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25"/>
  </p:notesMasterIdLst>
  <p:sldIdLst>
    <p:sldId id="257" r:id="rId2"/>
    <p:sldId id="314" r:id="rId3"/>
    <p:sldId id="269" r:id="rId4"/>
    <p:sldId id="316" r:id="rId5"/>
    <p:sldId id="2007577675" r:id="rId6"/>
    <p:sldId id="315" r:id="rId7"/>
    <p:sldId id="2007577592" r:id="rId8"/>
    <p:sldId id="318" r:id="rId9"/>
    <p:sldId id="313" r:id="rId10"/>
    <p:sldId id="286" r:id="rId11"/>
    <p:sldId id="319" r:id="rId12"/>
    <p:sldId id="2007577593" r:id="rId13"/>
    <p:sldId id="2007577643" r:id="rId14"/>
    <p:sldId id="2007577595" r:id="rId15"/>
    <p:sldId id="2007577594" r:id="rId16"/>
    <p:sldId id="256" r:id="rId17"/>
    <p:sldId id="2007577596" r:id="rId18"/>
    <p:sldId id="2007577644" r:id="rId19"/>
    <p:sldId id="2007577645" r:id="rId20"/>
    <p:sldId id="2007577646" r:id="rId21"/>
    <p:sldId id="2007577647" r:id="rId22"/>
    <p:sldId id="2007577648" r:id="rId23"/>
    <p:sldId id="2007577650"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Quicksand" panose="020B0604020202020204" charset="0"/>
      <p:regular r:id="rId30"/>
      <p:bold r:id="rId31"/>
    </p:embeddedFont>
    <p:embeddedFont>
      <p:font typeface="SimSun" panose="02010600030101010101" pitchFamily="2" charset="-122"/>
      <p:regular r:id="rId32"/>
    </p:embeddedFont>
    <p:embeddedFont>
      <p:font typeface="Fira Sans Extra Condensed" panose="020B0604020202020204" charset="0"/>
      <p:regular r:id="rId33"/>
      <p:bold r:id="rId34"/>
    </p:embeddedFont>
    <p:embeddedFont>
      <p:font typeface="Cabin"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8BD1AC-1704-4BB4-AF00-01B730DED8CD}">
  <a:tblStyle styleId="{9B8BD1AC-1704-4BB4-AF00-01B730DED8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4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43"/>
        <p:cNvGrpSpPr/>
        <p:nvPr/>
      </p:nvGrpSpPr>
      <p:grpSpPr>
        <a:xfrm>
          <a:off x="0" y="0"/>
          <a:ext cx="0" cy="0"/>
          <a:chOff x="0" y="0"/>
          <a:chExt cx="0" cy="0"/>
        </a:xfrm>
      </p:grpSpPr>
      <p:sp>
        <p:nvSpPr>
          <p:cNvPr id="36144" name="Google Shape;36144;g12635377fd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45" name="Google Shape;36145;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20"/>
        <p:cNvGrpSpPr/>
        <p:nvPr/>
      </p:nvGrpSpPr>
      <p:grpSpPr>
        <a:xfrm>
          <a:off x="0" y="0"/>
          <a:ext cx="0" cy="0"/>
          <a:chOff x="0" y="0"/>
          <a:chExt cx="0" cy="0"/>
        </a:xfrm>
      </p:grpSpPr>
      <p:sp>
        <p:nvSpPr>
          <p:cNvPr id="39421" name="Google Shape;39421;g1e14e65fce4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22" name="Google Shape;39422;g1e14e65fce4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78"/>
        <p:cNvGrpSpPr/>
        <p:nvPr/>
      </p:nvGrpSpPr>
      <p:grpSpPr>
        <a:xfrm>
          <a:off x="0" y="0"/>
          <a:ext cx="0" cy="0"/>
          <a:chOff x="0" y="0"/>
          <a:chExt cx="0" cy="0"/>
        </a:xfrm>
      </p:grpSpPr>
      <p:sp>
        <p:nvSpPr>
          <p:cNvPr id="37179" name="Google Shape;37179;g1e1084053a2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0" name="Google Shape;37180;g1e1084053a2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7069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78"/>
        <p:cNvGrpSpPr/>
        <p:nvPr/>
      </p:nvGrpSpPr>
      <p:grpSpPr>
        <a:xfrm>
          <a:off x="0" y="0"/>
          <a:ext cx="0" cy="0"/>
          <a:chOff x="0" y="0"/>
          <a:chExt cx="0" cy="0"/>
        </a:xfrm>
      </p:grpSpPr>
      <p:sp>
        <p:nvSpPr>
          <p:cNvPr id="37179" name="Google Shape;37179;g1e1084053a2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0" name="Google Shape;37180;g1e1084053a2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11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78"/>
        <p:cNvGrpSpPr/>
        <p:nvPr/>
      </p:nvGrpSpPr>
      <p:grpSpPr>
        <a:xfrm>
          <a:off x="0" y="0"/>
          <a:ext cx="0" cy="0"/>
          <a:chOff x="0" y="0"/>
          <a:chExt cx="0" cy="0"/>
        </a:xfrm>
      </p:grpSpPr>
      <p:sp>
        <p:nvSpPr>
          <p:cNvPr id="37179" name="Google Shape;37179;g1e1084053a2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0" name="Google Shape;37180;g1e1084053a2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6208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78"/>
        <p:cNvGrpSpPr/>
        <p:nvPr/>
      </p:nvGrpSpPr>
      <p:grpSpPr>
        <a:xfrm>
          <a:off x="0" y="0"/>
          <a:ext cx="0" cy="0"/>
          <a:chOff x="0" y="0"/>
          <a:chExt cx="0" cy="0"/>
        </a:xfrm>
      </p:grpSpPr>
      <p:sp>
        <p:nvSpPr>
          <p:cNvPr id="37179" name="Google Shape;37179;g1e1084053a2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0" name="Google Shape;37180;g1e1084053a2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649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20"/>
        <p:cNvGrpSpPr/>
        <p:nvPr/>
      </p:nvGrpSpPr>
      <p:grpSpPr>
        <a:xfrm>
          <a:off x="0" y="0"/>
          <a:ext cx="0" cy="0"/>
          <a:chOff x="0" y="0"/>
          <a:chExt cx="0" cy="0"/>
        </a:xfrm>
      </p:grpSpPr>
      <p:sp>
        <p:nvSpPr>
          <p:cNvPr id="39421" name="Google Shape;39421;g1e14e65fce4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22" name="Google Shape;39422;g1e14e65fce4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6804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57"/>
        <p:cNvGrpSpPr/>
        <p:nvPr/>
      </p:nvGrpSpPr>
      <p:grpSpPr>
        <a:xfrm>
          <a:off x="0" y="0"/>
          <a:ext cx="0" cy="0"/>
          <a:chOff x="0" y="0"/>
          <a:chExt cx="0" cy="0"/>
        </a:xfrm>
      </p:grpSpPr>
      <p:sp>
        <p:nvSpPr>
          <p:cNvPr id="36058" name="Google Shape;360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59" name="Google Shape;360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78"/>
        <p:cNvGrpSpPr/>
        <p:nvPr/>
      </p:nvGrpSpPr>
      <p:grpSpPr>
        <a:xfrm>
          <a:off x="0" y="0"/>
          <a:ext cx="0" cy="0"/>
          <a:chOff x="0" y="0"/>
          <a:chExt cx="0" cy="0"/>
        </a:xfrm>
      </p:grpSpPr>
      <p:sp>
        <p:nvSpPr>
          <p:cNvPr id="37179" name="Google Shape;37179;g1e1084053a2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0" name="Google Shape;37180;g1e1084053a2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422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78"/>
        <p:cNvGrpSpPr/>
        <p:nvPr/>
      </p:nvGrpSpPr>
      <p:grpSpPr>
        <a:xfrm>
          <a:off x="0" y="0"/>
          <a:ext cx="0" cy="0"/>
          <a:chOff x="0" y="0"/>
          <a:chExt cx="0" cy="0"/>
        </a:xfrm>
      </p:grpSpPr>
      <p:sp>
        <p:nvSpPr>
          <p:cNvPr id="37179" name="Google Shape;37179;g1e1084053a2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0" name="Google Shape;37180;g1e1084053a2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353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78"/>
        <p:cNvGrpSpPr/>
        <p:nvPr/>
      </p:nvGrpSpPr>
      <p:grpSpPr>
        <a:xfrm>
          <a:off x="0" y="0"/>
          <a:ext cx="0" cy="0"/>
          <a:chOff x="0" y="0"/>
          <a:chExt cx="0" cy="0"/>
        </a:xfrm>
      </p:grpSpPr>
      <p:sp>
        <p:nvSpPr>
          <p:cNvPr id="37179" name="Google Shape;37179;g1e1084053a2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0" name="Google Shape;37180;g1e1084053a2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8333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78"/>
        <p:cNvGrpSpPr/>
        <p:nvPr/>
      </p:nvGrpSpPr>
      <p:grpSpPr>
        <a:xfrm>
          <a:off x="0" y="0"/>
          <a:ext cx="0" cy="0"/>
          <a:chOff x="0" y="0"/>
          <a:chExt cx="0" cy="0"/>
        </a:xfrm>
      </p:grpSpPr>
      <p:sp>
        <p:nvSpPr>
          <p:cNvPr id="37179" name="Google Shape;37179;g1e1084053a2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0" name="Google Shape;37180;g1e1084053a2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8057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78"/>
        <p:cNvGrpSpPr/>
        <p:nvPr/>
      </p:nvGrpSpPr>
      <p:grpSpPr>
        <a:xfrm>
          <a:off x="0" y="0"/>
          <a:ext cx="0" cy="0"/>
          <a:chOff x="0" y="0"/>
          <a:chExt cx="0" cy="0"/>
        </a:xfrm>
      </p:grpSpPr>
      <p:sp>
        <p:nvSpPr>
          <p:cNvPr id="37179" name="Google Shape;37179;g1e1084053a2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0" name="Google Shape;37180;g1e1084053a2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580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78"/>
        <p:cNvGrpSpPr/>
        <p:nvPr/>
      </p:nvGrpSpPr>
      <p:grpSpPr>
        <a:xfrm>
          <a:off x="0" y="0"/>
          <a:ext cx="0" cy="0"/>
          <a:chOff x="0" y="0"/>
          <a:chExt cx="0" cy="0"/>
        </a:xfrm>
      </p:grpSpPr>
      <p:sp>
        <p:nvSpPr>
          <p:cNvPr id="37179" name="Google Shape;37179;g1e1084053a2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0" name="Google Shape;37180;g1e1084053a2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2510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78"/>
        <p:cNvGrpSpPr/>
        <p:nvPr/>
      </p:nvGrpSpPr>
      <p:grpSpPr>
        <a:xfrm>
          <a:off x="0" y="0"/>
          <a:ext cx="0" cy="0"/>
          <a:chOff x="0" y="0"/>
          <a:chExt cx="0" cy="0"/>
        </a:xfrm>
      </p:grpSpPr>
      <p:sp>
        <p:nvSpPr>
          <p:cNvPr id="37179" name="Google Shape;37179;g1e1084053a2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0" name="Google Shape;37180;g1e1084053a2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550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78"/>
        <p:cNvGrpSpPr/>
        <p:nvPr/>
      </p:nvGrpSpPr>
      <p:grpSpPr>
        <a:xfrm>
          <a:off x="0" y="0"/>
          <a:ext cx="0" cy="0"/>
          <a:chOff x="0" y="0"/>
          <a:chExt cx="0" cy="0"/>
        </a:xfrm>
      </p:grpSpPr>
      <p:sp>
        <p:nvSpPr>
          <p:cNvPr id="37179" name="Google Shape;37179;g1e1084053a2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0" name="Google Shape;37180;g1e1084053a2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3127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36"/>
        <p:cNvGrpSpPr/>
        <p:nvPr/>
      </p:nvGrpSpPr>
      <p:grpSpPr>
        <a:xfrm>
          <a:off x="0" y="0"/>
          <a:ext cx="0" cy="0"/>
          <a:chOff x="0" y="0"/>
          <a:chExt cx="0" cy="0"/>
        </a:xfrm>
      </p:grpSpPr>
      <p:sp>
        <p:nvSpPr>
          <p:cNvPr id="37537" name="Google Shape;37537;g1e1084053a2_0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38" name="Google Shape;37538;g1e1084053a2_0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43"/>
        <p:cNvGrpSpPr/>
        <p:nvPr/>
      </p:nvGrpSpPr>
      <p:grpSpPr>
        <a:xfrm>
          <a:off x="0" y="0"/>
          <a:ext cx="0" cy="0"/>
          <a:chOff x="0" y="0"/>
          <a:chExt cx="0" cy="0"/>
        </a:xfrm>
      </p:grpSpPr>
      <p:sp>
        <p:nvSpPr>
          <p:cNvPr id="36144" name="Google Shape;36144;g12635377fd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45" name="Google Shape;36145;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10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43"/>
        <p:cNvGrpSpPr/>
        <p:nvPr/>
      </p:nvGrpSpPr>
      <p:grpSpPr>
        <a:xfrm>
          <a:off x="0" y="0"/>
          <a:ext cx="0" cy="0"/>
          <a:chOff x="0" y="0"/>
          <a:chExt cx="0" cy="0"/>
        </a:xfrm>
      </p:grpSpPr>
      <p:sp>
        <p:nvSpPr>
          <p:cNvPr id="36144" name="Google Shape;36144;g12635377fd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45" name="Google Shape;36145;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877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78"/>
        <p:cNvGrpSpPr/>
        <p:nvPr/>
      </p:nvGrpSpPr>
      <p:grpSpPr>
        <a:xfrm>
          <a:off x="0" y="0"/>
          <a:ext cx="0" cy="0"/>
          <a:chOff x="0" y="0"/>
          <a:chExt cx="0" cy="0"/>
        </a:xfrm>
      </p:grpSpPr>
      <p:sp>
        <p:nvSpPr>
          <p:cNvPr id="37179" name="Google Shape;37179;g1e1084053a2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0" name="Google Shape;37180;g1e1084053a2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786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78"/>
        <p:cNvGrpSpPr/>
        <p:nvPr/>
      </p:nvGrpSpPr>
      <p:grpSpPr>
        <a:xfrm>
          <a:off x="0" y="0"/>
          <a:ext cx="0" cy="0"/>
          <a:chOff x="0" y="0"/>
          <a:chExt cx="0" cy="0"/>
        </a:xfrm>
      </p:grpSpPr>
      <p:sp>
        <p:nvSpPr>
          <p:cNvPr id="37179" name="Google Shape;37179;g1e1084053a2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0" name="Google Shape;37180;g1e1084053a2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025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78"/>
        <p:cNvGrpSpPr/>
        <p:nvPr/>
      </p:nvGrpSpPr>
      <p:grpSpPr>
        <a:xfrm>
          <a:off x="0" y="0"/>
          <a:ext cx="0" cy="0"/>
          <a:chOff x="0" y="0"/>
          <a:chExt cx="0" cy="0"/>
        </a:xfrm>
      </p:grpSpPr>
      <p:sp>
        <p:nvSpPr>
          <p:cNvPr id="37179" name="Google Shape;37179;g1e1084053a2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0" name="Google Shape;37180;g1e1084053a2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0470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36"/>
        <p:cNvGrpSpPr/>
        <p:nvPr/>
      </p:nvGrpSpPr>
      <p:grpSpPr>
        <a:xfrm>
          <a:off x="0" y="0"/>
          <a:ext cx="0" cy="0"/>
          <a:chOff x="0" y="0"/>
          <a:chExt cx="0" cy="0"/>
        </a:xfrm>
      </p:grpSpPr>
      <p:sp>
        <p:nvSpPr>
          <p:cNvPr id="37537" name="Google Shape;37537;g1e1084053a2_0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38" name="Google Shape;37538;g1e1084053a2_0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87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94800" y="-419100"/>
            <a:ext cx="10029350" cy="5810248"/>
            <a:chOff x="-294800" y="-419100"/>
            <a:chExt cx="10029350" cy="5810248"/>
          </a:xfrm>
        </p:grpSpPr>
        <p:sp>
          <p:nvSpPr>
            <p:cNvPr id="10" name="Google Shape;10;p2"/>
            <p:cNvSpPr/>
            <p:nvPr/>
          </p:nvSpPr>
          <p:spPr>
            <a:xfrm>
              <a:off x="-254416" y="1640058"/>
              <a:ext cx="9450290" cy="2562822"/>
            </a:xfrm>
            <a:custGeom>
              <a:avLst/>
              <a:gdLst/>
              <a:ahLst/>
              <a:cxnLst/>
              <a:rect l="l" t="t" r="r" b="b"/>
              <a:pathLst>
                <a:path w="31591" h="10335" extrusionOk="0">
                  <a:moveTo>
                    <a:pt x="17746" y="0"/>
                  </a:moveTo>
                  <a:cubicBezTo>
                    <a:pt x="16924" y="0"/>
                    <a:pt x="16097" y="246"/>
                    <a:pt x="15379" y="655"/>
                  </a:cubicBezTo>
                  <a:cubicBezTo>
                    <a:pt x="14367" y="1233"/>
                    <a:pt x="13556" y="2115"/>
                    <a:pt x="12906" y="3084"/>
                  </a:cubicBezTo>
                  <a:cubicBezTo>
                    <a:pt x="11684" y="4905"/>
                    <a:pt x="10871" y="7185"/>
                    <a:pt x="8946" y="8238"/>
                  </a:cubicBezTo>
                  <a:cubicBezTo>
                    <a:pt x="8471" y="8498"/>
                    <a:pt x="7931" y="8668"/>
                    <a:pt x="7392" y="8668"/>
                  </a:cubicBezTo>
                  <a:cubicBezTo>
                    <a:pt x="7238" y="8668"/>
                    <a:pt x="7084" y="8654"/>
                    <a:pt x="6931" y="8625"/>
                  </a:cubicBezTo>
                  <a:cubicBezTo>
                    <a:pt x="5846" y="8415"/>
                    <a:pt x="5052" y="7470"/>
                    <a:pt x="4562" y="6480"/>
                  </a:cubicBezTo>
                  <a:cubicBezTo>
                    <a:pt x="4071" y="5489"/>
                    <a:pt x="3792" y="4398"/>
                    <a:pt x="3224" y="3450"/>
                  </a:cubicBezTo>
                  <a:cubicBezTo>
                    <a:pt x="2596" y="2398"/>
                    <a:pt x="1621" y="1556"/>
                    <a:pt x="488" y="1090"/>
                  </a:cubicBezTo>
                  <a:lnTo>
                    <a:pt x="1" y="8264"/>
                  </a:lnTo>
                  <a:cubicBezTo>
                    <a:pt x="543" y="7726"/>
                    <a:pt x="1309" y="7437"/>
                    <a:pt x="2071" y="7437"/>
                  </a:cubicBezTo>
                  <a:cubicBezTo>
                    <a:pt x="2467" y="7437"/>
                    <a:pt x="2862" y="7515"/>
                    <a:pt x="3224" y="7677"/>
                  </a:cubicBezTo>
                  <a:cubicBezTo>
                    <a:pt x="4519" y="8253"/>
                    <a:pt x="5285" y="9718"/>
                    <a:pt x="6624" y="10182"/>
                  </a:cubicBezTo>
                  <a:cubicBezTo>
                    <a:pt x="6930" y="10288"/>
                    <a:pt x="7240" y="10334"/>
                    <a:pt x="7550" y="10334"/>
                  </a:cubicBezTo>
                  <a:cubicBezTo>
                    <a:pt x="8757" y="10334"/>
                    <a:pt x="9977" y="9633"/>
                    <a:pt x="11078" y="9016"/>
                  </a:cubicBezTo>
                  <a:cubicBezTo>
                    <a:pt x="12425" y="8261"/>
                    <a:pt x="13926" y="7590"/>
                    <a:pt x="15439" y="7590"/>
                  </a:cubicBezTo>
                  <a:cubicBezTo>
                    <a:pt x="15753" y="7590"/>
                    <a:pt x="16068" y="7619"/>
                    <a:pt x="16381" y="7682"/>
                  </a:cubicBezTo>
                  <a:cubicBezTo>
                    <a:pt x="18009" y="8009"/>
                    <a:pt x="19337" y="9205"/>
                    <a:pt x="20930" y="9679"/>
                  </a:cubicBezTo>
                  <a:cubicBezTo>
                    <a:pt x="21426" y="9827"/>
                    <a:pt x="21943" y="9901"/>
                    <a:pt x="22461" y="9901"/>
                  </a:cubicBezTo>
                  <a:cubicBezTo>
                    <a:pt x="22881" y="9901"/>
                    <a:pt x="23301" y="9852"/>
                    <a:pt x="23709" y="9754"/>
                  </a:cubicBezTo>
                  <a:cubicBezTo>
                    <a:pt x="26083" y="9186"/>
                    <a:pt x="27795" y="7099"/>
                    <a:pt x="30048" y="6159"/>
                  </a:cubicBezTo>
                  <a:cubicBezTo>
                    <a:pt x="30402" y="6011"/>
                    <a:pt x="30775" y="5889"/>
                    <a:pt x="31075" y="5652"/>
                  </a:cubicBezTo>
                  <a:cubicBezTo>
                    <a:pt x="31373" y="5414"/>
                    <a:pt x="31590" y="5019"/>
                    <a:pt x="31489" y="4650"/>
                  </a:cubicBezTo>
                  <a:cubicBezTo>
                    <a:pt x="31384" y="4259"/>
                    <a:pt x="30970" y="4057"/>
                    <a:pt x="30554" y="4057"/>
                  </a:cubicBezTo>
                  <a:cubicBezTo>
                    <a:pt x="30402" y="4057"/>
                    <a:pt x="30251" y="4083"/>
                    <a:pt x="30114" y="4137"/>
                  </a:cubicBezTo>
                  <a:cubicBezTo>
                    <a:pt x="29598" y="4339"/>
                    <a:pt x="29231" y="4789"/>
                    <a:pt x="28844" y="5184"/>
                  </a:cubicBezTo>
                  <a:cubicBezTo>
                    <a:pt x="28202" y="5837"/>
                    <a:pt x="27444" y="6376"/>
                    <a:pt x="26616" y="6769"/>
                  </a:cubicBezTo>
                  <a:cubicBezTo>
                    <a:pt x="26132" y="6998"/>
                    <a:pt x="25591" y="7176"/>
                    <a:pt x="25065" y="7176"/>
                  </a:cubicBezTo>
                  <a:cubicBezTo>
                    <a:pt x="24805" y="7176"/>
                    <a:pt x="24549" y="7132"/>
                    <a:pt x="24305" y="7030"/>
                  </a:cubicBezTo>
                  <a:cubicBezTo>
                    <a:pt x="23362" y="6635"/>
                    <a:pt x="22966" y="5543"/>
                    <a:pt x="22608" y="4587"/>
                  </a:cubicBezTo>
                  <a:cubicBezTo>
                    <a:pt x="21892" y="2672"/>
                    <a:pt x="20721" y="661"/>
                    <a:pt x="18747" y="130"/>
                  </a:cubicBezTo>
                  <a:cubicBezTo>
                    <a:pt x="18419" y="42"/>
                    <a:pt x="18083" y="0"/>
                    <a:pt x="17746" y="0"/>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2706" y="-419100"/>
              <a:ext cx="8539991" cy="2553399"/>
            </a:xfrm>
            <a:custGeom>
              <a:avLst/>
              <a:gdLst/>
              <a:ahLst/>
              <a:cxnLst/>
              <a:rect l="l" t="t" r="r" b="b"/>
              <a:pathLst>
                <a:path w="28548" h="10297" extrusionOk="0">
                  <a:moveTo>
                    <a:pt x="25741" y="1"/>
                  </a:moveTo>
                  <a:cubicBezTo>
                    <a:pt x="24322" y="1"/>
                    <a:pt x="22923" y="601"/>
                    <a:pt x="21760" y="1437"/>
                  </a:cubicBezTo>
                  <a:cubicBezTo>
                    <a:pt x="20421" y="2399"/>
                    <a:pt x="19332" y="3663"/>
                    <a:pt x="18200" y="4864"/>
                  </a:cubicBezTo>
                  <a:cubicBezTo>
                    <a:pt x="17695" y="5399"/>
                    <a:pt x="17166" y="5935"/>
                    <a:pt x="16504" y="6256"/>
                  </a:cubicBezTo>
                  <a:cubicBezTo>
                    <a:pt x="16064" y="6471"/>
                    <a:pt x="15574" y="6580"/>
                    <a:pt x="15085" y="6580"/>
                  </a:cubicBezTo>
                  <a:cubicBezTo>
                    <a:pt x="14778" y="6580"/>
                    <a:pt x="14471" y="6537"/>
                    <a:pt x="14176" y="6449"/>
                  </a:cubicBezTo>
                  <a:cubicBezTo>
                    <a:pt x="12859" y="6061"/>
                    <a:pt x="11947" y="4907"/>
                    <a:pt x="10956" y="3957"/>
                  </a:cubicBezTo>
                  <a:cubicBezTo>
                    <a:pt x="9429" y="2494"/>
                    <a:pt x="7467" y="1395"/>
                    <a:pt x="5357" y="1269"/>
                  </a:cubicBezTo>
                  <a:cubicBezTo>
                    <a:pt x="5238" y="1262"/>
                    <a:pt x="5118" y="1259"/>
                    <a:pt x="4998" y="1259"/>
                  </a:cubicBezTo>
                  <a:cubicBezTo>
                    <a:pt x="2998" y="1259"/>
                    <a:pt x="955" y="2239"/>
                    <a:pt x="1" y="3990"/>
                  </a:cubicBezTo>
                  <a:lnTo>
                    <a:pt x="858" y="8213"/>
                  </a:lnTo>
                  <a:cubicBezTo>
                    <a:pt x="1706" y="8515"/>
                    <a:pt x="2280" y="9301"/>
                    <a:pt x="3041" y="9782"/>
                  </a:cubicBezTo>
                  <a:cubicBezTo>
                    <a:pt x="3579" y="10122"/>
                    <a:pt x="4216" y="10297"/>
                    <a:pt x="4852" y="10297"/>
                  </a:cubicBezTo>
                  <a:cubicBezTo>
                    <a:pt x="5264" y="10297"/>
                    <a:pt x="5677" y="10223"/>
                    <a:pt x="6062" y="10074"/>
                  </a:cubicBezTo>
                  <a:cubicBezTo>
                    <a:pt x="7785" y="9404"/>
                    <a:pt x="8756" y="7424"/>
                    <a:pt x="10507" y="6831"/>
                  </a:cubicBezTo>
                  <a:cubicBezTo>
                    <a:pt x="10873" y="6707"/>
                    <a:pt x="11259" y="6651"/>
                    <a:pt x="11645" y="6651"/>
                  </a:cubicBezTo>
                  <a:cubicBezTo>
                    <a:pt x="11943" y="6651"/>
                    <a:pt x="12241" y="6684"/>
                    <a:pt x="12531" y="6745"/>
                  </a:cubicBezTo>
                  <a:cubicBezTo>
                    <a:pt x="13298" y="6905"/>
                    <a:pt x="14025" y="7250"/>
                    <a:pt x="14803" y="7337"/>
                  </a:cubicBezTo>
                  <a:cubicBezTo>
                    <a:pt x="14937" y="7353"/>
                    <a:pt x="15072" y="7360"/>
                    <a:pt x="15206" y="7360"/>
                  </a:cubicBezTo>
                  <a:cubicBezTo>
                    <a:pt x="16402" y="7360"/>
                    <a:pt x="17561" y="6778"/>
                    <a:pt x="18526" y="6045"/>
                  </a:cubicBezTo>
                  <a:cubicBezTo>
                    <a:pt x="19597" y="5230"/>
                    <a:pt x="20511" y="4221"/>
                    <a:pt x="21596" y="3423"/>
                  </a:cubicBezTo>
                  <a:cubicBezTo>
                    <a:pt x="22529" y="2738"/>
                    <a:pt x="23650" y="2206"/>
                    <a:pt x="24790" y="2206"/>
                  </a:cubicBezTo>
                  <a:cubicBezTo>
                    <a:pt x="24977" y="2206"/>
                    <a:pt x="25164" y="2220"/>
                    <a:pt x="25351" y="2250"/>
                  </a:cubicBezTo>
                  <a:cubicBezTo>
                    <a:pt x="25972" y="2350"/>
                    <a:pt x="26568" y="2620"/>
                    <a:pt x="27196" y="2624"/>
                  </a:cubicBezTo>
                  <a:cubicBezTo>
                    <a:pt x="27199" y="2624"/>
                    <a:pt x="27203" y="2624"/>
                    <a:pt x="27206" y="2624"/>
                  </a:cubicBezTo>
                  <a:cubicBezTo>
                    <a:pt x="27832" y="2624"/>
                    <a:pt x="28537" y="2216"/>
                    <a:pt x="28544" y="1591"/>
                  </a:cubicBezTo>
                  <a:cubicBezTo>
                    <a:pt x="28547" y="1164"/>
                    <a:pt x="28228" y="800"/>
                    <a:pt x="27870" y="565"/>
                  </a:cubicBezTo>
                  <a:cubicBezTo>
                    <a:pt x="27428" y="274"/>
                    <a:pt x="26910" y="114"/>
                    <a:pt x="26385" y="43"/>
                  </a:cubicBezTo>
                  <a:cubicBezTo>
                    <a:pt x="26171" y="14"/>
                    <a:pt x="25956" y="1"/>
                    <a:pt x="25741" y="1"/>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822256" y="-354875"/>
              <a:ext cx="2503545" cy="1313524"/>
            </a:xfrm>
            <a:custGeom>
              <a:avLst/>
              <a:gdLst/>
              <a:ahLst/>
              <a:cxnLst/>
              <a:rect l="l" t="t" r="r" b="b"/>
              <a:pathLst>
                <a:path w="8369" h="5297" extrusionOk="0">
                  <a:moveTo>
                    <a:pt x="8367" y="0"/>
                  </a:moveTo>
                  <a:lnTo>
                    <a:pt x="1" y="1086"/>
                  </a:lnTo>
                  <a:cubicBezTo>
                    <a:pt x="16" y="1086"/>
                    <a:pt x="30" y="1085"/>
                    <a:pt x="45" y="1085"/>
                  </a:cubicBezTo>
                  <a:cubicBezTo>
                    <a:pt x="503" y="1085"/>
                    <a:pt x="893" y="1433"/>
                    <a:pt x="1200" y="1781"/>
                  </a:cubicBezTo>
                  <a:cubicBezTo>
                    <a:pt x="1672" y="2320"/>
                    <a:pt x="2083" y="2915"/>
                    <a:pt x="2419" y="3549"/>
                  </a:cubicBezTo>
                  <a:cubicBezTo>
                    <a:pt x="2777" y="4227"/>
                    <a:pt x="3137" y="5027"/>
                    <a:pt x="3873" y="5244"/>
                  </a:cubicBezTo>
                  <a:cubicBezTo>
                    <a:pt x="3994" y="5280"/>
                    <a:pt x="4116" y="5297"/>
                    <a:pt x="4237" y="5297"/>
                  </a:cubicBezTo>
                  <a:cubicBezTo>
                    <a:pt x="4855" y="5297"/>
                    <a:pt x="5457" y="4867"/>
                    <a:pt x="5859" y="4365"/>
                  </a:cubicBezTo>
                  <a:cubicBezTo>
                    <a:pt x="6341" y="3765"/>
                    <a:pt x="6669" y="3039"/>
                    <a:pt x="7232" y="2515"/>
                  </a:cubicBezTo>
                  <a:cubicBezTo>
                    <a:pt x="7476" y="2288"/>
                    <a:pt x="7761" y="2103"/>
                    <a:pt x="7965" y="1839"/>
                  </a:cubicBezTo>
                  <a:cubicBezTo>
                    <a:pt x="8355" y="1332"/>
                    <a:pt x="8369" y="641"/>
                    <a:pt x="8367" y="0"/>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423201" y="3820475"/>
              <a:ext cx="5521020" cy="1570674"/>
            </a:xfrm>
            <a:custGeom>
              <a:avLst/>
              <a:gdLst/>
              <a:ahLst/>
              <a:cxnLst/>
              <a:rect l="l" t="t" r="r" b="b"/>
              <a:pathLst>
                <a:path w="18456" h="6334" extrusionOk="0">
                  <a:moveTo>
                    <a:pt x="6154" y="1"/>
                  </a:moveTo>
                  <a:cubicBezTo>
                    <a:pt x="5837" y="1"/>
                    <a:pt x="5521" y="40"/>
                    <a:pt x="5209" y="128"/>
                  </a:cubicBezTo>
                  <a:cubicBezTo>
                    <a:pt x="4034" y="460"/>
                    <a:pt x="3161" y="1419"/>
                    <a:pt x="2372" y="2350"/>
                  </a:cubicBezTo>
                  <a:cubicBezTo>
                    <a:pt x="1463" y="3426"/>
                    <a:pt x="569" y="4542"/>
                    <a:pt x="1" y="5832"/>
                  </a:cubicBezTo>
                  <a:lnTo>
                    <a:pt x="5151" y="5755"/>
                  </a:lnTo>
                  <a:cubicBezTo>
                    <a:pt x="5909" y="6235"/>
                    <a:pt x="6821" y="6334"/>
                    <a:pt x="7732" y="6334"/>
                  </a:cubicBezTo>
                  <a:cubicBezTo>
                    <a:pt x="8017" y="6334"/>
                    <a:pt x="8303" y="6324"/>
                    <a:pt x="8584" y="6313"/>
                  </a:cubicBezTo>
                  <a:lnTo>
                    <a:pt x="18174" y="5933"/>
                  </a:lnTo>
                  <a:cubicBezTo>
                    <a:pt x="18264" y="5929"/>
                    <a:pt x="18368" y="5919"/>
                    <a:pt x="18418" y="5844"/>
                  </a:cubicBezTo>
                  <a:cubicBezTo>
                    <a:pt x="18456" y="5786"/>
                    <a:pt x="18447" y="5708"/>
                    <a:pt x="18433" y="5639"/>
                  </a:cubicBezTo>
                  <a:cubicBezTo>
                    <a:pt x="18343" y="5236"/>
                    <a:pt x="18094" y="4884"/>
                    <a:pt x="17807" y="4586"/>
                  </a:cubicBezTo>
                  <a:cubicBezTo>
                    <a:pt x="17353" y="4113"/>
                    <a:pt x="16790" y="3741"/>
                    <a:pt x="16176" y="3510"/>
                  </a:cubicBezTo>
                  <a:cubicBezTo>
                    <a:pt x="15106" y="3108"/>
                    <a:pt x="13923" y="3135"/>
                    <a:pt x="12823" y="2824"/>
                  </a:cubicBezTo>
                  <a:cubicBezTo>
                    <a:pt x="11496" y="2448"/>
                    <a:pt x="10362" y="1601"/>
                    <a:pt x="9158" y="932"/>
                  </a:cubicBezTo>
                  <a:cubicBezTo>
                    <a:pt x="8235" y="419"/>
                    <a:pt x="7189" y="1"/>
                    <a:pt x="6154" y="1"/>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99296" y="155947"/>
              <a:ext cx="2535254" cy="2325510"/>
            </a:xfrm>
            <a:custGeom>
              <a:avLst/>
              <a:gdLst/>
              <a:ahLst/>
              <a:cxnLst/>
              <a:rect l="l" t="t" r="r" b="b"/>
              <a:pathLst>
                <a:path w="8475" h="9378" extrusionOk="0">
                  <a:moveTo>
                    <a:pt x="6490" y="1"/>
                  </a:moveTo>
                  <a:cubicBezTo>
                    <a:pt x="5938" y="687"/>
                    <a:pt x="5188" y="1212"/>
                    <a:pt x="4354" y="1494"/>
                  </a:cubicBezTo>
                  <a:cubicBezTo>
                    <a:pt x="3639" y="1737"/>
                    <a:pt x="2867" y="1804"/>
                    <a:pt x="2178" y="2110"/>
                  </a:cubicBezTo>
                  <a:cubicBezTo>
                    <a:pt x="998" y="2631"/>
                    <a:pt x="178" y="3855"/>
                    <a:pt x="90" y="5142"/>
                  </a:cubicBezTo>
                  <a:cubicBezTo>
                    <a:pt x="1" y="6428"/>
                    <a:pt x="623" y="7729"/>
                    <a:pt x="1649" y="8511"/>
                  </a:cubicBezTo>
                  <a:cubicBezTo>
                    <a:pt x="2398" y="9084"/>
                    <a:pt x="3342" y="9378"/>
                    <a:pt x="4285" y="9378"/>
                  </a:cubicBezTo>
                  <a:cubicBezTo>
                    <a:pt x="4632" y="9378"/>
                    <a:pt x="4979" y="9338"/>
                    <a:pt x="5316" y="9258"/>
                  </a:cubicBezTo>
                  <a:cubicBezTo>
                    <a:pt x="5858" y="9128"/>
                    <a:pt x="6383" y="8895"/>
                    <a:pt x="6795" y="8520"/>
                  </a:cubicBezTo>
                  <a:cubicBezTo>
                    <a:pt x="7283" y="8071"/>
                    <a:pt x="7581" y="7451"/>
                    <a:pt x="7804" y="6828"/>
                  </a:cubicBezTo>
                  <a:cubicBezTo>
                    <a:pt x="8277" y="5506"/>
                    <a:pt x="8474" y="4085"/>
                    <a:pt x="8380" y="2684"/>
                  </a:cubicBezTo>
                  <a:lnTo>
                    <a:pt x="6490" y="1"/>
                  </a:ln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4800" y="3910736"/>
              <a:ext cx="2412305" cy="1391388"/>
            </a:xfrm>
            <a:custGeom>
              <a:avLst/>
              <a:gdLst/>
              <a:ahLst/>
              <a:cxnLst/>
              <a:rect l="l" t="t" r="r" b="b"/>
              <a:pathLst>
                <a:path w="8064" h="5611" extrusionOk="0">
                  <a:moveTo>
                    <a:pt x="2212" y="0"/>
                  </a:moveTo>
                  <a:cubicBezTo>
                    <a:pt x="1675" y="0"/>
                    <a:pt x="1134" y="228"/>
                    <a:pt x="793" y="645"/>
                  </a:cubicBezTo>
                  <a:lnTo>
                    <a:pt x="1" y="3802"/>
                  </a:lnTo>
                  <a:cubicBezTo>
                    <a:pt x="1128" y="4685"/>
                    <a:pt x="2375" y="5611"/>
                    <a:pt x="3807" y="5611"/>
                  </a:cubicBezTo>
                  <a:cubicBezTo>
                    <a:pt x="3812" y="5611"/>
                    <a:pt x="3816" y="5611"/>
                    <a:pt x="3821" y="5611"/>
                  </a:cubicBezTo>
                  <a:cubicBezTo>
                    <a:pt x="4498" y="5607"/>
                    <a:pt x="5156" y="5391"/>
                    <a:pt x="5785" y="5142"/>
                  </a:cubicBezTo>
                  <a:cubicBezTo>
                    <a:pt x="6625" y="4808"/>
                    <a:pt x="7463" y="4394"/>
                    <a:pt x="8064" y="3718"/>
                  </a:cubicBezTo>
                  <a:cubicBezTo>
                    <a:pt x="7976" y="3083"/>
                    <a:pt x="7329" y="2682"/>
                    <a:pt x="6713" y="2511"/>
                  </a:cubicBezTo>
                  <a:cubicBezTo>
                    <a:pt x="6096" y="2338"/>
                    <a:pt x="5427" y="2295"/>
                    <a:pt x="4884" y="1958"/>
                  </a:cubicBezTo>
                  <a:cubicBezTo>
                    <a:pt x="4170" y="1514"/>
                    <a:pt x="3803" y="635"/>
                    <a:pt x="3073" y="220"/>
                  </a:cubicBezTo>
                  <a:cubicBezTo>
                    <a:pt x="2811" y="71"/>
                    <a:pt x="2512" y="0"/>
                    <a:pt x="2212" y="0"/>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990825" y="3278408"/>
              <a:ext cx="1421238" cy="1761614"/>
            </a:xfrm>
            <a:custGeom>
              <a:avLst/>
              <a:gdLst/>
              <a:ahLst/>
              <a:cxnLst/>
              <a:rect l="l" t="t" r="r" b="b"/>
              <a:pathLst>
                <a:path w="4751" h="7104" extrusionOk="0">
                  <a:moveTo>
                    <a:pt x="3501" y="0"/>
                  </a:moveTo>
                  <a:cubicBezTo>
                    <a:pt x="3333" y="748"/>
                    <a:pt x="2542" y="1154"/>
                    <a:pt x="1836" y="1448"/>
                  </a:cubicBezTo>
                  <a:cubicBezTo>
                    <a:pt x="1129" y="1741"/>
                    <a:pt x="333" y="2114"/>
                    <a:pt x="118" y="2849"/>
                  </a:cubicBezTo>
                  <a:cubicBezTo>
                    <a:pt x="1" y="3253"/>
                    <a:pt x="91" y="3683"/>
                    <a:pt x="179" y="4093"/>
                  </a:cubicBezTo>
                  <a:cubicBezTo>
                    <a:pt x="294" y="4619"/>
                    <a:pt x="408" y="5146"/>
                    <a:pt x="523" y="5673"/>
                  </a:cubicBezTo>
                  <a:cubicBezTo>
                    <a:pt x="579" y="5924"/>
                    <a:pt x="635" y="6180"/>
                    <a:pt x="760" y="6404"/>
                  </a:cubicBezTo>
                  <a:cubicBezTo>
                    <a:pt x="1024" y="6874"/>
                    <a:pt x="1558" y="7103"/>
                    <a:pt x="2103" y="7103"/>
                  </a:cubicBezTo>
                  <a:cubicBezTo>
                    <a:pt x="2420" y="7103"/>
                    <a:pt x="2740" y="7026"/>
                    <a:pt x="3013" y="6872"/>
                  </a:cubicBezTo>
                  <a:cubicBezTo>
                    <a:pt x="3755" y="6454"/>
                    <a:pt x="4188" y="5636"/>
                    <a:pt x="4417" y="4815"/>
                  </a:cubicBezTo>
                  <a:cubicBezTo>
                    <a:pt x="4751" y="3620"/>
                    <a:pt x="4734" y="2330"/>
                    <a:pt x="4367" y="1144"/>
                  </a:cubicBezTo>
                  <a:lnTo>
                    <a:pt x="3501" y="0"/>
                  </a:ln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839576" y="1788097"/>
              <a:ext cx="1444272" cy="1251282"/>
            </a:xfrm>
            <a:custGeom>
              <a:avLst/>
              <a:gdLst/>
              <a:ahLst/>
              <a:cxnLst/>
              <a:rect l="l" t="t" r="r" b="b"/>
              <a:pathLst>
                <a:path w="4828" h="5046" extrusionOk="0">
                  <a:moveTo>
                    <a:pt x="3223" y="0"/>
                  </a:moveTo>
                  <a:cubicBezTo>
                    <a:pt x="2459" y="0"/>
                    <a:pt x="2108" y="1424"/>
                    <a:pt x="1686" y="1929"/>
                  </a:cubicBezTo>
                  <a:cubicBezTo>
                    <a:pt x="1239" y="2466"/>
                    <a:pt x="448" y="2724"/>
                    <a:pt x="207" y="3380"/>
                  </a:cubicBezTo>
                  <a:cubicBezTo>
                    <a:pt x="1" y="3946"/>
                    <a:pt x="342" y="4618"/>
                    <a:pt x="881" y="4886"/>
                  </a:cubicBezTo>
                  <a:cubicBezTo>
                    <a:pt x="1102" y="4996"/>
                    <a:pt x="1344" y="5045"/>
                    <a:pt x="1589" y="5045"/>
                  </a:cubicBezTo>
                  <a:cubicBezTo>
                    <a:pt x="1943" y="5045"/>
                    <a:pt x="2302" y="4942"/>
                    <a:pt x="2611" y="4765"/>
                  </a:cubicBezTo>
                  <a:cubicBezTo>
                    <a:pt x="3133" y="4465"/>
                    <a:pt x="3526" y="3980"/>
                    <a:pt x="3837" y="3465"/>
                  </a:cubicBezTo>
                  <a:cubicBezTo>
                    <a:pt x="4397" y="2537"/>
                    <a:pt x="4828" y="994"/>
                    <a:pt x="3766" y="212"/>
                  </a:cubicBezTo>
                  <a:cubicBezTo>
                    <a:pt x="3563" y="64"/>
                    <a:pt x="3384" y="0"/>
                    <a:pt x="3223" y="0"/>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553499" y="-47780"/>
            <a:ext cx="10250990" cy="5191005"/>
            <a:chOff x="-79511" y="-47780"/>
            <a:chExt cx="10250990" cy="5191005"/>
          </a:xfrm>
        </p:grpSpPr>
        <p:grpSp>
          <p:nvGrpSpPr>
            <p:cNvPr id="19" name="Google Shape;19;p2"/>
            <p:cNvGrpSpPr/>
            <p:nvPr/>
          </p:nvGrpSpPr>
          <p:grpSpPr>
            <a:xfrm>
              <a:off x="-79511" y="-47780"/>
              <a:ext cx="5155115" cy="5191005"/>
              <a:chOff x="9274947" y="2665165"/>
              <a:chExt cx="4269600" cy="4299325"/>
            </a:xfrm>
          </p:grpSpPr>
          <p:sp>
            <p:nvSpPr>
              <p:cNvPr id="20" name="Google Shape;20;p2"/>
              <p:cNvSpPr/>
              <p:nvPr/>
            </p:nvSpPr>
            <p:spPr>
              <a:xfrm>
                <a:off x="13289221" y="4319692"/>
                <a:ext cx="84829" cy="65898"/>
              </a:xfrm>
              <a:custGeom>
                <a:avLst/>
                <a:gdLst/>
                <a:ahLst/>
                <a:cxnLst/>
                <a:rect l="l" t="t" r="r" b="b"/>
                <a:pathLst>
                  <a:path w="708" h="550" extrusionOk="0">
                    <a:moveTo>
                      <a:pt x="354" y="550"/>
                    </a:moveTo>
                    <a:cubicBezTo>
                      <a:pt x="707" y="550"/>
                      <a:pt x="707" y="0"/>
                      <a:pt x="354" y="0"/>
                    </a:cubicBezTo>
                    <a:cubicBezTo>
                      <a:pt x="1" y="1"/>
                      <a:pt x="1" y="550"/>
                      <a:pt x="354" y="5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3341101" y="4651340"/>
                <a:ext cx="27677" cy="21447"/>
              </a:xfrm>
              <a:custGeom>
                <a:avLst/>
                <a:gdLst/>
                <a:ahLst/>
                <a:cxnLst/>
                <a:rect l="l" t="t" r="r" b="b"/>
                <a:pathLst>
                  <a:path w="231" h="179" extrusionOk="0">
                    <a:moveTo>
                      <a:pt x="116" y="179"/>
                    </a:moveTo>
                    <a:cubicBezTo>
                      <a:pt x="231" y="179"/>
                      <a:pt x="231" y="0"/>
                      <a:pt x="116" y="0"/>
                    </a:cubicBezTo>
                    <a:cubicBezTo>
                      <a:pt x="2" y="1"/>
                      <a:pt x="0" y="179"/>
                      <a:pt x="116"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984678" y="4721672"/>
                <a:ext cx="42415" cy="32949"/>
              </a:xfrm>
              <a:custGeom>
                <a:avLst/>
                <a:gdLst/>
                <a:ahLst/>
                <a:cxnLst/>
                <a:rect l="l" t="t" r="r" b="b"/>
                <a:pathLst>
                  <a:path w="354" h="275" extrusionOk="0">
                    <a:moveTo>
                      <a:pt x="177" y="275"/>
                    </a:moveTo>
                    <a:cubicBezTo>
                      <a:pt x="353" y="275"/>
                      <a:pt x="353" y="1"/>
                      <a:pt x="177" y="1"/>
                    </a:cubicBezTo>
                    <a:cubicBezTo>
                      <a:pt x="0" y="1"/>
                      <a:pt x="0" y="275"/>
                      <a:pt x="177" y="2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3016762" y="4960463"/>
                <a:ext cx="103880" cy="80635"/>
              </a:xfrm>
              <a:custGeom>
                <a:avLst/>
                <a:gdLst/>
                <a:ahLst/>
                <a:cxnLst/>
                <a:rect l="l" t="t" r="r" b="b"/>
                <a:pathLst>
                  <a:path w="867" h="673" extrusionOk="0">
                    <a:moveTo>
                      <a:pt x="434" y="673"/>
                    </a:moveTo>
                    <a:cubicBezTo>
                      <a:pt x="867" y="673"/>
                      <a:pt x="867" y="1"/>
                      <a:pt x="434" y="1"/>
                    </a:cubicBezTo>
                    <a:cubicBezTo>
                      <a:pt x="2" y="2"/>
                      <a:pt x="1" y="673"/>
                      <a:pt x="434" y="6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0330395" y="5400424"/>
                <a:ext cx="69013" cy="53677"/>
              </a:xfrm>
              <a:custGeom>
                <a:avLst/>
                <a:gdLst/>
                <a:ahLst/>
                <a:cxnLst/>
                <a:rect l="l" t="t" r="r" b="b"/>
                <a:pathLst>
                  <a:path w="576" h="448" extrusionOk="0">
                    <a:moveTo>
                      <a:pt x="288" y="447"/>
                    </a:moveTo>
                    <a:cubicBezTo>
                      <a:pt x="574" y="447"/>
                      <a:pt x="575" y="1"/>
                      <a:pt x="288" y="1"/>
                    </a:cubicBezTo>
                    <a:cubicBezTo>
                      <a:pt x="1" y="1"/>
                      <a:pt x="1" y="447"/>
                      <a:pt x="288" y="4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490228" y="5517124"/>
                <a:ext cx="99566" cy="77281"/>
              </a:xfrm>
              <a:custGeom>
                <a:avLst/>
                <a:gdLst/>
                <a:ahLst/>
                <a:cxnLst/>
                <a:rect l="l" t="t" r="r" b="b"/>
                <a:pathLst>
                  <a:path w="831" h="645" extrusionOk="0">
                    <a:moveTo>
                      <a:pt x="416" y="645"/>
                    </a:moveTo>
                    <a:cubicBezTo>
                      <a:pt x="831" y="645"/>
                      <a:pt x="831" y="0"/>
                      <a:pt x="416" y="0"/>
                    </a:cubicBezTo>
                    <a:cubicBezTo>
                      <a:pt x="1" y="0"/>
                      <a:pt x="1" y="645"/>
                      <a:pt x="416" y="6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0391980" y="4433516"/>
                <a:ext cx="62543" cy="48525"/>
              </a:xfrm>
              <a:custGeom>
                <a:avLst/>
                <a:gdLst/>
                <a:ahLst/>
                <a:cxnLst/>
                <a:rect l="l" t="t" r="r" b="b"/>
                <a:pathLst>
                  <a:path w="522" h="405" extrusionOk="0">
                    <a:moveTo>
                      <a:pt x="261" y="404"/>
                    </a:moveTo>
                    <a:cubicBezTo>
                      <a:pt x="520" y="404"/>
                      <a:pt x="521" y="0"/>
                      <a:pt x="261" y="0"/>
                    </a:cubicBezTo>
                    <a:cubicBezTo>
                      <a:pt x="0" y="0"/>
                      <a:pt x="0" y="404"/>
                      <a:pt x="261" y="4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0531923" y="4349047"/>
                <a:ext cx="32590" cy="30433"/>
              </a:xfrm>
              <a:custGeom>
                <a:avLst/>
                <a:gdLst/>
                <a:ahLst/>
                <a:cxnLst/>
                <a:rect l="l" t="t" r="r" b="b"/>
                <a:pathLst>
                  <a:path w="272" h="254" extrusionOk="0">
                    <a:moveTo>
                      <a:pt x="86" y="237"/>
                    </a:moveTo>
                    <a:cubicBezTo>
                      <a:pt x="98" y="238"/>
                      <a:pt x="110" y="241"/>
                      <a:pt x="122" y="242"/>
                    </a:cubicBezTo>
                    <a:cubicBezTo>
                      <a:pt x="197" y="254"/>
                      <a:pt x="272" y="211"/>
                      <a:pt x="272" y="127"/>
                    </a:cubicBezTo>
                    <a:cubicBezTo>
                      <a:pt x="272" y="46"/>
                      <a:pt x="197" y="1"/>
                      <a:pt x="122" y="12"/>
                    </a:cubicBezTo>
                    <a:cubicBezTo>
                      <a:pt x="110" y="15"/>
                      <a:pt x="98" y="17"/>
                      <a:pt x="86" y="18"/>
                    </a:cubicBezTo>
                    <a:cubicBezTo>
                      <a:pt x="40" y="26"/>
                      <a:pt x="1" y="81"/>
                      <a:pt x="3" y="127"/>
                    </a:cubicBezTo>
                    <a:cubicBezTo>
                      <a:pt x="6" y="174"/>
                      <a:pt x="37" y="229"/>
                      <a:pt x="86"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190785" y="4362226"/>
                <a:ext cx="65299" cy="50802"/>
              </a:xfrm>
              <a:custGeom>
                <a:avLst/>
                <a:gdLst/>
                <a:ahLst/>
                <a:cxnLst/>
                <a:rect l="l" t="t" r="r" b="b"/>
                <a:pathLst>
                  <a:path w="545" h="424" extrusionOk="0">
                    <a:moveTo>
                      <a:pt x="271" y="423"/>
                    </a:moveTo>
                    <a:cubicBezTo>
                      <a:pt x="543" y="423"/>
                      <a:pt x="544" y="1"/>
                      <a:pt x="271" y="1"/>
                    </a:cubicBezTo>
                    <a:cubicBezTo>
                      <a:pt x="0" y="2"/>
                      <a:pt x="0" y="423"/>
                      <a:pt x="271" y="4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1393871" y="4228872"/>
                <a:ext cx="32709" cy="25521"/>
              </a:xfrm>
              <a:custGeom>
                <a:avLst/>
                <a:gdLst/>
                <a:ahLst/>
                <a:cxnLst/>
                <a:rect l="l" t="t" r="r" b="b"/>
                <a:pathLst>
                  <a:path w="273" h="213" extrusionOk="0">
                    <a:moveTo>
                      <a:pt x="136" y="213"/>
                    </a:moveTo>
                    <a:cubicBezTo>
                      <a:pt x="272" y="213"/>
                      <a:pt x="272" y="2"/>
                      <a:pt x="136" y="2"/>
                    </a:cubicBezTo>
                    <a:cubicBezTo>
                      <a:pt x="0" y="1"/>
                      <a:pt x="0" y="213"/>
                      <a:pt x="136" y="2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1464083" y="4084255"/>
                <a:ext cx="44212" cy="34387"/>
              </a:xfrm>
              <a:custGeom>
                <a:avLst/>
                <a:gdLst/>
                <a:ahLst/>
                <a:cxnLst/>
                <a:rect l="l" t="t" r="r" b="b"/>
                <a:pathLst>
                  <a:path w="369" h="287" extrusionOk="0">
                    <a:moveTo>
                      <a:pt x="184" y="286"/>
                    </a:moveTo>
                    <a:cubicBezTo>
                      <a:pt x="367" y="286"/>
                      <a:pt x="368" y="0"/>
                      <a:pt x="184" y="0"/>
                    </a:cubicBezTo>
                    <a:cubicBezTo>
                      <a:pt x="0" y="2"/>
                      <a:pt x="0" y="286"/>
                      <a:pt x="184"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1380092" y="3777768"/>
                <a:ext cx="36903" cy="28636"/>
              </a:xfrm>
              <a:custGeom>
                <a:avLst/>
                <a:gdLst/>
                <a:ahLst/>
                <a:cxnLst/>
                <a:rect l="l" t="t" r="r" b="b"/>
                <a:pathLst>
                  <a:path w="308" h="239" extrusionOk="0">
                    <a:moveTo>
                      <a:pt x="155" y="238"/>
                    </a:moveTo>
                    <a:cubicBezTo>
                      <a:pt x="308" y="238"/>
                      <a:pt x="308" y="1"/>
                      <a:pt x="155" y="1"/>
                    </a:cubicBezTo>
                    <a:cubicBezTo>
                      <a:pt x="2" y="0"/>
                      <a:pt x="0" y="238"/>
                      <a:pt x="155"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1516681" y="3885842"/>
                <a:ext cx="44092" cy="34147"/>
              </a:xfrm>
              <a:custGeom>
                <a:avLst/>
                <a:gdLst/>
                <a:ahLst/>
                <a:cxnLst/>
                <a:rect l="l" t="t" r="r" b="b"/>
                <a:pathLst>
                  <a:path w="368" h="285" extrusionOk="0">
                    <a:moveTo>
                      <a:pt x="184" y="284"/>
                    </a:moveTo>
                    <a:cubicBezTo>
                      <a:pt x="366" y="284"/>
                      <a:pt x="367" y="1"/>
                      <a:pt x="184" y="1"/>
                    </a:cubicBezTo>
                    <a:cubicBezTo>
                      <a:pt x="2" y="1"/>
                      <a:pt x="0" y="284"/>
                      <a:pt x="184" y="2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649607" y="5301696"/>
                <a:ext cx="36663" cy="29115"/>
              </a:xfrm>
              <a:custGeom>
                <a:avLst/>
                <a:gdLst/>
                <a:ahLst/>
                <a:cxnLst/>
                <a:rect l="l" t="t" r="r" b="b"/>
                <a:pathLst>
                  <a:path w="306" h="243" extrusionOk="0">
                    <a:moveTo>
                      <a:pt x="199" y="13"/>
                    </a:moveTo>
                    <a:cubicBezTo>
                      <a:pt x="154" y="0"/>
                      <a:pt x="119" y="1"/>
                      <a:pt x="75" y="23"/>
                    </a:cubicBezTo>
                    <a:cubicBezTo>
                      <a:pt x="1" y="64"/>
                      <a:pt x="1" y="180"/>
                      <a:pt x="75" y="219"/>
                    </a:cubicBezTo>
                    <a:cubicBezTo>
                      <a:pt x="117" y="241"/>
                      <a:pt x="154" y="243"/>
                      <a:pt x="199" y="229"/>
                    </a:cubicBezTo>
                    <a:cubicBezTo>
                      <a:pt x="305" y="200"/>
                      <a:pt x="305" y="44"/>
                      <a:pt x="199"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703764" y="5144020"/>
                <a:ext cx="37382" cy="29115"/>
              </a:xfrm>
              <a:custGeom>
                <a:avLst/>
                <a:gdLst/>
                <a:ahLst/>
                <a:cxnLst/>
                <a:rect l="l" t="t" r="r" b="b"/>
                <a:pathLst>
                  <a:path w="312" h="243" extrusionOk="0">
                    <a:moveTo>
                      <a:pt x="155" y="243"/>
                    </a:moveTo>
                    <a:cubicBezTo>
                      <a:pt x="311" y="243"/>
                      <a:pt x="311" y="0"/>
                      <a:pt x="155" y="0"/>
                    </a:cubicBezTo>
                    <a:cubicBezTo>
                      <a:pt x="0" y="0"/>
                      <a:pt x="0" y="243"/>
                      <a:pt x="155" y="2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9871744" y="5010666"/>
                <a:ext cx="110350" cy="85668"/>
              </a:xfrm>
              <a:custGeom>
                <a:avLst/>
                <a:gdLst/>
                <a:ahLst/>
                <a:cxnLst/>
                <a:rect l="l" t="t" r="r" b="b"/>
                <a:pathLst>
                  <a:path w="921" h="715" extrusionOk="0">
                    <a:moveTo>
                      <a:pt x="460" y="715"/>
                    </a:moveTo>
                    <a:cubicBezTo>
                      <a:pt x="919" y="715"/>
                      <a:pt x="920" y="1"/>
                      <a:pt x="460" y="1"/>
                    </a:cubicBezTo>
                    <a:cubicBezTo>
                      <a:pt x="2" y="1"/>
                      <a:pt x="1" y="715"/>
                      <a:pt x="460" y="7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585241" y="5250416"/>
                <a:ext cx="49723" cy="38341"/>
              </a:xfrm>
              <a:custGeom>
                <a:avLst/>
                <a:gdLst/>
                <a:ahLst/>
                <a:cxnLst/>
                <a:rect l="l" t="t" r="r" b="b"/>
                <a:pathLst>
                  <a:path w="415" h="320" extrusionOk="0">
                    <a:moveTo>
                      <a:pt x="209" y="320"/>
                    </a:moveTo>
                    <a:cubicBezTo>
                      <a:pt x="414" y="320"/>
                      <a:pt x="414" y="0"/>
                      <a:pt x="209" y="0"/>
                    </a:cubicBezTo>
                    <a:cubicBezTo>
                      <a:pt x="3" y="0"/>
                      <a:pt x="1" y="320"/>
                      <a:pt x="209" y="3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0720991" y="5246701"/>
                <a:ext cx="58590" cy="45650"/>
              </a:xfrm>
              <a:custGeom>
                <a:avLst/>
                <a:gdLst/>
                <a:ahLst/>
                <a:cxnLst/>
                <a:rect l="l" t="t" r="r" b="b"/>
                <a:pathLst>
                  <a:path w="489" h="381" extrusionOk="0">
                    <a:moveTo>
                      <a:pt x="244" y="380"/>
                    </a:moveTo>
                    <a:cubicBezTo>
                      <a:pt x="489" y="380"/>
                      <a:pt x="489" y="1"/>
                      <a:pt x="244" y="1"/>
                    </a:cubicBezTo>
                    <a:cubicBezTo>
                      <a:pt x="0" y="2"/>
                      <a:pt x="0" y="380"/>
                      <a:pt x="244" y="3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841525" y="6036283"/>
                <a:ext cx="86267" cy="66857"/>
              </a:xfrm>
              <a:custGeom>
                <a:avLst/>
                <a:gdLst/>
                <a:ahLst/>
                <a:cxnLst/>
                <a:rect l="l" t="t" r="r" b="b"/>
                <a:pathLst>
                  <a:path w="720" h="558" extrusionOk="0">
                    <a:moveTo>
                      <a:pt x="360" y="557"/>
                    </a:moveTo>
                    <a:cubicBezTo>
                      <a:pt x="719" y="557"/>
                      <a:pt x="720" y="1"/>
                      <a:pt x="360" y="1"/>
                    </a:cubicBezTo>
                    <a:cubicBezTo>
                      <a:pt x="0" y="1"/>
                      <a:pt x="0" y="557"/>
                      <a:pt x="360" y="5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1501345" y="6344926"/>
                <a:ext cx="27917" cy="21687"/>
              </a:xfrm>
              <a:custGeom>
                <a:avLst/>
                <a:gdLst/>
                <a:ahLst/>
                <a:cxnLst/>
                <a:rect l="l" t="t" r="r" b="b"/>
                <a:pathLst>
                  <a:path w="233" h="181" extrusionOk="0">
                    <a:moveTo>
                      <a:pt x="116" y="180"/>
                    </a:moveTo>
                    <a:cubicBezTo>
                      <a:pt x="232" y="180"/>
                      <a:pt x="232" y="1"/>
                      <a:pt x="116" y="1"/>
                    </a:cubicBezTo>
                    <a:cubicBezTo>
                      <a:pt x="0" y="1"/>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1677353" y="6158614"/>
                <a:ext cx="26479" cy="20728"/>
              </a:xfrm>
              <a:custGeom>
                <a:avLst/>
                <a:gdLst/>
                <a:ahLst/>
                <a:cxnLst/>
                <a:rect l="l" t="t" r="r" b="b"/>
                <a:pathLst>
                  <a:path w="221" h="173" extrusionOk="0">
                    <a:moveTo>
                      <a:pt x="109" y="172"/>
                    </a:moveTo>
                    <a:cubicBezTo>
                      <a:pt x="221" y="172"/>
                      <a:pt x="221" y="0"/>
                      <a:pt x="109" y="0"/>
                    </a:cubicBezTo>
                    <a:cubicBezTo>
                      <a:pt x="0" y="0"/>
                      <a:pt x="0" y="172"/>
                      <a:pt x="109"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1749122" y="6148669"/>
                <a:ext cx="57990" cy="61465"/>
              </a:xfrm>
              <a:custGeom>
                <a:avLst/>
                <a:gdLst/>
                <a:ahLst/>
                <a:cxnLst/>
                <a:rect l="l" t="t" r="r" b="b"/>
                <a:pathLst>
                  <a:path w="484" h="513" extrusionOk="0">
                    <a:moveTo>
                      <a:pt x="425" y="373"/>
                    </a:moveTo>
                    <a:cubicBezTo>
                      <a:pt x="431" y="365"/>
                      <a:pt x="435" y="355"/>
                      <a:pt x="440" y="345"/>
                    </a:cubicBezTo>
                    <a:cubicBezTo>
                      <a:pt x="477" y="269"/>
                      <a:pt x="483" y="188"/>
                      <a:pt x="440" y="114"/>
                    </a:cubicBezTo>
                    <a:cubicBezTo>
                      <a:pt x="399" y="44"/>
                      <a:pt x="322" y="0"/>
                      <a:pt x="242" y="0"/>
                    </a:cubicBezTo>
                    <a:cubicBezTo>
                      <a:pt x="162" y="0"/>
                      <a:pt x="85" y="44"/>
                      <a:pt x="45" y="114"/>
                    </a:cubicBezTo>
                    <a:cubicBezTo>
                      <a:pt x="0" y="188"/>
                      <a:pt x="8" y="271"/>
                      <a:pt x="45" y="345"/>
                    </a:cubicBezTo>
                    <a:cubicBezTo>
                      <a:pt x="50" y="354"/>
                      <a:pt x="53" y="363"/>
                      <a:pt x="58" y="373"/>
                    </a:cubicBezTo>
                    <a:cubicBezTo>
                      <a:pt x="128" y="513"/>
                      <a:pt x="357" y="513"/>
                      <a:pt x="425"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1239070" y="5772929"/>
                <a:ext cx="26958" cy="20968"/>
              </a:xfrm>
              <a:custGeom>
                <a:avLst/>
                <a:gdLst/>
                <a:ahLst/>
                <a:cxnLst/>
                <a:rect l="l" t="t" r="r" b="b"/>
                <a:pathLst>
                  <a:path w="225" h="175" extrusionOk="0">
                    <a:moveTo>
                      <a:pt x="112" y="175"/>
                    </a:moveTo>
                    <a:cubicBezTo>
                      <a:pt x="225" y="175"/>
                      <a:pt x="225"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1744809" y="4952316"/>
                <a:ext cx="20009" cy="15336"/>
              </a:xfrm>
              <a:custGeom>
                <a:avLst/>
                <a:gdLst/>
                <a:ahLst/>
                <a:cxnLst/>
                <a:rect l="l" t="t" r="r" b="b"/>
                <a:pathLst>
                  <a:path w="167" h="128" extrusionOk="0">
                    <a:moveTo>
                      <a:pt x="83" y="128"/>
                    </a:moveTo>
                    <a:cubicBezTo>
                      <a:pt x="166" y="128"/>
                      <a:pt x="166" y="0"/>
                      <a:pt x="83" y="0"/>
                    </a:cubicBezTo>
                    <a:cubicBezTo>
                      <a:pt x="1" y="0"/>
                      <a:pt x="1" y="128"/>
                      <a:pt x="83"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1662735" y="4788289"/>
                <a:ext cx="20728" cy="16295"/>
              </a:xfrm>
              <a:custGeom>
                <a:avLst/>
                <a:gdLst/>
                <a:ahLst/>
                <a:cxnLst/>
                <a:rect l="l" t="t" r="r" b="b"/>
                <a:pathLst>
                  <a:path w="173" h="136" extrusionOk="0">
                    <a:moveTo>
                      <a:pt x="86" y="136"/>
                    </a:moveTo>
                    <a:cubicBezTo>
                      <a:pt x="172" y="136"/>
                      <a:pt x="172" y="1"/>
                      <a:pt x="86" y="1"/>
                    </a:cubicBezTo>
                    <a:cubicBezTo>
                      <a:pt x="0" y="1"/>
                      <a:pt x="0" y="136"/>
                      <a:pt x="8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1844255" y="4607847"/>
                <a:ext cx="19530" cy="15336"/>
              </a:xfrm>
              <a:custGeom>
                <a:avLst/>
                <a:gdLst/>
                <a:ahLst/>
                <a:cxnLst/>
                <a:rect l="l" t="t" r="r" b="b"/>
                <a:pathLst>
                  <a:path w="163" h="128" extrusionOk="0">
                    <a:moveTo>
                      <a:pt x="83" y="127"/>
                    </a:moveTo>
                    <a:cubicBezTo>
                      <a:pt x="163" y="127"/>
                      <a:pt x="163" y="2"/>
                      <a:pt x="83" y="2"/>
                    </a:cubicBezTo>
                    <a:cubicBezTo>
                      <a:pt x="1" y="1"/>
                      <a:pt x="1" y="127"/>
                      <a:pt x="83" y="1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2117193" y="4584244"/>
                <a:ext cx="51041" cy="49124"/>
              </a:xfrm>
              <a:custGeom>
                <a:avLst/>
                <a:gdLst/>
                <a:ahLst/>
                <a:cxnLst/>
                <a:rect l="l" t="t" r="r" b="b"/>
                <a:pathLst>
                  <a:path w="426" h="410" extrusionOk="0">
                    <a:moveTo>
                      <a:pt x="109" y="356"/>
                    </a:moveTo>
                    <a:cubicBezTo>
                      <a:pt x="114" y="359"/>
                      <a:pt x="121" y="363"/>
                      <a:pt x="126" y="367"/>
                    </a:cubicBezTo>
                    <a:lnTo>
                      <a:pt x="62" y="303"/>
                    </a:lnTo>
                    <a:cubicBezTo>
                      <a:pt x="101" y="373"/>
                      <a:pt x="175" y="410"/>
                      <a:pt x="255" y="399"/>
                    </a:cubicBezTo>
                    <a:cubicBezTo>
                      <a:pt x="344" y="387"/>
                      <a:pt x="425" y="306"/>
                      <a:pt x="421" y="211"/>
                    </a:cubicBezTo>
                    <a:cubicBezTo>
                      <a:pt x="417" y="125"/>
                      <a:pt x="364" y="55"/>
                      <a:pt x="281" y="27"/>
                    </a:cubicBezTo>
                    <a:cubicBezTo>
                      <a:pt x="198" y="0"/>
                      <a:pt x="105" y="47"/>
                      <a:pt x="63" y="121"/>
                    </a:cubicBezTo>
                    <a:lnTo>
                      <a:pt x="127" y="56"/>
                    </a:lnTo>
                    <a:cubicBezTo>
                      <a:pt x="122" y="61"/>
                      <a:pt x="115" y="64"/>
                      <a:pt x="110" y="68"/>
                    </a:cubicBezTo>
                    <a:cubicBezTo>
                      <a:pt x="0" y="136"/>
                      <a:pt x="0" y="287"/>
                      <a:pt x="109" y="3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1574552" y="3372194"/>
                <a:ext cx="51760" cy="51880"/>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0900833" y="3000049"/>
                <a:ext cx="47686" cy="49124"/>
              </a:xfrm>
              <a:custGeom>
                <a:avLst/>
                <a:gdLst/>
                <a:ahLst/>
                <a:cxnLst/>
                <a:rect l="l" t="t" r="r" b="b"/>
                <a:pathLst>
                  <a:path w="398" h="410" extrusionOk="0">
                    <a:moveTo>
                      <a:pt x="345" y="306"/>
                    </a:moveTo>
                    <a:cubicBezTo>
                      <a:pt x="349" y="301"/>
                      <a:pt x="353" y="293"/>
                      <a:pt x="357" y="288"/>
                    </a:cubicBezTo>
                    <a:lnTo>
                      <a:pt x="293" y="351"/>
                    </a:lnTo>
                    <a:cubicBezTo>
                      <a:pt x="361" y="313"/>
                      <a:pt x="398" y="240"/>
                      <a:pt x="387" y="165"/>
                    </a:cubicBezTo>
                    <a:cubicBezTo>
                      <a:pt x="376" y="77"/>
                      <a:pt x="297" y="0"/>
                      <a:pt x="206" y="3"/>
                    </a:cubicBezTo>
                    <a:cubicBezTo>
                      <a:pt x="121" y="8"/>
                      <a:pt x="53" y="59"/>
                      <a:pt x="26" y="139"/>
                    </a:cubicBezTo>
                    <a:cubicBezTo>
                      <a:pt x="0" y="220"/>
                      <a:pt x="45" y="312"/>
                      <a:pt x="117" y="351"/>
                    </a:cubicBezTo>
                    <a:lnTo>
                      <a:pt x="54" y="288"/>
                    </a:lnTo>
                    <a:cubicBezTo>
                      <a:pt x="58" y="293"/>
                      <a:pt x="61" y="301"/>
                      <a:pt x="65" y="306"/>
                    </a:cubicBezTo>
                    <a:cubicBezTo>
                      <a:pt x="134" y="409"/>
                      <a:pt x="276" y="409"/>
                      <a:pt x="345" y="3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605370" y="3153052"/>
                <a:ext cx="21327" cy="16534"/>
              </a:xfrm>
              <a:custGeom>
                <a:avLst/>
                <a:gdLst/>
                <a:ahLst/>
                <a:cxnLst/>
                <a:rect l="l" t="t" r="r" b="b"/>
                <a:pathLst>
                  <a:path w="178" h="138" extrusionOk="0">
                    <a:moveTo>
                      <a:pt x="89" y="137"/>
                    </a:moveTo>
                    <a:cubicBezTo>
                      <a:pt x="178" y="137"/>
                      <a:pt x="178" y="0"/>
                      <a:pt x="89" y="0"/>
                    </a:cubicBezTo>
                    <a:cubicBezTo>
                      <a:pt x="0" y="0"/>
                      <a:pt x="0" y="137"/>
                      <a:pt x="89" y="1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0515988" y="2988187"/>
                <a:ext cx="24802" cy="19170"/>
              </a:xfrm>
              <a:custGeom>
                <a:avLst/>
                <a:gdLst/>
                <a:ahLst/>
                <a:cxnLst/>
                <a:rect l="l" t="t" r="r" b="b"/>
                <a:pathLst>
                  <a:path w="207" h="160" extrusionOk="0">
                    <a:moveTo>
                      <a:pt x="103" y="159"/>
                    </a:moveTo>
                    <a:cubicBezTo>
                      <a:pt x="207" y="159"/>
                      <a:pt x="207" y="0"/>
                      <a:pt x="103" y="0"/>
                    </a:cubicBezTo>
                    <a:cubicBezTo>
                      <a:pt x="1" y="0"/>
                      <a:pt x="1"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0429003" y="3147421"/>
                <a:ext cx="35345" cy="27677"/>
              </a:xfrm>
              <a:custGeom>
                <a:avLst/>
                <a:gdLst/>
                <a:ahLst/>
                <a:cxnLst/>
                <a:rect l="l" t="t" r="r" b="b"/>
                <a:pathLst>
                  <a:path w="295" h="231" extrusionOk="0">
                    <a:moveTo>
                      <a:pt x="147" y="231"/>
                    </a:moveTo>
                    <a:cubicBezTo>
                      <a:pt x="295" y="231"/>
                      <a:pt x="295"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0174636" y="3345715"/>
                <a:ext cx="64940" cy="63262"/>
              </a:xfrm>
              <a:custGeom>
                <a:avLst/>
                <a:gdLst/>
                <a:ahLst/>
                <a:cxnLst/>
                <a:rect l="l" t="t" r="r" b="b"/>
                <a:pathLst>
                  <a:path w="542" h="528" extrusionOk="0">
                    <a:moveTo>
                      <a:pt x="271" y="528"/>
                    </a:moveTo>
                    <a:cubicBezTo>
                      <a:pt x="410" y="528"/>
                      <a:pt x="541" y="407"/>
                      <a:pt x="535" y="264"/>
                    </a:cubicBezTo>
                    <a:cubicBezTo>
                      <a:pt x="528" y="121"/>
                      <a:pt x="419" y="0"/>
                      <a:pt x="271" y="0"/>
                    </a:cubicBezTo>
                    <a:cubicBezTo>
                      <a:pt x="132" y="0"/>
                      <a:pt x="0" y="122"/>
                      <a:pt x="8" y="264"/>
                    </a:cubicBezTo>
                    <a:cubicBezTo>
                      <a:pt x="14" y="408"/>
                      <a:pt x="124" y="528"/>
                      <a:pt x="271" y="5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1560" y="3222785"/>
                <a:ext cx="37143" cy="28875"/>
              </a:xfrm>
              <a:custGeom>
                <a:avLst/>
                <a:gdLst/>
                <a:ahLst/>
                <a:cxnLst/>
                <a:rect l="l" t="t" r="r" b="b"/>
                <a:pathLst>
                  <a:path w="310" h="241" extrusionOk="0">
                    <a:moveTo>
                      <a:pt x="155" y="241"/>
                    </a:moveTo>
                    <a:cubicBezTo>
                      <a:pt x="309" y="241"/>
                      <a:pt x="309" y="0"/>
                      <a:pt x="155" y="0"/>
                    </a:cubicBezTo>
                    <a:cubicBezTo>
                      <a:pt x="1" y="0"/>
                      <a:pt x="0"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18786" y="2974768"/>
                <a:ext cx="29235" cy="22525"/>
              </a:xfrm>
              <a:custGeom>
                <a:avLst/>
                <a:gdLst/>
                <a:ahLst/>
                <a:cxnLst/>
                <a:rect l="l" t="t" r="r" b="b"/>
                <a:pathLst>
                  <a:path w="244" h="188"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654041" y="2826556"/>
                <a:ext cx="20129" cy="15336"/>
              </a:xfrm>
              <a:custGeom>
                <a:avLst/>
                <a:gdLst/>
                <a:ahLst/>
                <a:cxnLst/>
                <a:rect l="l" t="t" r="r" b="b"/>
                <a:pathLst>
                  <a:path w="168" h="128" extrusionOk="0">
                    <a:moveTo>
                      <a:pt x="84" y="128"/>
                    </a:moveTo>
                    <a:cubicBezTo>
                      <a:pt x="167" y="128"/>
                      <a:pt x="167" y="0"/>
                      <a:pt x="84" y="0"/>
                    </a:cubicBezTo>
                    <a:cubicBezTo>
                      <a:pt x="1" y="0"/>
                      <a:pt x="1"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456226" y="3383097"/>
                <a:ext cx="30193" cy="23484"/>
              </a:xfrm>
              <a:custGeom>
                <a:avLst/>
                <a:gdLst/>
                <a:ahLst/>
                <a:cxnLst/>
                <a:rect l="l" t="t" r="r" b="b"/>
                <a:pathLst>
                  <a:path w="252" h="196" extrusionOk="0">
                    <a:moveTo>
                      <a:pt x="126" y="196"/>
                    </a:moveTo>
                    <a:cubicBezTo>
                      <a:pt x="251" y="196"/>
                      <a:pt x="251" y="2"/>
                      <a:pt x="126" y="2"/>
                    </a:cubicBezTo>
                    <a:cubicBezTo>
                      <a:pt x="1" y="1"/>
                      <a:pt x="0" y="196"/>
                      <a:pt x="126"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596170" y="3336250"/>
                <a:ext cx="30553" cy="23723"/>
              </a:xfrm>
              <a:custGeom>
                <a:avLst/>
                <a:gdLst/>
                <a:ahLst/>
                <a:cxnLst/>
                <a:rect l="l" t="t" r="r" b="b"/>
                <a:pathLst>
                  <a:path w="255" h="198" extrusionOk="0">
                    <a:moveTo>
                      <a:pt x="128" y="198"/>
                    </a:moveTo>
                    <a:cubicBezTo>
                      <a:pt x="255" y="198"/>
                      <a:pt x="255" y="1"/>
                      <a:pt x="128" y="1"/>
                    </a:cubicBezTo>
                    <a:cubicBezTo>
                      <a:pt x="2" y="0"/>
                      <a:pt x="1" y="198"/>
                      <a:pt x="128" y="19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405545" y="3226978"/>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364688" y="3787593"/>
                <a:ext cx="26239" cy="20369"/>
              </a:xfrm>
              <a:custGeom>
                <a:avLst/>
                <a:gdLst/>
                <a:ahLst/>
                <a:cxnLst/>
                <a:rect l="l" t="t" r="r" b="b"/>
                <a:pathLst>
                  <a:path w="219" h="170" extrusionOk="0">
                    <a:moveTo>
                      <a:pt x="110" y="169"/>
                    </a:moveTo>
                    <a:cubicBezTo>
                      <a:pt x="219" y="169"/>
                      <a:pt x="219" y="0"/>
                      <a:pt x="110" y="0"/>
                    </a:cubicBezTo>
                    <a:cubicBezTo>
                      <a:pt x="1" y="0"/>
                      <a:pt x="1" y="169"/>
                      <a:pt x="110"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406623" y="4010329"/>
                <a:ext cx="24442" cy="18931"/>
              </a:xfrm>
              <a:custGeom>
                <a:avLst/>
                <a:gdLst/>
                <a:ahLst/>
                <a:cxnLst/>
                <a:rect l="l" t="t" r="r" b="b"/>
                <a:pathLst>
                  <a:path w="204" h="158" extrusionOk="0">
                    <a:moveTo>
                      <a:pt x="102" y="158"/>
                    </a:moveTo>
                    <a:cubicBezTo>
                      <a:pt x="203" y="158"/>
                      <a:pt x="203" y="1"/>
                      <a:pt x="102" y="1"/>
                    </a:cubicBezTo>
                    <a:cubicBezTo>
                      <a:pt x="1"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0330275" y="4028901"/>
                <a:ext cx="22405" cy="34027"/>
              </a:xfrm>
              <a:custGeom>
                <a:avLst/>
                <a:gdLst/>
                <a:ahLst/>
                <a:cxnLst/>
                <a:rect l="l" t="t" r="r" b="b"/>
                <a:pathLst>
                  <a:path w="187" h="284" extrusionOk="0">
                    <a:moveTo>
                      <a:pt x="183" y="167"/>
                    </a:moveTo>
                    <a:cubicBezTo>
                      <a:pt x="185" y="152"/>
                      <a:pt x="186" y="141"/>
                      <a:pt x="185" y="125"/>
                    </a:cubicBezTo>
                    <a:cubicBezTo>
                      <a:pt x="182" y="94"/>
                      <a:pt x="170" y="59"/>
                      <a:pt x="140" y="46"/>
                    </a:cubicBezTo>
                    <a:cubicBezTo>
                      <a:pt x="138" y="45"/>
                      <a:pt x="136" y="45"/>
                      <a:pt x="134" y="43"/>
                    </a:cubicBezTo>
                    <a:lnTo>
                      <a:pt x="169" y="90"/>
                    </a:lnTo>
                    <a:cubicBezTo>
                      <a:pt x="162" y="73"/>
                      <a:pt x="155" y="55"/>
                      <a:pt x="145" y="40"/>
                    </a:cubicBezTo>
                    <a:cubicBezTo>
                      <a:pt x="120" y="1"/>
                      <a:pt x="66" y="1"/>
                      <a:pt x="41" y="40"/>
                    </a:cubicBezTo>
                    <a:cubicBezTo>
                      <a:pt x="30" y="55"/>
                      <a:pt x="24" y="72"/>
                      <a:pt x="18" y="90"/>
                    </a:cubicBezTo>
                    <a:lnTo>
                      <a:pt x="53" y="43"/>
                    </a:lnTo>
                    <a:cubicBezTo>
                      <a:pt x="50" y="45"/>
                      <a:pt x="49" y="45"/>
                      <a:pt x="46" y="46"/>
                    </a:cubicBezTo>
                    <a:cubicBezTo>
                      <a:pt x="17" y="59"/>
                      <a:pt x="4" y="94"/>
                      <a:pt x="2" y="125"/>
                    </a:cubicBezTo>
                    <a:cubicBezTo>
                      <a:pt x="1" y="140"/>
                      <a:pt x="2" y="152"/>
                      <a:pt x="3" y="167"/>
                    </a:cubicBezTo>
                    <a:cubicBezTo>
                      <a:pt x="17" y="283"/>
                      <a:pt x="172" y="283"/>
                      <a:pt x="183"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0380238" y="3817068"/>
                <a:ext cx="27917" cy="27318"/>
              </a:xfrm>
              <a:custGeom>
                <a:avLst/>
                <a:gdLst/>
                <a:ahLst/>
                <a:cxnLst/>
                <a:rect l="l" t="t" r="r" b="b"/>
                <a:pathLst>
                  <a:path w="233" h="228" extrusionOk="0">
                    <a:moveTo>
                      <a:pt x="197" y="84"/>
                    </a:moveTo>
                    <a:cubicBezTo>
                      <a:pt x="191" y="73"/>
                      <a:pt x="185" y="59"/>
                      <a:pt x="177" y="48"/>
                    </a:cubicBezTo>
                    <a:cubicBezTo>
                      <a:pt x="152" y="0"/>
                      <a:pt x="77" y="0"/>
                      <a:pt x="53" y="48"/>
                    </a:cubicBezTo>
                    <a:cubicBezTo>
                      <a:pt x="46" y="59"/>
                      <a:pt x="39" y="72"/>
                      <a:pt x="33" y="84"/>
                    </a:cubicBezTo>
                    <a:cubicBezTo>
                      <a:pt x="0" y="148"/>
                      <a:pt x="40" y="228"/>
                      <a:pt x="116" y="228"/>
                    </a:cubicBezTo>
                    <a:cubicBezTo>
                      <a:pt x="191" y="228"/>
                      <a:pt x="232" y="148"/>
                      <a:pt x="197" y="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0143125" y="4151232"/>
                <a:ext cx="22765" cy="17373"/>
              </a:xfrm>
              <a:custGeom>
                <a:avLst/>
                <a:gdLst/>
                <a:ahLst/>
                <a:cxnLst/>
                <a:rect l="l" t="t" r="r" b="b"/>
                <a:pathLst>
                  <a:path w="190" h="145" extrusionOk="0">
                    <a:moveTo>
                      <a:pt x="97" y="145"/>
                    </a:moveTo>
                    <a:cubicBezTo>
                      <a:pt x="190" y="145"/>
                      <a:pt x="190" y="0"/>
                      <a:pt x="97" y="0"/>
                    </a:cubicBezTo>
                    <a:cubicBezTo>
                      <a:pt x="1" y="0"/>
                      <a:pt x="1" y="145"/>
                      <a:pt x="97"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0646946" y="4153029"/>
                <a:ext cx="78119" cy="60746"/>
              </a:xfrm>
              <a:custGeom>
                <a:avLst/>
                <a:gdLst/>
                <a:ahLst/>
                <a:cxnLst/>
                <a:rect l="l" t="t" r="r" b="b"/>
                <a:pathLst>
                  <a:path w="652" h="507" extrusionOk="0">
                    <a:moveTo>
                      <a:pt x="326" y="506"/>
                    </a:moveTo>
                    <a:cubicBezTo>
                      <a:pt x="651" y="506"/>
                      <a:pt x="651" y="1"/>
                      <a:pt x="326" y="1"/>
                    </a:cubicBezTo>
                    <a:cubicBezTo>
                      <a:pt x="2" y="0"/>
                      <a:pt x="0" y="506"/>
                      <a:pt x="326"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2619816" y="5777482"/>
                <a:ext cx="31032" cy="32949"/>
              </a:xfrm>
              <a:custGeom>
                <a:avLst/>
                <a:gdLst/>
                <a:ahLst/>
                <a:cxnLst/>
                <a:rect l="l" t="t" r="r" b="b"/>
                <a:pathLst>
                  <a:path w="259" h="275" extrusionOk="0">
                    <a:moveTo>
                      <a:pt x="82" y="249"/>
                    </a:moveTo>
                    <a:cubicBezTo>
                      <a:pt x="114" y="264"/>
                      <a:pt x="141" y="275"/>
                      <a:pt x="178" y="259"/>
                    </a:cubicBezTo>
                    <a:cubicBezTo>
                      <a:pt x="224" y="238"/>
                      <a:pt x="259" y="201"/>
                      <a:pt x="259" y="147"/>
                    </a:cubicBezTo>
                    <a:cubicBezTo>
                      <a:pt x="259" y="59"/>
                      <a:pt x="160" y="1"/>
                      <a:pt x="82" y="45"/>
                    </a:cubicBezTo>
                    <a:cubicBezTo>
                      <a:pt x="11" y="88"/>
                      <a:pt x="1" y="211"/>
                      <a:pt x="82" y="2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802773" y="5941269"/>
                <a:ext cx="29834" cy="23124"/>
              </a:xfrm>
              <a:custGeom>
                <a:avLst/>
                <a:gdLst/>
                <a:ahLst/>
                <a:cxnLst/>
                <a:rect l="l" t="t" r="r" b="b"/>
                <a:pathLst>
                  <a:path w="249" h="193" extrusionOk="0">
                    <a:moveTo>
                      <a:pt x="125" y="192"/>
                    </a:moveTo>
                    <a:cubicBezTo>
                      <a:pt x="247" y="192"/>
                      <a:pt x="248" y="1"/>
                      <a:pt x="125" y="1"/>
                    </a:cubicBezTo>
                    <a:cubicBezTo>
                      <a:pt x="1" y="1"/>
                      <a:pt x="1"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2594895" y="6148909"/>
                <a:ext cx="36783" cy="28516"/>
              </a:xfrm>
              <a:custGeom>
                <a:avLst/>
                <a:gdLst/>
                <a:ahLst/>
                <a:cxnLst/>
                <a:rect l="l" t="t" r="r" b="b"/>
                <a:pathLst>
                  <a:path w="307" h="238" extrusionOk="0">
                    <a:moveTo>
                      <a:pt x="154" y="237"/>
                    </a:moveTo>
                    <a:cubicBezTo>
                      <a:pt x="307" y="237"/>
                      <a:pt x="307" y="0"/>
                      <a:pt x="154" y="0"/>
                    </a:cubicBezTo>
                    <a:cubicBezTo>
                      <a:pt x="1" y="0"/>
                      <a:pt x="1" y="237"/>
                      <a:pt x="154"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449439" y="6447249"/>
                <a:ext cx="35585" cy="27318"/>
              </a:xfrm>
              <a:custGeom>
                <a:avLst/>
                <a:gdLst/>
                <a:ahLst/>
                <a:cxnLst/>
                <a:rect l="l" t="t" r="r" b="b"/>
                <a:pathLst>
                  <a:path w="297" h="228" extrusionOk="0">
                    <a:moveTo>
                      <a:pt x="149" y="228"/>
                    </a:moveTo>
                    <a:cubicBezTo>
                      <a:pt x="296" y="228"/>
                      <a:pt x="296" y="0"/>
                      <a:pt x="149" y="0"/>
                    </a:cubicBezTo>
                    <a:cubicBezTo>
                      <a:pt x="2" y="0"/>
                      <a:pt x="1" y="228"/>
                      <a:pt x="149"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485623" y="6767994"/>
                <a:ext cx="24083" cy="28276"/>
              </a:xfrm>
              <a:custGeom>
                <a:avLst/>
                <a:gdLst/>
                <a:ahLst/>
                <a:cxnLst/>
                <a:rect l="l" t="t" r="r" b="b"/>
                <a:pathLst>
                  <a:path w="201" h="236" extrusionOk="0">
                    <a:moveTo>
                      <a:pt x="168" y="164"/>
                    </a:moveTo>
                    <a:cubicBezTo>
                      <a:pt x="174" y="156"/>
                      <a:pt x="172" y="157"/>
                      <a:pt x="167" y="165"/>
                    </a:cubicBezTo>
                    <a:cubicBezTo>
                      <a:pt x="201" y="142"/>
                      <a:pt x="201" y="96"/>
                      <a:pt x="167" y="71"/>
                    </a:cubicBezTo>
                    <a:cubicBezTo>
                      <a:pt x="174" y="80"/>
                      <a:pt x="174" y="81"/>
                      <a:pt x="168" y="73"/>
                    </a:cubicBezTo>
                    <a:cubicBezTo>
                      <a:pt x="121" y="1"/>
                      <a:pt x="1" y="25"/>
                      <a:pt x="1" y="118"/>
                    </a:cubicBezTo>
                    <a:cubicBezTo>
                      <a:pt x="1" y="209"/>
                      <a:pt x="121" y="236"/>
                      <a:pt x="168"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2816672" y="6736722"/>
                <a:ext cx="72129" cy="55954"/>
              </a:xfrm>
              <a:custGeom>
                <a:avLst/>
                <a:gdLst/>
                <a:ahLst/>
                <a:cxnLst/>
                <a:rect l="l" t="t" r="r" b="b"/>
                <a:pathLst>
                  <a:path w="602" h="467" extrusionOk="0">
                    <a:moveTo>
                      <a:pt x="301" y="466"/>
                    </a:moveTo>
                    <a:cubicBezTo>
                      <a:pt x="601" y="466"/>
                      <a:pt x="602" y="0"/>
                      <a:pt x="301" y="0"/>
                    </a:cubicBezTo>
                    <a:cubicBezTo>
                      <a:pt x="1" y="0"/>
                      <a:pt x="1" y="466"/>
                      <a:pt x="301" y="4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3221406" y="6587911"/>
                <a:ext cx="33548" cy="26239"/>
              </a:xfrm>
              <a:custGeom>
                <a:avLst/>
                <a:gdLst/>
                <a:ahLst/>
                <a:cxnLst/>
                <a:rect l="l" t="t" r="r" b="b"/>
                <a:pathLst>
                  <a:path w="280" h="219" extrusionOk="0">
                    <a:moveTo>
                      <a:pt x="140" y="218"/>
                    </a:moveTo>
                    <a:cubicBezTo>
                      <a:pt x="280" y="218"/>
                      <a:pt x="280" y="1"/>
                      <a:pt x="140" y="1"/>
                    </a:cubicBezTo>
                    <a:cubicBezTo>
                      <a:pt x="0" y="2"/>
                      <a:pt x="0" y="218"/>
                      <a:pt x="140"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3253876" y="6730731"/>
                <a:ext cx="26958" cy="20968"/>
              </a:xfrm>
              <a:custGeom>
                <a:avLst/>
                <a:gdLst/>
                <a:ahLst/>
                <a:cxnLst/>
                <a:rect l="l" t="t" r="r" b="b"/>
                <a:pathLst>
                  <a:path w="225" h="175" extrusionOk="0">
                    <a:moveTo>
                      <a:pt x="113" y="175"/>
                    </a:moveTo>
                    <a:cubicBezTo>
                      <a:pt x="225" y="175"/>
                      <a:pt x="225" y="1"/>
                      <a:pt x="113" y="1"/>
                    </a:cubicBezTo>
                    <a:cubicBezTo>
                      <a:pt x="0" y="1"/>
                      <a:pt x="0"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3239378" y="6337258"/>
                <a:ext cx="32709" cy="25401"/>
              </a:xfrm>
              <a:custGeom>
                <a:avLst/>
                <a:gdLst/>
                <a:ahLst/>
                <a:cxnLst/>
                <a:rect l="l" t="t" r="r" b="b"/>
                <a:pathLst>
                  <a:path w="273" h="212" extrusionOk="0">
                    <a:moveTo>
                      <a:pt x="136" y="211"/>
                    </a:moveTo>
                    <a:cubicBezTo>
                      <a:pt x="272" y="211"/>
                      <a:pt x="272" y="1"/>
                      <a:pt x="136" y="1"/>
                    </a:cubicBezTo>
                    <a:cubicBezTo>
                      <a:pt x="0" y="1"/>
                      <a:pt x="0" y="211"/>
                      <a:pt x="136"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3391423" y="6120034"/>
                <a:ext cx="20369" cy="15935"/>
              </a:xfrm>
              <a:custGeom>
                <a:avLst/>
                <a:gdLst/>
                <a:ahLst/>
                <a:cxnLst/>
                <a:rect l="l" t="t" r="r" b="b"/>
                <a:pathLst>
                  <a:path w="170" h="133" extrusionOk="0">
                    <a:moveTo>
                      <a:pt x="85" y="133"/>
                    </a:moveTo>
                    <a:cubicBezTo>
                      <a:pt x="170" y="133"/>
                      <a:pt x="170" y="1"/>
                      <a:pt x="85" y="1"/>
                    </a:cubicBezTo>
                    <a:cubicBezTo>
                      <a:pt x="1" y="1"/>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3370575" y="5691215"/>
                <a:ext cx="27078" cy="21087"/>
              </a:xfrm>
              <a:custGeom>
                <a:avLst/>
                <a:gdLst/>
                <a:ahLst/>
                <a:cxnLst/>
                <a:rect l="l" t="t" r="r" b="b"/>
                <a:pathLst>
                  <a:path w="226" h="176" extrusionOk="0">
                    <a:moveTo>
                      <a:pt x="113" y="176"/>
                    </a:moveTo>
                    <a:cubicBezTo>
                      <a:pt x="225" y="176"/>
                      <a:pt x="225" y="1"/>
                      <a:pt x="113" y="1"/>
                    </a:cubicBezTo>
                    <a:cubicBezTo>
                      <a:pt x="1" y="2"/>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3331156" y="5257605"/>
                <a:ext cx="58350" cy="61106"/>
              </a:xfrm>
              <a:custGeom>
                <a:avLst/>
                <a:gdLst/>
                <a:ahLst/>
                <a:cxnLst/>
                <a:rect l="l" t="t" r="r" b="b"/>
                <a:pathLst>
                  <a:path w="487" h="510" extrusionOk="0">
                    <a:moveTo>
                      <a:pt x="454" y="351"/>
                    </a:moveTo>
                    <a:cubicBezTo>
                      <a:pt x="457" y="341"/>
                      <a:pt x="463" y="328"/>
                      <a:pt x="467" y="318"/>
                    </a:cubicBezTo>
                    <a:lnTo>
                      <a:pt x="308" y="478"/>
                    </a:lnTo>
                    <a:cubicBezTo>
                      <a:pt x="347" y="473"/>
                      <a:pt x="388" y="442"/>
                      <a:pt x="417" y="416"/>
                    </a:cubicBezTo>
                    <a:cubicBezTo>
                      <a:pt x="461" y="375"/>
                      <a:pt x="487" y="305"/>
                      <a:pt x="487" y="246"/>
                    </a:cubicBezTo>
                    <a:cubicBezTo>
                      <a:pt x="487" y="120"/>
                      <a:pt x="376" y="0"/>
                      <a:pt x="246" y="6"/>
                    </a:cubicBezTo>
                    <a:cubicBezTo>
                      <a:pt x="122" y="11"/>
                      <a:pt x="1" y="111"/>
                      <a:pt x="7" y="246"/>
                    </a:cubicBezTo>
                    <a:cubicBezTo>
                      <a:pt x="11" y="344"/>
                      <a:pt x="78" y="462"/>
                      <a:pt x="186" y="478"/>
                    </a:cubicBezTo>
                    <a:lnTo>
                      <a:pt x="27" y="318"/>
                    </a:lnTo>
                    <a:cubicBezTo>
                      <a:pt x="30" y="328"/>
                      <a:pt x="36" y="341"/>
                      <a:pt x="40" y="351"/>
                    </a:cubicBezTo>
                    <a:cubicBezTo>
                      <a:pt x="57" y="396"/>
                      <a:pt x="77" y="432"/>
                      <a:pt x="117" y="462"/>
                    </a:cubicBezTo>
                    <a:cubicBezTo>
                      <a:pt x="152" y="490"/>
                      <a:pt x="199" y="510"/>
                      <a:pt x="245" y="507"/>
                    </a:cubicBezTo>
                    <a:cubicBezTo>
                      <a:pt x="283" y="506"/>
                      <a:pt x="319" y="496"/>
                      <a:pt x="354" y="479"/>
                    </a:cubicBezTo>
                    <a:cubicBezTo>
                      <a:pt x="408" y="453"/>
                      <a:pt x="434" y="402"/>
                      <a:pt x="454" y="35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2598489" y="5398148"/>
                <a:ext cx="29834" cy="23004"/>
              </a:xfrm>
              <a:custGeom>
                <a:avLst/>
                <a:gdLst/>
                <a:ahLst/>
                <a:cxnLst/>
                <a:rect l="l" t="t" r="r" b="b"/>
                <a:pathLst>
                  <a:path w="249" h="192" extrusionOk="0">
                    <a:moveTo>
                      <a:pt x="124" y="192"/>
                    </a:moveTo>
                    <a:cubicBezTo>
                      <a:pt x="247" y="192"/>
                      <a:pt x="248" y="1"/>
                      <a:pt x="124" y="1"/>
                    </a:cubicBezTo>
                    <a:cubicBezTo>
                      <a:pt x="0" y="1"/>
                      <a:pt x="0" y="192"/>
                      <a:pt x="124"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2537983" y="5576313"/>
                <a:ext cx="22166" cy="17253"/>
              </a:xfrm>
              <a:custGeom>
                <a:avLst/>
                <a:gdLst/>
                <a:ahLst/>
                <a:cxnLst/>
                <a:rect l="l" t="t" r="r" b="b"/>
                <a:pathLst>
                  <a:path w="185" h="144" extrusionOk="0">
                    <a:moveTo>
                      <a:pt x="93" y="143"/>
                    </a:moveTo>
                    <a:cubicBezTo>
                      <a:pt x="185" y="143"/>
                      <a:pt x="185" y="1"/>
                      <a:pt x="93" y="1"/>
                    </a:cubicBezTo>
                    <a:cubicBezTo>
                      <a:pt x="0" y="1"/>
                      <a:pt x="0"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2388693" y="5632027"/>
                <a:ext cx="28756" cy="22405"/>
              </a:xfrm>
              <a:custGeom>
                <a:avLst/>
                <a:gdLst/>
                <a:ahLst/>
                <a:cxnLst/>
                <a:rect l="l" t="t" r="r" b="b"/>
                <a:pathLst>
                  <a:path w="240" h="187" extrusionOk="0">
                    <a:moveTo>
                      <a:pt x="119" y="187"/>
                    </a:moveTo>
                    <a:cubicBezTo>
                      <a:pt x="239" y="187"/>
                      <a:pt x="239" y="1"/>
                      <a:pt x="119" y="1"/>
                    </a:cubicBezTo>
                    <a:cubicBezTo>
                      <a:pt x="1" y="1"/>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2439974" y="5788865"/>
                <a:ext cx="31152" cy="24203"/>
              </a:xfrm>
              <a:custGeom>
                <a:avLst/>
                <a:gdLst/>
                <a:ahLst/>
                <a:cxnLst/>
                <a:rect l="l" t="t" r="r" b="b"/>
                <a:pathLst>
                  <a:path w="260" h="202" extrusionOk="0">
                    <a:moveTo>
                      <a:pt x="131" y="201"/>
                    </a:moveTo>
                    <a:cubicBezTo>
                      <a:pt x="259" y="201"/>
                      <a:pt x="259" y="1"/>
                      <a:pt x="131" y="1"/>
                    </a:cubicBezTo>
                    <a:cubicBezTo>
                      <a:pt x="2" y="1"/>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945952" y="5831878"/>
                <a:ext cx="70451" cy="54875"/>
              </a:xfrm>
              <a:custGeom>
                <a:avLst/>
                <a:gdLst/>
                <a:ahLst/>
                <a:cxnLst/>
                <a:rect l="l" t="t" r="r" b="b"/>
                <a:pathLst>
                  <a:path w="588" h="458" extrusionOk="0">
                    <a:moveTo>
                      <a:pt x="295" y="458"/>
                    </a:moveTo>
                    <a:cubicBezTo>
                      <a:pt x="588" y="458"/>
                      <a:pt x="588" y="0"/>
                      <a:pt x="295" y="0"/>
                    </a:cubicBezTo>
                    <a:cubicBezTo>
                      <a:pt x="0" y="1"/>
                      <a:pt x="0" y="458"/>
                      <a:pt x="295" y="4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980818" y="4712446"/>
                <a:ext cx="35825" cy="27797"/>
              </a:xfrm>
              <a:custGeom>
                <a:avLst/>
                <a:gdLst/>
                <a:ahLst/>
                <a:cxnLst/>
                <a:rect l="l" t="t" r="r" b="b"/>
                <a:pathLst>
                  <a:path w="299" h="232" extrusionOk="0">
                    <a:moveTo>
                      <a:pt x="149" y="232"/>
                    </a:moveTo>
                    <a:cubicBezTo>
                      <a:pt x="299" y="232"/>
                      <a:pt x="299" y="1"/>
                      <a:pt x="149" y="1"/>
                    </a:cubicBezTo>
                    <a:cubicBezTo>
                      <a:pt x="0" y="1"/>
                      <a:pt x="0" y="232"/>
                      <a:pt x="149" y="2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3018799" y="4474014"/>
                <a:ext cx="18212" cy="14138"/>
              </a:xfrm>
              <a:custGeom>
                <a:avLst/>
                <a:gdLst/>
                <a:ahLst/>
                <a:cxnLst/>
                <a:rect l="l" t="t" r="r" b="b"/>
                <a:pathLst>
                  <a:path w="152" h="118" extrusionOk="0">
                    <a:moveTo>
                      <a:pt x="77" y="118"/>
                    </a:moveTo>
                    <a:cubicBezTo>
                      <a:pt x="152" y="118"/>
                      <a:pt x="152" y="1"/>
                      <a:pt x="77" y="1"/>
                    </a:cubicBezTo>
                    <a:cubicBezTo>
                      <a:pt x="1" y="1"/>
                      <a:pt x="1" y="118"/>
                      <a:pt x="77"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915279" y="4330595"/>
                <a:ext cx="26599" cy="20608"/>
              </a:xfrm>
              <a:custGeom>
                <a:avLst/>
                <a:gdLst/>
                <a:ahLst/>
                <a:cxnLst/>
                <a:rect l="l" t="t" r="r" b="b"/>
                <a:pathLst>
                  <a:path w="222" h="172" extrusionOk="0">
                    <a:moveTo>
                      <a:pt x="111" y="172"/>
                    </a:moveTo>
                    <a:cubicBezTo>
                      <a:pt x="222" y="172"/>
                      <a:pt x="222" y="1"/>
                      <a:pt x="111" y="1"/>
                    </a:cubicBezTo>
                    <a:cubicBezTo>
                      <a:pt x="2"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3119563" y="4231029"/>
                <a:ext cx="26839" cy="21207"/>
              </a:xfrm>
              <a:custGeom>
                <a:avLst/>
                <a:gdLst/>
                <a:ahLst/>
                <a:cxnLst/>
                <a:rect l="l" t="t" r="r" b="b"/>
                <a:pathLst>
                  <a:path w="224" h="177" extrusionOk="0">
                    <a:moveTo>
                      <a:pt x="112" y="177"/>
                    </a:moveTo>
                    <a:cubicBezTo>
                      <a:pt x="224" y="177"/>
                      <a:pt x="224" y="3"/>
                      <a:pt x="112" y="3"/>
                    </a:cubicBezTo>
                    <a:cubicBezTo>
                      <a:pt x="0" y="1"/>
                      <a:pt x="0" y="177"/>
                      <a:pt x="112"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3191333" y="3971150"/>
                <a:ext cx="28995" cy="26958"/>
              </a:xfrm>
              <a:custGeom>
                <a:avLst/>
                <a:gdLst/>
                <a:ahLst/>
                <a:cxnLst/>
                <a:rect l="l" t="t" r="r" b="b"/>
                <a:pathLst>
                  <a:path w="242" h="225" extrusionOk="0">
                    <a:moveTo>
                      <a:pt x="125" y="207"/>
                    </a:moveTo>
                    <a:cubicBezTo>
                      <a:pt x="136" y="203"/>
                      <a:pt x="147" y="201"/>
                      <a:pt x="159" y="197"/>
                    </a:cubicBezTo>
                    <a:cubicBezTo>
                      <a:pt x="241" y="171"/>
                      <a:pt x="242" y="54"/>
                      <a:pt x="159" y="29"/>
                    </a:cubicBezTo>
                    <a:cubicBezTo>
                      <a:pt x="147" y="26"/>
                      <a:pt x="136" y="23"/>
                      <a:pt x="125" y="19"/>
                    </a:cubicBezTo>
                    <a:cubicBezTo>
                      <a:pt x="64" y="1"/>
                      <a:pt x="2" y="50"/>
                      <a:pt x="2" y="112"/>
                    </a:cubicBezTo>
                    <a:cubicBezTo>
                      <a:pt x="0" y="175"/>
                      <a:pt x="64" y="224"/>
                      <a:pt x="125"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135550" y="5033910"/>
                <a:ext cx="35465" cy="27438"/>
              </a:xfrm>
              <a:custGeom>
                <a:avLst/>
                <a:gdLst/>
                <a:ahLst/>
                <a:cxnLst/>
                <a:rect l="l" t="t" r="r" b="b"/>
                <a:pathLst>
                  <a:path w="296" h="229" extrusionOk="0">
                    <a:moveTo>
                      <a:pt x="148" y="228"/>
                    </a:moveTo>
                    <a:cubicBezTo>
                      <a:pt x="296" y="228"/>
                      <a:pt x="296" y="1"/>
                      <a:pt x="148" y="1"/>
                    </a:cubicBezTo>
                    <a:cubicBezTo>
                      <a:pt x="0" y="1"/>
                      <a:pt x="0" y="228"/>
                      <a:pt x="148"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0127429" y="6080854"/>
                <a:ext cx="31152" cy="24203"/>
              </a:xfrm>
              <a:custGeom>
                <a:avLst/>
                <a:gdLst/>
                <a:ahLst/>
                <a:cxnLst/>
                <a:rect l="l" t="t" r="r" b="b"/>
                <a:pathLst>
                  <a:path w="260" h="202" extrusionOk="0">
                    <a:moveTo>
                      <a:pt x="130" y="201"/>
                    </a:moveTo>
                    <a:cubicBezTo>
                      <a:pt x="259" y="201"/>
                      <a:pt x="259" y="1"/>
                      <a:pt x="130" y="1"/>
                    </a:cubicBezTo>
                    <a:cubicBezTo>
                      <a:pt x="0" y="1"/>
                      <a:pt x="0"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9513019" y="6605764"/>
                <a:ext cx="33428" cy="25760"/>
              </a:xfrm>
              <a:custGeom>
                <a:avLst/>
                <a:gdLst/>
                <a:ahLst/>
                <a:cxnLst/>
                <a:rect l="l" t="t" r="r" b="b"/>
                <a:pathLst>
                  <a:path w="279" h="215" extrusionOk="0">
                    <a:moveTo>
                      <a:pt x="139" y="215"/>
                    </a:moveTo>
                    <a:cubicBezTo>
                      <a:pt x="278" y="215"/>
                      <a:pt x="278" y="1"/>
                      <a:pt x="139" y="1"/>
                    </a:cubicBezTo>
                    <a:cubicBezTo>
                      <a:pt x="2" y="1"/>
                      <a:pt x="1"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9345517" y="6531239"/>
                <a:ext cx="29834" cy="23004"/>
              </a:xfrm>
              <a:custGeom>
                <a:avLst/>
                <a:gdLst/>
                <a:ahLst/>
                <a:cxnLst/>
                <a:rect l="l" t="t" r="r" b="b"/>
                <a:pathLst>
                  <a:path w="249"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9389729" y="6282623"/>
                <a:ext cx="23124" cy="17972"/>
              </a:xfrm>
              <a:custGeom>
                <a:avLst/>
                <a:gdLst/>
                <a:ahLst/>
                <a:cxnLst/>
                <a:rect l="l" t="t" r="r" b="b"/>
                <a:pathLst>
                  <a:path w="193" h="150" extrusionOk="0">
                    <a:moveTo>
                      <a:pt x="96" y="150"/>
                    </a:moveTo>
                    <a:cubicBezTo>
                      <a:pt x="191" y="150"/>
                      <a:pt x="192" y="1"/>
                      <a:pt x="96" y="1"/>
                    </a:cubicBezTo>
                    <a:cubicBezTo>
                      <a:pt x="0" y="1"/>
                      <a:pt x="0"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9518770" y="6265489"/>
                <a:ext cx="80396" cy="66617"/>
              </a:xfrm>
              <a:custGeom>
                <a:avLst/>
                <a:gdLst/>
                <a:ahLst/>
                <a:cxnLst/>
                <a:rect l="l" t="t" r="r" b="b"/>
                <a:pathLst>
                  <a:path w="671" h="556" extrusionOk="0">
                    <a:moveTo>
                      <a:pt x="106" y="400"/>
                    </a:moveTo>
                    <a:cubicBezTo>
                      <a:pt x="128" y="437"/>
                      <a:pt x="153" y="473"/>
                      <a:pt x="188" y="499"/>
                    </a:cubicBezTo>
                    <a:cubicBezTo>
                      <a:pt x="227" y="530"/>
                      <a:pt x="283" y="555"/>
                      <a:pt x="336" y="552"/>
                    </a:cubicBezTo>
                    <a:cubicBezTo>
                      <a:pt x="378" y="551"/>
                      <a:pt x="421" y="541"/>
                      <a:pt x="458" y="518"/>
                    </a:cubicBezTo>
                    <a:cubicBezTo>
                      <a:pt x="505" y="490"/>
                      <a:pt x="537" y="446"/>
                      <a:pt x="564" y="400"/>
                    </a:cubicBezTo>
                    <a:cubicBezTo>
                      <a:pt x="671" y="228"/>
                      <a:pt x="533" y="2"/>
                      <a:pt x="336" y="2"/>
                    </a:cubicBezTo>
                    <a:cubicBezTo>
                      <a:pt x="137" y="1"/>
                      <a:pt x="0" y="228"/>
                      <a:pt x="106" y="4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9767146" y="6386023"/>
                <a:ext cx="27557" cy="21327"/>
              </a:xfrm>
              <a:custGeom>
                <a:avLst/>
                <a:gdLst/>
                <a:ahLst/>
                <a:cxnLst/>
                <a:rect l="l" t="t" r="r" b="b"/>
                <a:pathLst>
                  <a:path w="230" h="178" extrusionOk="0">
                    <a:moveTo>
                      <a:pt x="114" y="178"/>
                    </a:moveTo>
                    <a:cubicBezTo>
                      <a:pt x="227" y="178"/>
                      <a:pt x="229" y="1"/>
                      <a:pt x="114" y="1"/>
                    </a:cubicBezTo>
                    <a:cubicBezTo>
                      <a:pt x="0" y="1"/>
                      <a:pt x="0" y="178"/>
                      <a:pt x="114"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718980" y="6525128"/>
                <a:ext cx="30193" cy="23364"/>
              </a:xfrm>
              <a:custGeom>
                <a:avLst/>
                <a:gdLst/>
                <a:ahLst/>
                <a:cxnLst/>
                <a:rect l="l" t="t" r="r" b="b"/>
                <a:pathLst>
                  <a:path w="252" h="195" extrusionOk="0">
                    <a:moveTo>
                      <a:pt x="126" y="195"/>
                    </a:moveTo>
                    <a:cubicBezTo>
                      <a:pt x="252" y="195"/>
                      <a:pt x="252" y="1"/>
                      <a:pt x="126" y="1"/>
                    </a:cubicBezTo>
                    <a:cubicBezTo>
                      <a:pt x="1" y="2"/>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565617" y="6774583"/>
                <a:ext cx="21447" cy="23244"/>
              </a:xfrm>
              <a:custGeom>
                <a:avLst/>
                <a:gdLst/>
                <a:ahLst/>
                <a:cxnLst/>
                <a:rect l="l" t="t" r="r" b="b"/>
                <a:pathLst>
                  <a:path w="179" h="194" extrusionOk="0">
                    <a:moveTo>
                      <a:pt x="168" y="90"/>
                    </a:moveTo>
                    <a:cubicBezTo>
                      <a:pt x="166" y="78"/>
                      <a:pt x="164" y="67"/>
                      <a:pt x="162" y="56"/>
                    </a:cubicBezTo>
                    <a:cubicBezTo>
                      <a:pt x="158" y="32"/>
                      <a:pt x="132" y="9"/>
                      <a:pt x="109" y="4"/>
                    </a:cubicBezTo>
                    <a:cubicBezTo>
                      <a:pt x="94" y="0"/>
                      <a:pt x="84" y="0"/>
                      <a:pt x="69" y="4"/>
                    </a:cubicBezTo>
                    <a:cubicBezTo>
                      <a:pt x="46" y="7"/>
                      <a:pt x="22" y="32"/>
                      <a:pt x="16" y="56"/>
                    </a:cubicBezTo>
                    <a:cubicBezTo>
                      <a:pt x="14" y="68"/>
                      <a:pt x="13" y="80"/>
                      <a:pt x="10" y="90"/>
                    </a:cubicBezTo>
                    <a:cubicBezTo>
                      <a:pt x="0" y="142"/>
                      <a:pt x="32" y="193"/>
                      <a:pt x="89" y="193"/>
                    </a:cubicBezTo>
                    <a:cubicBezTo>
                      <a:pt x="146" y="193"/>
                      <a:pt x="179" y="142"/>
                      <a:pt x="168" y="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0084176" y="6837007"/>
                <a:ext cx="23963" cy="18571"/>
              </a:xfrm>
              <a:custGeom>
                <a:avLst/>
                <a:gdLst/>
                <a:ahLst/>
                <a:cxnLst/>
                <a:rect l="l" t="t" r="r" b="b"/>
                <a:pathLst>
                  <a:path w="200" h="155" extrusionOk="0">
                    <a:moveTo>
                      <a:pt x="101" y="154"/>
                    </a:moveTo>
                    <a:cubicBezTo>
                      <a:pt x="200" y="154"/>
                      <a:pt x="200" y="0"/>
                      <a:pt x="101" y="0"/>
                    </a:cubicBezTo>
                    <a:cubicBezTo>
                      <a:pt x="1" y="0"/>
                      <a:pt x="0"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0166249" y="6762123"/>
                <a:ext cx="81714" cy="63502"/>
              </a:xfrm>
              <a:custGeom>
                <a:avLst/>
                <a:gdLst/>
                <a:ahLst/>
                <a:cxnLst/>
                <a:rect l="l" t="t" r="r" b="b"/>
                <a:pathLst>
                  <a:path w="682" h="530" extrusionOk="0">
                    <a:moveTo>
                      <a:pt x="341" y="529"/>
                    </a:moveTo>
                    <a:cubicBezTo>
                      <a:pt x="681" y="529"/>
                      <a:pt x="681" y="0"/>
                      <a:pt x="341" y="0"/>
                    </a:cubicBezTo>
                    <a:cubicBezTo>
                      <a:pt x="1" y="1"/>
                      <a:pt x="1" y="529"/>
                      <a:pt x="341" y="5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362172" y="6863366"/>
                <a:ext cx="31511" cy="24442"/>
              </a:xfrm>
              <a:custGeom>
                <a:avLst/>
                <a:gdLst/>
                <a:ahLst/>
                <a:cxnLst/>
                <a:rect l="l" t="t" r="r" b="b"/>
                <a:pathLst>
                  <a:path w="263" h="204" extrusionOk="0">
                    <a:moveTo>
                      <a:pt x="131" y="203"/>
                    </a:moveTo>
                    <a:cubicBezTo>
                      <a:pt x="262" y="203"/>
                      <a:pt x="262" y="1"/>
                      <a:pt x="131" y="1"/>
                    </a:cubicBezTo>
                    <a:cubicBezTo>
                      <a:pt x="1" y="1"/>
                      <a:pt x="1"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335693" y="6753376"/>
                <a:ext cx="14378" cy="10903"/>
              </a:xfrm>
              <a:custGeom>
                <a:avLst/>
                <a:gdLst/>
                <a:ahLst/>
                <a:cxnLst/>
                <a:rect l="l" t="t" r="r" b="b"/>
                <a:pathLst>
                  <a:path w="120" h="91" extrusionOk="0">
                    <a:moveTo>
                      <a:pt x="60" y="91"/>
                    </a:moveTo>
                    <a:cubicBezTo>
                      <a:pt x="119" y="91"/>
                      <a:pt x="119" y="0"/>
                      <a:pt x="60" y="0"/>
                    </a:cubicBezTo>
                    <a:cubicBezTo>
                      <a:pt x="0" y="0"/>
                      <a:pt x="0" y="91"/>
                      <a:pt x="60" y="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523203" y="6007527"/>
                <a:ext cx="24682" cy="19170"/>
              </a:xfrm>
              <a:custGeom>
                <a:avLst/>
                <a:gdLst/>
                <a:ahLst/>
                <a:cxnLst/>
                <a:rect l="l" t="t" r="r" b="b"/>
                <a:pathLst>
                  <a:path w="206" h="160" extrusionOk="0">
                    <a:moveTo>
                      <a:pt x="103" y="159"/>
                    </a:moveTo>
                    <a:cubicBezTo>
                      <a:pt x="206" y="159"/>
                      <a:pt x="206" y="0"/>
                      <a:pt x="103" y="0"/>
                    </a:cubicBezTo>
                    <a:cubicBezTo>
                      <a:pt x="0" y="0"/>
                      <a:pt x="0"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965080" y="5608663"/>
                <a:ext cx="28756" cy="22405"/>
              </a:xfrm>
              <a:custGeom>
                <a:avLst/>
                <a:gdLst/>
                <a:ahLst/>
                <a:cxnLst/>
                <a:rect l="l" t="t" r="r" b="b"/>
                <a:pathLst>
                  <a:path w="240" h="187" extrusionOk="0">
                    <a:moveTo>
                      <a:pt x="119" y="187"/>
                    </a:moveTo>
                    <a:cubicBezTo>
                      <a:pt x="239" y="187"/>
                      <a:pt x="239" y="1"/>
                      <a:pt x="119" y="1"/>
                    </a:cubicBezTo>
                    <a:cubicBezTo>
                      <a:pt x="1" y="2"/>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0024508" y="5370111"/>
                <a:ext cx="26719" cy="20728"/>
              </a:xfrm>
              <a:custGeom>
                <a:avLst/>
                <a:gdLst/>
                <a:ahLst/>
                <a:cxnLst/>
                <a:rect l="l" t="t" r="r" b="b"/>
                <a:pathLst>
                  <a:path w="223" h="173" extrusionOk="0">
                    <a:moveTo>
                      <a:pt x="111" y="173"/>
                    </a:moveTo>
                    <a:cubicBezTo>
                      <a:pt x="222" y="173"/>
                      <a:pt x="222" y="1"/>
                      <a:pt x="111" y="1"/>
                    </a:cubicBezTo>
                    <a:cubicBezTo>
                      <a:pt x="1" y="1"/>
                      <a:pt x="1" y="173"/>
                      <a:pt x="111"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0239096" y="5144619"/>
                <a:ext cx="64580" cy="63023"/>
              </a:xfrm>
              <a:custGeom>
                <a:avLst/>
                <a:gdLst/>
                <a:ahLst/>
                <a:cxnLst/>
                <a:rect l="l" t="t" r="r" b="b"/>
                <a:pathLst>
                  <a:path w="539" h="526" extrusionOk="0">
                    <a:moveTo>
                      <a:pt x="269" y="526"/>
                    </a:moveTo>
                    <a:cubicBezTo>
                      <a:pt x="406" y="526"/>
                      <a:pt x="538" y="404"/>
                      <a:pt x="532" y="263"/>
                    </a:cubicBezTo>
                    <a:cubicBezTo>
                      <a:pt x="525" y="121"/>
                      <a:pt x="416" y="0"/>
                      <a:pt x="269" y="0"/>
                    </a:cubicBezTo>
                    <a:cubicBezTo>
                      <a:pt x="132" y="0"/>
                      <a:pt x="0" y="122"/>
                      <a:pt x="8" y="263"/>
                    </a:cubicBezTo>
                    <a:cubicBezTo>
                      <a:pt x="14" y="405"/>
                      <a:pt x="122" y="526"/>
                      <a:pt x="269" y="52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0375206" y="5821215"/>
                <a:ext cx="37981" cy="29594"/>
              </a:xfrm>
              <a:custGeom>
                <a:avLst/>
                <a:gdLst/>
                <a:ahLst/>
                <a:cxnLst/>
                <a:rect l="l" t="t" r="r" b="b"/>
                <a:pathLst>
                  <a:path w="317" h="247" extrusionOk="0">
                    <a:moveTo>
                      <a:pt x="158" y="246"/>
                    </a:moveTo>
                    <a:cubicBezTo>
                      <a:pt x="316" y="246"/>
                      <a:pt x="316" y="1"/>
                      <a:pt x="158" y="1"/>
                    </a:cubicBezTo>
                    <a:cubicBezTo>
                      <a:pt x="0" y="1"/>
                      <a:pt x="0" y="246"/>
                      <a:pt x="158"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9543332" y="4790206"/>
                <a:ext cx="31152" cy="24083"/>
              </a:xfrm>
              <a:custGeom>
                <a:avLst/>
                <a:gdLst/>
                <a:ahLst/>
                <a:cxnLst/>
                <a:rect l="l" t="t" r="r" b="b"/>
                <a:pathLst>
                  <a:path w="260" h="201" extrusionOk="0">
                    <a:moveTo>
                      <a:pt x="131" y="201"/>
                    </a:moveTo>
                    <a:cubicBezTo>
                      <a:pt x="259" y="201"/>
                      <a:pt x="259" y="0"/>
                      <a:pt x="131" y="0"/>
                    </a:cubicBezTo>
                    <a:cubicBezTo>
                      <a:pt x="1" y="0"/>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555553" y="4656253"/>
                <a:ext cx="30193" cy="23364"/>
              </a:xfrm>
              <a:custGeom>
                <a:avLst/>
                <a:gdLst/>
                <a:ahLst/>
                <a:cxnLst/>
                <a:rect l="l" t="t" r="r" b="b"/>
                <a:pathLst>
                  <a:path w="252" h="195" extrusionOk="0">
                    <a:moveTo>
                      <a:pt x="126" y="195"/>
                    </a:moveTo>
                    <a:cubicBezTo>
                      <a:pt x="251" y="195"/>
                      <a:pt x="251" y="1"/>
                      <a:pt x="126" y="1"/>
                    </a:cubicBezTo>
                    <a:cubicBezTo>
                      <a:pt x="0" y="1"/>
                      <a:pt x="0"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9871984" y="4295130"/>
                <a:ext cx="27917" cy="21687"/>
              </a:xfrm>
              <a:custGeom>
                <a:avLst/>
                <a:gdLst/>
                <a:ahLst/>
                <a:cxnLst/>
                <a:rect l="l" t="t" r="r" b="b"/>
                <a:pathLst>
                  <a:path w="233" h="181" extrusionOk="0">
                    <a:moveTo>
                      <a:pt x="117" y="181"/>
                    </a:moveTo>
                    <a:cubicBezTo>
                      <a:pt x="233" y="181"/>
                      <a:pt x="233" y="2"/>
                      <a:pt x="117" y="2"/>
                    </a:cubicBezTo>
                    <a:cubicBezTo>
                      <a:pt x="1" y="1"/>
                      <a:pt x="1" y="181"/>
                      <a:pt x="117"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9995752" y="4179149"/>
                <a:ext cx="25640" cy="20129"/>
              </a:xfrm>
              <a:custGeom>
                <a:avLst/>
                <a:gdLst/>
                <a:ahLst/>
                <a:cxnLst/>
                <a:rect l="l" t="t" r="r" b="b"/>
                <a:pathLst>
                  <a:path w="214" h="168"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0098074" y="3972588"/>
                <a:ext cx="31392" cy="24442"/>
              </a:xfrm>
              <a:custGeom>
                <a:avLst/>
                <a:gdLst/>
                <a:ahLst/>
                <a:cxnLst/>
                <a:rect l="l" t="t" r="r" b="b"/>
                <a:pathLst>
                  <a:path w="262" h="204" extrusionOk="0">
                    <a:moveTo>
                      <a:pt x="131" y="204"/>
                    </a:moveTo>
                    <a:cubicBezTo>
                      <a:pt x="262" y="204"/>
                      <a:pt x="262" y="0"/>
                      <a:pt x="131" y="0"/>
                    </a:cubicBezTo>
                    <a:cubicBezTo>
                      <a:pt x="0" y="0"/>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0203511" y="3872901"/>
                <a:ext cx="77281" cy="60147"/>
              </a:xfrm>
              <a:custGeom>
                <a:avLst/>
                <a:gdLst/>
                <a:ahLst/>
                <a:cxnLst/>
                <a:rect l="l" t="t" r="r" b="b"/>
                <a:pathLst>
                  <a:path w="645" h="502" extrusionOk="0">
                    <a:moveTo>
                      <a:pt x="323" y="501"/>
                    </a:moveTo>
                    <a:cubicBezTo>
                      <a:pt x="644" y="501"/>
                      <a:pt x="644" y="2"/>
                      <a:pt x="323" y="2"/>
                    </a:cubicBezTo>
                    <a:cubicBezTo>
                      <a:pt x="1" y="0"/>
                      <a:pt x="1" y="501"/>
                      <a:pt x="323" y="5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0726383" y="2871487"/>
                <a:ext cx="24442" cy="18931"/>
              </a:xfrm>
              <a:custGeom>
                <a:avLst/>
                <a:gdLst/>
                <a:ahLst/>
                <a:cxnLst/>
                <a:rect l="l" t="t" r="r" b="b"/>
                <a:pathLst>
                  <a:path w="204" h="158" extrusionOk="0">
                    <a:moveTo>
                      <a:pt x="102" y="158"/>
                    </a:moveTo>
                    <a:cubicBezTo>
                      <a:pt x="203" y="158"/>
                      <a:pt x="203" y="1"/>
                      <a:pt x="102" y="1"/>
                    </a:cubicBezTo>
                    <a:cubicBezTo>
                      <a:pt x="2"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0853506" y="2816372"/>
                <a:ext cx="15576" cy="12221"/>
              </a:xfrm>
              <a:custGeom>
                <a:avLst/>
                <a:gdLst/>
                <a:ahLst/>
                <a:cxnLst/>
                <a:rect l="l" t="t" r="r" b="b"/>
                <a:pathLst>
                  <a:path w="130" h="102" extrusionOk="0">
                    <a:moveTo>
                      <a:pt x="65" y="101"/>
                    </a:moveTo>
                    <a:cubicBezTo>
                      <a:pt x="129" y="101"/>
                      <a:pt x="129" y="1"/>
                      <a:pt x="65" y="1"/>
                    </a:cubicBezTo>
                    <a:cubicBezTo>
                      <a:pt x="1" y="1"/>
                      <a:pt x="1" y="101"/>
                      <a:pt x="65" y="1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035385" y="2824160"/>
                <a:ext cx="25640" cy="20009"/>
              </a:xfrm>
              <a:custGeom>
                <a:avLst/>
                <a:gdLst/>
                <a:ahLst/>
                <a:cxnLst/>
                <a:rect l="l" t="t" r="r" b="b"/>
                <a:pathLst>
                  <a:path w="214" h="167"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153762" y="2931394"/>
                <a:ext cx="80875" cy="62663"/>
              </a:xfrm>
              <a:custGeom>
                <a:avLst/>
                <a:gdLst/>
                <a:ahLst/>
                <a:cxnLst/>
                <a:rect l="l" t="t" r="r" b="b"/>
                <a:pathLst>
                  <a:path w="675" h="523" extrusionOk="0">
                    <a:moveTo>
                      <a:pt x="337" y="523"/>
                    </a:moveTo>
                    <a:cubicBezTo>
                      <a:pt x="673" y="523"/>
                      <a:pt x="674" y="1"/>
                      <a:pt x="337" y="1"/>
                    </a:cubicBezTo>
                    <a:cubicBezTo>
                      <a:pt x="0" y="1"/>
                      <a:pt x="0" y="523"/>
                      <a:pt x="337" y="5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9518650" y="4209582"/>
                <a:ext cx="22166" cy="17493"/>
              </a:xfrm>
              <a:custGeom>
                <a:avLst/>
                <a:gdLst/>
                <a:ahLst/>
                <a:cxnLst/>
                <a:rect l="l" t="t" r="r" b="b"/>
                <a:pathLst>
                  <a:path w="185" h="146" extrusionOk="0">
                    <a:moveTo>
                      <a:pt x="92" y="145"/>
                    </a:moveTo>
                    <a:cubicBezTo>
                      <a:pt x="185" y="145"/>
                      <a:pt x="185" y="3"/>
                      <a:pt x="92" y="3"/>
                    </a:cubicBezTo>
                    <a:cubicBezTo>
                      <a:pt x="0" y="1"/>
                      <a:pt x="0" y="145"/>
                      <a:pt x="92"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9534346" y="4027223"/>
                <a:ext cx="25640" cy="20009"/>
              </a:xfrm>
              <a:custGeom>
                <a:avLst/>
                <a:gdLst/>
                <a:ahLst/>
                <a:cxnLst/>
                <a:rect l="l" t="t" r="r" b="b"/>
                <a:pathLst>
                  <a:path w="214" h="167" extrusionOk="0">
                    <a:moveTo>
                      <a:pt x="107" y="166"/>
                    </a:moveTo>
                    <a:cubicBezTo>
                      <a:pt x="214" y="166"/>
                      <a:pt x="214" y="1"/>
                      <a:pt x="107" y="1"/>
                    </a:cubicBezTo>
                    <a:cubicBezTo>
                      <a:pt x="1" y="2"/>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9477434" y="3748773"/>
                <a:ext cx="81235" cy="63143"/>
              </a:xfrm>
              <a:custGeom>
                <a:avLst/>
                <a:gdLst/>
                <a:ahLst/>
                <a:cxnLst/>
                <a:rect l="l" t="t" r="r" b="b"/>
                <a:pathLst>
                  <a:path w="678" h="527" extrusionOk="0">
                    <a:moveTo>
                      <a:pt x="339" y="527"/>
                    </a:moveTo>
                    <a:cubicBezTo>
                      <a:pt x="677" y="527"/>
                      <a:pt x="677" y="1"/>
                      <a:pt x="339" y="1"/>
                    </a:cubicBezTo>
                    <a:cubicBezTo>
                      <a:pt x="1" y="1"/>
                      <a:pt x="0" y="527"/>
                      <a:pt x="339" y="5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9315324" y="3533465"/>
                <a:ext cx="55115" cy="48525"/>
              </a:xfrm>
              <a:custGeom>
                <a:avLst/>
                <a:gdLst/>
                <a:ahLst/>
                <a:cxnLst/>
                <a:rect l="l" t="t" r="r" b="b"/>
                <a:pathLst>
                  <a:path w="460" h="405" extrusionOk="0">
                    <a:moveTo>
                      <a:pt x="418" y="157"/>
                    </a:moveTo>
                    <a:cubicBezTo>
                      <a:pt x="391" y="72"/>
                      <a:pt x="325" y="1"/>
                      <a:pt x="230" y="1"/>
                    </a:cubicBezTo>
                    <a:cubicBezTo>
                      <a:pt x="135" y="1"/>
                      <a:pt x="69" y="72"/>
                      <a:pt x="41" y="157"/>
                    </a:cubicBezTo>
                    <a:cubicBezTo>
                      <a:pt x="0" y="279"/>
                      <a:pt x="109" y="404"/>
                      <a:pt x="230" y="404"/>
                    </a:cubicBezTo>
                    <a:cubicBezTo>
                      <a:pt x="351" y="404"/>
                      <a:pt x="459" y="278"/>
                      <a:pt x="418"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9465452" y="3172103"/>
                <a:ext cx="53198" cy="53797"/>
              </a:xfrm>
              <a:custGeom>
                <a:avLst/>
                <a:gdLst/>
                <a:ahLst/>
                <a:cxnLst/>
                <a:rect l="l" t="t" r="r" b="b"/>
                <a:pathLst>
                  <a:path w="444" h="449" extrusionOk="0">
                    <a:moveTo>
                      <a:pt x="333" y="390"/>
                    </a:moveTo>
                    <a:cubicBezTo>
                      <a:pt x="362" y="368"/>
                      <a:pt x="386" y="344"/>
                      <a:pt x="403" y="312"/>
                    </a:cubicBezTo>
                    <a:cubicBezTo>
                      <a:pt x="443" y="237"/>
                      <a:pt x="439" y="133"/>
                      <a:pt x="372" y="73"/>
                    </a:cubicBezTo>
                    <a:cubicBezTo>
                      <a:pt x="306" y="12"/>
                      <a:pt x="214" y="1"/>
                      <a:pt x="134" y="43"/>
                    </a:cubicBezTo>
                    <a:cubicBezTo>
                      <a:pt x="100" y="60"/>
                      <a:pt x="79" y="84"/>
                      <a:pt x="56" y="112"/>
                    </a:cubicBezTo>
                    <a:cubicBezTo>
                      <a:pt x="23" y="154"/>
                      <a:pt x="0" y="195"/>
                      <a:pt x="0" y="251"/>
                    </a:cubicBezTo>
                    <a:cubicBezTo>
                      <a:pt x="0" y="299"/>
                      <a:pt x="21" y="357"/>
                      <a:pt x="56" y="390"/>
                    </a:cubicBezTo>
                    <a:cubicBezTo>
                      <a:pt x="93" y="423"/>
                      <a:pt x="143" y="449"/>
                      <a:pt x="195" y="447"/>
                    </a:cubicBezTo>
                    <a:cubicBezTo>
                      <a:pt x="250" y="443"/>
                      <a:pt x="291" y="422"/>
                      <a:pt x="333"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9391526" y="2840934"/>
                <a:ext cx="42774" cy="33189"/>
              </a:xfrm>
              <a:custGeom>
                <a:avLst/>
                <a:gdLst/>
                <a:ahLst/>
                <a:cxnLst/>
                <a:rect l="l" t="t" r="r" b="b"/>
                <a:pathLst>
                  <a:path w="357" h="277" extrusionOk="0">
                    <a:moveTo>
                      <a:pt x="180" y="277"/>
                    </a:moveTo>
                    <a:cubicBezTo>
                      <a:pt x="357" y="277"/>
                      <a:pt x="357" y="0"/>
                      <a:pt x="180" y="0"/>
                    </a:cubicBezTo>
                    <a:cubicBezTo>
                      <a:pt x="0" y="0"/>
                      <a:pt x="0" y="277"/>
                      <a:pt x="180" y="2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9921108" y="2807745"/>
                <a:ext cx="23004" cy="17972"/>
              </a:xfrm>
              <a:custGeom>
                <a:avLst/>
                <a:gdLst/>
                <a:ahLst/>
                <a:cxnLst/>
                <a:rect l="l" t="t" r="r" b="b"/>
                <a:pathLst>
                  <a:path w="192" h="150" extrusionOk="0">
                    <a:moveTo>
                      <a:pt x="96" y="150"/>
                    </a:moveTo>
                    <a:cubicBezTo>
                      <a:pt x="191" y="150"/>
                      <a:pt x="192" y="0"/>
                      <a:pt x="96" y="0"/>
                    </a:cubicBezTo>
                    <a:cubicBezTo>
                      <a:pt x="1" y="0"/>
                      <a:pt x="1"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0127788" y="2749156"/>
                <a:ext cx="22286" cy="22286"/>
              </a:xfrm>
              <a:custGeom>
                <a:avLst/>
                <a:gdLst/>
                <a:ahLst/>
                <a:cxnLst/>
                <a:rect l="l" t="t" r="r" b="b"/>
                <a:pathLst>
                  <a:path w="186" h="186" extrusionOk="0">
                    <a:moveTo>
                      <a:pt x="43" y="135"/>
                    </a:moveTo>
                    <a:cubicBezTo>
                      <a:pt x="63" y="145"/>
                      <a:pt x="84" y="156"/>
                      <a:pt x="103" y="165"/>
                    </a:cubicBezTo>
                    <a:cubicBezTo>
                      <a:pt x="146" y="185"/>
                      <a:pt x="186" y="145"/>
                      <a:pt x="165" y="103"/>
                    </a:cubicBezTo>
                    <a:cubicBezTo>
                      <a:pt x="155" y="83"/>
                      <a:pt x="146" y="64"/>
                      <a:pt x="135" y="44"/>
                    </a:cubicBezTo>
                    <a:cubicBezTo>
                      <a:pt x="115" y="6"/>
                      <a:pt x="58" y="1"/>
                      <a:pt x="30" y="30"/>
                    </a:cubicBezTo>
                    <a:cubicBezTo>
                      <a:pt x="0" y="59"/>
                      <a:pt x="5" y="114"/>
                      <a:pt x="43"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0309667" y="2777792"/>
                <a:ext cx="40378" cy="31152"/>
              </a:xfrm>
              <a:custGeom>
                <a:avLst/>
                <a:gdLst/>
                <a:ahLst/>
                <a:cxnLst/>
                <a:rect l="l" t="t" r="r" b="b"/>
                <a:pathLst>
                  <a:path w="337" h="260" extrusionOk="0">
                    <a:moveTo>
                      <a:pt x="168" y="260"/>
                    </a:moveTo>
                    <a:cubicBezTo>
                      <a:pt x="336" y="260"/>
                      <a:pt x="336" y="0"/>
                      <a:pt x="168" y="0"/>
                    </a:cubicBezTo>
                    <a:cubicBezTo>
                      <a:pt x="1" y="0"/>
                      <a:pt x="1"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0782696" y="3206011"/>
                <a:ext cx="52120" cy="50921"/>
              </a:xfrm>
              <a:custGeom>
                <a:avLst/>
                <a:gdLst/>
                <a:ahLst/>
                <a:cxnLst/>
                <a:rect l="l" t="t" r="r" b="b"/>
                <a:pathLst>
                  <a:path w="435" h="425" extrusionOk="0">
                    <a:moveTo>
                      <a:pt x="217" y="424"/>
                    </a:moveTo>
                    <a:cubicBezTo>
                      <a:pt x="328" y="424"/>
                      <a:pt x="435" y="327"/>
                      <a:pt x="429" y="212"/>
                    </a:cubicBezTo>
                    <a:cubicBezTo>
                      <a:pt x="424" y="97"/>
                      <a:pt x="335" y="0"/>
                      <a:pt x="217" y="0"/>
                    </a:cubicBezTo>
                    <a:cubicBezTo>
                      <a:pt x="107" y="0"/>
                      <a:pt x="0" y="97"/>
                      <a:pt x="5" y="212"/>
                    </a:cubicBezTo>
                    <a:cubicBezTo>
                      <a:pt x="8" y="327"/>
                      <a:pt x="97" y="424"/>
                      <a:pt x="217" y="4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1431613" y="2776713"/>
                <a:ext cx="27438" cy="21447"/>
              </a:xfrm>
              <a:custGeom>
                <a:avLst/>
                <a:gdLst/>
                <a:ahLst/>
                <a:cxnLst/>
                <a:rect l="l" t="t" r="r" b="b"/>
                <a:pathLst>
                  <a:path w="229" h="179" extrusionOk="0">
                    <a:moveTo>
                      <a:pt x="113" y="179"/>
                    </a:moveTo>
                    <a:cubicBezTo>
                      <a:pt x="227" y="179"/>
                      <a:pt x="228" y="3"/>
                      <a:pt x="113" y="3"/>
                    </a:cubicBezTo>
                    <a:cubicBezTo>
                      <a:pt x="0" y="1"/>
                      <a:pt x="0" y="179"/>
                      <a:pt x="113"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1599593" y="2747958"/>
                <a:ext cx="41696" cy="32350"/>
              </a:xfrm>
              <a:custGeom>
                <a:avLst/>
                <a:gdLst/>
                <a:ahLst/>
                <a:cxnLst/>
                <a:rect l="l" t="t" r="r" b="b"/>
                <a:pathLst>
                  <a:path w="348" h="270" extrusionOk="0">
                    <a:moveTo>
                      <a:pt x="175" y="269"/>
                    </a:moveTo>
                    <a:cubicBezTo>
                      <a:pt x="348" y="269"/>
                      <a:pt x="348" y="0"/>
                      <a:pt x="175" y="0"/>
                    </a:cubicBezTo>
                    <a:cubicBezTo>
                      <a:pt x="2" y="1"/>
                      <a:pt x="1" y="269"/>
                      <a:pt x="175" y="2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1695804" y="3053726"/>
                <a:ext cx="36304" cy="28157"/>
              </a:xfrm>
              <a:custGeom>
                <a:avLst/>
                <a:gdLst/>
                <a:ahLst/>
                <a:cxnLst/>
                <a:rect l="l" t="t" r="r" b="b"/>
                <a:pathLst>
                  <a:path w="303" h="235" extrusionOk="0">
                    <a:moveTo>
                      <a:pt x="151" y="234"/>
                    </a:moveTo>
                    <a:cubicBezTo>
                      <a:pt x="301" y="234"/>
                      <a:pt x="302" y="0"/>
                      <a:pt x="151" y="0"/>
                    </a:cubicBezTo>
                    <a:cubicBezTo>
                      <a:pt x="0" y="1"/>
                      <a:pt x="0" y="234"/>
                      <a:pt x="151" y="2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1473188" y="4821358"/>
                <a:ext cx="26000" cy="20369"/>
              </a:xfrm>
              <a:custGeom>
                <a:avLst/>
                <a:gdLst/>
                <a:ahLst/>
                <a:cxnLst/>
                <a:rect l="l" t="t" r="r" b="b"/>
                <a:pathLst>
                  <a:path w="217" h="170" extrusionOk="0">
                    <a:moveTo>
                      <a:pt x="108" y="170"/>
                    </a:moveTo>
                    <a:cubicBezTo>
                      <a:pt x="216" y="170"/>
                      <a:pt x="216" y="1"/>
                      <a:pt x="108" y="1"/>
                    </a:cubicBezTo>
                    <a:cubicBezTo>
                      <a:pt x="0" y="1"/>
                      <a:pt x="0"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1669205" y="5070573"/>
                <a:ext cx="31032" cy="24083"/>
              </a:xfrm>
              <a:custGeom>
                <a:avLst/>
                <a:gdLst/>
                <a:ahLst/>
                <a:cxnLst/>
                <a:rect l="l" t="t" r="r" b="b"/>
                <a:pathLst>
                  <a:path w="259" h="201" extrusionOk="0">
                    <a:moveTo>
                      <a:pt x="129" y="201"/>
                    </a:moveTo>
                    <a:cubicBezTo>
                      <a:pt x="258" y="201"/>
                      <a:pt x="258"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1932798" y="4963818"/>
                <a:ext cx="52838" cy="55834"/>
              </a:xfrm>
              <a:custGeom>
                <a:avLst/>
                <a:gdLst/>
                <a:ahLst/>
                <a:cxnLst/>
                <a:rect l="l" t="t" r="r" b="b"/>
                <a:pathLst>
                  <a:path w="441" h="466" extrusionOk="0">
                    <a:moveTo>
                      <a:pt x="5" y="220"/>
                    </a:moveTo>
                    <a:cubicBezTo>
                      <a:pt x="1" y="247"/>
                      <a:pt x="9" y="278"/>
                      <a:pt x="13" y="305"/>
                    </a:cubicBezTo>
                    <a:cubicBezTo>
                      <a:pt x="21" y="349"/>
                      <a:pt x="57" y="391"/>
                      <a:pt x="90" y="417"/>
                    </a:cubicBezTo>
                    <a:cubicBezTo>
                      <a:pt x="127" y="444"/>
                      <a:pt x="174" y="465"/>
                      <a:pt x="221" y="463"/>
                    </a:cubicBezTo>
                    <a:cubicBezTo>
                      <a:pt x="259" y="462"/>
                      <a:pt x="296" y="452"/>
                      <a:pt x="330" y="434"/>
                    </a:cubicBezTo>
                    <a:cubicBezTo>
                      <a:pt x="371" y="412"/>
                      <a:pt x="421" y="354"/>
                      <a:pt x="428" y="305"/>
                    </a:cubicBezTo>
                    <a:cubicBezTo>
                      <a:pt x="432" y="278"/>
                      <a:pt x="441" y="248"/>
                      <a:pt x="436" y="220"/>
                    </a:cubicBezTo>
                    <a:cubicBezTo>
                      <a:pt x="428" y="160"/>
                      <a:pt x="417" y="111"/>
                      <a:pt x="373" y="67"/>
                    </a:cubicBezTo>
                    <a:cubicBezTo>
                      <a:pt x="336" y="30"/>
                      <a:pt x="274" y="0"/>
                      <a:pt x="220" y="4"/>
                    </a:cubicBezTo>
                    <a:cubicBezTo>
                      <a:pt x="164" y="6"/>
                      <a:pt x="106" y="25"/>
                      <a:pt x="67" y="67"/>
                    </a:cubicBezTo>
                    <a:cubicBezTo>
                      <a:pt x="26" y="111"/>
                      <a:pt x="13" y="159"/>
                      <a:pt x="5" y="2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90597" y="5170499"/>
                <a:ext cx="29235" cy="22765"/>
              </a:xfrm>
              <a:custGeom>
                <a:avLst/>
                <a:gdLst/>
                <a:ahLst/>
                <a:cxnLst/>
                <a:rect l="l" t="t" r="r" b="b"/>
                <a:pathLst>
                  <a:path w="244" h="190" extrusionOk="0">
                    <a:moveTo>
                      <a:pt x="122" y="189"/>
                    </a:moveTo>
                    <a:cubicBezTo>
                      <a:pt x="243" y="189"/>
                      <a:pt x="243" y="1"/>
                      <a:pt x="122" y="1"/>
                    </a:cubicBezTo>
                    <a:cubicBezTo>
                      <a:pt x="0" y="1"/>
                      <a:pt x="0"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84127" y="4895523"/>
                <a:ext cx="30433" cy="23963"/>
              </a:xfrm>
              <a:custGeom>
                <a:avLst/>
                <a:gdLst/>
                <a:ahLst/>
                <a:cxnLst/>
                <a:rect l="l" t="t" r="r" b="b"/>
                <a:pathLst>
                  <a:path w="254" h="200" extrusionOk="0">
                    <a:moveTo>
                      <a:pt x="127" y="199"/>
                    </a:moveTo>
                    <a:cubicBezTo>
                      <a:pt x="254" y="199"/>
                      <a:pt x="254" y="2"/>
                      <a:pt x="127" y="2"/>
                    </a:cubicBezTo>
                    <a:cubicBezTo>
                      <a:pt x="1" y="1"/>
                      <a:pt x="1" y="199"/>
                      <a:pt x="127" y="1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3245968" y="4813570"/>
                <a:ext cx="31152" cy="24083"/>
              </a:xfrm>
              <a:custGeom>
                <a:avLst/>
                <a:gdLst/>
                <a:ahLst/>
                <a:cxnLst/>
                <a:rect l="l" t="t" r="r" b="b"/>
                <a:pathLst>
                  <a:path w="260" h="201" extrusionOk="0">
                    <a:moveTo>
                      <a:pt x="130" y="201"/>
                    </a:moveTo>
                    <a:cubicBezTo>
                      <a:pt x="259" y="201"/>
                      <a:pt x="259" y="0"/>
                      <a:pt x="130" y="0"/>
                    </a:cubicBezTo>
                    <a:cubicBezTo>
                      <a:pt x="1" y="0"/>
                      <a:pt x="1"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3273765" y="5042776"/>
                <a:ext cx="45650" cy="44571"/>
              </a:xfrm>
              <a:custGeom>
                <a:avLst/>
                <a:gdLst/>
                <a:ahLst/>
                <a:cxnLst/>
                <a:rect l="l" t="t" r="r" b="b"/>
                <a:pathLst>
                  <a:path w="381" h="372" extrusionOk="0">
                    <a:moveTo>
                      <a:pt x="191" y="372"/>
                    </a:moveTo>
                    <a:cubicBezTo>
                      <a:pt x="288" y="372"/>
                      <a:pt x="381" y="286"/>
                      <a:pt x="376" y="186"/>
                    </a:cubicBezTo>
                    <a:cubicBezTo>
                      <a:pt x="372" y="86"/>
                      <a:pt x="295" y="0"/>
                      <a:pt x="191" y="0"/>
                    </a:cubicBezTo>
                    <a:cubicBezTo>
                      <a:pt x="93" y="0"/>
                      <a:pt x="1" y="86"/>
                      <a:pt x="5" y="186"/>
                    </a:cubicBezTo>
                    <a:cubicBezTo>
                      <a:pt x="8" y="288"/>
                      <a:pt x="86" y="372"/>
                      <a:pt x="191" y="3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1263393" y="6512787"/>
                <a:ext cx="30074" cy="30074"/>
              </a:xfrm>
              <a:custGeom>
                <a:avLst/>
                <a:gdLst/>
                <a:ahLst/>
                <a:cxnLst/>
                <a:rect l="l" t="t" r="r" b="b"/>
                <a:pathLst>
                  <a:path w="251" h="251" extrusionOk="0">
                    <a:moveTo>
                      <a:pt x="194" y="82"/>
                    </a:moveTo>
                    <a:cubicBezTo>
                      <a:pt x="176" y="69"/>
                      <a:pt x="159" y="55"/>
                      <a:pt x="140" y="43"/>
                    </a:cubicBezTo>
                    <a:cubicBezTo>
                      <a:pt x="83" y="0"/>
                      <a:pt x="1" y="84"/>
                      <a:pt x="43" y="140"/>
                    </a:cubicBezTo>
                    <a:cubicBezTo>
                      <a:pt x="56" y="159"/>
                      <a:pt x="69" y="175"/>
                      <a:pt x="82" y="194"/>
                    </a:cubicBezTo>
                    <a:cubicBezTo>
                      <a:pt x="112" y="234"/>
                      <a:pt x="170" y="250"/>
                      <a:pt x="210" y="210"/>
                    </a:cubicBezTo>
                    <a:cubicBezTo>
                      <a:pt x="251" y="170"/>
                      <a:pt x="236" y="112"/>
                      <a:pt x="194"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1340074" y="6329111"/>
                <a:ext cx="23484" cy="18212"/>
              </a:xfrm>
              <a:custGeom>
                <a:avLst/>
                <a:gdLst/>
                <a:ahLst/>
                <a:cxnLst/>
                <a:rect l="l" t="t" r="r" b="b"/>
                <a:pathLst>
                  <a:path w="196" h="152" extrusionOk="0">
                    <a:moveTo>
                      <a:pt x="99" y="152"/>
                    </a:moveTo>
                    <a:cubicBezTo>
                      <a:pt x="196" y="152"/>
                      <a:pt x="196" y="0"/>
                      <a:pt x="99" y="0"/>
                    </a:cubicBezTo>
                    <a:cubicBezTo>
                      <a:pt x="1" y="1"/>
                      <a:pt x="1" y="152"/>
                      <a:pt x="99"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1067975" y="6075103"/>
                <a:ext cx="35226" cy="35944"/>
              </a:xfrm>
              <a:custGeom>
                <a:avLst/>
                <a:gdLst/>
                <a:ahLst/>
                <a:cxnLst/>
                <a:rect l="l" t="t" r="r" b="b"/>
                <a:pathLst>
                  <a:path w="294" h="300" extrusionOk="0">
                    <a:moveTo>
                      <a:pt x="161" y="270"/>
                    </a:moveTo>
                    <a:lnTo>
                      <a:pt x="220" y="247"/>
                    </a:lnTo>
                    <a:cubicBezTo>
                      <a:pt x="293" y="215"/>
                      <a:pt x="293" y="85"/>
                      <a:pt x="220" y="53"/>
                    </a:cubicBezTo>
                    <a:cubicBezTo>
                      <a:pt x="200" y="44"/>
                      <a:pt x="180" y="36"/>
                      <a:pt x="161" y="30"/>
                    </a:cubicBezTo>
                    <a:cubicBezTo>
                      <a:pt x="83" y="0"/>
                      <a:pt x="0" y="74"/>
                      <a:pt x="0" y="151"/>
                    </a:cubicBezTo>
                    <a:cubicBezTo>
                      <a:pt x="0" y="226"/>
                      <a:pt x="83" y="300"/>
                      <a:pt x="161"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1042454" y="5784192"/>
                <a:ext cx="58230" cy="57032"/>
              </a:xfrm>
              <a:custGeom>
                <a:avLst/>
                <a:gdLst/>
                <a:ahLst/>
                <a:cxnLst/>
                <a:rect l="l" t="t" r="r" b="b"/>
                <a:pathLst>
                  <a:path w="486" h="476" extrusionOk="0">
                    <a:moveTo>
                      <a:pt x="243" y="475"/>
                    </a:moveTo>
                    <a:cubicBezTo>
                      <a:pt x="366" y="475"/>
                      <a:pt x="485" y="366"/>
                      <a:pt x="480" y="238"/>
                    </a:cubicBezTo>
                    <a:cubicBezTo>
                      <a:pt x="475" y="109"/>
                      <a:pt x="376" y="1"/>
                      <a:pt x="243" y="1"/>
                    </a:cubicBezTo>
                    <a:cubicBezTo>
                      <a:pt x="118" y="1"/>
                      <a:pt x="0" y="109"/>
                      <a:pt x="6" y="238"/>
                    </a:cubicBezTo>
                    <a:cubicBezTo>
                      <a:pt x="11" y="367"/>
                      <a:pt x="110" y="475"/>
                      <a:pt x="243"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0214414" y="5728717"/>
                <a:ext cx="20369" cy="15935"/>
              </a:xfrm>
              <a:custGeom>
                <a:avLst/>
                <a:gdLst/>
                <a:ahLst/>
                <a:cxnLst/>
                <a:rect l="l" t="t" r="r" b="b"/>
                <a:pathLst>
                  <a:path w="170" h="133" extrusionOk="0">
                    <a:moveTo>
                      <a:pt x="85" y="133"/>
                    </a:moveTo>
                    <a:cubicBezTo>
                      <a:pt x="169" y="133"/>
                      <a:pt x="169" y="1"/>
                      <a:pt x="85" y="1"/>
                    </a:cubicBezTo>
                    <a:cubicBezTo>
                      <a:pt x="1" y="2"/>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0175594" y="5860274"/>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0139530" y="5558580"/>
                <a:ext cx="65179" cy="62543"/>
              </a:xfrm>
              <a:custGeom>
                <a:avLst/>
                <a:gdLst/>
                <a:ahLst/>
                <a:cxnLst/>
                <a:rect l="l" t="t" r="r" b="b"/>
                <a:pathLst>
                  <a:path w="544" h="522" extrusionOk="0">
                    <a:moveTo>
                      <a:pt x="491" y="140"/>
                    </a:moveTo>
                    <a:cubicBezTo>
                      <a:pt x="483" y="132"/>
                      <a:pt x="477" y="124"/>
                      <a:pt x="471" y="115"/>
                    </a:cubicBezTo>
                    <a:cubicBezTo>
                      <a:pt x="420" y="48"/>
                      <a:pt x="360" y="0"/>
                      <a:pt x="271" y="0"/>
                    </a:cubicBezTo>
                    <a:cubicBezTo>
                      <a:pt x="183" y="0"/>
                      <a:pt x="123" y="48"/>
                      <a:pt x="72" y="115"/>
                    </a:cubicBezTo>
                    <a:cubicBezTo>
                      <a:pt x="66" y="124"/>
                      <a:pt x="59" y="132"/>
                      <a:pt x="53" y="140"/>
                    </a:cubicBezTo>
                    <a:cubicBezTo>
                      <a:pt x="0" y="210"/>
                      <a:pt x="12" y="325"/>
                      <a:pt x="53" y="396"/>
                    </a:cubicBezTo>
                    <a:cubicBezTo>
                      <a:pt x="97" y="473"/>
                      <a:pt x="182" y="521"/>
                      <a:pt x="271" y="521"/>
                    </a:cubicBezTo>
                    <a:cubicBezTo>
                      <a:pt x="361" y="521"/>
                      <a:pt x="444" y="473"/>
                      <a:pt x="491" y="396"/>
                    </a:cubicBezTo>
                    <a:cubicBezTo>
                      <a:pt x="532" y="325"/>
                      <a:pt x="543" y="210"/>
                      <a:pt x="4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9341084" y="5574396"/>
                <a:ext cx="26958" cy="21087"/>
              </a:xfrm>
              <a:custGeom>
                <a:avLst/>
                <a:gdLst/>
                <a:ahLst/>
                <a:cxnLst/>
                <a:rect l="l" t="t" r="r" b="b"/>
                <a:pathLst>
                  <a:path w="225" h="176" extrusionOk="0">
                    <a:moveTo>
                      <a:pt x="112" y="175"/>
                    </a:moveTo>
                    <a:cubicBezTo>
                      <a:pt x="224" y="175"/>
                      <a:pt x="224" y="0"/>
                      <a:pt x="112" y="0"/>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9337250" y="5372986"/>
                <a:ext cx="34507" cy="26719"/>
              </a:xfrm>
              <a:custGeom>
                <a:avLst/>
                <a:gdLst/>
                <a:ahLst/>
                <a:cxnLst/>
                <a:rect l="l" t="t" r="r" b="b"/>
                <a:pathLst>
                  <a:path w="288" h="223" extrusionOk="0">
                    <a:moveTo>
                      <a:pt x="144" y="223"/>
                    </a:moveTo>
                    <a:cubicBezTo>
                      <a:pt x="288" y="223"/>
                      <a:pt x="288" y="0"/>
                      <a:pt x="144" y="0"/>
                    </a:cubicBezTo>
                    <a:cubicBezTo>
                      <a:pt x="1" y="0"/>
                      <a:pt x="1"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9443885" y="5459014"/>
                <a:ext cx="66497" cy="64820"/>
              </a:xfrm>
              <a:custGeom>
                <a:avLst/>
                <a:gdLst/>
                <a:ahLst/>
                <a:cxnLst/>
                <a:rect l="l" t="t" r="r" b="b"/>
                <a:pathLst>
                  <a:path w="555" h="541" extrusionOk="0">
                    <a:moveTo>
                      <a:pt x="277" y="540"/>
                    </a:moveTo>
                    <a:cubicBezTo>
                      <a:pt x="418" y="540"/>
                      <a:pt x="555" y="417"/>
                      <a:pt x="547" y="270"/>
                    </a:cubicBezTo>
                    <a:cubicBezTo>
                      <a:pt x="541" y="124"/>
                      <a:pt x="429" y="0"/>
                      <a:pt x="277" y="0"/>
                    </a:cubicBezTo>
                    <a:cubicBezTo>
                      <a:pt x="136" y="0"/>
                      <a:pt x="1" y="124"/>
                      <a:pt x="7" y="270"/>
                    </a:cubicBezTo>
                    <a:cubicBezTo>
                      <a:pt x="15" y="417"/>
                      <a:pt x="127" y="540"/>
                      <a:pt x="277" y="5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0226276" y="4673146"/>
                <a:ext cx="31871" cy="24802"/>
              </a:xfrm>
              <a:custGeom>
                <a:avLst/>
                <a:gdLst/>
                <a:ahLst/>
                <a:cxnLst/>
                <a:rect l="l" t="t" r="r" b="b"/>
                <a:pathLst>
                  <a:path w="266" h="207" extrusionOk="0">
                    <a:moveTo>
                      <a:pt x="133" y="206"/>
                    </a:moveTo>
                    <a:cubicBezTo>
                      <a:pt x="264" y="206"/>
                      <a:pt x="265" y="1"/>
                      <a:pt x="133" y="1"/>
                    </a:cubicBezTo>
                    <a:cubicBezTo>
                      <a:pt x="1"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0123355" y="4815127"/>
                <a:ext cx="27677" cy="21207"/>
              </a:xfrm>
              <a:custGeom>
                <a:avLst/>
                <a:gdLst/>
                <a:ahLst/>
                <a:cxnLst/>
                <a:rect l="l" t="t" r="r" b="b"/>
                <a:pathLst>
                  <a:path w="231" h="177" extrusionOk="0">
                    <a:moveTo>
                      <a:pt x="115" y="176"/>
                    </a:moveTo>
                    <a:cubicBezTo>
                      <a:pt x="228" y="176"/>
                      <a:pt x="230" y="0"/>
                      <a:pt x="115" y="0"/>
                    </a:cubicBezTo>
                    <a:cubicBezTo>
                      <a:pt x="0" y="0"/>
                      <a:pt x="0"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9988444" y="4760731"/>
                <a:ext cx="16894" cy="13180"/>
              </a:xfrm>
              <a:custGeom>
                <a:avLst/>
                <a:gdLst/>
                <a:ahLst/>
                <a:cxnLst/>
                <a:rect l="l" t="t" r="r" b="b"/>
                <a:pathLst>
                  <a:path w="141" h="110" extrusionOk="0">
                    <a:moveTo>
                      <a:pt x="71" y="109"/>
                    </a:moveTo>
                    <a:cubicBezTo>
                      <a:pt x="140" y="109"/>
                      <a:pt x="140" y="2"/>
                      <a:pt x="71" y="2"/>
                    </a:cubicBezTo>
                    <a:cubicBezTo>
                      <a:pt x="0" y="1"/>
                      <a:pt x="0" y="109"/>
                      <a:pt x="71" y="1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0007374" y="4874076"/>
                <a:ext cx="25760" cy="20129"/>
              </a:xfrm>
              <a:custGeom>
                <a:avLst/>
                <a:gdLst/>
                <a:ahLst/>
                <a:cxnLst/>
                <a:rect l="l" t="t" r="r" b="b"/>
                <a:pathLst>
                  <a:path w="215" h="168" extrusionOk="0">
                    <a:moveTo>
                      <a:pt x="108" y="167"/>
                    </a:moveTo>
                    <a:cubicBezTo>
                      <a:pt x="214" y="167"/>
                      <a:pt x="214" y="1"/>
                      <a:pt x="108" y="1"/>
                    </a:cubicBezTo>
                    <a:cubicBezTo>
                      <a:pt x="0" y="1"/>
                      <a:pt x="0"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9384337" y="4929790"/>
                <a:ext cx="31032" cy="25281"/>
              </a:xfrm>
              <a:custGeom>
                <a:avLst/>
                <a:gdLst/>
                <a:ahLst/>
                <a:cxnLst/>
                <a:rect l="l" t="t" r="r" b="b"/>
                <a:pathLst>
                  <a:path w="259" h="211" extrusionOk="0">
                    <a:moveTo>
                      <a:pt x="167" y="13"/>
                    </a:moveTo>
                    <a:cubicBezTo>
                      <a:pt x="146" y="8"/>
                      <a:pt x="126" y="4"/>
                      <a:pt x="105" y="3"/>
                    </a:cubicBezTo>
                    <a:cubicBezTo>
                      <a:pt x="50" y="1"/>
                      <a:pt x="0" y="51"/>
                      <a:pt x="0" y="106"/>
                    </a:cubicBezTo>
                    <a:cubicBezTo>
                      <a:pt x="0" y="162"/>
                      <a:pt x="48" y="211"/>
                      <a:pt x="105" y="211"/>
                    </a:cubicBezTo>
                    <a:cubicBezTo>
                      <a:pt x="126" y="211"/>
                      <a:pt x="147" y="206"/>
                      <a:pt x="167" y="200"/>
                    </a:cubicBezTo>
                    <a:cubicBezTo>
                      <a:pt x="258" y="175"/>
                      <a:pt x="258" y="37"/>
                      <a:pt x="167"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9341803" y="4780860"/>
                <a:ext cx="25401" cy="19530"/>
              </a:xfrm>
              <a:custGeom>
                <a:avLst/>
                <a:gdLst/>
                <a:ahLst/>
                <a:cxnLst/>
                <a:rect l="l" t="t" r="r" b="b"/>
                <a:pathLst>
                  <a:path w="212" h="163" extrusionOk="0">
                    <a:moveTo>
                      <a:pt x="106" y="163"/>
                    </a:moveTo>
                    <a:cubicBezTo>
                      <a:pt x="211" y="163"/>
                      <a:pt x="212" y="1"/>
                      <a:pt x="106" y="1"/>
                    </a:cubicBezTo>
                    <a:cubicBezTo>
                      <a:pt x="1" y="0"/>
                      <a:pt x="1" y="163"/>
                      <a:pt x="106"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9439812" y="4700345"/>
                <a:ext cx="46368" cy="40378"/>
              </a:xfrm>
              <a:custGeom>
                <a:avLst/>
                <a:gdLst/>
                <a:ahLst/>
                <a:cxnLst/>
                <a:rect l="l" t="t" r="r" b="b"/>
                <a:pathLst>
                  <a:path w="387" h="337" extrusionOk="0">
                    <a:moveTo>
                      <a:pt x="165" y="332"/>
                    </a:moveTo>
                    <a:cubicBezTo>
                      <a:pt x="207" y="337"/>
                      <a:pt x="244" y="325"/>
                      <a:pt x="283" y="306"/>
                    </a:cubicBezTo>
                    <a:cubicBezTo>
                      <a:pt x="386" y="257"/>
                      <a:pt x="386" y="81"/>
                      <a:pt x="283" y="31"/>
                    </a:cubicBezTo>
                    <a:cubicBezTo>
                      <a:pt x="244" y="12"/>
                      <a:pt x="207" y="1"/>
                      <a:pt x="165" y="6"/>
                    </a:cubicBezTo>
                    <a:cubicBezTo>
                      <a:pt x="120" y="11"/>
                      <a:pt x="83" y="21"/>
                      <a:pt x="51" y="53"/>
                    </a:cubicBezTo>
                    <a:cubicBezTo>
                      <a:pt x="22" y="81"/>
                      <a:pt x="0" y="128"/>
                      <a:pt x="3" y="168"/>
                    </a:cubicBezTo>
                    <a:cubicBezTo>
                      <a:pt x="4" y="210"/>
                      <a:pt x="19" y="254"/>
                      <a:pt x="51" y="283"/>
                    </a:cubicBezTo>
                    <a:cubicBezTo>
                      <a:pt x="84" y="316"/>
                      <a:pt x="120" y="326"/>
                      <a:pt x="165" y="3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2471725" y="4590354"/>
                <a:ext cx="49364" cy="38461"/>
              </a:xfrm>
              <a:custGeom>
                <a:avLst/>
                <a:gdLst/>
                <a:ahLst/>
                <a:cxnLst/>
                <a:rect l="l" t="t" r="r" b="b"/>
                <a:pathLst>
                  <a:path w="412" h="321" extrusionOk="0">
                    <a:moveTo>
                      <a:pt x="206" y="321"/>
                    </a:moveTo>
                    <a:cubicBezTo>
                      <a:pt x="412" y="321"/>
                      <a:pt x="412" y="0"/>
                      <a:pt x="206" y="0"/>
                    </a:cubicBezTo>
                    <a:cubicBezTo>
                      <a:pt x="1" y="1"/>
                      <a:pt x="1" y="321"/>
                      <a:pt x="206" y="3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2613825" y="4466585"/>
                <a:ext cx="22286" cy="17373"/>
              </a:xfrm>
              <a:custGeom>
                <a:avLst/>
                <a:gdLst/>
                <a:ahLst/>
                <a:cxnLst/>
                <a:rect l="l" t="t" r="r" b="b"/>
                <a:pathLst>
                  <a:path w="186" h="145" extrusionOk="0">
                    <a:moveTo>
                      <a:pt x="94" y="144"/>
                    </a:moveTo>
                    <a:cubicBezTo>
                      <a:pt x="186" y="144"/>
                      <a:pt x="186" y="2"/>
                      <a:pt x="94" y="2"/>
                    </a:cubicBezTo>
                    <a:cubicBezTo>
                      <a:pt x="1" y="1"/>
                      <a:pt x="1" y="144"/>
                      <a:pt x="94"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2677926" y="4536557"/>
                <a:ext cx="22525" cy="17733"/>
              </a:xfrm>
              <a:custGeom>
                <a:avLst/>
                <a:gdLst/>
                <a:ahLst/>
                <a:cxnLst/>
                <a:rect l="l" t="t" r="r" b="b"/>
                <a:pathLst>
                  <a:path w="188" h="148" extrusionOk="0">
                    <a:moveTo>
                      <a:pt x="93" y="147"/>
                    </a:moveTo>
                    <a:cubicBezTo>
                      <a:pt x="187" y="147"/>
                      <a:pt x="187" y="2"/>
                      <a:pt x="93" y="2"/>
                    </a:cubicBezTo>
                    <a:cubicBezTo>
                      <a:pt x="1" y="1"/>
                      <a:pt x="1" y="147"/>
                      <a:pt x="93"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2753170" y="4428844"/>
                <a:ext cx="47447" cy="53078"/>
              </a:xfrm>
              <a:custGeom>
                <a:avLst/>
                <a:gdLst/>
                <a:ahLst/>
                <a:cxnLst/>
                <a:rect l="l" t="t" r="r" b="b"/>
                <a:pathLst>
                  <a:path w="396" h="443" extrusionOk="0">
                    <a:moveTo>
                      <a:pt x="16" y="143"/>
                    </a:moveTo>
                    <a:cubicBezTo>
                      <a:pt x="3" y="206"/>
                      <a:pt x="0" y="267"/>
                      <a:pt x="38" y="324"/>
                    </a:cubicBezTo>
                    <a:cubicBezTo>
                      <a:pt x="117" y="442"/>
                      <a:pt x="277" y="442"/>
                      <a:pt x="359" y="324"/>
                    </a:cubicBezTo>
                    <a:cubicBezTo>
                      <a:pt x="396" y="267"/>
                      <a:pt x="392" y="206"/>
                      <a:pt x="381" y="143"/>
                    </a:cubicBezTo>
                    <a:cubicBezTo>
                      <a:pt x="366" y="66"/>
                      <a:pt x="276" y="0"/>
                      <a:pt x="198" y="5"/>
                    </a:cubicBezTo>
                    <a:cubicBezTo>
                      <a:pt x="118" y="8"/>
                      <a:pt x="32" y="60"/>
                      <a:pt x="16"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2911086" y="4560880"/>
                <a:ext cx="35226" cy="27557"/>
              </a:xfrm>
              <a:custGeom>
                <a:avLst/>
                <a:gdLst/>
                <a:ahLst/>
                <a:cxnLst/>
                <a:rect l="l" t="t" r="r" b="b"/>
                <a:pathLst>
                  <a:path w="294" h="230" extrusionOk="0">
                    <a:moveTo>
                      <a:pt x="146" y="229"/>
                    </a:moveTo>
                    <a:cubicBezTo>
                      <a:pt x="293" y="229"/>
                      <a:pt x="293" y="0"/>
                      <a:pt x="146" y="0"/>
                    </a:cubicBezTo>
                    <a:cubicBezTo>
                      <a:pt x="0" y="0"/>
                      <a:pt x="0" y="229"/>
                      <a:pt x="14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3113333" y="4620907"/>
                <a:ext cx="15935" cy="12461"/>
              </a:xfrm>
              <a:custGeom>
                <a:avLst/>
                <a:gdLst/>
                <a:ahLst/>
                <a:cxnLst/>
                <a:rect l="l" t="t" r="r" b="b"/>
                <a:pathLst>
                  <a:path w="133" h="104" extrusionOk="0">
                    <a:moveTo>
                      <a:pt x="66" y="104"/>
                    </a:moveTo>
                    <a:cubicBezTo>
                      <a:pt x="132" y="104"/>
                      <a:pt x="132" y="0"/>
                      <a:pt x="66" y="0"/>
                    </a:cubicBezTo>
                    <a:cubicBezTo>
                      <a:pt x="1" y="0"/>
                      <a:pt x="1" y="104"/>
                      <a:pt x="66" y="1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118485" y="4491866"/>
                <a:ext cx="17253" cy="13539"/>
              </a:xfrm>
              <a:custGeom>
                <a:avLst/>
                <a:gdLst/>
                <a:ahLst/>
                <a:cxnLst/>
                <a:rect l="l" t="t" r="r" b="b"/>
                <a:pathLst>
                  <a:path w="144" h="113" extrusionOk="0">
                    <a:moveTo>
                      <a:pt x="73" y="112"/>
                    </a:moveTo>
                    <a:cubicBezTo>
                      <a:pt x="143" y="112"/>
                      <a:pt x="143" y="2"/>
                      <a:pt x="73" y="2"/>
                    </a:cubicBezTo>
                    <a:cubicBezTo>
                      <a:pt x="1" y="1"/>
                      <a:pt x="1" y="112"/>
                      <a:pt x="73"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3112614" y="4315978"/>
                <a:ext cx="64341" cy="50083"/>
              </a:xfrm>
              <a:custGeom>
                <a:avLst/>
                <a:gdLst/>
                <a:ahLst/>
                <a:cxnLst/>
                <a:rect l="l" t="t" r="r" b="b"/>
                <a:pathLst>
                  <a:path w="537" h="418" extrusionOk="0">
                    <a:moveTo>
                      <a:pt x="267" y="417"/>
                    </a:moveTo>
                    <a:cubicBezTo>
                      <a:pt x="536" y="417"/>
                      <a:pt x="536" y="1"/>
                      <a:pt x="267" y="1"/>
                    </a:cubicBezTo>
                    <a:cubicBezTo>
                      <a:pt x="0" y="1"/>
                      <a:pt x="0" y="417"/>
                      <a:pt x="267"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3242254" y="4061730"/>
                <a:ext cx="26839" cy="20968"/>
              </a:xfrm>
              <a:custGeom>
                <a:avLst/>
                <a:gdLst/>
                <a:ahLst/>
                <a:cxnLst/>
                <a:rect l="l" t="t" r="r" b="b"/>
                <a:pathLst>
                  <a:path w="224" h="175" extrusionOk="0">
                    <a:moveTo>
                      <a:pt x="112" y="175"/>
                    </a:moveTo>
                    <a:cubicBezTo>
                      <a:pt x="224" y="175"/>
                      <a:pt x="224"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301562" y="4109416"/>
                <a:ext cx="24922" cy="19290"/>
              </a:xfrm>
              <a:custGeom>
                <a:avLst/>
                <a:gdLst/>
                <a:ahLst/>
                <a:cxnLst/>
                <a:rect l="l" t="t" r="r" b="b"/>
                <a:pathLst>
                  <a:path w="208" h="161" extrusionOk="0">
                    <a:moveTo>
                      <a:pt x="105" y="161"/>
                    </a:moveTo>
                    <a:cubicBezTo>
                      <a:pt x="208" y="161"/>
                      <a:pt x="208" y="1"/>
                      <a:pt x="105" y="1"/>
                    </a:cubicBezTo>
                    <a:cubicBezTo>
                      <a:pt x="2" y="0"/>
                      <a:pt x="1" y="161"/>
                      <a:pt x="105"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219010" y="4202273"/>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3077509" y="4038366"/>
                <a:ext cx="49364" cy="49124"/>
              </a:xfrm>
              <a:custGeom>
                <a:avLst/>
                <a:gdLst/>
                <a:ahLst/>
                <a:cxnLst/>
                <a:rect l="l" t="t" r="r" b="b"/>
                <a:pathLst>
                  <a:path w="412" h="410" extrusionOk="0">
                    <a:moveTo>
                      <a:pt x="100" y="67"/>
                    </a:moveTo>
                    <a:cubicBezTo>
                      <a:pt x="74" y="89"/>
                      <a:pt x="53" y="110"/>
                      <a:pt x="36" y="141"/>
                    </a:cubicBezTo>
                    <a:cubicBezTo>
                      <a:pt x="0" y="203"/>
                      <a:pt x="7" y="294"/>
                      <a:pt x="62" y="346"/>
                    </a:cubicBezTo>
                    <a:cubicBezTo>
                      <a:pt x="117" y="396"/>
                      <a:pt x="199" y="410"/>
                      <a:pt x="267" y="372"/>
                    </a:cubicBezTo>
                    <a:cubicBezTo>
                      <a:pt x="297" y="354"/>
                      <a:pt x="318" y="332"/>
                      <a:pt x="341" y="306"/>
                    </a:cubicBezTo>
                    <a:cubicBezTo>
                      <a:pt x="397" y="240"/>
                      <a:pt x="411" y="135"/>
                      <a:pt x="341" y="68"/>
                    </a:cubicBezTo>
                    <a:cubicBezTo>
                      <a:pt x="267" y="1"/>
                      <a:pt x="173" y="6"/>
                      <a:pt x="100" y="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1870375" y="3125974"/>
                <a:ext cx="60507" cy="46967"/>
              </a:xfrm>
              <a:custGeom>
                <a:avLst/>
                <a:gdLst/>
                <a:ahLst/>
                <a:cxnLst/>
                <a:rect l="l" t="t" r="r" b="b"/>
                <a:pathLst>
                  <a:path w="505" h="392" extrusionOk="0">
                    <a:moveTo>
                      <a:pt x="253" y="392"/>
                    </a:moveTo>
                    <a:cubicBezTo>
                      <a:pt x="505" y="392"/>
                      <a:pt x="505" y="1"/>
                      <a:pt x="253" y="1"/>
                    </a:cubicBezTo>
                    <a:cubicBezTo>
                      <a:pt x="1" y="2"/>
                      <a:pt x="1" y="392"/>
                      <a:pt x="253" y="3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1648238" y="2876519"/>
                <a:ext cx="26120" cy="20369"/>
              </a:xfrm>
              <a:custGeom>
                <a:avLst/>
                <a:gdLst/>
                <a:ahLst/>
                <a:cxnLst/>
                <a:rect l="l" t="t" r="r" b="b"/>
                <a:pathLst>
                  <a:path w="218" h="170" extrusionOk="0">
                    <a:moveTo>
                      <a:pt x="108" y="170"/>
                    </a:moveTo>
                    <a:cubicBezTo>
                      <a:pt x="217" y="170"/>
                      <a:pt x="217" y="1"/>
                      <a:pt x="108" y="1"/>
                    </a:cubicBezTo>
                    <a:cubicBezTo>
                      <a:pt x="1" y="1"/>
                      <a:pt x="1"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0608246" y="2800317"/>
                <a:ext cx="27078" cy="20968"/>
              </a:xfrm>
              <a:custGeom>
                <a:avLst/>
                <a:gdLst/>
                <a:ahLst/>
                <a:cxnLst/>
                <a:rect l="l" t="t" r="r" b="b"/>
                <a:pathLst>
                  <a:path w="226" h="175" extrusionOk="0">
                    <a:moveTo>
                      <a:pt x="114" y="175"/>
                    </a:moveTo>
                    <a:cubicBezTo>
                      <a:pt x="225" y="175"/>
                      <a:pt x="225" y="1"/>
                      <a:pt x="114" y="1"/>
                    </a:cubicBezTo>
                    <a:cubicBezTo>
                      <a:pt x="2" y="1"/>
                      <a:pt x="1" y="175"/>
                      <a:pt x="114"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0015043" y="3269393"/>
                <a:ext cx="22286" cy="17253"/>
              </a:xfrm>
              <a:custGeom>
                <a:avLst/>
                <a:gdLst/>
                <a:ahLst/>
                <a:cxnLst/>
                <a:rect l="l" t="t" r="r" b="b"/>
                <a:pathLst>
                  <a:path w="186" h="144" extrusionOk="0">
                    <a:moveTo>
                      <a:pt x="92" y="144"/>
                    </a:moveTo>
                    <a:cubicBezTo>
                      <a:pt x="185" y="144"/>
                      <a:pt x="185" y="2"/>
                      <a:pt x="92" y="2"/>
                    </a:cubicBezTo>
                    <a:cubicBezTo>
                      <a:pt x="1" y="1"/>
                      <a:pt x="1" y="144"/>
                      <a:pt x="92"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125152" y="3496562"/>
                <a:ext cx="23963" cy="18571"/>
              </a:xfrm>
              <a:custGeom>
                <a:avLst/>
                <a:gdLst/>
                <a:ahLst/>
                <a:cxnLst/>
                <a:rect l="l" t="t" r="r" b="b"/>
                <a:pathLst>
                  <a:path w="200"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0008932" y="3753925"/>
                <a:ext cx="22645" cy="17733"/>
              </a:xfrm>
              <a:custGeom>
                <a:avLst/>
                <a:gdLst/>
                <a:ahLst/>
                <a:cxnLst/>
                <a:rect l="l" t="t" r="r" b="b"/>
                <a:pathLst>
                  <a:path w="189" h="148" extrusionOk="0">
                    <a:moveTo>
                      <a:pt x="95" y="147"/>
                    </a:moveTo>
                    <a:cubicBezTo>
                      <a:pt x="189" y="147"/>
                      <a:pt x="189" y="2"/>
                      <a:pt x="95" y="2"/>
                    </a:cubicBezTo>
                    <a:cubicBezTo>
                      <a:pt x="1" y="1"/>
                      <a:pt x="1" y="147"/>
                      <a:pt x="95"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9825136" y="3855049"/>
                <a:ext cx="63262" cy="49124"/>
              </a:xfrm>
              <a:custGeom>
                <a:avLst/>
                <a:gdLst/>
                <a:ahLst/>
                <a:cxnLst/>
                <a:rect l="l" t="t" r="r" b="b"/>
                <a:pathLst>
                  <a:path w="528" h="410" extrusionOk="0">
                    <a:moveTo>
                      <a:pt x="264" y="410"/>
                    </a:moveTo>
                    <a:cubicBezTo>
                      <a:pt x="527" y="410"/>
                      <a:pt x="528" y="0"/>
                      <a:pt x="264" y="0"/>
                    </a:cubicBezTo>
                    <a:cubicBezTo>
                      <a:pt x="1" y="0"/>
                      <a:pt x="1" y="410"/>
                      <a:pt x="264" y="4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9373554" y="4375406"/>
                <a:ext cx="32110" cy="24682"/>
              </a:xfrm>
              <a:custGeom>
                <a:avLst/>
                <a:gdLst/>
                <a:ahLst/>
                <a:cxnLst/>
                <a:rect l="l" t="t" r="r" b="b"/>
                <a:pathLst>
                  <a:path w="268" h="206" extrusionOk="0">
                    <a:moveTo>
                      <a:pt x="134" y="206"/>
                    </a:moveTo>
                    <a:cubicBezTo>
                      <a:pt x="266" y="206"/>
                      <a:pt x="267" y="0"/>
                      <a:pt x="134" y="0"/>
                    </a:cubicBezTo>
                    <a:cubicBezTo>
                      <a:pt x="0" y="0"/>
                      <a:pt x="0"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9311850" y="4225397"/>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9406383" y="4136495"/>
                <a:ext cx="48166" cy="46967"/>
              </a:xfrm>
              <a:custGeom>
                <a:avLst/>
                <a:gdLst/>
                <a:ahLst/>
                <a:cxnLst/>
                <a:rect l="l" t="t" r="r" b="b"/>
                <a:pathLst>
                  <a:path w="402" h="392" extrusionOk="0">
                    <a:moveTo>
                      <a:pt x="201" y="391"/>
                    </a:moveTo>
                    <a:cubicBezTo>
                      <a:pt x="304" y="391"/>
                      <a:pt x="401" y="302"/>
                      <a:pt x="396" y="196"/>
                    </a:cubicBezTo>
                    <a:cubicBezTo>
                      <a:pt x="391" y="91"/>
                      <a:pt x="311" y="0"/>
                      <a:pt x="201" y="0"/>
                    </a:cubicBezTo>
                    <a:cubicBezTo>
                      <a:pt x="99" y="0"/>
                      <a:pt x="1" y="91"/>
                      <a:pt x="6" y="196"/>
                    </a:cubicBezTo>
                    <a:cubicBezTo>
                      <a:pt x="10" y="302"/>
                      <a:pt x="90" y="391"/>
                      <a:pt x="201" y="3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2156971" y="6579764"/>
                <a:ext cx="24802" cy="19290"/>
              </a:xfrm>
              <a:custGeom>
                <a:avLst/>
                <a:gdLst/>
                <a:ahLst/>
                <a:cxnLst/>
                <a:rect l="l" t="t" r="r" b="b"/>
                <a:pathLst>
                  <a:path w="207" h="161" extrusionOk="0">
                    <a:moveTo>
                      <a:pt x="104" y="161"/>
                    </a:moveTo>
                    <a:cubicBezTo>
                      <a:pt x="206" y="161"/>
                      <a:pt x="206" y="1"/>
                      <a:pt x="104" y="1"/>
                    </a:cubicBezTo>
                    <a:cubicBezTo>
                      <a:pt x="1" y="0"/>
                      <a:pt x="1" y="161"/>
                      <a:pt x="104"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2210529" y="6749782"/>
                <a:ext cx="23004" cy="17972"/>
              </a:xfrm>
              <a:custGeom>
                <a:avLst/>
                <a:gdLst/>
                <a:ahLst/>
                <a:cxnLst/>
                <a:rect l="l" t="t" r="r" b="b"/>
                <a:pathLst>
                  <a:path w="192" h="150" extrusionOk="0">
                    <a:moveTo>
                      <a:pt x="96" y="149"/>
                    </a:moveTo>
                    <a:cubicBezTo>
                      <a:pt x="191" y="149"/>
                      <a:pt x="192" y="1"/>
                      <a:pt x="96" y="1"/>
                    </a:cubicBezTo>
                    <a:cubicBezTo>
                      <a:pt x="1" y="1"/>
                      <a:pt x="1" y="149"/>
                      <a:pt x="96" y="1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2238206" y="6478161"/>
                <a:ext cx="61106" cy="47327"/>
              </a:xfrm>
              <a:custGeom>
                <a:avLst/>
                <a:gdLst/>
                <a:ahLst/>
                <a:cxnLst/>
                <a:rect l="l" t="t" r="r" b="b"/>
                <a:pathLst>
                  <a:path w="510" h="395" extrusionOk="0">
                    <a:moveTo>
                      <a:pt x="255" y="395"/>
                    </a:moveTo>
                    <a:cubicBezTo>
                      <a:pt x="508" y="395"/>
                      <a:pt x="509" y="0"/>
                      <a:pt x="255" y="0"/>
                    </a:cubicBezTo>
                    <a:cubicBezTo>
                      <a:pt x="2" y="0"/>
                      <a:pt x="1" y="395"/>
                      <a:pt x="255" y="3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2557512" y="6607082"/>
                <a:ext cx="29834" cy="22885"/>
              </a:xfrm>
              <a:custGeom>
                <a:avLst/>
                <a:gdLst/>
                <a:ahLst/>
                <a:cxnLst/>
                <a:rect l="l" t="t" r="r" b="b"/>
                <a:pathLst>
                  <a:path w="249" h="191" extrusionOk="0">
                    <a:moveTo>
                      <a:pt x="125" y="191"/>
                    </a:moveTo>
                    <a:cubicBezTo>
                      <a:pt x="247" y="191"/>
                      <a:pt x="248" y="0"/>
                      <a:pt x="125" y="0"/>
                    </a:cubicBezTo>
                    <a:cubicBezTo>
                      <a:pt x="1" y="0"/>
                      <a:pt x="1" y="191"/>
                      <a:pt x="125"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2630360" y="6768113"/>
                <a:ext cx="35825" cy="27917"/>
              </a:xfrm>
              <a:custGeom>
                <a:avLst/>
                <a:gdLst/>
                <a:ahLst/>
                <a:cxnLst/>
                <a:rect l="l" t="t" r="r" b="b"/>
                <a:pathLst>
                  <a:path w="299" h="233" extrusionOk="0">
                    <a:moveTo>
                      <a:pt x="150" y="233"/>
                    </a:moveTo>
                    <a:cubicBezTo>
                      <a:pt x="298" y="233"/>
                      <a:pt x="298" y="2"/>
                      <a:pt x="150" y="2"/>
                    </a:cubicBezTo>
                    <a:cubicBezTo>
                      <a:pt x="0" y="1"/>
                      <a:pt x="0" y="233"/>
                      <a:pt x="150" y="2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3079785" y="6821191"/>
                <a:ext cx="31751" cy="27078"/>
              </a:xfrm>
              <a:custGeom>
                <a:avLst/>
                <a:gdLst/>
                <a:ahLst/>
                <a:cxnLst/>
                <a:rect l="l" t="t" r="r" b="b"/>
                <a:pathLst>
                  <a:path w="265" h="226" extrusionOk="0">
                    <a:moveTo>
                      <a:pt x="130" y="211"/>
                    </a:moveTo>
                    <a:cubicBezTo>
                      <a:pt x="146" y="209"/>
                      <a:pt x="160" y="205"/>
                      <a:pt x="176" y="202"/>
                    </a:cubicBezTo>
                    <a:cubicBezTo>
                      <a:pt x="265" y="184"/>
                      <a:pt x="265" y="42"/>
                      <a:pt x="176" y="23"/>
                    </a:cubicBezTo>
                    <a:cubicBezTo>
                      <a:pt x="160" y="21"/>
                      <a:pt x="146" y="16"/>
                      <a:pt x="130" y="13"/>
                    </a:cubicBezTo>
                    <a:cubicBezTo>
                      <a:pt x="66" y="1"/>
                      <a:pt x="0" y="44"/>
                      <a:pt x="0" y="112"/>
                    </a:cubicBezTo>
                    <a:cubicBezTo>
                      <a:pt x="1" y="181"/>
                      <a:pt x="66" y="225"/>
                      <a:pt x="130"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3065647" y="6677174"/>
                <a:ext cx="29714" cy="23004"/>
              </a:xfrm>
              <a:custGeom>
                <a:avLst/>
                <a:gdLst/>
                <a:ahLst/>
                <a:cxnLst/>
                <a:rect l="l" t="t" r="r" b="b"/>
                <a:pathLst>
                  <a:path w="248"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3295571" y="6425682"/>
                <a:ext cx="60507" cy="58949"/>
              </a:xfrm>
              <a:custGeom>
                <a:avLst/>
                <a:gdLst/>
                <a:ahLst/>
                <a:cxnLst/>
                <a:rect l="l" t="t" r="r" b="b"/>
                <a:pathLst>
                  <a:path w="505" h="492" extrusionOk="0">
                    <a:moveTo>
                      <a:pt x="252" y="491"/>
                    </a:moveTo>
                    <a:cubicBezTo>
                      <a:pt x="380" y="491"/>
                      <a:pt x="504" y="377"/>
                      <a:pt x="498" y="245"/>
                    </a:cubicBezTo>
                    <a:cubicBezTo>
                      <a:pt x="491" y="113"/>
                      <a:pt x="390" y="1"/>
                      <a:pt x="252" y="1"/>
                    </a:cubicBezTo>
                    <a:cubicBezTo>
                      <a:pt x="125" y="1"/>
                      <a:pt x="0" y="114"/>
                      <a:pt x="8" y="245"/>
                    </a:cubicBezTo>
                    <a:cubicBezTo>
                      <a:pt x="13" y="377"/>
                      <a:pt x="114" y="491"/>
                      <a:pt x="252" y="4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3060734" y="6158015"/>
                <a:ext cx="27917" cy="21806"/>
              </a:xfrm>
              <a:custGeom>
                <a:avLst/>
                <a:gdLst/>
                <a:ahLst/>
                <a:cxnLst/>
                <a:rect l="l" t="t" r="r" b="b"/>
                <a:pathLst>
                  <a:path w="233" h="182" extrusionOk="0">
                    <a:moveTo>
                      <a:pt x="117" y="182"/>
                    </a:moveTo>
                    <a:cubicBezTo>
                      <a:pt x="233" y="182"/>
                      <a:pt x="233" y="1"/>
                      <a:pt x="117" y="1"/>
                    </a:cubicBezTo>
                    <a:cubicBezTo>
                      <a:pt x="1" y="0"/>
                      <a:pt x="1" y="182"/>
                      <a:pt x="117" y="1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844948" y="6210853"/>
                <a:ext cx="27198" cy="21207"/>
              </a:xfrm>
              <a:custGeom>
                <a:avLst/>
                <a:gdLst/>
                <a:ahLst/>
                <a:cxnLst/>
                <a:rect l="l" t="t" r="r" b="b"/>
                <a:pathLst>
                  <a:path w="227" h="177" extrusionOk="0">
                    <a:moveTo>
                      <a:pt x="115" y="176"/>
                    </a:moveTo>
                    <a:cubicBezTo>
                      <a:pt x="226" y="176"/>
                      <a:pt x="226" y="2"/>
                      <a:pt x="115" y="2"/>
                    </a:cubicBezTo>
                    <a:cubicBezTo>
                      <a:pt x="2" y="1"/>
                      <a:pt x="1"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2816073" y="6059287"/>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2972311" y="6097748"/>
                <a:ext cx="17852" cy="13899"/>
              </a:xfrm>
              <a:custGeom>
                <a:avLst/>
                <a:gdLst/>
                <a:ahLst/>
                <a:cxnLst/>
                <a:rect l="l" t="t" r="r" b="b"/>
                <a:pathLst>
                  <a:path w="149" h="116" extrusionOk="0">
                    <a:moveTo>
                      <a:pt x="75" y="115"/>
                    </a:moveTo>
                    <a:cubicBezTo>
                      <a:pt x="148" y="115"/>
                      <a:pt x="148" y="0"/>
                      <a:pt x="75" y="0"/>
                    </a:cubicBezTo>
                    <a:cubicBezTo>
                      <a:pt x="1" y="1"/>
                      <a:pt x="1" y="115"/>
                      <a:pt x="75" y="1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2503955" y="5957924"/>
                <a:ext cx="42654" cy="42295"/>
              </a:xfrm>
              <a:custGeom>
                <a:avLst/>
                <a:gdLst/>
                <a:ahLst/>
                <a:cxnLst/>
                <a:rect l="l" t="t" r="r" b="b"/>
                <a:pathLst>
                  <a:path w="356" h="353" extrusionOk="0">
                    <a:moveTo>
                      <a:pt x="279" y="299"/>
                    </a:moveTo>
                    <a:cubicBezTo>
                      <a:pt x="284" y="293"/>
                      <a:pt x="289" y="287"/>
                      <a:pt x="295" y="278"/>
                    </a:cubicBezTo>
                    <a:cubicBezTo>
                      <a:pt x="336" y="225"/>
                      <a:pt x="356" y="166"/>
                      <a:pt x="327" y="102"/>
                    </a:cubicBezTo>
                    <a:cubicBezTo>
                      <a:pt x="304" y="45"/>
                      <a:pt x="245" y="1"/>
                      <a:pt x="180" y="3"/>
                    </a:cubicBezTo>
                    <a:cubicBezTo>
                      <a:pt x="124" y="6"/>
                      <a:pt x="69" y="33"/>
                      <a:pt x="41" y="83"/>
                    </a:cubicBezTo>
                    <a:cubicBezTo>
                      <a:pt x="0" y="152"/>
                      <a:pt x="21" y="222"/>
                      <a:pt x="66" y="278"/>
                    </a:cubicBezTo>
                    <a:cubicBezTo>
                      <a:pt x="71" y="285"/>
                      <a:pt x="76" y="292"/>
                      <a:pt x="82" y="299"/>
                    </a:cubicBezTo>
                    <a:cubicBezTo>
                      <a:pt x="126" y="353"/>
                      <a:pt x="237" y="353"/>
                      <a:pt x="279" y="2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656000" y="5946302"/>
                <a:ext cx="31272" cy="24562"/>
              </a:xfrm>
              <a:custGeom>
                <a:avLst/>
                <a:gdLst/>
                <a:ahLst/>
                <a:cxnLst/>
                <a:rect l="l" t="t" r="r" b="b"/>
                <a:pathLst>
                  <a:path w="261" h="205" extrusionOk="0">
                    <a:moveTo>
                      <a:pt x="131" y="204"/>
                    </a:moveTo>
                    <a:cubicBezTo>
                      <a:pt x="261" y="204"/>
                      <a:pt x="261" y="1"/>
                      <a:pt x="131" y="1"/>
                    </a:cubicBezTo>
                    <a:cubicBezTo>
                      <a:pt x="0" y="2"/>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1415078" y="6504161"/>
                <a:ext cx="83751" cy="65179"/>
              </a:xfrm>
              <a:custGeom>
                <a:avLst/>
                <a:gdLst/>
                <a:ahLst/>
                <a:cxnLst/>
                <a:rect l="l" t="t" r="r" b="b"/>
                <a:pathLst>
                  <a:path w="699" h="544" extrusionOk="0">
                    <a:moveTo>
                      <a:pt x="349" y="544"/>
                    </a:moveTo>
                    <a:cubicBezTo>
                      <a:pt x="698" y="544"/>
                      <a:pt x="698" y="1"/>
                      <a:pt x="349" y="1"/>
                    </a:cubicBezTo>
                    <a:cubicBezTo>
                      <a:pt x="0" y="1"/>
                      <a:pt x="0" y="544"/>
                      <a:pt x="349" y="5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002650" y="6618824"/>
                <a:ext cx="29834" cy="23004"/>
              </a:xfrm>
              <a:custGeom>
                <a:avLst/>
                <a:gdLst/>
                <a:ahLst/>
                <a:cxnLst/>
                <a:rect l="l" t="t" r="r" b="b"/>
                <a:pathLst>
                  <a:path w="249" h="192" extrusionOk="0">
                    <a:moveTo>
                      <a:pt x="124" y="191"/>
                    </a:moveTo>
                    <a:cubicBezTo>
                      <a:pt x="248" y="191"/>
                      <a:pt x="249" y="0"/>
                      <a:pt x="124" y="0"/>
                    </a:cubicBezTo>
                    <a:cubicBezTo>
                      <a:pt x="2" y="0"/>
                      <a:pt x="1"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2063037" y="6838804"/>
                <a:ext cx="23004" cy="26839"/>
              </a:xfrm>
              <a:custGeom>
                <a:avLst/>
                <a:gdLst/>
                <a:ahLst/>
                <a:cxnLst/>
                <a:rect l="l" t="t" r="r" b="b"/>
                <a:pathLst>
                  <a:path w="192" h="224" extrusionOk="0">
                    <a:moveTo>
                      <a:pt x="66" y="40"/>
                    </a:moveTo>
                    <a:cubicBezTo>
                      <a:pt x="56" y="50"/>
                      <a:pt x="44" y="58"/>
                      <a:pt x="34" y="67"/>
                    </a:cubicBezTo>
                    <a:cubicBezTo>
                      <a:pt x="0" y="93"/>
                      <a:pt x="0" y="133"/>
                      <a:pt x="34" y="158"/>
                    </a:cubicBezTo>
                    <a:cubicBezTo>
                      <a:pt x="44" y="168"/>
                      <a:pt x="56" y="175"/>
                      <a:pt x="66" y="185"/>
                    </a:cubicBezTo>
                    <a:cubicBezTo>
                      <a:pt x="118" y="224"/>
                      <a:pt x="192" y="170"/>
                      <a:pt x="192" y="113"/>
                    </a:cubicBezTo>
                    <a:cubicBezTo>
                      <a:pt x="192" y="57"/>
                      <a:pt x="118" y="0"/>
                      <a:pt x="66" y="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1811186" y="6908537"/>
                <a:ext cx="25760" cy="26958"/>
              </a:xfrm>
              <a:custGeom>
                <a:avLst/>
                <a:gdLst/>
                <a:ahLst/>
                <a:cxnLst/>
                <a:rect l="l" t="t" r="r" b="b"/>
                <a:pathLst>
                  <a:path w="215" h="225" extrusionOk="0">
                    <a:moveTo>
                      <a:pt x="27" y="64"/>
                    </a:moveTo>
                    <a:cubicBezTo>
                      <a:pt x="20" y="71"/>
                      <a:pt x="17" y="77"/>
                      <a:pt x="12" y="84"/>
                    </a:cubicBezTo>
                    <a:cubicBezTo>
                      <a:pt x="0" y="99"/>
                      <a:pt x="0" y="130"/>
                      <a:pt x="12" y="146"/>
                    </a:cubicBezTo>
                    <a:cubicBezTo>
                      <a:pt x="17" y="152"/>
                      <a:pt x="20" y="158"/>
                      <a:pt x="27" y="166"/>
                    </a:cubicBezTo>
                    <a:cubicBezTo>
                      <a:pt x="53" y="203"/>
                      <a:pt x="94" y="225"/>
                      <a:pt x="141" y="211"/>
                    </a:cubicBezTo>
                    <a:cubicBezTo>
                      <a:pt x="185" y="200"/>
                      <a:pt x="214" y="158"/>
                      <a:pt x="214" y="114"/>
                    </a:cubicBezTo>
                    <a:cubicBezTo>
                      <a:pt x="214" y="73"/>
                      <a:pt x="189" y="37"/>
                      <a:pt x="152" y="21"/>
                    </a:cubicBezTo>
                    <a:cubicBezTo>
                      <a:pt x="104" y="0"/>
                      <a:pt x="55" y="21"/>
                      <a:pt x="27" y="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1735583" y="6853542"/>
                <a:ext cx="26719" cy="20728"/>
              </a:xfrm>
              <a:custGeom>
                <a:avLst/>
                <a:gdLst/>
                <a:ahLst/>
                <a:cxnLst/>
                <a:rect l="l" t="t" r="r" b="b"/>
                <a:pathLst>
                  <a:path w="223" h="173" extrusionOk="0">
                    <a:moveTo>
                      <a:pt x="111" y="172"/>
                    </a:moveTo>
                    <a:cubicBezTo>
                      <a:pt x="222" y="172"/>
                      <a:pt x="222" y="1"/>
                      <a:pt x="111" y="1"/>
                    </a:cubicBezTo>
                    <a:cubicBezTo>
                      <a:pt x="1" y="1"/>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1158195" y="6894998"/>
                <a:ext cx="25281" cy="19530"/>
              </a:xfrm>
              <a:custGeom>
                <a:avLst/>
                <a:gdLst/>
                <a:ahLst/>
                <a:cxnLst/>
                <a:rect l="l" t="t" r="r" b="b"/>
                <a:pathLst>
                  <a:path w="211" h="163" extrusionOk="0">
                    <a:moveTo>
                      <a:pt x="105" y="163"/>
                    </a:moveTo>
                    <a:cubicBezTo>
                      <a:pt x="209" y="163"/>
                      <a:pt x="210" y="0"/>
                      <a:pt x="105" y="0"/>
                    </a:cubicBezTo>
                    <a:cubicBezTo>
                      <a:pt x="0" y="0"/>
                      <a:pt x="0"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0978593" y="6931182"/>
                <a:ext cx="22286" cy="17253"/>
              </a:xfrm>
              <a:custGeom>
                <a:avLst/>
                <a:gdLst/>
                <a:ahLst/>
                <a:cxnLst/>
                <a:rect l="l" t="t" r="r" b="b"/>
                <a:pathLst>
                  <a:path w="186" h="144" extrusionOk="0">
                    <a:moveTo>
                      <a:pt x="92" y="143"/>
                    </a:moveTo>
                    <a:cubicBezTo>
                      <a:pt x="185" y="143"/>
                      <a:pt x="185" y="1"/>
                      <a:pt x="92" y="1"/>
                    </a:cubicBezTo>
                    <a:cubicBezTo>
                      <a:pt x="1" y="0"/>
                      <a:pt x="1"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1033708" y="6595699"/>
                <a:ext cx="28875" cy="22286"/>
              </a:xfrm>
              <a:custGeom>
                <a:avLst/>
                <a:gdLst/>
                <a:ahLst/>
                <a:cxnLst/>
                <a:rect l="l" t="t" r="r" b="b"/>
                <a:pathLst>
                  <a:path w="241" h="186" extrusionOk="0">
                    <a:moveTo>
                      <a:pt x="121" y="186"/>
                    </a:moveTo>
                    <a:cubicBezTo>
                      <a:pt x="241" y="186"/>
                      <a:pt x="241" y="0"/>
                      <a:pt x="121" y="0"/>
                    </a:cubicBezTo>
                    <a:cubicBezTo>
                      <a:pt x="0" y="1"/>
                      <a:pt x="0"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1117698" y="6675856"/>
                <a:ext cx="25880" cy="25521"/>
              </a:xfrm>
              <a:custGeom>
                <a:avLst/>
                <a:gdLst/>
                <a:ahLst/>
                <a:cxnLst/>
                <a:rect l="l" t="t" r="r" b="b"/>
                <a:pathLst>
                  <a:path w="216" h="213" extrusionOk="0">
                    <a:moveTo>
                      <a:pt x="173" y="178"/>
                    </a:moveTo>
                    <a:cubicBezTo>
                      <a:pt x="179" y="169"/>
                      <a:pt x="186" y="159"/>
                      <a:pt x="193" y="150"/>
                    </a:cubicBezTo>
                    <a:cubicBezTo>
                      <a:pt x="216" y="121"/>
                      <a:pt x="216" y="92"/>
                      <a:pt x="193" y="63"/>
                    </a:cubicBezTo>
                    <a:cubicBezTo>
                      <a:pt x="186" y="54"/>
                      <a:pt x="179" y="44"/>
                      <a:pt x="173" y="35"/>
                    </a:cubicBezTo>
                    <a:cubicBezTo>
                      <a:pt x="147" y="3"/>
                      <a:pt x="97" y="1"/>
                      <a:pt x="63" y="13"/>
                    </a:cubicBezTo>
                    <a:cubicBezTo>
                      <a:pt x="26" y="29"/>
                      <a:pt x="1" y="65"/>
                      <a:pt x="1" y="105"/>
                    </a:cubicBezTo>
                    <a:cubicBezTo>
                      <a:pt x="1" y="139"/>
                      <a:pt x="21" y="174"/>
                      <a:pt x="51" y="191"/>
                    </a:cubicBezTo>
                    <a:cubicBezTo>
                      <a:pt x="85" y="213"/>
                      <a:pt x="146" y="212"/>
                      <a:pt x="17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685047" y="6427719"/>
                <a:ext cx="25281" cy="19650"/>
              </a:xfrm>
              <a:custGeom>
                <a:avLst/>
                <a:gdLst/>
                <a:ahLst/>
                <a:cxnLst/>
                <a:rect l="l" t="t" r="r" b="b"/>
                <a:pathLst>
                  <a:path w="211" h="164" extrusionOk="0">
                    <a:moveTo>
                      <a:pt x="105" y="163"/>
                    </a:moveTo>
                    <a:cubicBezTo>
                      <a:pt x="210" y="163"/>
                      <a:pt x="211" y="1"/>
                      <a:pt x="105" y="1"/>
                    </a:cubicBezTo>
                    <a:cubicBezTo>
                      <a:pt x="1" y="1"/>
                      <a:pt x="1"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0586439" y="6223913"/>
                <a:ext cx="23963" cy="18571"/>
              </a:xfrm>
              <a:custGeom>
                <a:avLst/>
                <a:gdLst/>
                <a:ahLst/>
                <a:cxnLst/>
                <a:rect l="l" t="t" r="r" b="b"/>
                <a:pathLst>
                  <a:path w="200" h="155" extrusionOk="0">
                    <a:moveTo>
                      <a:pt x="100" y="155"/>
                    </a:moveTo>
                    <a:cubicBezTo>
                      <a:pt x="200" y="155"/>
                      <a:pt x="200"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0742798" y="6268964"/>
                <a:ext cx="73447" cy="56912"/>
              </a:xfrm>
              <a:custGeom>
                <a:avLst/>
                <a:gdLst/>
                <a:ahLst/>
                <a:cxnLst/>
                <a:rect l="l" t="t" r="r" b="b"/>
                <a:pathLst>
                  <a:path w="613" h="475" extrusionOk="0">
                    <a:moveTo>
                      <a:pt x="307" y="475"/>
                    </a:moveTo>
                    <a:cubicBezTo>
                      <a:pt x="610" y="475"/>
                      <a:pt x="613" y="0"/>
                      <a:pt x="307" y="0"/>
                    </a:cubicBezTo>
                    <a:cubicBezTo>
                      <a:pt x="2" y="0"/>
                      <a:pt x="1" y="475"/>
                      <a:pt x="307"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1405972" y="5549115"/>
                <a:ext cx="31751" cy="24682"/>
              </a:xfrm>
              <a:custGeom>
                <a:avLst/>
                <a:gdLst/>
                <a:ahLst/>
                <a:cxnLst/>
                <a:rect l="l" t="t" r="r" b="b"/>
                <a:pathLst>
                  <a:path w="265" h="206" extrusionOk="0">
                    <a:moveTo>
                      <a:pt x="132" y="206"/>
                    </a:moveTo>
                    <a:cubicBezTo>
                      <a:pt x="264" y="206"/>
                      <a:pt x="265" y="0"/>
                      <a:pt x="132" y="0"/>
                    </a:cubicBezTo>
                    <a:cubicBezTo>
                      <a:pt x="0" y="1"/>
                      <a:pt x="0" y="206"/>
                      <a:pt x="132"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0988058" y="5010905"/>
                <a:ext cx="26719" cy="31392"/>
              </a:xfrm>
              <a:custGeom>
                <a:avLst/>
                <a:gdLst/>
                <a:ahLst/>
                <a:cxnLst/>
                <a:rect l="l" t="t" r="r" b="b"/>
                <a:pathLst>
                  <a:path w="223" h="262" extrusionOk="0">
                    <a:moveTo>
                      <a:pt x="209" y="134"/>
                    </a:moveTo>
                    <a:cubicBezTo>
                      <a:pt x="206" y="118"/>
                      <a:pt x="202" y="103"/>
                      <a:pt x="200" y="87"/>
                    </a:cubicBezTo>
                    <a:cubicBezTo>
                      <a:pt x="181" y="1"/>
                      <a:pt x="42" y="1"/>
                      <a:pt x="23" y="87"/>
                    </a:cubicBezTo>
                    <a:cubicBezTo>
                      <a:pt x="20" y="103"/>
                      <a:pt x="17" y="118"/>
                      <a:pt x="13" y="134"/>
                    </a:cubicBezTo>
                    <a:cubicBezTo>
                      <a:pt x="1" y="197"/>
                      <a:pt x="43" y="261"/>
                      <a:pt x="112" y="261"/>
                    </a:cubicBezTo>
                    <a:cubicBezTo>
                      <a:pt x="180" y="261"/>
                      <a:pt x="222" y="197"/>
                      <a:pt x="209" y="1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0911736" y="4768160"/>
                <a:ext cx="27438" cy="21567"/>
              </a:xfrm>
              <a:custGeom>
                <a:avLst/>
                <a:gdLst/>
                <a:ahLst/>
                <a:cxnLst/>
                <a:rect l="l" t="t" r="r" b="b"/>
                <a:pathLst>
                  <a:path w="229" h="180" extrusionOk="0">
                    <a:moveTo>
                      <a:pt x="115" y="179"/>
                    </a:moveTo>
                    <a:cubicBezTo>
                      <a:pt x="228" y="179"/>
                      <a:pt x="229" y="3"/>
                      <a:pt x="115" y="3"/>
                    </a:cubicBezTo>
                    <a:cubicBezTo>
                      <a:pt x="1" y="1"/>
                      <a:pt x="1"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0712005" y="4719275"/>
                <a:ext cx="18092" cy="14138"/>
              </a:xfrm>
              <a:custGeom>
                <a:avLst/>
                <a:gdLst/>
                <a:ahLst/>
                <a:cxnLst/>
                <a:rect l="l" t="t" r="r" b="b"/>
                <a:pathLst>
                  <a:path w="151" h="118" extrusionOk="0">
                    <a:moveTo>
                      <a:pt x="75" y="118"/>
                    </a:moveTo>
                    <a:cubicBezTo>
                      <a:pt x="150" y="118"/>
                      <a:pt x="150" y="1"/>
                      <a:pt x="75" y="1"/>
                    </a:cubicBezTo>
                    <a:cubicBezTo>
                      <a:pt x="1" y="1"/>
                      <a:pt x="1" y="118"/>
                      <a:pt x="75"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0474053" y="4926675"/>
                <a:ext cx="49963" cy="50562"/>
              </a:xfrm>
              <a:custGeom>
                <a:avLst/>
                <a:gdLst/>
                <a:ahLst/>
                <a:cxnLst/>
                <a:rect l="l" t="t" r="r" b="b"/>
                <a:pathLst>
                  <a:path w="417" h="422" extrusionOk="0">
                    <a:moveTo>
                      <a:pt x="353" y="312"/>
                    </a:moveTo>
                    <a:cubicBezTo>
                      <a:pt x="357" y="306"/>
                      <a:pt x="359" y="301"/>
                      <a:pt x="364" y="295"/>
                    </a:cubicBezTo>
                    <a:lnTo>
                      <a:pt x="300" y="358"/>
                    </a:lnTo>
                    <a:cubicBezTo>
                      <a:pt x="301" y="357"/>
                      <a:pt x="305" y="355"/>
                      <a:pt x="306" y="354"/>
                    </a:cubicBezTo>
                    <a:cubicBezTo>
                      <a:pt x="374" y="305"/>
                      <a:pt x="416" y="229"/>
                      <a:pt x="391" y="142"/>
                    </a:cubicBezTo>
                    <a:cubicBezTo>
                      <a:pt x="370" y="66"/>
                      <a:pt x="293" y="0"/>
                      <a:pt x="211" y="3"/>
                    </a:cubicBezTo>
                    <a:cubicBezTo>
                      <a:pt x="136" y="7"/>
                      <a:pt x="68" y="48"/>
                      <a:pt x="40" y="119"/>
                    </a:cubicBezTo>
                    <a:cubicBezTo>
                      <a:pt x="1" y="211"/>
                      <a:pt x="40" y="299"/>
                      <a:pt x="116" y="354"/>
                    </a:cubicBezTo>
                    <a:cubicBezTo>
                      <a:pt x="117" y="355"/>
                      <a:pt x="120" y="357"/>
                      <a:pt x="121" y="358"/>
                    </a:cubicBezTo>
                    <a:lnTo>
                      <a:pt x="58" y="295"/>
                    </a:lnTo>
                    <a:cubicBezTo>
                      <a:pt x="62" y="301"/>
                      <a:pt x="64" y="306"/>
                      <a:pt x="68" y="312"/>
                    </a:cubicBezTo>
                    <a:cubicBezTo>
                      <a:pt x="129" y="421"/>
                      <a:pt x="290" y="421"/>
                      <a:pt x="353"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0904188" y="4533322"/>
                <a:ext cx="30912" cy="24083"/>
              </a:xfrm>
              <a:custGeom>
                <a:avLst/>
                <a:gdLst/>
                <a:ahLst/>
                <a:cxnLst/>
                <a:rect l="l" t="t" r="r" b="b"/>
                <a:pathLst>
                  <a:path w="258" h="201" extrusionOk="0">
                    <a:moveTo>
                      <a:pt x="128" y="201"/>
                    </a:moveTo>
                    <a:cubicBezTo>
                      <a:pt x="258" y="201"/>
                      <a:pt x="258" y="0"/>
                      <a:pt x="128" y="0"/>
                    </a:cubicBezTo>
                    <a:cubicBezTo>
                      <a:pt x="1" y="0"/>
                      <a:pt x="1" y="201"/>
                      <a:pt x="128"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0940971" y="4429682"/>
                <a:ext cx="27557" cy="21207"/>
              </a:xfrm>
              <a:custGeom>
                <a:avLst/>
                <a:gdLst/>
                <a:ahLst/>
                <a:cxnLst/>
                <a:rect l="l" t="t" r="r" b="b"/>
                <a:pathLst>
                  <a:path w="230" h="177" extrusionOk="0">
                    <a:moveTo>
                      <a:pt x="114" y="177"/>
                    </a:moveTo>
                    <a:cubicBezTo>
                      <a:pt x="227" y="177"/>
                      <a:pt x="229" y="1"/>
                      <a:pt x="114" y="1"/>
                    </a:cubicBezTo>
                    <a:cubicBezTo>
                      <a:pt x="0" y="1"/>
                      <a:pt x="0" y="177"/>
                      <a:pt x="114"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1068933" y="4434954"/>
                <a:ext cx="28396" cy="22166"/>
              </a:xfrm>
              <a:custGeom>
                <a:avLst/>
                <a:gdLst/>
                <a:ahLst/>
                <a:cxnLst/>
                <a:rect l="l" t="t" r="r" b="b"/>
                <a:pathLst>
                  <a:path w="237" h="185" extrusionOk="0">
                    <a:moveTo>
                      <a:pt x="119" y="184"/>
                    </a:moveTo>
                    <a:cubicBezTo>
                      <a:pt x="237" y="184"/>
                      <a:pt x="237" y="1"/>
                      <a:pt x="119" y="1"/>
                    </a:cubicBezTo>
                    <a:cubicBezTo>
                      <a:pt x="2" y="1"/>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9784159" y="5509695"/>
                <a:ext cx="28396" cy="22046"/>
              </a:xfrm>
              <a:custGeom>
                <a:avLst/>
                <a:gdLst/>
                <a:ahLst/>
                <a:cxnLst/>
                <a:rect l="l" t="t" r="r" b="b"/>
                <a:pathLst>
                  <a:path w="237" h="184" extrusionOk="0">
                    <a:moveTo>
                      <a:pt x="119" y="184"/>
                    </a:moveTo>
                    <a:cubicBezTo>
                      <a:pt x="236" y="184"/>
                      <a:pt x="236" y="0"/>
                      <a:pt x="119" y="0"/>
                    </a:cubicBezTo>
                    <a:cubicBezTo>
                      <a:pt x="1" y="0"/>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9681838" y="5699962"/>
                <a:ext cx="34507" cy="26839"/>
              </a:xfrm>
              <a:custGeom>
                <a:avLst/>
                <a:gdLst/>
                <a:ahLst/>
                <a:cxnLst/>
                <a:rect l="l" t="t" r="r" b="b"/>
                <a:pathLst>
                  <a:path w="288" h="224" extrusionOk="0">
                    <a:moveTo>
                      <a:pt x="143" y="224"/>
                    </a:moveTo>
                    <a:cubicBezTo>
                      <a:pt x="287" y="224"/>
                      <a:pt x="287" y="0"/>
                      <a:pt x="143" y="0"/>
                    </a:cubicBezTo>
                    <a:cubicBezTo>
                      <a:pt x="1" y="0"/>
                      <a:pt x="1" y="224"/>
                      <a:pt x="143" y="2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1478341" y="3688027"/>
                <a:ext cx="27438" cy="21207"/>
              </a:xfrm>
              <a:custGeom>
                <a:avLst/>
                <a:gdLst/>
                <a:ahLst/>
                <a:cxnLst/>
                <a:rect l="l" t="t" r="r" b="b"/>
                <a:pathLst>
                  <a:path w="229" h="177" extrusionOk="0">
                    <a:moveTo>
                      <a:pt x="113" y="176"/>
                    </a:moveTo>
                    <a:cubicBezTo>
                      <a:pt x="227" y="176"/>
                      <a:pt x="228" y="0"/>
                      <a:pt x="113" y="0"/>
                    </a:cubicBezTo>
                    <a:cubicBezTo>
                      <a:pt x="1" y="0"/>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1436765" y="3523880"/>
                <a:ext cx="28636" cy="22405"/>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987673" y="4483120"/>
                <a:ext cx="24802" cy="19410"/>
              </a:xfrm>
              <a:custGeom>
                <a:avLst/>
                <a:gdLst/>
                <a:ahLst/>
                <a:cxnLst/>
                <a:rect l="l" t="t" r="r" b="b"/>
                <a:pathLst>
                  <a:path w="207" h="162" extrusionOk="0">
                    <a:moveTo>
                      <a:pt x="103" y="161"/>
                    </a:moveTo>
                    <a:cubicBezTo>
                      <a:pt x="206" y="161"/>
                      <a:pt x="206" y="1"/>
                      <a:pt x="103" y="1"/>
                    </a:cubicBezTo>
                    <a:cubicBezTo>
                      <a:pt x="1" y="1"/>
                      <a:pt x="1"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893619" y="4249121"/>
                <a:ext cx="25760" cy="20009"/>
              </a:xfrm>
              <a:custGeom>
                <a:avLst/>
                <a:gdLst/>
                <a:ahLst/>
                <a:cxnLst/>
                <a:rect l="l" t="t" r="r" b="b"/>
                <a:pathLst>
                  <a:path w="215" h="167" extrusionOk="0">
                    <a:moveTo>
                      <a:pt x="108" y="166"/>
                    </a:moveTo>
                    <a:cubicBezTo>
                      <a:pt x="215" y="166"/>
                      <a:pt x="215" y="1"/>
                      <a:pt x="108" y="1"/>
                    </a:cubicBezTo>
                    <a:cubicBezTo>
                      <a:pt x="3" y="2"/>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662136" y="4171601"/>
                <a:ext cx="57272" cy="58110"/>
              </a:xfrm>
              <a:custGeom>
                <a:avLst/>
                <a:gdLst/>
                <a:ahLst/>
                <a:cxnLst/>
                <a:rect l="l" t="t" r="r" b="b"/>
                <a:pathLst>
                  <a:path w="478" h="485" extrusionOk="0">
                    <a:moveTo>
                      <a:pt x="344" y="62"/>
                    </a:moveTo>
                    <a:cubicBezTo>
                      <a:pt x="260" y="19"/>
                      <a:pt x="144" y="0"/>
                      <a:pt x="74" y="79"/>
                    </a:cubicBezTo>
                    <a:cubicBezTo>
                      <a:pt x="1" y="158"/>
                      <a:pt x="10" y="260"/>
                      <a:pt x="56" y="349"/>
                    </a:cubicBezTo>
                    <a:cubicBezTo>
                      <a:pt x="119" y="471"/>
                      <a:pt x="293" y="484"/>
                      <a:pt x="386" y="391"/>
                    </a:cubicBezTo>
                    <a:cubicBezTo>
                      <a:pt x="478" y="300"/>
                      <a:pt x="464" y="126"/>
                      <a:pt x="344" y="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1664892" y="3805805"/>
                <a:ext cx="39779" cy="30912"/>
              </a:xfrm>
              <a:custGeom>
                <a:avLst/>
                <a:gdLst/>
                <a:ahLst/>
                <a:cxnLst/>
                <a:rect l="l" t="t" r="r" b="b"/>
                <a:pathLst>
                  <a:path w="332" h="258" extrusionOk="0">
                    <a:moveTo>
                      <a:pt x="165" y="258"/>
                    </a:moveTo>
                    <a:cubicBezTo>
                      <a:pt x="330" y="258"/>
                      <a:pt x="331" y="0"/>
                      <a:pt x="165" y="0"/>
                    </a:cubicBezTo>
                    <a:cubicBezTo>
                      <a:pt x="0" y="0"/>
                      <a:pt x="0" y="258"/>
                      <a:pt x="165" y="2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658662" y="3475834"/>
                <a:ext cx="16894" cy="13299"/>
              </a:xfrm>
              <a:custGeom>
                <a:avLst/>
                <a:gdLst/>
                <a:ahLst/>
                <a:cxnLst/>
                <a:rect l="l" t="t" r="r" b="b"/>
                <a:pathLst>
                  <a:path w="141" h="111" extrusionOk="0">
                    <a:moveTo>
                      <a:pt x="71" y="110"/>
                    </a:moveTo>
                    <a:cubicBezTo>
                      <a:pt x="141" y="110"/>
                      <a:pt x="141" y="2"/>
                      <a:pt x="71" y="2"/>
                    </a:cubicBezTo>
                    <a:cubicBezTo>
                      <a:pt x="0" y="1"/>
                      <a:pt x="0" y="110"/>
                      <a:pt x="71"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809029" y="3206130"/>
                <a:ext cx="20009" cy="15336"/>
              </a:xfrm>
              <a:custGeom>
                <a:avLst/>
                <a:gdLst/>
                <a:ahLst/>
                <a:cxnLst/>
                <a:rect l="l" t="t" r="r" b="b"/>
                <a:pathLst>
                  <a:path w="167" h="128" extrusionOk="0">
                    <a:moveTo>
                      <a:pt x="84" y="128"/>
                    </a:moveTo>
                    <a:cubicBezTo>
                      <a:pt x="167" y="128"/>
                      <a:pt x="167" y="0"/>
                      <a:pt x="84" y="0"/>
                    </a:cubicBezTo>
                    <a:cubicBezTo>
                      <a:pt x="0" y="0"/>
                      <a:pt x="0"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1943941" y="3254656"/>
                <a:ext cx="30433" cy="23604"/>
              </a:xfrm>
              <a:custGeom>
                <a:avLst/>
                <a:gdLst/>
                <a:ahLst/>
                <a:cxnLst/>
                <a:rect l="l" t="t" r="r" b="b"/>
                <a:pathLst>
                  <a:path w="254" h="197" extrusionOk="0">
                    <a:moveTo>
                      <a:pt x="127" y="196"/>
                    </a:moveTo>
                    <a:cubicBezTo>
                      <a:pt x="254" y="196"/>
                      <a:pt x="254" y="0"/>
                      <a:pt x="127" y="0"/>
                    </a:cubicBezTo>
                    <a:cubicBezTo>
                      <a:pt x="1" y="0"/>
                      <a:pt x="1" y="196"/>
                      <a:pt x="127"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821464" y="4172679"/>
                <a:ext cx="27557" cy="21207"/>
              </a:xfrm>
              <a:custGeom>
                <a:avLst/>
                <a:gdLst/>
                <a:ahLst/>
                <a:cxnLst/>
                <a:rect l="l" t="t" r="r" b="b"/>
                <a:pathLst>
                  <a:path w="230" h="177" extrusionOk="0">
                    <a:moveTo>
                      <a:pt x="116" y="177"/>
                    </a:moveTo>
                    <a:cubicBezTo>
                      <a:pt x="228" y="177"/>
                      <a:pt x="229" y="1"/>
                      <a:pt x="116" y="1"/>
                    </a:cubicBezTo>
                    <a:cubicBezTo>
                      <a:pt x="1" y="1"/>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2841833" y="4262420"/>
                <a:ext cx="21687" cy="17014"/>
              </a:xfrm>
              <a:custGeom>
                <a:avLst/>
                <a:gdLst/>
                <a:ahLst/>
                <a:cxnLst/>
                <a:rect l="l" t="t" r="r" b="b"/>
                <a:pathLst>
                  <a:path w="181" h="142" extrusionOk="0">
                    <a:moveTo>
                      <a:pt x="91" y="142"/>
                    </a:moveTo>
                    <a:cubicBezTo>
                      <a:pt x="181" y="142"/>
                      <a:pt x="181" y="1"/>
                      <a:pt x="91" y="1"/>
                    </a:cubicBezTo>
                    <a:cubicBezTo>
                      <a:pt x="0" y="0"/>
                      <a:pt x="0" y="142"/>
                      <a:pt x="91" y="1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2426794" y="4478088"/>
                <a:ext cx="22525" cy="17733"/>
              </a:xfrm>
              <a:custGeom>
                <a:avLst/>
                <a:gdLst/>
                <a:ahLst/>
                <a:cxnLst/>
                <a:rect l="l" t="t" r="r" b="b"/>
                <a:pathLst>
                  <a:path w="188" h="148" extrusionOk="0">
                    <a:moveTo>
                      <a:pt x="94" y="147"/>
                    </a:moveTo>
                    <a:cubicBezTo>
                      <a:pt x="188" y="147"/>
                      <a:pt x="188" y="3"/>
                      <a:pt x="94" y="3"/>
                    </a:cubicBezTo>
                    <a:cubicBezTo>
                      <a:pt x="0" y="1"/>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2220713" y="4397811"/>
                <a:ext cx="49364" cy="46249"/>
              </a:xfrm>
              <a:custGeom>
                <a:avLst/>
                <a:gdLst/>
                <a:ahLst/>
                <a:cxnLst/>
                <a:rect l="l" t="t" r="r" b="b"/>
                <a:pathLst>
                  <a:path w="412" h="386" extrusionOk="0">
                    <a:moveTo>
                      <a:pt x="339" y="286"/>
                    </a:moveTo>
                    <a:cubicBezTo>
                      <a:pt x="344" y="277"/>
                      <a:pt x="348" y="268"/>
                      <a:pt x="353" y="258"/>
                    </a:cubicBezTo>
                    <a:cubicBezTo>
                      <a:pt x="411" y="144"/>
                      <a:pt x="341" y="1"/>
                      <a:pt x="206" y="1"/>
                    </a:cubicBezTo>
                    <a:cubicBezTo>
                      <a:pt x="70" y="1"/>
                      <a:pt x="0" y="144"/>
                      <a:pt x="58" y="258"/>
                    </a:cubicBezTo>
                    <a:cubicBezTo>
                      <a:pt x="63" y="268"/>
                      <a:pt x="68" y="276"/>
                      <a:pt x="73" y="286"/>
                    </a:cubicBezTo>
                    <a:cubicBezTo>
                      <a:pt x="124" y="386"/>
                      <a:pt x="287" y="386"/>
                      <a:pt x="339"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1763260" y="3685630"/>
                <a:ext cx="18092" cy="14138"/>
              </a:xfrm>
              <a:custGeom>
                <a:avLst/>
                <a:gdLst/>
                <a:ahLst/>
                <a:cxnLst/>
                <a:rect l="l" t="t" r="r" b="b"/>
                <a:pathLst>
                  <a:path w="151" h="118" extrusionOk="0">
                    <a:moveTo>
                      <a:pt x="75" y="117"/>
                    </a:moveTo>
                    <a:cubicBezTo>
                      <a:pt x="150" y="117"/>
                      <a:pt x="150" y="0"/>
                      <a:pt x="75" y="0"/>
                    </a:cubicBezTo>
                    <a:cubicBezTo>
                      <a:pt x="1" y="0"/>
                      <a:pt x="1" y="117"/>
                      <a:pt x="75" y="1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1749481" y="3520645"/>
                <a:ext cx="22286" cy="17253"/>
              </a:xfrm>
              <a:custGeom>
                <a:avLst/>
                <a:gdLst/>
                <a:ahLst/>
                <a:cxnLst/>
                <a:rect l="l" t="t" r="r" b="b"/>
                <a:pathLst>
                  <a:path w="186" h="144" extrusionOk="0">
                    <a:moveTo>
                      <a:pt x="93" y="143"/>
                    </a:moveTo>
                    <a:cubicBezTo>
                      <a:pt x="185" y="143"/>
                      <a:pt x="185" y="1"/>
                      <a:pt x="93" y="1"/>
                    </a:cubicBezTo>
                    <a:cubicBezTo>
                      <a:pt x="1" y="0"/>
                      <a:pt x="1"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1818375" y="3426111"/>
                <a:ext cx="24802" cy="19410"/>
              </a:xfrm>
              <a:custGeom>
                <a:avLst/>
                <a:gdLst/>
                <a:ahLst/>
                <a:cxnLst/>
                <a:rect l="l" t="t" r="r" b="b"/>
                <a:pathLst>
                  <a:path w="207" h="162" extrusionOk="0">
                    <a:moveTo>
                      <a:pt x="104" y="162"/>
                    </a:moveTo>
                    <a:cubicBezTo>
                      <a:pt x="206" y="162"/>
                      <a:pt x="206" y="1"/>
                      <a:pt x="104" y="1"/>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1728274" y="3313365"/>
                <a:ext cx="29714" cy="23004"/>
              </a:xfrm>
              <a:custGeom>
                <a:avLst/>
                <a:gdLst/>
                <a:ahLst/>
                <a:cxnLst/>
                <a:rect l="l" t="t" r="r" b="b"/>
                <a:pathLst>
                  <a:path w="248" h="192" extrusionOk="0">
                    <a:moveTo>
                      <a:pt x="124" y="191"/>
                    </a:moveTo>
                    <a:cubicBezTo>
                      <a:pt x="246" y="191"/>
                      <a:pt x="247" y="1"/>
                      <a:pt x="124" y="1"/>
                    </a:cubicBezTo>
                    <a:cubicBezTo>
                      <a:pt x="0" y="1"/>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0548338" y="3657714"/>
                <a:ext cx="30074" cy="23484"/>
              </a:xfrm>
              <a:custGeom>
                <a:avLst/>
                <a:gdLst/>
                <a:ahLst/>
                <a:cxnLst/>
                <a:rect l="l" t="t" r="r" b="b"/>
                <a:pathLst>
                  <a:path w="251" h="196" extrusionOk="0">
                    <a:moveTo>
                      <a:pt x="126" y="195"/>
                    </a:moveTo>
                    <a:cubicBezTo>
                      <a:pt x="251" y="195"/>
                      <a:pt x="251" y="1"/>
                      <a:pt x="126" y="1"/>
                    </a:cubicBezTo>
                    <a:cubicBezTo>
                      <a:pt x="1" y="0"/>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0582366" y="3773575"/>
                <a:ext cx="32350" cy="25161"/>
              </a:xfrm>
              <a:custGeom>
                <a:avLst/>
                <a:gdLst/>
                <a:ahLst/>
                <a:cxnLst/>
                <a:rect l="l" t="t" r="r" b="b"/>
                <a:pathLst>
                  <a:path w="270" h="210" extrusionOk="0">
                    <a:moveTo>
                      <a:pt x="134" y="209"/>
                    </a:moveTo>
                    <a:cubicBezTo>
                      <a:pt x="269" y="209"/>
                      <a:pt x="269" y="0"/>
                      <a:pt x="134" y="0"/>
                    </a:cubicBezTo>
                    <a:cubicBezTo>
                      <a:pt x="1" y="0"/>
                      <a:pt x="1" y="209"/>
                      <a:pt x="134" y="2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0613278" y="3634350"/>
                <a:ext cx="75603" cy="58470"/>
              </a:xfrm>
              <a:custGeom>
                <a:avLst/>
                <a:gdLst/>
                <a:ahLst/>
                <a:cxnLst/>
                <a:rect l="l" t="t" r="r" b="b"/>
                <a:pathLst>
                  <a:path w="631" h="488" extrusionOk="0">
                    <a:moveTo>
                      <a:pt x="315" y="487"/>
                    </a:moveTo>
                    <a:cubicBezTo>
                      <a:pt x="629" y="487"/>
                      <a:pt x="631" y="0"/>
                      <a:pt x="315" y="0"/>
                    </a:cubicBezTo>
                    <a:cubicBezTo>
                      <a:pt x="1" y="0"/>
                      <a:pt x="1" y="487"/>
                      <a:pt x="315" y="4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0883220" y="3981694"/>
                <a:ext cx="28396" cy="30912"/>
              </a:xfrm>
              <a:custGeom>
                <a:avLst/>
                <a:gdLst/>
                <a:ahLst/>
                <a:cxnLst/>
                <a:rect l="l" t="t" r="r" b="b"/>
                <a:pathLst>
                  <a:path w="237" h="258" extrusionOk="0">
                    <a:moveTo>
                      <a:pt x="164" y="29"/>
                    </a:moveTo>
                    <a:cubicBezTo>
                      <a:pt x="134" y="13"/>
                      <a:pt x="110" y="0"/>
                      <a:pt x="75" y="17"/>
                    </a:cubicBezTo>
                    <a:cubicBezTo>
                      <a:pt x="33" y="36"/>
                      <a:pt x="0" y="72"/>
                      <a:pt x="0" y="122"/>
                    </a:cubicBezTo>
                    <a:cubicBezTo>
                      <a:pt x="0" y="204"/>
                      <a:pt x="92" y="257"/>
                      <a:pt x="164" y="215"/>
                    </a:cubicBezTo>
                    <a:cubicBezTo>
                      <a:pt x="233" y="176"/>
                      <a:pt x="237" y="68"/>
                      <a:pt x="16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0862852" y="4100790"/>
                <a:ext cx="31991" cy="24802"/>
              </a:xfrm>
              <a:custGeom>
                <a:avLst/>
                <a:gdLst/>
                <a:ahLst/>
                <a:cxnLst/>
                <a:rect l="l" t="t" r="r" b="b"/>
                <a:pathLst>
                  <a:path w="267" h="207" extrusionOk="0">
                    <a:moveTo>
                      <a:pt x="134" y="206"/>
                    </a:moveTo>
                    <a:cubicBezTo>
                      <a:pt x="265" y="206"/>
                      <a:pt x="266" y="1"/>
                      <a:pt x="134" y="1"/>
                    </a:cubicBezTo>
                    <a:cubicBezTo>
                      <a:pt x="1" y="1"/>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1222296" y="3725050"/>
                <a:ext cx="37023" cy="28875"/>
              </a:xfrm>
              <a:custGeom>
                <a:avLst/>
                <a:gdLst/>
                <a:ahLst/>
                <a:cxnLst/>
                <a:rect l="l" t="t" r="r" b="b"/>
                <a:pathLst>
                  <a:path w="309" h="241" extrusionOk="0">
                    <a:moveTo>
                      <a:pt x="155" y="241"/>
                    </a:moveTo>
                    <a:cubicBezTo>
                      <a:pt x="309" y="241"/>
                      <a:pt x="309" y="0"/>
                      <a:pt x="155" y="0"/>
                    </a:cubicBezTo>
                    <a:cubicBezTo>
                      <a:pt x="1" y="0"/>
                      <a:pt x="1"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1247098" y="3641299"/>
                <a:ext cx="57631" cy="44571"/>
              </a:xfrm>
              <a:custGeom>
                <a:avLst/>
                <a:gdLst/>
                <a:ahLst/>
                <a:cxnLst/>
                <a:rect l="l" t="t" r="r" b="b"/>
                <a:pathLst>
                  <a:path w="481" h="372" extrusionOk="0">
                    <a:moveTo>
                      <a:pt x="240" y="371"/>
                    </a:moveTo>
                    <a:cubicBezTo>
                      <a:pt x="479" y="371"/>
                      <a:pt x="480" y="0"/>
                      <a:pt x="240" y="0"/>
                    </a:cubicBezTo>
                    <a:cubicBezTo>
                      <a:pt x="2" y="0"/>
                      <a:pt x="1" y="371"/>
                      <a:pt x="240" y="3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0904907" y="3227098"/>
                <a:ext cx="41097" cy="31751"/>
              </a:xfrm>
              <a:custGeom>
                <a:avLst/>
                <a:gdLst/>
                <a:ahLst/>
                <a:cxnLst/>
                <a:rect l="l" t="t" r="r" b="b"/>
                <a:pathLst>
                  <a:path w="343" h="265" extrusionOk="0">
                    <a:moveTo>
                      <a:pt x="172" y="265"/>
                    </a:moveTo>
                    <a:cubicBezTo>
                      <a:pt x="343" y="265"/>
                      <a:pt x="343" y="0"/>
                      <a:pt x="172" y="0"/>
                    </a:cubicBezTo>
                    <a:cubicBezTo>
                      <a:pt x="1" y="0"/>
                      <a:pt x="1" y="265"/>
                      <a:pt x="172" y="26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1031072" y="3171384"/>
                <a:ext cx="34267" cy="26479"/>
              </a:xfrm>
              <a:custGeom>
                <a:avLst/>
                <a:gdLst/>
                <a:ahLst/>
                <a:cxnLst/>
                <a:rect l="l" t="t" r="r" b="b"/>
                <a:pathLst>
                  <a:path w="286" h="221" extrusionOk="0">
                    <a:moveTo>
                      <a:pt x="143" y="221"/>
                    </a:moveTo>
                    <a:cubicBezTo>
                      <a:pt x="284"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0999680" y="3080924"/>
                <a:ext cx="26719" cy="20488"/>
              </a:xfrm>
              <a:custGeom>
                <a:avLst/>
                <a:gdLst/>
                <a:ahLst/>
                <a:cxnLst/>
                <a:rect l="l" t="t" r="r" b="b"/>
                <a:pathLst>
                  <a:path w="223" h="171" extrusionOk="0">
                    <a:moveTo>
                      <a:pt x="112" y="171"/>
                    </a:moveTo>
                    <a:cubicBezTo>
                      <a:pt x="222" y="171"/>
                      <a:pt x="222" y="0"/>
                      <a:pt x="112" y="0"/>
                    </a:cubicBezTo>
                    <a:cubicBezTo>
                      <a:pt x="1" y="0"/>
                      <a:pt x="1" y="171"/>
                      <a:pt x="112"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1085588" y="3119145"/>
                <a:ext cx="18332" cy="14258"/>
              </a:xfrm>
              <a:custGeom>
                <a:avLst/>
                <a:gdLst/>
                <a:ahLst/>
                <a:cxnLst/>
                <a:rect l="l" t="t" r="r" b="b"/>
                <a:pathLst>
                  <a:path w="153" h="119" extrusionOk="0">
                    <a:moveTo>
                      <a:pt x="78" y="119"/>
                    </a:moveTo>
                    <a:cubicBezTo>
                      <a:pt x="153" y="119"/>
                      <a:pt x="153" y="1"/>
                      <a:pt x="78" y="1"/>
                    </a:cubicBezTo>
                    <a:cubicBezTo>
                      <a:pt x="3" y="1"/>
                      <a:pt x="1" y="119"/>
                      <a:pt x="78" y="1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1231522" y="3061993"/>
                <a:ext cx="30193" cy="23484"/>
              </a:xfrm>
              <a:custGeom>
                <a:avLst/>
                <a:gdLst/>
                <a:ahLst/>
                <a:cxnLst/>
                <a:rect l="l" t="t" r="r" b="b"/>
                <a:pathLst>
                  <a:path w="252" h="196" extrusionOk="0">
                    <a:moveTo>
                      <a:pt x="126" y="195"/>
                    </a:moveTo>
                    <a:cubicBezTo>
                      <a:pt x="252" y="195"/>
                      <a:pt x="252" y="1"/>
                      <a:pt x="126" y="1"/>
                    </a:cubicBezTo>
                    <a:cubicBezTo>
                      <a:pt x="1" y="1"/>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1172813" y="2736096"/>
                <a:ext cx="42415" cy="32949"/>
              </a:xfrm>
              <a:custGeom>
                <a:avLst/>
                <a:gdLst/>
                <a:ahLst/>
                <a:cxnLst/>
                <a:rect l="l" t="t" r="r" b="b"/>
                <a:pathLst>
                  <a:path w="354" h="275" extrusionOk="0">
                    <a:moveTo>
                      <a:pt x="178" y="274"/>
                    </a:moveTo>
                    <a:cubicBezTo>
                      <a:pt x="354" y="274"/>
                      <a:pt x="354" y="0"/>
                      <a:pt x="178" y="0"/>
                    </a:cubicBezTo>
                    <a:cubicBezTo>
                      <a:pt x="3" y="0"/>
                      <a:pt x="1" y="274"/>
                      <a:pt x="178" y="2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9469166" y="2703866"/>
                <a:ext cx="43732" cy="50202"/>
              </a:xfrm>
              <a:custGeom>
                <a:avLst/>
                <a:gdLst/>
                <a:ahLst/>
                <a:cxnLst/>
                <a:rect l="l" t="t" r="r" b="b"/>
                <a:pathLst>
                  <a:path w="365" h="419" extrusionOk="0">
                    <a:moveTo>
                      <a:pt x="93" y="334"/>
                    </a:moveTo>
                    <a:cubicBezTo>
                      <a:pt x="102" y="339"/>
                      <a:pt x="109" y="345"/>
                      <a:pt x="119" y="350"/>
                    </a:cubicBezTo>
                    <a:cubicBezTo>
                      <a:pt x="224" y="419"/>
                      <a:pt x="365" y="328"/>
                      <a:pt x="365" y="210"/>
                    </a:cubicBezTo>
                    <a:cubicBezTo>
                      <a:pt x="365" y="91"/>
                      <a:pt x="224" y="0"/>
                      <a:pt x="119" y="69"/>
                    </a:cubicBezTo>
                    <a:cubicBezTo>
                      <a:pt x="109" y="74"/>
                      <a:pt x="102" y="80"/>
                      <a:pt x="93" y="86"/>
                    </a:cubicBezTo>
                    <a:cubicBezTo>
                      <a:pt x="1" y="148"/>
                      <a:pt x="1" y="273"/>
                      <a:pt x="93" y="3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9572207" y="2874362"/>
                <a:ext cx="31991" cy="24802"/>
              </a:xfrm>
              <a:custGeom>
                <a:avLst/>
                <a:gdLst/>
                <a:ahLst/>
                <a:cxnLst/>
                <a:rect l="l" t="t" r="r" b="b"/>
                <a:pathLst>
                  <a:path w="267" h="207" extrusionOk="0">
                    <a:moveTo>
                      <a:pt x="133" y="207"/>
                    </a:moveTo>
                    <a:cubicBezTo>
                      <a:pt x="265" y="207"/>
                      <a:pt x="266" y="1"/>
                      <a:pt x="133" y="1"/>
                    </a:cubicBezTo>
                    <a:cubicBezTo>
                      <a:pt x="1" y="1"/>
                      <a:pt x="0" y="207"/>
                      <a:pt x="133"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9428429" y="2969735"/>
                <a:ext cx="27318" cy="21207"/>
              </a:xfrm>
              <a:custGeom>
                <a:avLst/>
                <a:gdLst/>
                <a:ahLst/>
                <a:cxnLst/>
                <a:rect l="l" t="t" r="r" b="b"/>
                <a:pathLst>
                  <a:path w="228" h="177" extrusionOk="0">
                    <a:moveTo>
                      <a:pt x="114" y="176"/>
                    </a:moveTo>
                    <a:cubicBezTo>
                      <a:pt x="227" y="176"/>
                      <a:pt x="228" y="0"/>
                      <a:pt x="114" y="0"/>
                    </a:cubicBezTo>
                    <a:cubicBezTo>
                      <a:pt x="0" y="0"/>
                      <a:pt x="0"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2415292" y="6885652"/>
                <a:ext cx="34027" cy="26479"/>
              </a:xfrm>
              <a:custGeom>
                <a:avLst/>
                <a:gdLst/>
                <a:ahLst/>
                <a:cxnLst/>
                <a:rect l="l" t="t" r="r" b="b"/>
                <a:pathLst>
                  <a:path w="284" h="221" extrusionOk="0">
                    <a:moveTo>
                      <a:pt x="141" y="221"/>
                    </a:moveTo>
                    <a:cubicBezTo>
                      <a:pt x="282" y="221"/>
                      <a:pt x="284" y="0"/>
                      <a:pt x="141" y="0"/>
                    </a:cubicBezTo>
                    <a:cubicBezTo>
                      <a:pt x="0" y="0"/>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0753341" y="6911053"/>
                <a:ext cx="28875" cy="22525"/>
              </a:xfrm>
              <a:custGeom>
                <a:avLst/>
                <a:gdLst/>
                <a:ahLst/>
                <a:cxnLst/>
                <a:rect l="l" t="t" r="r" b="b"/>
                <a:pathLst>
                  <a:path w="241" h="188" extrusionOk="0">
                    <a:moveTo>
                      <a:pt x="121" y="187"/>
                    </a:moveTo>
                    <a:cubicBezTo>
                      <a:pt x="241" y="187"/>
                      <a:pt x="241" y="0"/>
                      <a:pt x="121" y="0"/>
                    </a:cubicBezTo>
                    <a:cubicBezTo>
                      <a:pt x="0" y="0"/>
                      <a:pt x="0" y="187"/>
                      <a:pt x="121"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10874354" y="6820353"/>
                <a:ext cx="67216" cy="52120"/>
              </a:xfrm>
              <a:custGeom>
                <a:avLst/>
                <a:gdLst/>
                <a:ahLst/>
                <a:cxnLst/>
                <a:rect l="l" t="t" r="r" b="b"/>
                <a:pathLst>
                  <a:path w="561" h="435" extrusionOk="0">
                    <a:moveTo>
                      <a:pt x="281" y="435"/>
                    </a:moveTo>
                    <a:cubicBezTo>
                      <a:pt x="561" y="435"/>
                      <a:pt x="561" y="1"/>
                      <a:pt x="281" y="1"/>
                    </a:cubicBezTo>
                    <a:cubicBezTo>
                      <a:pt x="2" y="0"/>
                      <a:pt x="1" y="435"/>
                      <a:pt x="281" y="4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10358911" y="6610676"/>
                <a:ext cx="35465" cy="27557"/>
              </a:xfrm>
              <a:custGeom>
                <a:avLst/>
                <a:gdLst/>
                <a:ahLst/>
                <a:cxnLst/>
                <a:rect l="l" t="t" r="r" b="b"/>
                <a:pathLst>
                  <a:path w="296" h="230" extrusionOk="0">
                    <a:moveTo>
                      <a:pt x="148" y="230"/>
                    </a:moveTo>
                    <a:cubicBezTo>
                      <a:pt x="295" y="230"/>
                      <a:pt x="295" y="2"/>
                      <a:pt x="148" y="2"/>
                    </a:cubicBezTo>
                    <a:cubicBezTo>
                      <a:pt x="0" y="1"/>
                      <a:pt x="0" y="230"/>
                      <a:pt x="148"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10346929" y="6837007"/>
                <a:ext cx="24083" cy="18571"/>
              </a:xfrm>
              <a:custGeom>
                <a:avLst/>
                <a:gdLst/>
                <a:ahLst/>
                <a:cxnLst/>
                <a:rect l="l" t="t" r="r" b="b"/>
                <a:pathLst>
                  <a:path w="201" h="155" extrusionOk="0">
                    <a:moveTo>
                      <a:pt x="101" y="154"/>
                    </a:moveTo>
                    <a:cubicBezTo>
                      <a:pt x="200" y="154"/>
                      <a:pt x="200" y="0"/>
                      <a:pt x="101" y="0"/>
                    </a:cubicBezTo>
                    <a:cubicBezTo>
                      <a:pt x="1"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0264018" y="6917882"/>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9964840" y="6855938"/>
                <a:ext cx="52359" cy="50921"/>
              </a:xfrm>
              <a:custGeom>
                <a:avLst/>
                <a:gdLst/>
                <a:ahLst/>
                <a:cxnLst/>
                <a:rect l="l" t="t" r="r" b="b"/>
                <a:pathLst>
                  <a:path w="437" h="425" extrusionOk="0">
                    <a:moveTo>
                      <a:pt x="219" y="425"/>
                    </a:moveTo>
                    <a:cubicBezTo>
                      <a:pt x="330" y="425"/>
                      <a:pt x="436" y="328"/>
                      <a:pt x="431" y="213"/>
                    </a:cubicBezTo>
                    <a:cubicBezTo>
                      <a:pt x="426" y="98"/>
                      <a:pt x="337" y="1"/>
                      <a:pt x="219" y="1"/>
                    </a:cubicBezTo>
                    <a:cubicBezTo>
                      <a:pt x="108" y="1"/>
                      <a:pt x="1" y="98"/>
                      <a:pt x="6" y="213"/>
                    </a:cubicBezTo>
                    <a:cubicBezTo>
                      <a:pt x="11" y="328"/>
                      <a:pt x="100" y="425"/>
                      <a:pt x="219" y="42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10099392" y="6660160"/>
                <a:ext cx="28516" cy="22046"/>
              </a:xfrm>
              <a:custGeom>
                <a:avLst/>
                <a:gdLst/>
                <a:ahLst/>
                <a:cxnLst/>
                <a:rect l="l" t="t" r="r" b="b"/>
                <a:pathLst>
                  <a:path w="238" h="184" extrusionOk="0">
                    <a:moveTo>
                      <a:pt x="120" y="183"/>
                    </a:moveTo>
                    <a:cubicBezTo>
                      <a:pt x="237" y="183"/>
                      <a:pt x="237" y="0"/>
                      <a:pt x="120" y="0"/>
                    </a:cubicBezTo>
                    <a:cubicBezTo>
                      <a:pt x="3" y="0"/>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0164452" y="6514704"/>
                <a:ext cx="26958" cy="20968"/>
              </a:xfrm>
              <a:custGeom>
                <a:avLst/>
                <a:gdLst/>
                <a:ahLst/>
                <a:cxnLst/>
                <a:rect l="l" t="t" r="r" b="b"/>
                <a:pathLst>
                  <a:path w="225" h="175" extrusionOk="0">
                    <a:moveTo>
                      <a:pt x="112" y="174"/>
                    </a:moveTo>
                    <a:cubicBezTo>
                      <a:pt x="225" y="174"/>
                      <a:pt x="225"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0631849" y="6627211"/>
                <a:ext cx="38221" cy="29594"/>
              </a:xfrm>
              <a:custGeom>
                <a:avLst/>
                <a:gdLst/>
                <a:ahLst/>
                <a:cxnLst/>
                <a:rect l="l" t="t" r="r" b="b"/>
                <a:pathLst>
                  <a:path w="319" h="247" extrusionOk="0">
                    <a:moveTo>
                      <a:pt x="160" y="247"/>
                    </a:moveTo>
                    <a:cubicBezTo>
                      <a:pt x="318" y="247"/>
                      <a:pt x="318" y="1"/>
                      <a:pt x="160" y="1"/>
                    </a:cubicBezTo>
                    <a:cubicBezTo>
                      <a:pt x="2" y="1"/>
                      <a:pt x="1" y="247"/>
                      <a:pt x="160" y="2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1214508" y="5970744"/>
                <a:ext cx="29235" cy="22765"/>
              </a:xfrm>
              <a:custGeom>
                <a:avLst/>
                <a:gdLst/>
                <a:ahLst/>
                <a:cxnLst/>
                <a:rect l="l" t="t" r="r" b="b"/>
                <a:pathLst>
                  <a:path w="244" h="190"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1356010" y="5843261"/>
                <a:ext cx="26719" cy="20728"/>
              </a:xfrm>
              <a:custGeom>
                <a:avLst/>
                <a:gdLst/>
                <a:ahLst/>
                <a:cxnLst/>
                <a:rect l="l" t="t" r="r" b="b"/>
                <a:pathLst>
                  <a:path w="223" h="173" extrusionOk="0">
                    <a:moveTo>
                      <a:pt x="111" y="172"/>
                    </a:moveTo>
                    <a:cubicBezTo>
                      <a:pt x="222" y="172"/>
                      <a:pt x="222" y="0"/>
                      <a:pt x="111" y="0"/>
                    </a:cubicBezTo>
                    <a:cubicBezTo>
                      <a:pt x="1" y="0"/>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11556580" y="5641612"/>
                <a:ext cx="34507" cy="26719"/>
              </a:xfrm>
              <a:custGeom>
                <a:avLst/>
                <a:gdLst/>
                <a:ahLst/>
                <a:cxnLst/>
                <a:rect l="l" t="t" r="r" b="b"/>
                <a:pathLst>
                  <a:path w="288" h="223" extrusionOk="0">
                    <a:moveTo>
                      <a:pt x="144" y="223"/>
                    </a:moveTo>
                    <a:cubicBezTo>
                      <a:pt x="287" y="223"/>
                      <a:pt x="287" y="0"/>
                      <a:pt x="144" y="0"/>
                    </a:cubicBezTo>
                    <a:cubicBezTo>
                      <a:pt x="0" y="0"/>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11257522" y="5538092"/>
                <a:ext cx="60147" cy="58590"/>
              </a:xfrm>
              <a:custGeom>
                <a:avLst/>
                <a:gdLst/>
                <a:ahLst/>
                <a:cxnLst/>
                <a:rect l="l" t="t" r="r" b="b"/>
                <a:pathLst>
                  <a:path w="502" h="489" extrusionOk="0">
                    <a:moveTo>
                      <a:pt x="251" y="489"/>
                    </a:moveTo>
                    <a:cubicBezTo>
                      <a:pt x="379" y="489"/>
                      <a:pt x="501" y="376"/>
                      <a:pt x="495" y="244"/>
                    </a:cubicBezTo>
                    <a:cubicBezTo>
                      <a:pt x="489" y="112"/>
                      <a:pt x="388" y="0"/>
                      <a:pt x="251" y="0"/>
                    </a:cubicBezTo>
                    <a:cubicBezTo>
                      <a:pt x="124" y="0"/>
                      <a:pt x="0" y="112"/>
                      <a:pt x="8" y="244"/>
                    </a:cubicBezTo>
                    <a:cubicBezTo>
                      <a:pt x="13" y="377"/>
                      <a:pt x="114" y="489"/>
                      <a:pt x="251" y="4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10552891" y="5834993"/>
                <a:ext cx="32709" cy="25401"/>
              </a:xfrm>
              <a:custGeom>
                <a:avLst/>
                <a:gdLst/>
                <a:ahLst/>
                <a:cxnLst/>
                <a:rect l="l" t="t" r="r" b="b"/>
                <a:pathLst>
                  <a:path w="273"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10639397" y="5645805"/>
                <a:ext cx="23484" cy="18212"/>
              </a:xfrm>
              <a:custGeom>
                <a:avLst/>
                <a:gdLst/>
                <a:ahLst/>
                <a:cxnLst/>
                <a:rect l="l" t="t" r="r" b="b"/>
                <a:pathLst>
                  <a:path w="196" h="152" extrusionOk="0">
                    <a:moveTo>
                      <a:pt x="97" y="152"/>
                    </a:moveTo>
                    <a:cubicBezTo>
                      <a:pt x="195" y="152"/>
                      <a:pt x="195" y="1"/>
                      <a:pt x="97" y="1"/>
                    </a:cubicBezTo>
                    <a:cubicBezTo>
                      <a:pt x="0" y="1"/>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10750466" y="5628911"/>
                <a:ext cx="31751" cy="31871"/>
              </a:xfrm>
              <a:custGeom>
                <a:avLst/>
                <a:gdLst/>
                <a:ahLst/>
                <a:cxnLst/>
                <a:rect l="l" t="t" r="r" b="b"/>
                <a:pathLst>
                  <a:path w="265" h="266" extrusionOk="0">
                    <a:moveTo>
                      <a:pt x="156" y="229"/>
                    </a:moveTo>
                    <a:cubicBezTo>
                      <a:pt x="171" y="212"/>
                      <a:pt x="186" y="195"/>
                      <a:pt x="201" y="176"/>
                    </a:cubicBezTo>
                    <a:cubicBezTo>
                      <a:pt x="265" y="97"/>
                      <a:pt x="169" y="1"/>
                      <a:pt x="90" y="65"/>
                    </a:cubicBezTo>
                    <a:cubicBezTo>
                      <a:pt x="71" y="80"/>
                      <a:pt x="54" y="94"/>
                      <a:pt x="35" y="108"/>
                    </a:cubicBezTo>
                    <a:cubicBezTo>
                      <a:pt x="0" y="138"/>
                      <a:pt x="5" y="199"/>
                      <a:pt x="35" y="229"/>
                    </a:cubicBezTo>
                    <a:cubicBezTo>
                      <a:pt x="66" y="260"/>
                      <a:pt x="128" y="265"/>
                      <a:pt x="15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10841525" y="5427982"/>
                <a:ext cx="27917" cy="21806"/>
              </a:xfrm>
              <a:custGeom>
                <a:avLst/>
                <a:gdLst/>
                <a:ahLst/>
                <a:cxnLst/>
                <a:rect l="l" t="t" r="r" b="b"/>
                <a:pathLst>
                  <a:path w="233" h="182" extrusionOk="0">
                    <a:moveTo>
                      <a:pt x="116" y="181"/>
                    </a:moveTo>
                    <a:cubicBezTo>
                      <a:pt x="232" y="181"/>
                      <a:pt x="232" y="2"/>
                      <a:pt x="116" y="2"/>
                    </a:cubicBezTo>
                    <a:cubicBezTo>
                      <a:pt x="0" y="1"/>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10861774" y="5258803"/>
                <a:ext cx="57631" cy="44811"/>
              </a:xfrm>
              <a:custGeom>
                <a:avLst/>
                <a:gdLst/>
                <a:ahLst/>
                <a:cxnLst/>
                <a:rect l="l" t="t" r="r" b="b"/>
                <a:pathLst>
                  <a:path w="481" h="374" extrusionOk="0">
                    <a:moveTo>
                      <a:pt x="240" y="373"/>
                    </a:moveTo>
                    <a:cubicBezTo>
                      <a:pt x="479" y="373"/>
                      <a:pt x="480" y="1"/>
                      <a:pt x="240" y="1"/>
                    </a:cubicBezTo>
                    <a:cubicBezTo>
                      <a:pt x="0" y="1"/>
                      <a:pt x="0" y="373"/>
                      <a:pt x="240"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11320425" y="4949200"/>
                <a:ext cx="27917" cy="21687"/>
              </a:xfrm>
              <a:custGeom>
                <a:avLst/>
                <a:gdLst/>
                <a:ahLst/>
                <a:cxnLst/>
                <a:rect l="l" t="t" r="r" b="b"/>
                <a:pathLst>
                  <a:path w="233" h="181" extrusionOk="0">
                    <a:moveTo>
                      <a:pt x="116" y="180"/>
                    </a:moveTo>
                    <a:cubicBezTo>
                      <a:pt x="232" y="180"/>
                      <a:pt x="232" y="1"/>
                      <a:pt x="116" y="1"/>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11250932" y="4832860"/>
                <a:ext cx="26599" cy="20608"/>
              </a:xfrm>
              <a:custGeom>
                <a:avLst/>
                <a:gdLst/>
                <a:ahLst/>
                <a:cxnLst/>
                <a:rect l="l" t="t" r="r" b="b"/>
                <a:pathLst>
                  <a:path w="222" h="172"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2652286" y="5227411"/>
                <a:ext cx="62064" cy="60746"/>
              </a:xfrm>
              <a:custGeom>
                <a:avLst/>
                <a:gdLst/>
                <a:ahLst/>
                <a:cxnLst/>
                <a:rect l="l" t="t" r="r" b="b"/>
                <a:pathLst>
                  <a:path w="518" h="507" extrusionOk="0">
                    <a:moveTo>
                      <a:pt x="259" y="506"/>
                    </a:moveTo>
                    <a:cubicBezTo>
                      <a:pt x="391" y="506"/>
                      <a:pt x="517" y="390"/>
                      <a:pt x="512" y="253"/>
                    </a:cubicBezTo>
                    <a:cubicBezTo>
                      <a:pt x="506" y="116"/>
                      <a:pt x="401" y="0"/>
                      <a:pt x="259" y="0"/>
                    </a:cubicBezTo>
                    <a:cubicBezTo>
                      <a:pt x="127" y="0"/>
                      <a:pt x="1" y="116"/>
                      <a:pt x="6" y="253"/>
                    </a:cubicBezTo>
                    <a:cubicBezTo>
                      <a:pt x="12" y="390"/>
                      <a:pt x="118" y="506"/>
                      <a:pt x="259"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2741188" y="5053559"/>
                <a:ext cx="47806" cy="46488"/>
              </a:xfrm>
              <a:custGeom>
                <a:avLst/>
                <a:gdLst/>
                <a:ahLst/>
                <a:cxnLst/>
                <a:rect l="l" t="t" r="r" b="b"/>
                <a:pathLst>
                  <a:path w="399" h="388" extrusionOk="0">
                    <a:moveTo>
                      <a:pt x="200" y="387"/>
                    </a:moveTo>
                    <a:cubicBezTo>
                      <a:pt x="302" y="387"/>
                      <a:pt x="399" y="299"/>
                      <a:pt x="393" y="194"/>
                    </a:cubicBezTo>
                    <a:cubicBezTo>
                      <a:pt x="388" y="89"/>
                      <a:pt x="308" y="0"/>
                      <a:pt x="200" y="0"/>
                    </a:cubicBezTo>
                    <a:cubicBezTo>
                      <a:pt x="98" y="0"/>
                      <a:pt x="1" y="90"/>
                      <a:pt x="6" y="194"/>
                    </a:cubicBezTo>
                    <a:cubicBezTo>
                      <a:pt x="10" y="300"/>
                      <a:pt x="91" y="387"/>
                      <a:pt x="200" y="3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13095241" y="5240950"/>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13375608" y="4811653"/>
                <a:ext cx="40378" cy="35585"/>
              </a:xfrm>
              <a:custGeom>
                <a:avLst/>
                <a:gdLst/>
                <a:ahLst/>
                <a:cxnLst/>
                <a:rect l="l" t="t" r="r" b="b"/>
                <a:pathLst>
                  <a:path w="337" h="297" extrusionOk="0">
                    <a:moveTo>
                      <a:pt x="281" y="100"/>
                    </a:moveTo>
                    <a:cubicBezTo>
                      <a:pt x="276" y="90"/>
                      <a:pt x="270" y="83"/>
                      <a:pt x="265" y="73"/>
                    </a:cubicBezTo>
                    <a:cubicBezTo>
                      <a:pt x="218" y="1"/>
                      <a:pt x="117" y="1"/>
                      <a:pt x="73" y="73"/>
                    </a:cubicBezTo>
                    <a:cubicBezTo>
                      <a:pt x="67" y="83"/>
                      <a:pt x="60" y="90"/>
                      <a:pt x="55" y="100"/>
                    </a:cubicBezTo>
                    <a:cubicBezTo>
                      <a:pt x="1" y="185"/>
                      <a:pt x="73" y="297"/>
                      <a:pt x="169" y="297"/>
                    </a:cubicBezTo>
                    <a:cubicBezTo>
                      <a:pt x="266" y="297"/>
                      <a:pt x="336" y="184"/>
                      <a:pt x="281"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13194927" y="5606866"/>
                <a:ext cx="63143" cy="61345"/>
              </a:xfrm>
              <a:custGeom>
                <a:avLst/>
                <a:gdLst/>
                <a:ahLst/>
                <a:cxnLst/>
                <a:rect l="l" t="t" r="r" b="b"/>
                <a:pathLst>
                  <a:path w="527" h="512" extrusionOk="0">
                    <a:moveTo>
                      <a:pt x="264" y="512"/>
                    </a:moveTo>
                    <a:cubicBezTo>
                      <a:pt x="396" y="512"/>
                      <a:pt x="526" y="394"/>
                      <a:pt x="519" y="255"/>
                    </a:cubicBezTo>
                    <a:cubicBezTo>
                      <a:pt x="512" y="117"/>
                      <a:pt x="407" y="0"/>
                      <a:pt x="264" y="0"/>
                    </a:cubicBezTo>
                    <a:cubicBezTo>
                      <a:pt x="131" y="0"/>
                      <a:pt x="1" y="117"/>
                      <a:pt x="7" y="255"/>
                    </a:cubicBezTo>
                    <a:cubicBezTo>
                      <a:pt x="15" y="394"/>
                      <a:pt x="120" y="512"/>
                      <a:pt x="264" y="5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13527293" y="6459949"/>
                <a:ext cx="17253" cy="13659"/>
              </a:xfrm>
              <a:custGeom>
                <a:avLst/>
                <a:gdLst/>
                <a:ahLst/>
                <a:cxnLst/>
                <a:rect l="l" t="t" r="r" b="b"/>
                <a:pathLst>
                  <a:path w="144" h="114" extrusionOk="0">
                    <a:moveTo>
                      <a:pt x="73" y="113"/>
                    </a:moveTo>
                    <a:cubicBezTo>
                      <a:pt x="144" y="113"/>
                      <a:pt x="144" y="1"/>
                      <a:pt x="73" y="1"/>
                    </a:cubicBezTo>
                    <a:cubicBezTo>
                      <a:pt x="0" y="1"/>
                      <a:pt x="0" y="113"/>
                      <a:pt x="73" y="1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13447017" y="6697422"/>
                <a:ext cx="37862" cy="29235"/>
              </a:xfrm>
              <a:custGeom>
                <a:avLst/>
                <a:gdLst/>
                <a:ahLst/>
                <a:cxnLst/>
                <a:rect l="l" t="t" r="r" b="b"/>
                <a:pathLst>
                  <a:path w="316" h="244" extrusionOk="0">
                    <a:moveTo>
                      <a:pt x="158" y="244"/>
                    </a:moveTo>
                    <a:cubicBezTo>
                      <a:pt x="313" y="244"/>
                      <a:pt x="315" y="1"/>
                      <a:pt x="158" y="1"/>
                    </a:cubicBezTo>
                    <a:cubicBezTo>
                      <a:pt x="2" y="0"/>
                      <a:pt x="1" y="244"/>
                      <a:pt x="158" y="2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13326244" y="6841560"/>
                <a:ext cx="57631" cy="56313"/>
              </a:xfrm>
              <a:custGeom>
                <a:avLst/>
                <a:gdLst/>
                <a:ahLst/>
                <a:cxnLst/>
                <a:rect l="l" t="t" r="r" b="b"/>
                <a:pathLst>
                  <a:path w="481" h="470" extrusionOk="0">
                    <a:moveTo>
                      <a:pt x="240" y="470"/>
                    </a:moveTo>
                    <a:cubicBezTo>
                      <a:pt x="363" y="470"/>
                      <a:pt x="480" y="362"/>
                      <a:pt x="475" y="236"/>
                    </a:cubicBezTo>
                    <a:cubicBezTo>
                      <a:pt x="470" y="109"/>
                      <a:pt x="372" y="0"/>
                      <a:pt x="240" y="0"/>
                    </a:cubicBezTo>
                    <a:cubicBezTo>
                      <a:pt x="118" y="0"/>
                      <a:pt x="1" y="109"/>
                      <a:pt x="6" y="236"/>
                    </a:cubicBezTo>
                    <a:cubicBezTo>
                      <a:pt x="11" y="362"/>
                      <a:pt x="108" y="470"/>
                      <a:pt x="240" y="4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9328264" y="6144356"/>
                <a:ext cx="28995" cy="24322"/>
              </a:xfrm>
              <a:custGeom>
                <a:avLst/>
                <a:gdLst/>
                <a:ahLst/>
                <a:cxnLst/>
                <a:rect l="l" t="t" r="r" b="b"/>
                <a:pathLst>
                  <a:path w="242" h="203" extrusionOk="0">
                    <a:moveTo>
                      <a:pt x="204" y="59"/>
                    </a:moveTo>
                    <a:cubicBezTo>
                      <a:pt x="187" y="28"/>
                      <a:pt x="161" y="0"/>
                      <a:pt x="122" y="0"/>
                    </a:cubicBezTo>
                    <a:cubicBezTo>
                      <a:pt x="82" y="0"/>
                      <a:pt x="59" y="28"/>
                      <a:pt x="39" y="59"/>
                    </a:cubicBezTo>
                    <a:cubicBezTo>
                      <a:pt x="1" y="122"/>
                      <a:pt x="49" y="203"/>
                      <a:pt x="122" y="203"/>
                    </a:cubicBezTo>
                    <a:cubicBezTo>
                      <a:pt x="193" y="203"/>
                      <a:pt x="241" y="122"/>
                      <a:pt x="204" y="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9399075" y="6019029"/>
                <a:ext cx="30673" cy="31032"/>
              </a:xfrm>
              <a:custGeom>
                <a:avLst/>
                <a:gdLst/>
                <a:ahLst/>
                <a:cxnLst/>
                <a:rect l="l" t="t" r="r" b="b"/>
                <a:pathLst>
                  <a:path w="256" h="259" extrusionOk="0">
                    <a:moveTo>
                      <a:pt x="146" y="242"/>
                    </a:moveTo>
                    <a:cubicBezTo>
                      <a:pt x="201" y="229"/>
                      <a:pt x="256" y="193"/>
                      <a:pt x="256" y="130"/>
                    </a:cubicBezTo>
                    <a:cubicBezTo>
                      <a:pt x="256" y="68"/>
                      <a:pt x="200" y="31"/>
                      <a:pt x="146" y="18"/>
                    </a:cubicBezTo>
                    <a:cubicBezTo>
                      <a:pt x="74" y="0"/>
                      <a:pt x="1" y="52"/>
                      <a:pt x="1" y="130"/>
                    </a:cubicBezTo>
                    <a:cubicBezTo>
                      <a:pt x="1" y="206"/>
                      <a:pt x="74" y="258"/>
                      <a:pt x="146" y="2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9831247" y="6227508"/>
                <a:ext cx="74525" cy="57990"/>
              </a:xfrm>
              <a:custGeom>
                <a:avLst/>
                <a:gdLst/>
                <a:ahLst/>
                <a:cxnLst/>
                <a:rect l="l" t="t" r="r" b="b"/>
                <a:pathLst>
                  <a:path w="622" h="484" extrusionOk="0">
                    <a:moveTo>
                      <a:pt x="310" y="483"/>
                    </a:moveTo>
                    <a:cubicBezTo>
                      <a:pt x="621" y="483"/>
                      <a:pt x="621" y="0"/>
                      <a:pt x="310" y="0"/>
                    </a:cubicBezTo>
                    <a:cubicBezTo>
                      <a:pt x="0" y="0"/>
                      <a:pt x="0" y="483"/>
                      <a:pt x="310" y="4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9837477" y="6911892"/>
                <a:ext cx="26958" cy="20968"/>
              </a:xfrm>
              <a:custGeom>
                <a:avLst/>
                <a:gdLst/>
                <a:ahLst/>
                <a:cxnLst/>
                <a:rect l="l" t="t" r="r" b="b"/>
                <a:pathLst>
                  <a:path w="225" h="175" extrusionOk="0">
                    <a:moveTo>
                      <a:pt x="113" y="175"/>
                    </a:moveTo>
                    <a:cubicBezTo>
                      <a:pt x="224" y="175"/>
                      <a:pt x="224" y="1"/>
                      <a:pt x="113" y="1"/>
                    </a:cubicBezTo>
                    <a:cubicBezTo>
                      <a:pt x="1" y="1"/>
                      <a:pt x="1"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10127189" y="6932380"/>
                <a:ext cx="31152" cy="32110"/>
              </a:xfrm>
              <a:custGeom>
                <a:avLst/>
                <a:gdLst/>
                <a:ahLst/>
                <a:cxnLst/>
                <a:rect l="l" t="t" r="r" b="b"/>
                <a:pathLst>
                  <a:path w="260" h="268" extrusionOk="0">
                    <a:moveTo>
                      <a:pt x="235" y="131"/>
                    </a:moveTo>
                    <a:cubicBezTo>
                      <a:pt x="230" y="117"/>
                      <a:pt x="225" y="102"/>
                      <a:pt x="217" y="86"/>
                    </a:cubicBezTo>
                    <a:cubicBezTo>
                      <a:pt x="186" y="1"/>
                      <a:pt x="77" y="1"/>
                      <a:pt x="43" y="86"/>
                    </a:cubicBezTo>
                    <a:cubicBezTo>
                      <a:pt x="38" y="101"/>
                      <a:pt x="33" y="116"/>
                      <a:pt x="26" y="131"/>
                    </a:cubicBezTo>
                    <a:cubicBezTo>
                      <a:pt x="1" y="197"/>
                      <a:pt x="64" y="266"/>
                      <a:pt x="130" y="266"/>
                    </a:cubicBezTo>
                    <a:cubicBezTo>
                      <a:pt x="196" y="267"/>
                      <a:pt x="259" y="197"/>
                      <a:pt x="235" y="1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9955614" y="6709883"/>
                <a:ext cx="35825" cy="27797"/>
              </a:xfrm>
              <a:custGeom>
                <a:avLst/>
                <a:gdLst/>
                <a:ahLst/>
                <a:cxnLst/>
                <a:rect l="l" t="t" r="r" b="b"/>
                <a:pathLst>
                  <a:path w="299" h="232" extrusionOk="0">
                    <a:moveTo>
                      <a:pt x="150" y="231"/>
                    </a:moveTo>
                    <a:cubicBezTo>
                      <a:pt x="298" y="231"/>
                      <a:pt x="298" y="1"/>
                      <a:pt x="150" y="1"/>
                    </a:cubicBezTo>
                    <a:cubicBezTo>
                      <a:pt x="1" y="1"/>
                      <a:pt x="1" y="231"/>
                      <a:pt x="150"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9296992" y="5718054"/>
                <a:ext cx="33309" cy="25880"/>
              </a:xfrm>
              <a:custGeom>
                <a:avLst/>
                <a:gdLst/>
                <a:ahLst/>
                <a:cxnLst/>
                <a:rect l="l" t="t" r="r" b="b"/>
                <a:pathLst>
                  <a:path w="278" h="216" extrusionOk="0">
                    <a:moveTo>
                      <a:pt x="139" y="215"/>
                    </a:moveTo>
                    <a:cubicBezTo>
                      <a:pt x="278" y="215"/>
                      <a:pt x="278" y="1"/>
                      <a:pt x="139" y="1"/>
                    </a:cubicBezTo>
                    <a:cubicBezTo>
                      <a:pt x="0" y="0"/>
                      <a:pt x="0"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9315444" y="5047089"/>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9278421" y="4892288"/>
                <a:ext cx="23723" cy="18571"/>
              </a:xfrm>
              <a:custGeom>
                <a:avLst/>
                <a:gdLst/>
                <a:ahLst/>
                <a:cxnLst/>
                <a:rect l="l" t="t" r="r" b="b"/>
                <a:pathLst>
                  <a:path w="198" h="155" extrusionOk="0">
                    <a:moveTo>
                      <a:pt x="98" y="154"/>
                    </a:moveTo>
                    <a:cubicBezTo>
                      <a:pt x="198" y="154"/>
                      <a:pt x="198" y="0"/>
                      <a:pt x="98" y="0"/>
                    </a:cubicBezTo>
                    <a:cubicBezTo>
                      <a:pt x="0" y="0"/>
                      <a:pt x="0" y="154"/>
                      <a:pt x="98"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9670815" y="4710289"/>
                <a:ext cx="56553" cy="43852"/>
              </a:xfrm>
              <a:custGeom>
                <a:avLst/>
                <a:gdLst/>
                <a:ahLst/>
                <a:cxnLst/>
                <a:rect l="l" t="t" r="r" b="b"/>
                <a:pathLst>
                  <a:path w="472" h="366" extrusionOk="0">
                    <a:moveTo>
                      <a:pt x="235" y="366"/>
                    </a:moveTo>
                    <a:cubicBezTo>
                      <a:pt x="470" y="366"/>
                      <a:pt x="471" y="1"/>
                      <a:pt x="235" y="1"/>
                    </a:cubicBezTo>
                    <a:cubicBezTo>
                      <a:pt x="1" y="1"/>
                      <a:pt x="1" y="366"/>
                      <a:pt x="235" y="3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9274947" y="4480963"/>
                <a:ext cx="30553" cy="23604"/>
              </a:xfrm>
              <a:custGeom>
                <a:avLst/>
                <a:gdLst/>
                <a:ahLst/>
                <a:cxnLst/>
                <a:rect l="l" t="t" r="r" b="b"/>
                <a:pathLst>
                  <a:path w="255" h="197" extrusionOk="0">
                    <a:moveTo>
                      <a:pt x="127" y="197"/>
                    </a:moveTo>
                    <a:cubicBezTo>
                      <a:pt x="254" y="197"/>
                      <a:pt x="254" y="1"/>
                      <a:pt x="127" y="1"/>
                    </a:cubicBezTo>
                    <a:cubicBezTo>
                      <a:pt x="1" y="1"/>
                      <a:pt x="1"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9500797" y="4298365"/>
                <a:ext cx="34507" cy="26839"/>
              </a:xfrm>
              <a:custGeom>
                <a:avLst/>
                <a:gdLst/>
                <a:ahLst/>
                <a:cxnLst/>
                <a:rect l="l" t="t" r="r" b="b"/>
                <a:pathLst>
                  <a:path w="288" h="224" extrusionOk="0">
                    <a:moveTo>
                      <a:pt x="144" y="223"/>
                    </a:moveTo>
                    <a:cubicBezTo>
                      <a:pt x="287" y="223"/>
                      <a:pt x="287" y="1"/>
                      <a:pt x="144" y="1"/>
                    </a:cubicBezTo>
                    <a:cubicBezTo>
                      <a:pt x="0" y="1"/>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9695976" y="4078384"/>
                <a:ext cx="29594" cy="23004"/>
              </a:xfrm>
              <a:custGeom>
                <a:avLst/>
                <a:gdLst/>
                <a:ahLst/>
                <a:cxnLst/>
                <a:rect l="l" t="t" r="r" b="b"/>
                <a:pathLst>
                  <a:path w="247" h="192" extrusionOk="0">
                    <a:moveTo>
                      <a:pt x="123" y="192"/>
                    </a:moveTo>
                    <a:cubicBezTo>
                      <a:pt x="245" y="192"/>
                      <a:pt x="246" y="1"/>
                      <a:pt x="123" y="1"/>
                    </a:cubicBezTo>
                    <a:cubicBezTo>
                      <a:pt x="1" y="1"/>
                      <a:pt x="1" y="192"/>
                      <a:pt x="123"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9607672" y="3861759"/>
                <a:ext cx="31032" cy="24083"/>
              </a:xfrm>
              <a:custGeom>
                <a:avLst/>
                <a:gdLst/>
                <a:ahLst/>
                <a:cxnLst/>
                <a:rect l="l" t="t" r="r" b="b"/>
                <a:pathLst>
                  <a:path w="259" h="201" extrusionOk="0">
                    <a:moveTo>
                      <a:pt x="129" y="201"/>
                    </a:moveTo>
                    <a:cubicBezTo>
                      <a:pt x="259" y="201"/>
                      <a:pt x="259"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9304661" y="3895427"/>
                <a:ext cx="64580" cy="50083"/>
              </a:xfrm>
              <a:custGeom>
                <a:avLst/>
                <a:gdLst/>
                <a:ahLst/>
                <a:cxnLst/>
                <a:rect l="l" t="t" r="r" b="b"/>
                <a:pathLst>
                  <a:path w="539" h="418" extrusionOk="0">
                    <a:moveTo>
                      <a:pt x="270" y="417"/>
                    </a:moveTo>
                    <a:cubicBezTo>
                      <a:pt x="539" y="417"/>
                      <a:pt x="539" y="1"/>
                      <a:pt x="270" y="1"/>
                    </a:cubicBezTo>
                    <a:cubicBezTo>
                      <a:pt x="1" y="1"/>
                      <a:pt x="1" y="417"/>
                      <a:pt x="270"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9614861" y="3414489"/>
                <a:ext cx="39898" cy="30792"/>
              </a:xfrm>
              <a:custGeom>
                <a:avLst/>
                <a:gdLst/>
                <a:ahLst/>
                <a:cxnLst/>
                <a:rect l="l" t="t" r="r" b="b"/>
                <a:pathLst>
                  <a:path w="333" h="257" extrusionOk="0">
                    <a:moveTo>
                      <a:pt x="167" y="256"/>
                    </a:moveTo>
                    <a:cubicBezTo>
                      <a:pt x="332" y="256"/>
                      <a:pt x="333" y="0"/>
                      <a:pt x="167" y="0"/>
                    </a:cubicBezTo>
                    <a:cubicBezTo>
                      <a:pt x="1" y="0"/>
                      <a:pt x="1" y="256"/>
                      <a:pt x="167" y="2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9855928" y="3342121"/>
                <a:ext cx="60147" cy="46848"/>
              </a:xfrm>
              <a:custGeom>
                <a:avLst/>
                <a:gdLst/>
                <a:ahLst/>
                <a:cxnLst/>
                <a:rect l="l" t="t" r="r" b="b"/>
                <a:pathLst>
                  <a:path w="502" h="391" extrusionOk="0">
                    <a:moveTo>
                      <a:pt x="251" y="390"/>
                    </a:moveTo>
                    <a:cubicBezTo>
                      <a:pt x="502" y="390"/>
                      <a:pt x="502" y="1"/>
                      <a:pt x="251" y="1"/>
                    </a:cubicBezTo>
                    <a:cubicBezTo>
                      <a:pt x="1" y="3"/>
                      <a:pt x="1" y="390"/>
                      <a:pt x="251"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11649795" y="3983012"/>
                <a:ext cx="34627" cy="26839"/>
              </a:xfrm>
              <a:custGeom>
                <a:avLst/>
                <a:gdLst/>
                <a:ahLst/>
                <a:cxnLst/>
                <a:rect l="l" t="t" r="r" b="b"/>
                <a:pathLst>
                  <a:path w="289" h="224" extrusionOk="0">
                    <a:moveTo>
                      <a:pt x="145" y="223"/>
                    </a:moveTo>
                    <a:cubicBezTo>
                      <a:pt x="288" y="223"/>
                      <a:pt x="288" y="1"/>
                      <a:pt x="145" y="1"/>
                    </a:cubicBezTo>
                    <a:cubicBezTo>
                      <a:pt x="3" y="1"/>
                      <a:pt x="1" y="223"/>
                      <a:pt x="145"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11730431" y="4096237"/>
                <a:ext cx="13659" cy="10783"/>
              </a:xfrm>
              <a:custGeom>
                <a:avLst/>
                <a:gdLst/>
                <a:ahLst/>
                <a:cxnLst/>
                <a:rect l="l" t="t" r="r" b="b"/>
                <a:pathLst>
                  <a:path w="114" h="90" extrusionOk="0">
                    <a:moveTo>
                      <a:pt x="57" y="89"/>
                    </a:moveTo>
                    <a:cubicBezTo>
                      <a:pt x="113" y="89"/>
                      <a:pt x="113" y="1"/>
                      <a:pt x="57" y="1"/>
                    </a:cubicBezTo>
                    <a:cubicBezTo>
                      <a:pt x="0" y="1"/>
                      <a:pt x="0" y="89"/>
                      <a:pt x="57" y="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11433530" y="4344614"/>
                <a:ext cx="35226" cy="27677"/>
              </a:xfrm>
              <a:custGeom>
                <a:avLst/>
                <a:gdLst/>
                <a:ahLst/>
                <a:cxnLst/>
                <a:rect l="l" t="t" r="r" b="b"/>
                <a:pathLst>
                  <a:path w="294" h="231" extrusionOk="0">
                    <a:moveTo>
                      <a:pt x="147" y="231"/>
                    </a:moveTo>
                    <a:cubicBezTo>
                      <a:pt x="293" y="231"/>
                      <a:pt x="293"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11542921" y="4170642"/>
                <a:ext cx="26479" cy="31272"/>
              </a:xfrm>
              <a:custGeom>
                <a:avLst/>
                <a:gdLst/>
                <a:ahLst/>
                <a:cxnLst/>
                <a:rect l="l" t="t" r="r" b="b"/>
                <a:pathLst>
                  <a:path w="221" h="261" extrusionOk="0">
                    <a:moveTo>
                      <a:pt x="217" y="155"/>
                    </a:moveTo>
                    <a:cubicBezTo>
                      <a:pt x="221" y="123"/>
                      <a:pt x="216" y="96"/>
                      <a:pt x="198" y="66"/>
                    </a:cubicBezTo>
                    <a:cubicBezTo>
                      <a:pt x="160" y="1"/>
                      <a:pt x="59" y="1"/>
                      <a:pt x="23" y="66"/>
                    </a:cubicBezTo>
                    <a:cubicBezTo>
                      <a:pt x="7" y="96"/>
                      <a:pt x="0" y="122"/>
                      <a:pt x="5" y="155"/>
                    </a:cubicBezTo>
                    <a:cubicBezTo>
                      <a:pt x="11" y="212"/>
                      <a:pt x="48" y="260"/>
                      <a:pt x="110" y="260"/>
                    </a:cubicBezTo>
                    <a:cubicBezTo>
                      <a:pt x="174" y="260"/>
                      <a:pt x="210" y="212"/>
                      <a:pt x="217"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11410286" y="4664999"/>
                <a:ext cx="23484" cy="24802"/>
              </a:xfrm>
              <a:custGeom>
                <a:avLst/>
                <a:gdLst/>
                <a:ahLst/>
                <a:cxnLst/>
                <a:rect l="l" t="t" r="r" b="b"/>
                <a:pathLst>
                  <a:path w="196" h="207" extrusionOk="0">
                    <a:moveTo>
                      <a:pt x="170" y="80"/>
                    </a:moveTo>
                    <a:cubicBezTo>
                      <a:pt x="165" y="68"/>
                      <a:pt x="158" y="54"/>
                      <a:pt x="153" y="42"/>
                    </a:cubicBezTo>
                    <a:cubicBezTo>
                      <a:pt x="134" y="0"/>
                      <a:pt x="60" y="0"/>
                      <a:pt x="42" y="42"/>
                    </a:cubicBezTo>
                    <a:cubicBezTo>
                      <a:pt x="37" y="56"/>
                      <a:pt x="31" y="69"/>
                      <a:pt x="25" y="80"/>
                    </a:cubicBezTo>
                    <a:cubicBezTo>
                      <a:pt x="0" y="137"/>
                      <a:pt x="29" y="207"/>
                      <a:pt x="97" y="207"/>
                    </a:cubicBezTo>
                    <a:cubicBezTo>
                      <a:pt x="167" y="207"/>
                      <a:pt x="195" y="136"/>
                      <a:pt x="170" y="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10697028" y="3023173"/>
                <a:ext cx="24682" cy="19290"/>
              </a:xfrm>
              <a:custGeom>
                <a:avLst/>
                <a:gdLst/>
                <a:ahLst/>
                <a:cxnLst/>
                <a:rect l="l" t="t" r="r" b="b"/>
                <a:pathLst>
                  <a:path w="206" h="161" extrusionOk="0">
                    <a:moveTo>
                      <a:pt x="103" y="160"/>
                    </a:moveTo>
                    <a:cubicBezTo>
                      <a:pt x="206" y="160"/>
                      <a:pt x="206" y="0"/>
                      <a:pt x="103" y="0"/>
                    </a:cubicBezTo>
                    <a:cubicBezTo>
                      <a:pt x="0" y="0"/>
                      <a:pt x="0" y="160"/>
                      <a:pt x="103"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10425648" y="2834224"/>
                <a:ext cx="30074" cy="23364"/>
              </a:xfrm>
              <a:custGeom>
                <a:avLst/>
                <a:gdLst/>
                <a:ahLst/>
                <a:cxnLst/>
                <a:rect l="l" t="t" r="r" b="b"/>
                <a:pathLst>
                  <a:path w="251" h="195" extrusionOk="0">
                    <a:moveTo>
                      <a:pt x="125" y="195"/>
                    </a:moveTo>
                    <a:cubicBezTo>
                      <a:pt x="251" y="195"/>
                      <a:pt x="251" y="1"/>
                      <a:pt x="125" y="1"/>
                    </a:cubicBezTo>
                    <a:cubicBezTo>
                      <a:pt x="2" y="1"/>
                      <a:pt x="1" y="195"/>
                      <a:pt x="125"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10352201" y="2990583"/>
                <a:ext cx="48765" cy="37742"/>
              </a:xfrm>
              <a:custGeom>
                <a:avLst/>
                <a:gdLst/>
                <a:ahLst/>
                <a:cxnLst/>
                <a:rect l="l" t="t" r="r" b="b"/>
                <a:pathLst>
                  <a:path w="407" h="315" extrusionOk="0">
                    <a:moveTo>
                      <a:pt x="204" y="314"/>
                    </a:moveTo>
                    <a:cubicBezTo>
                      <a:pt x="405" y="314"/>
                      <a:pt x="406" y="1"/>
                      <a:pt x="204" y="1"/>
                    </a:cubicBezTo>
                    <a:cubicBezTo>
                      <a:pt x="0" y="0"/>
                      <a:pt x="0" y="314"/>
                      <a:pt x="204" y="3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10538513" y="2691045"/>
                <a:ext cx="37981" cy="29474"/>
              </a:xfrm>
              <a:custGeom>
                <a:avLst/>
                <a:gdLst/>
                <a:ahLst/>
                <a:cxnLst/>
                <a:rect l="l" t="t" r="r" b="b"/>
                <a:pathLst>
                  <a:path w="317" h="246" extrusionOk="0">
                    <a:moveTo>
                      <a:pt x="159" y="245"/>
                    </a:moveTo>
                    <a:cubicBezTo>
                      <a:pt x="317" y="245"/>
                      <a:pt x="317" y="1"/>
                      <a:pt x="159" y="1"/>
                    </a:cubicBezTo>
                    <a:cubicBezTo>
                      <a:pt x="1" y="1"/>
                      <a:pt x="1" y="245"/>
                      <a:pt x="159" y="2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10045595" y="2817211"/>
                <a:ext cx="42654" cy="40378"/>
              </a:xfrm>
              <a:custGeom>
                <a:avLst/>
                <a:gdLst/>
                <a:ahLst/>
                <a:cxnLst/>
                <a:rect l="l" t="t" r="r" b="b"/>
                <a:pathLst>
                  <a:path w="356" h="337" extrusionOk="0">
                    <a:moveTo>
                      <a:pt x="304" y="118"/>
                    </a:moveTo>
                    <a:cubicBezTo>
                      <a:pt x="297" y="106"/>
                      <a:pt x="291" y="93"/>
                      <a:pt x="284" y="81"/>
                    </a:cubicBezTo>
                    <a:cubicBezTo>
                      <a:pt x="242" y="0"/>
                      <a:pt x="114" y="0"/>
                      <a:pt x="72" y="81"/>
                    </a:cubicBezTo>
                    <a:cubicBezTo>
                      <a:pt x="65" y="93"/>
                      <a:pt x="59" y="106"/>
                      <a:pt x="52" y="118"/>
                    </a:cubicBezTo>
                    <a:cubicBezTo>
                      <a:pt x="1" y="214"/>
                      <a:pt x="64" y="337"/>
                      <a:pt x="178" y="337"/>
                    </a:cubicBezTo>
                    <a:cubicBezTo>
                      <a:pt x="292" y="337"/>
                      <a:pt x="355" y="214"/>
                      <a:pt x="304"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9935246" y="3045698"/>
                <a:ext cx="41456" cy="32350"/>
              </a:xfrm>
              <a:custGeom>
                <a:avLst/>
                <a:gdLst/>
                <a:ahLst/>
                <a:cxnLst/>
                <a:rect l="l" t="t" r="r" b="b"/>
                <a:pathLst>
                  <a:path w="346" h="270" extrusionOk="0">
                    <a:moveTo>
                      <a:pt x="173" y="270"/>
                    </a:moveTo>
                    <a:cubicBezTo>
                      <a:pt x="346" y="270"/>
                      <a:pt x="346" y="1"/>
                      <a:pt x="173" y="1"/>
                    </a:cubicBezTo>
                    <a:cubicBezTo>
                      <a:pt x="0" y="2"/>
                      <a:pt x="0" y="270"/>
                      <a:pt x="173"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12279422" y="4815846"/>
                <a:ext cx="25401" cy="19650"/>
              </a:xfrm>
              <a:custGeom>
                <a:avLst/>
                <a:gdLst/>
                <a:ahLst/>
                <a:cxnLst/>
                <a:rect l="l" t="t" r="r" b="b"/>
                <a:pathLst>
                  <a:path w="212" h="164" extrusionOk="0">
                    <a:moveTo>
                      <a:pt x="106" y="164"/>
                    </a:moveTo>
                    <a:cubicBezTo>
                      <a:pt x="210" y="164"/>
                      <a:pt x="211" y="0"/>
                      <a:pt x="106" y="0"/>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12302786" y="4673985"/>
                <a:ext cx="21687" cy="23124"/>
              </a:xfrm>
              <a:custGeom>
                <a:avLst/>
                <a:gdLst/>
                <a:ahLst/>
                <a:cxnLst/>
                <a:rect l="l" t="t" r="r" b="b"/>
                <a:pathLst>
                  <a:path w="181" h="193" extrusionOk="0">
                    <a:moveTo>
                      <a:pt x="68" y="31"/>
                    </a:moveTo>
                    <a:cubicBezTo>
                      <a:pt x="55" y="39"/>
                      <a:pt x="44" y="46"/>
                      <a:pt x="32" y="53"/>
                    </a:cubicBezTo>
                    <a:cubicBezTo>
                      <a:pt x="1" y="73"/>
                      <a:pt x="1" y="119"/>
                      <a:pt x="32" y="139"/>
                    </a:cubicBezTo>
                    <a:cubicBezTo>
                      <a:pt x="44" y="147"/>
                      <a:pt x="55" y="153"/>
                      <a:pt x="68" y="162"/>
                    </a:cubicBezTo>
                    <a:cubicBezTo>
                      <a:pt x="117" y="192"/>
                      <a:pt x="181" y="152"/>
                      <a:pt x="181" y="95"/>
                    </a:cubicBezTo>
                    <a:cubicBezTo>
                      <a:pt x="181" y="39"/>
                      <a:pt x="117" y="0"/>
                      <a:pt x="68" y="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13264539" y="4551774"/>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13484999" y="4363664"/>
                <a:ext cx="31991" cy="24682"/>
              </a:xfrm>
              <a:custGeom>
                <a:avLst/>
                <a:gdLst/>
                <a:ahLst/>
                <a:cxnLst/>
                <a:rect l="l" t="t" r="r" b="b"/>
                <a:pathLst>
                  <a:path w="267" h="206" extrusionOk="0">
                    <a:moveTo>
                      <a:pt x="133" y="206"/>
                    </a:moveTo>
                    <a:cubicBezTo>
                      <a:pt x="265" y="206"/>
                      <a:pt x="267" y="0"/>
                      <a:pt x="133" y="0"/>
                    </a:cubicBezTo>
                    <a:cubicBezTo>
                      <a:pt x="1" y="0"/>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11099127" y="4827109"/>
                <a:ext cx="26719" cy="20608"/>
              </a:xfrm>
              <a:custGeom>
                <a:avLst/>
                <a:gdLst/>
                <a:ahLst/>
                <a:cxnLst/>
                <a:rect l="l" t="t" r="r" b="b"/>
                <a:pathLst>
                  <a:path w="223" h="172" extrusionOk="0">
                    <a:moveTo>
                      <a:pt x="111" y="171"/>
                    </a:moveTo>
                    <a:cubicBezTo>
                      <a:pt x="222" y="171"/>
                      <a:pt x="222" y="0"/>
                      <a:pt x="111" y="0"/>
                    </a:cubicBezTo>
                    <a:cubicBezTo>
                      <a:pt x="1"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11598515" y="4700824"/>
                <a:ext cx="20488" cy="15935"/>
              </a:xfrm>
              <a:custGeom>
                <a:avLst/>
                <a:gdLst/>
                <a:ahLst/>
                <a:cxnLst/>
                <a:rect l="l" t="t" r="r" b="b"/>
                <a:pathLst>
                  <a:path w="171" h="133" extrusionOk="0">
                    <a:moveTo>
                      <a:pt x="86" y="133"/>
                    </a:moveTo>
                    <a:cubicBezTo>
                      <a:pt x="170" y="133"/>
                      <a:pt x="170" y="1"/>
                      <a:pt x="86" y="1"/>
                    </a:cubicBezTo>
                    <a:cubicBezTo>
                      <a:pt x="1" y="2"/>
                      <a:pt x="0" y="133"/>
                      <a:pt x="86"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449371" y="4621386"/>
                <a:ext cx="29594" cy="23244"/>
              </a:xfrm>
              <a:custGeom>
                <a:avLst/>
                <a:gdLst/>
                <a:ahLst/>
                <a:cxnLst/>
                <a:rect l="l" t="t" r="r" b="b"/>
                <a:pathLst>
                  <a:path w="247" h="194" extrusionOk="0">
                    <a:moveTo>
                      <a:pt x="122" y="193"/>
                    </a:moveTo>
                    <a:cubicBezTo>
                      <a:pt x="246" y="193"/>
                      <a:pt x="247" y="2"/>
                      <a:pt x="122" y="2"/>
                    </a:cubicBezTo>
                    <a:cubicBezTo>
                      <a:pt x="0" y="0"/>
                      <a:pt x="0" y="193"/>
                      <a:pt x="122"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319132" y="4577893"/>
                <a:ext cx="21447" cy="16534"/>
              </a:xfrm>
              <a:custGeom>
                <a:avLst/>
                <a:gdLst/>
                <a:ahLst/>
                <a:cxnLst/>
                <a:rect l="l" t="t" r="r" b="b"/>
                <a:pathLst>
                  <a:path w="179" h="138" extrusionOk="0">
                    <a:moveTo>
                      <a:pt x="89" y="138"/>
                    </a:moveTo>
                    <a:cubicBezTo>
                      <a:pt x="178" y="138"/>
                      <a:pt x="178" y="1"/>
                      <a:pt x="89" y="1"/>
                    </a:cubicBezTo>
                    <a:cubicBezTo>
                      <a:pt x="1" y="1"/>
                      <a:pt x="1" y="138"/>
                      <a:pt x="89" y="1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221244" y="4486954"/>
                <a:ext cx="30193" cy="23364"/>
              </a:xfrm>
              <a:custGeom>
                <a:avLst/>
                <a:gdLst/>
                <a:ahLst/>
                <a:cxnLst/>
                <a:rect l="l" t="t" r="r" b="b"/>
                <a:pathLst>
                  <a:path w="252" h="195" extrusionOk="0">
                    <a:moveTo>
                      <a:pt x="126" y="194"/>
                    </a:moveTo>
                    <a:cubicBezTo>
                      <a:pt x="252" y="194"/>
                      <a:pt x="252" y="0"/>
                      <a:pt x="126" y="0"/>
                    </a:cubicBezTo>
                    <a:cubicBezTo>
                      <a:pt x="1" y="0"/>
                      <a:pt x="1"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10377961" y="4269849"/>
                <a:ext cx="52239" cy="53437"/>
              </a:xfrm>
              <a:custGeom>
                <a:avLst/>
                <a:gdLst/>
                <a:ahLst/>
                <a:cxnLst/>
                <a:rect l="l" t="t" r="r" b="b"/>
                <a:pathLst>
                  <a:path w="436" h="446" extrusionOk="0">
                    <a:moveTo>
                      <a:pt x="334" y="29"/>
                    </a:moveTo>
                    <a:cubicBezTo>
                      <a:pt x="300" y="13"/>
                      <a:pt x="270" y="1"/>
                      <a:pt x="231" y="1"/>
                    </a:cubicBezTo>
                    <a:cubicBezTo>
                      <a:pt x="196" y="1"/>
                      <a:pt x="165" y="12"/>
                      <a:pt x="135" y="28"/>
                    </a:cubicBezTo>
                    <a:cubicBezTo>
                      <a:pt x="35" y="80"/>
                      <a:pt x="0" y="212"/>
                      <a:pt x="57" y="308"/>
                    </a:cubicBezTo>
                    <a:cubicBezTo>
                      <a:pt x="120" y="417"/>
                      <a:pt x="286" y="446"/>
                      <a:pt x="376" y="349"/>
                    </a:cubicBezTo>
                    <a:cubicBezTo>
                      <a:pt x="413" y="309"/>
                      <a:pt x="436" y="260"/>
                      <a:pt x="436" y="204"/>
                    </a:cubicBezTo>
                    <a:cubicBezTo>
                      <a:pt x="434" y="139"/>
                      <a:pt x="397" y="57"/>
                      <a:pt x="33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10689240" y="4367378"/>
                <a:ext cx="52120" cy="40617"/>
              </a:xfrm>
              <a:custGeom>
                <a:avLst/>
                <a:gdLst/>
                <a:ahLst/>
                <a:cxnLst/>
                <a:rect l="l" t="t" r="r" b="b"/>
                <a:pathLst>
                  <a:path w="435" h="339" extrusionOk="0">
                    <a:moveTo>
                      <a:pt x="217" y="338"/>
                    </a:moveTo>
                    <a:cubicBezTo>
                      <a:pt x="434" y="338"/>
                      <a:pt x="434" y="1"/>
                      <a:pt x="217" y="1"/>
                    </a:cubicBezTo>
                    <a:cubicBezTo>
                      <a:pt x="1" y="1"/>
                      <a:pt x="1" y="338"/>
                      <a:pt x="217"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11886070" y="5139946"/>
                <a:ext cx="17733" cy="13779"/>
              </a:xfrm>
              <a:custGeom>
                <a:avLst/>
                <a:gdLst/>
                <a:ahLst/>
                <a:cxnLst/>
                <a:rect l="l" t="t" r="r" b="b"/>
                <a:pathLst>
                  <a:path w="148" h="115" extrusionOk="0">
                    <a:moveTo>
                      <a:pt x="73" y="114"/>
                    </a:moveTo>
                    <a:cubicBezTo>
                      <a:pt x="147" y="114"/>
                      <a:pt x="147" y="0"/>
                      <a:pt x="73" y="0"/>
                    </a:cubicBezTo>
                    <a:cubicBezTo>
                      <a:pt x="1" y="1"/>
                      <a:pt x="1" y="114"/>
                      <a:pt x="73"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12052014" y="4897680"/>
                <a:ext cx="24682" cy="19530"/>
              </a:xfrm>
              <a:custGeom>
                <a:avLst/>
                <a:gdLst/>
                <a:ahLst/>
                <a:cxnLst/>
                <a:rect l="l" t="t" r="r" b="b"/>
                <a:pathLst>
                  <a:path w="206" h="163" extrusionOk="0">
                    <a:moveTo>
                      <a:pt x="103" y="162"/>
                    </a:moveTo>
                    <a:cubicBezTo>
                      <a:pt x="206" y="162"/>
                      <a:pt x="206" y="3"/>
                      <a:pt x="103" y="3"/>
                    </a:cubicBezTo>
                    <a:cubicBezTo>
                      <a:pt x="0" y="1"/>
                      <a:pt x="0" y="162"/>
                      <a:pt x="103"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11889066" y="4822436"/>
                <a:ext cx="46249" cy="48166"/>
              </a:xfrm>
              <a:custGeom>
                <a:avLst/>
                <a:gdLst/>
                <a:ahLst/>
                <a:cxnLst/>
                <a:rect l="l" t="t" r="r" b="b"/>
                <a:pathLst>
                  <a:path w="386" h="402" extrusionOk="0">
                    <a:moveTo>
                      <a:pt x="331" y="301"/>
                    </a:moveTo>
                    <a:lnTo>
                      <a:pt x="323" y="312"/>
                    </a:lnTo>
                    <a:cubicBezTo>
                      <a:pt x="380" y="268"/>
                      <a:pt x="386" y="176"/>
                      <a:pt x="359" y="115"/>
                    </a:cubicBezTo>
                    <a:cubicBezTo>
                      <a:pt x="333" y="52"/>
                      <a:pt x="266" y="0"/>
                      <a:pt x="195" y="5"/>
                    </a:cubicBezTo>
                    <a:cubicBezTo>
                      <a:pt x="132" y="8"/>
                      <a:pt x="71" y="39"/>
                      <a:pt x="38" y="94"/>
                    </a:cubicBezTo>
                    <a:cubicBezTo>
                      <a:pt x="1" y="156"/>
                      <a:pt x="4" y="264"/>
                      <a:pt x="65" y="312"/>
                    </a:cubicBezTo>
                    <a:lnTo>
                      <a:pt x="58" y="301"/>
                    </a:lnTo>
                    <a:cubicBezTo>
                      <a:pt x="132" y="401"/>
                      <a:pt x="259" y="401"/>
                      <a:pt x="331" y="3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11794532" y="5017615"/>
                <a:ext cx="56912" cy="60507"/>
              </a:xfrm>
              <a:custGeom>
                <a:avLst/>
                <a:gdLst/>
                <a:ahLst/>
                <a:cxnLst/>
                <a:rect l="l" t="t" r="r" b="b"/>
                <a:pathLst>
                  <a:path w="475" h="505" extrusionOk="0">
                    <a:moveTo>
                      <a:pt x="447" y="246"/>
                    </a:moveTo>
                    <a:cubicBezTo>
                      <a:pt x="411" y="120"/>
                      <a:pt x="283" y="1"/>
                      <a:pt x="146" y="59"/>
                    </a:cubicBezTo>
                    <a:cubicBezTo>
                      <a:pt x="14" y="114"/>
                      <a:pt x="0" y="296"/>
                      <a:pt x="79" y="401"/>
                    </a:cubicBezTo>
                    <a:cubicBezTo>
                      <a:pt x="111" y="444"/>
                      <a:pt x="146" y="481"/>
                      <a:pt x="199" y="494"/>
                    </a:cubicBezTo>
                    <a:cubicBezTo>
                      <a:pt x="245" y="505"/>
                      <a:pt x="288" y="502"/>
                      <a:pt x="330" y="484"/>
                    </a:cubicBezTo>
                    <a:cubicBezTo>
                      <a:pt x="422" y="446"/>
                      <a:pt x="475" y="343"/>
                      <a:pt x="447"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11590128" y="4912537"/>
                <a:ext cx="49004" cy="48046"/>
              </a:xfrm>
              <a:custGeom>
                <a:avLst/>
                <a:gdLst/>
                <a:ahLst/>
                <a:cxnLst/>
                <a:rect l="l" t="t" r="r" b="b"/>
                <a:pathLst>
                  <a:path w="409" h="401" extrusionOk="0">
                    <a:moveTo>
                      <a:pt x="204" y="401"/>
                    </a:moveTo>
                    <a:cubicBezTo>
                      <a:pt x="309" y="401"/>
                      <a:pt x="409" y="308"/>
                      <a:pt x="405" y="201"/>
                    </a:cubicBezTo>
                    <a:cubicBezTo>
                      <a:pt x="399" y="92"/>
                      <a:pt x="317" y="0"/>
                      <a:pt x="204" y="0"/>
                    </a:cubicBezTo>
                    <a:cubicBezTo>
                      <a:pt x="101" y="0"/>
                      <a:pt x="1" y="92"/>
                      <a:pt x="5" y="201"/>
                    </a:cubicBezTo>
                    <a:cubicBezTo>
                      <a:pt x="10" y="310"/>
                      <a:pt x="93" y="401"/>
                      <a:pt x="204"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11754274" y="4751386"/>
                <a:ext cx="59428" cy="52719"/>
              </a:xfrm>
              <a:custGeom>
                <a:avLst/>
                <a:gdLst/>
                <a:ahLst/>
                <a:cxnLst/>
                <a:rect l="l" t="t" r="r" b="b"/>
                <a:pathLst>
                  <a:path w="496" h="440" extrusionOk="0">
                    <a:moveTo>
                      <a:pt x="449" y="175"/>
                    </a:moveTo>
                    <a:cubicBezTo>
                      <a:pt x="446" y="166"/>
                      <a:pt x="443" y="160"/>
                      <a:pt x="440" y="151"/>
                    </a:cubicBezTo>
                    <a:cubicBezTo>
                      <a:pt x="412" y="71"/>
                      <a:pt x="340" y="1"/>
                      <a:pt x="249" y="6"/>
                    </a:cubicBezTo>
                    <a:cubicBezTo>
                      <a:pt x="155" y="9"/>
                      <a:pt x="87" y="66"/>
                      <a:pt x="56" y="151"/>
                    </a:cubicBezTo>
                    <a:cubicBezTo>
                      <a:pt x="53" y="160"/>
                      <a:pt x="50" y="166"/>
                      <a:pt x="48" y="175"/>
                    </a:cubicBezTo>
                    <a:cubicBezTo>
                      <a:pt x="1" y="303"/>
                      <a:pt x="122" y="438"/>
                      <a:pt x="250" y="438"/>
                    </a:cubicBezTo>
                    <a:cubicBezTo>
                      <a:pt x="375" y="439"/>
                      <a:pt x="495" y="303"/>
                      <a:pt x="449"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0218009" y="4066523"/>
                <a:ext cx="60147" cy="46728"/>
              </a:xfrm>
              <a:custGeom>
                <a:avLst/>
                <a:gdLst/>
                <a:ahLst/>
                <a:cxnLst/>
                <a:rect l="l" t="t" r="r" b="b"/>
                <a:pathLst>
                  <a:path w="502" h="390" extrusionOk="0">
                    <a:moveTo>
                      <a:pt x="250" y="390"/>
                    </a:moveTo>
                    <a:cubicBezTo>
                      <a:pt x="501" y="390"/>
                      <a:pt x="501" y="1"/>
                      <a:pt x="250" y="1"/>
                    </a:cubicBezTo>
                    <a:cubicBezTo>
                      <a:pt x="1" y="1"/>
                      <a:pt x="0" y="390"/>
                      <a:pt x="250"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0267492" y="3964919"/>
                <a:ext cx="43014" cy="48525"/>
              </a:xfrm>
              <a:custGeom>
                <a:avLst/>
                <a:gdLst/>
                <a:ahLst/>
                <a:cxnLst/>
                <a:rect l="l" t="t" r="r" b="b"/>
                <a:pathLst>
                  <a:path w="359" h="405" extrusionOk="0">
                    <a:moveTo>
                      <a:pt x="321" y="296"/>
                    </a:moveTo>
                    <a:cubicBezTo>
                      <a:pt x="332" y="273"/>
                      <a:pt x="345" y="249"/>
                      <a:pt x="349" y="223"/>
                    </a:cubicBezTo>
                    <a:cubicBezTo>
                      <a:pt x="358" y="162"/>
                      <a:pt x="353" y="99"/>
                      <a:pt x="304" y="53"/>
                    </a:cubicBezTo>
                    <a:cubicBezTo>
                      <a:pt x="269" y="21"/>
                      <a:pt x="227" y="1"/>
                      <a:pt x="180" y="1"/>
                    </a:cubicBezTo>
                    <a:cubicBezTo>
                      <a:pt x="136" y="1"/>
                      <a:pt x="88" y="21"/>
                      <a:pt x="56" y="53"/>
                    </a:cubicBezTo>
                    <a:cubicBezTo>
                      <a:pt x="7" y="101"/>
                      <a:pt x="1" y="159"/>
                      <a:pt x="11" y="223"/>
                    </a:cubicBezTo>
                    <a:cubicBezTo>
                      <a:pt x="15" y="250"/>
                      <a:pt x="28" y="273"/>
                      <a:pt x="39" y="296"/>
                    </a:cubicBezTo>
                    <a:cubicBezTo>
                      <a:pt x="83" y="405"/>
                      <a:pt x="275" y="405"/>
                      <a:pt x="321" y="2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10384072" y="3992597"/>
                <a:ext cx="54995" cy="42654"/>
              </a:xfrm>
              <a:custGeom>
                <a:avLst/>
                <a:gdLst/>
                <a:ahLst/>
                <a:cxnLst/>
                <a:rect l="l" t="t" r="r" b="b"/>
                <a:pathLst>
                  <a:path w="459" h="356" extrusionOk="0">
                    <a:moveTo>
                      <a:pt x="230" y="355"/>
                    </a:moveTo>
                    <a:cubicBezTo>
                      <a:pt x="459" y="355"/>
                      <a:pt x="459" y="1"/>
                      <a:pt x="230" y="1"/>
                    </a:cubicBezTo>
                    <a:cubicBezTo>
                      <a:pt x="2" y="1"/>
                      <a:pt x="1" y="355"/>
                      <a:pt x="230" y="3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10266773" y="4142605"/>
                <a:ext cx="44332" cy="34507"/>
              </a:xfrm>
              <a:custGeom>
                <a:avLst/>
                <a:gdLst/>
                <a:ahLst/>
                <a:cxnLst/>
                <a:rect l="l" t="t" r="r" b="b"/>
                <a:pathLst>
                  <a:path w="370" h="288" extrusionOk="0">
                    <a:moveTo>
                      <a:pt x="185" y="288"/>
                    </a:moveTo>
                    <a:cubicBezTo>
                      <a:pt x="368" y="288"/>
                      <a:pt x="369" y="1"/>
                      <a:pt x="185" y="1"/>
                    </a:cubicBezTo>
                    <a:cubicBezTo>
                      <a:pt x="1" y="3"/>
                      <a:pt x="0" y="288"/>
                      <a:pt x="185" y="2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12416131" y="6305028"/>
                <a:ext cx="46848" cy="43493"/>
              </a:xfrm>
              <a:custGeom>
                <a:avLst/>
                <a:gdLst/>
                <a:ahLst/>
                <a:cxnLst/>
                <a:rect l="l" t="t" r="r" b="b"/>
                <a:pathLst>
                  <a:path w="391" h="363" extrusionOk="0">
                    <a:moveTo>
                      <a:pt x="136" y="353"/>
                    </a:moveTo>
                    <a:cubicBezTo>
                      <a:pt x="159" y="356"/>
                      <a:pt x="183" y="362"/>
                      <a:pt x="206" y="362"/>
                    </a:cubicBezTo>
                    <a:cubicBezTo>
                      <a:pt x="301" y="360"/>
                      <a:pt x="391" y="279"/>
                      <a:pt x="388" y="181"/>
                    </a:cubicBezTo>
                    <a:cubicBezTo>
                      <a:pt x="383" y="83"/>
                      <a:pt x="308" y="2"/>
                      <a:pt x="206" y="1"/>
                    </a:cubicBezTo>
                    <a:cubicBezTo>
                      <a:pt x="183" y="1"/>
                      <a:pt x="158" y="5"/>
                      <a:pt x="136" y="10"/>
                    </a:cubicBezTo>
                    <a:cubicBezTo>
                      <a:pt x="62" y="25"/>
                      <a:pt x="1" y="109"/>
                      <a:pt x="5" y="183"/>
                    </a:cubicBezTo>
                    <a:cubicBezTo>
                      <a:pt x="8" y="254"/>
                      <a:pt x="58" y="337"/>
                      <a:pt x="136" y="35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2345800" y="6404115"/>
                <a:ext cx="56193" cy="43613"/>
              </a:xfrm>
              <a:custGeom>
                <a:avLst/>
                <a:gdLst/>
                <a:ahLst/>
                <a:cxnLst/>
                <a:rect l="l" t="t" r="r" b="b"/>
                <a:pathLst>
                  <a:path w="469" h="364" extrusionOk="0">
                    <a:moveTo>
                      <a:pt x="234" y="363"/>
                    </a:moveTo>
                    <a:cubicBezTo>
                      <a:pt x="468" y="363"/>
                      <a:pt x="468" y="0"/>
                      <a:pt x="234" y="0"/>
                    </a:cubicBezTo>
                    <a:cubicBezTo>
                      <a:pt x="0" y="0"/>
                      <a:pt x="0" y="363"/>
                      <a:pt x="234"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2240962" y="6316650"/>
                <a:ext cx="55474" cy="43014"/>
              </a:xfrm>
              <a:custGeom>
                <a:avLst/>
                <a:gdLst/>
                <a:ahLst/>
                <a:cxnLst/>
                <a:rect l="l" t="t" r="r" b="b"/>
                <a:pathLst>
                  <a:path w="463" h="359" extrusionOk="0">
                    <a:moveTo>
                      <a:pt x="232" y="358"/>
                    </a:moveTo>
                    <a:cubicBezTo>
                      <a:pt x="461" y="358"/>
                      <a:pt x="463" y="1"/>
                      <a:pt x="232" y="1"/>
                    </a:cubicBezTo>
                    <a:cubicBezTo>
                      <a:pt x="2" y="3"/>
                      <a:pt x="1" y="358"/>
                      <a:pt x="232" y="3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12154216" y="6434069"/>
                <a:ext cx="53797" cy="42055"/>
              </a:xfrm>
              <a:custGeom>
                <a:avLst/>
                <a:gdLst/>
                <a:ahLst/>
                <a:cxnLst/>
                <a:rect l="l" t="t" r="r" b="b"/>
                <a:pathLst>
                  <a:path w="449" h="351" extrusionOk="0">
                    <a:moveTo>
                      <a:pt x="224" y="350"/>
                    </a:moveTo>
                    <a:cubicBezTo>
                      <a:pt x="449" y="350"/>
                      <a:pt x="449" y="2"/>
                      <a:pt x="224" y="2"/>
                    </a:cubicBezTo>
                    <a:cubicBezTo>
                      <a:pt x="0" y="0"/>
                      <a:pt x="0" y="350"/>
                      <a:pt x="224" y="3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12337053" y="6571137"/>
                <a:ext cx="61944" cy="48166"/>
              </a:xfrm>
              <a:custGeom>
                <a:avLst/>
                <a:gdLst/>
                <a:ahLst/>
                <a:cxnLst/>
                <a:rect l="l" t="t" r="r" b="b"/>
                <a:pathLst>
                  <a:path w="517" h="402" extrusionOk="0">
                    <a:moveTo>
                      <a:pt x="259" y="401"/>
                    </a:moveTo>
                    <a:cubicBezTo>
                      <a:pt x="516" y="401"/>
                      <a:pt x="516" y="3"/>
                      <a:pt x="259" y="3"/>
                    </a:cubicBezTo>
                    <a:cubicBezTo>
                      <a:pt x="0" y="1"/>
                      <a:pt x="0" y="401"/>
                      <a:pt x="259"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12319800" y="6304788"/>
                <a:ext cx="26239" cy="20369"/>
              </a:xfrm>
              <a:custGeom>
                <a:avLst/>
                <a:gdLst/>
                <a:ahLst/>
                <a:cxnLst/>
                <a:rect l="l" t="t" r="r" b="b"/>
                <a:pathLst>
                  <a:path w="219" h="170" extrusionOk="0">
                    <a:moveTo>
                      <a:pt x="111" y="169"/>
                    </a:moveTo>
                    <a:cubicBezTo>
                      <a:pt x="218" y="169"/>
                      <a:pt x="218" y="1"/>
                      <a:pt x="111" y="1"/>
                    </a:cubicBezTo>
                    <a:cubicBezTo>
                      <a:pt x="1" y="1"/>
                      <a:pt x="1" y="169"/>
                      <a:pt x="111"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12341486" y="6204144"/>
                <a:ext cx="29834" cy="23004"/>
              </a:xfrm>
              <a:custGeom>
                <a:avLst/>
                <a:gdLst/>
                <a:ahLst/>
                <a:cxnLst/>
                <a:rect l="l" t="t" r="r" b="b"/>
                <a:pathLst>
                  <a:path w="249" h="192" extrusionOk="0">
                    <a:moveTo>
                      <a:pt x="125" y="192"/>
                    </a:moveTo>
                    <a:cubicBezTo>
                      <a:pt x="247" y="192"/>
                      <a:pt x="248" y="0"/>
                      <a:pt x="125" y="0"/>
                    </a:cubicBezTo>
                    <a:cubicBezTo>
                      <a:pt x="0" y="0"/>
                      <a:pt x="0"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2490057" y="6220439"/>
                <a:ext cx="47926" cy="37143"/>
              </a:xfrm>
              <a:custGeom>
                <a:avLst/>
                <a:gdLst/>
                <a:ahLst/>
                <a:cxnLst/>
                <a:rect l="l" t="t" r="r" b="b"/>
                <a:pathLst>
                  <a:path w="400" h="310" extrusionOk="0">
                    <a:moveTo>
                      <a:pt x="200" y="309"/>
                    </a:moveTo>
                    <a:cubicBezTo>
                      <a:pt x="399" y="309"/>
                      <a:pt x="399" y="0"/>
                      <a:pt x="200" y="0"/>
                    </a:cubicBezTo>
                    <a:cubicBezTo>
                      <a:pt x="0" y="0"/>
                      <a:pt x="0" y="309"/>
                      <a:pt x="200"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2518932" y="6300595"/>
                <a:ext cx="36783" cy="28636"/>
              </a:xfrm>
              <a:custGeom>
                <a:avLst/>
                <a:gdLst/>
                <a:ahLst/>
                <a:cxnLst/>
                <a:rect l="l" t="t" r="r" b="b"/>
                <a:pathLst>
                  <a:path w="307" h="239" extrusionOk="0">
                    <a:moveTo>
                      <a:pt x="154" y="238"/>
                    </a:moveTo>
                    <a:cubicBezTo>
                      <a:pt x="307" y="238"/>
                      <a:pt x="307" y="1"/>
                      <a:pt x="154" y="1"/>
                    </a:cubicBezTo>
                    <a:cubicBezTo>
                      <a:pt x="1" y="1"/>
                      <a:pt x="1" y="238"/>
                      <a:pt x="154"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2050097" y="6538787"/>
                <a:ext cx="40138" cy="31272"/>
              </a:xfrm>
              <a:custGeom>
                <a:avLst/>
                <a:gdLst/>
                <a:ahLst/>
                <a:cxnLst/>
                <a:rect l="l" t="t" r="r" b="b"/>
                <a:pathLst>
                  <a:path w="335" h="261" extrusionOk="0">
                    <a:moveTo>
                      <a:pt x="168" y="260"/>
                    </a:moveTo>
                    <a:cubicBezTo>
                      <a:pt x="335" y="260"/>
                      <a:pt x="335" y="1"/>
                      <a:pt x="168" y="1"/>
                    </a:cubicBezTo>
                    <a:cubicBezTo>
                      <a:pt x="0" y="1"/>
                      <a:pt x="0"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291523" y="6379673"/>
                <a:ext cx="24203" cy="30313"/>
              </a:xfrm>
              <a:custGeom>
                <a:avLst/>
                <a:gdLst/>
                <a:ahLst/>
                <a:cxnLst/>
                <a:rect l="l" t="t" r="r" b="b"/>
                <a:pathLst>
                  <a:path w="202" h="253" extrusionOk="0">
                    <a:moveTo>
                      <a:pt x="10" y="94"/>
                    </a:moveTo>
                    <a:cubicBezTo>
                      <a:pt x="9" y="105"/>
                      <a:pt x="7" y="117"/>
                      <a:pt x="6" y="131"/>
                    </a:cubicBezTo>
                    <a:cubicBezTo>
                      <a:pt x="1" y="253"/>
                      <a:pt x="201" y="253"/>
                      <a:pt x="196" y="131"/>
                    </a:cubicBezTo>
                    <a:cubicBezTo>
                      <a:pt x="196" y="119"/>
                      <a:pt x="194" y="106"/>
                      <a:pt x="192" y="94"/>
                    </a:cubicBezTo>
                    <a:cubicBezTo>
                      <a:pt x="186" y="45"/>
                      <a:pt x="154" y="3"/>
                      <a:pt x="101" y="3"/>
                    </a:cubicBezTo>
                    <a:cubicBezTo>
                      <a:pt x="48" y="1"/>
                      <a:pt x="17" y="43"/>
                      <a:pt x="10" y="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2328906" y="6495294"/>
                <a:ext cx="31511" cy="24562"/>
              </a:xfrm>
              <a:custGeom>
                <a:avLst/>
                <a:gdLst/>
                <a:ahLst/>
                <a:cxnLst/>
                <a:rect l="l" t="t" r="r" b="b"/>
                <a:pathLst>
                  <a:path w="263" h="205" extrusionOk="0">
                    <a:moveTo>
                      <a:pt x="132" y="204"/>
                    </a:moveTo>
                    <a:cubicBezTo>
                      <a:pt x="262" y="204"/>
                      <a:pt x="262" y="1"/>
                      <a:pt x="132" y="1"/>
                    </a:cubicBezTo>
                    <a:cubicBezTo>
                      <a:pt x="1" y="1"/>
                      <a:pt x="1" y="204"/>
                      <a:pt x="132"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2261210" y="6573294"/>
                <a:ext cx="26719" cy="20608"/>
              </a:xfrm>
              <a:custGeom>
                <a:avLst/>
                <a:gdLst/>
                <a:ahLst/>
                <a:cxnLst/>
                <a:rect l="l" t="t" r="r" b="b"/>
                <a:pathLst>
                  <a:path w="223" h="172" extrusionOk="0">
                    <a:moveTo>
                      <a:pt x="111" y="171"/>
                    </a:moveTo>
                    <a:cubicBezTo>
                      <a:pt x="222" y="171"/>
                      <a:pt x="222" y="1"/>
                      <a:pt x="111" y="1"/>
                    </a:cubicBezTo>
                    <a:cubicBezTo>
                      <a:pt x="1" y="1"/>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2270196" y="6670464"/>
                <a:ext cx="32110" cy="24802"/>
              </a:xfrm>
              <a:custGeom>
                <a:avLst/>
                <a:gdLst/>
                <a:ahLst/>
                <a:cxnLst/>
                <a:rect l="l" t="t" r="r" b="b"/>
                <a:pathLst>
                  <a:path w="268" h="207" extrusionOk="0">
                    <a:moveTo>
                      <a:pt x="134" y="206"/>
                    </a:moveTo>
                    <a:cubicBezTo>
                      <a:pt x="266" y="206"/>
                      <a:pt x="267" y="0"/>
                      <a:pt x="134" y="0"/>
                    </a:cubicBezTo>
                    <a:cubicBezTo>
                      <a:pt x="3" y="2"/>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12244197" y="6754574"/>
                <a:ext cx="25760" cy="20009"/>
              </a:xfrm>
              <a:custGeom>
                <a:avLst/>
                <a:gdLst/>
                <a:ahLst/>
                <a:cxnLst/>
                <a:rect l="l" t="t" r="r" b="b"/>
                <a:pathLst>
                  <a:path w="215" h="167" extrusionOk="0">
                    <a:moveTo>
                      <a:pt x="107" y="166"/>
                    </a:moveTo>
                    <a:cubicBezTo>
                      <a:pt x="214" y="166"/>
                      <a:pt x="214" y="1"/>
                      <a:pt x="107" y="1"/>
                    </a:cubicBezTo>
                    <a:cubicBezTo>
                      <a:pt x="0" y="1"/>
                      <a:pt x="0"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12165239" y="6523331"/>
                <a:ext cx="23004" cy="26958"/>
              </a:xfrm>
              <a:custGeom>
                <a:avLst/>
                <a:gdLst/>
                <a:ahLst/>
                <a:cxnLst/>
                <a:rect l="l" t="t" r="r" b="b"/>
                <a:pathLst>
                  <a:path w="192" h="225" extrusionOk="0">
                    <a:moveTo>
                      <a:pt x="126" y="183"/>
                    </a:moveTo>
                    <a:cubicBezTo>
                      <a:pt x="136" y="174"/>
                      <a:pt x="148" y="167"/>
                      <a:pt x="158" y="157"/>
                    </a:cubicBezTo>
                    <a:cubicBezTo>
                      <a:pt x="191" y="131"/>
                      <a:pt x="191" y="92"/>
                      <a:pt x="158" y="66"/>
                    </a:cubicBezTo>
                    <a:cubicBezTo>
                      <a:pt x="148" y="57"/>
                      <a:pt x="136" y="49"/>
                      <a:pt x="126" y="40"/>
                    </a:cubicBezTo>
                    <a:cubicBezTo>
                      <a:pt x="74" y="1"/>
                      <a:pt x="0" y="55"/>
                      <a:pt x="0" y="112"/>
                    </a:cubicBezTo>
                    <a:cubicBezTo>
                      <a:pt x="1" y="169"/>
                      <a:pt x="74" y="225"/>
                      <a:pt x="12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12225625" y="6356549"/>
                <a:ext cx="27917" cy="21806"/>
              </a:xfrm>
              <a:custGeom>
                <a:avLst/>
                <a:gdLst/>
                <a:ahLst/>
                <a:cxnLst/>
                <a:rect l="l" t="t" r="r" b="b"/>
                <a:pathLst>
                  <a:path w="233" h="182" extrusionOk="0">
                    <a:moveTo>
                      <a:pt x="116" y="181"/>
                    </a:moveTo>
                    <a:cubicBezTo>
                      <a:pt x="232" y="181"/>
                      <a:pt x="232" y="1"/>
                      <a:pt x="116" y="1"/>
                    </a:cubicBezTo>
                    <a:cubicBezTo>
                      <a:pt x="0" y="2"/>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10166848" y="3994753"/>
                <a:ext cx="34027" cy="26599"/>
              </a:xfrm>
              <a:custGeom>
                <a:avLst/>
                <a:gdLst/>
                <a:ahLst/>
                <a:cxnLst/>
                <a:rect l="l" t="t" r="r" b="b"/>
                <a:pathLst>
                  <a:path w="284" h="222" extrusionOk="0">
                    <a:moveTo>
                      <a:pt x="141" y="221"/>
                    </a:moveTo>
                    <a:cubicBezTo>
                      <a:pt x="282" y="221"/>
                      <a:pt x="284" y="1"/>
                      <a:pt x="141" y="1"/>
                    </a:cubicBezTo>
                    <a:cubicBezTo>
                      <a:pt x="0" y="1"/>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10153788" y="3916754"/>
                <a:ext cx="25041" cy="19290"/>
              </a:xfrm>
              <a:custGeom>
                <a:avLst/>
                <a:gdLst/>
                <a:ahLst/>
                <a:cxnLst/>
                <a:rect l="l" t="t" r="r" b="b"/>
                <a:pathLst>
                  <a:path w="209" h="161" extrusionOk="0">
                    <a:moveTo>
                      <a:pt x="105" y="160"/>
                    </a:moveTo>
                    <a:cubicBezTo>
                      <a:pt x="208" y="160"/>
                      <a:pt x="208" y="1"/>
                      <a:pt x="105" y="1"/>
                    </a:cubicBezTo>
                    <a:cubicBezTo>
                      <a:pt x="0" y="0"/>
                      <a:pt x="0" y="160"/>
                      <a:pt x="105"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10072314" y="4029739"/>
                <a:ext cx="30313" cy="26719"/>
              </a:xfrm>
              <a:custGeom>
                <a:avLst/>
                <a:gdLst/>
                <a:ahLst/>
                <a:cxnLst/>
                <a:rect l="l" t="t" r="r" b="b"/>
                <a:pathLst>
                  <a:path w="253" h="223" extrusionOk="0">
                    <a:moveTo>
                      <a:pt x="124" y="14"/>
                    </a:moveTo>
                    <a:cubicBezTo>
                      <a:pt x="111" y="17"/>
                      <a:pt x="100" y="19"/>
                      <a:pt x="89" y="22"/>
                    </a:cubicBezTo>
                    <a:cubicBezTo>
                      <a:pt x="0" y="46"/>
                      <a:pt x="0" y="176"/>
                      <a:pt x="89" y="201"/>
                    </a:cubicBezTo>
                    <a:cubicBezTo>
                      <a:pt x="100" y="203"/>
                      <a:pt x="111" y="207"/>
                      <a:pt x="124" y="209"/>
                    </a:cubicBezTo>
                    <a:cubicBezTo>
                      <a:pt x="187" y="222"/>
                      <a:pt x="251" y="180"/>
                      <a:pt x="251" y="112"/>
                    </a:cubicBezTo>
                    <a:cubicBezTo>
                      <a:pt x="252" y="43"/>
                      <a:pt x="188" y="1"/>
                      <a:pt x="124" y="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0019955" y="3826054"/>
                <a:ext cx="47327" cy="36783"/>
              </a:xfrm>
              <a:custGeom>
                <a:avLst/>
                <a:gdLst/>
                <a:ahLst/>
                <a:cxnLst/>
                <a:rect l="l" t="t" r="r" b="b"/>
                <a:pathLst>
                  <a:path w="395" h="307" extrusionOk="0">
                    <a:moveTo>
                      <a:pt x="198" y="307"/>
                    </a:moveTo>
                    <a:cubicBezTo>
                      <a:pt x="394" y="307"/>
                      <a:pt x="394" y="1"/>
                      <a:pt x="198" y="1"/>
                    </a:cubicBezTo>
                    <a:cubicBezTo>
                      <a:pt x="1" y="1"/>
                      <a:pt x="1" y="307"/>
                      <a:pt x="198" y="3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10086692" y="3695575"/>
                <a:ext cx="19051" cy="23244"/>
              </a:xfrm>
              <a:custGeom>
                <a:avLst/>
                <a:gdLst/>
                <a:ahLst/>
                <a:cxnLst/>
                <a:rect l="l" t="t" r="r" b="b"/>
                <a:pathLst>
                  <a:path w="159" h="194" extrusionOk="0">
                    <a:moveTo>
                      <a:pt x="148" y="103"/>
                    </a:moveTo>
                    <a:cubicBezTo>
                      <a:pt x="144" y="87"/>
                      <a:pt x="141" y="72"/>
                      <a:pt x="138" y="56"/>
                    </a:cubicBezTo>
                    <a:cubicBezTo>
                      <a:pt x="125" y="1"/>
                      <a:pt x="36" y="1"/>
                      <a:pt x="22" y="56"/>
                    </a:cubicBezTo>
                    <a:cubicBezTo>
                      <a:pt x="17" y="72"/>
                      <a:pt x="14" y="87"/>
                      <a:pt x="11" y="103"/>
                    </a:cubicBezTo>
                    <a:cubicBezTo>
                      <a:pt x="0" y="147"/>
                      <a:pt x="32" y="194"/>
                      <a:pt x="80" y="194"/>
                    </a:cubicBezTo>
                    <a:cubicBezTo>
                      <a:pt x="127" y="194"/>
                      <a:pt x="159" y="148"/>
                      <a:pt x="148" y="1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0166129" y="3690663"/>
                <a:ext cx="35465" cy="27438"/>
              </a:xfrm>
              <a:custGeom>
                <a:avLst/>
                <a:gdLst/>
                <a:ahLst/>
                <a:cxnLst/>
                <a:rect l="l" t="t" r="r" b="b"/>
                <a:pathLst>
                  <a:path w="296" h="229" extrusionOk="0">
                    <a:moveTo>
                      <a:pt x="147" y="228"/>
                    </a:moveTo>
                    <a:cubicBezTo>
                      <a:pt x="295" y="228"/>
                      <a:pt x="295" y="0"/>
                      <a:pt x="147" y="0"/>
                    </a:cubicBezTo>
                    <a:cubicBezTo>
                      <a:pt x="1" y="0"/>
                      <a:pt x="1" y="228"/>
                      <a:pt x="147"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0328957" y="3886800"/>
                <a:ext cx="59907" cy="50921"/>
              </a:xfrm>
              <a:custGeom>
                <a:avLst/>
                <a:gdLst/>
                <a:ahLst/>
                <a:cxnLst/>
                <a:rect l="l" t="t" r="r" b="b"/>
                <a:pathLst>
                  <a:path w="500" h="425" extrusionOk="0">
                    <a:moveTo>
                      <a:pt x="416" y="136"/>
                    </a:moveTo>
                    <a:cubicBezTo>
                      <a:pt x="409" y="127"/>
                      <a:pt x="404" y="119"/>
                      <a:pt x="398" y="110"/>
                    </a:cubicBezTo>
                    <a:cubicBezTo>
                      <a:pt x="321" y="0"/>
                      <a:pt x="178" y="0"/>
                      <a:pt x="103" y="110"/>
                    </a:cubicBezTo>
                    <a:cubicBezTo>
                      <a:pt x="97" y="119"/>
                      <a:pt x="92" y="127"/>
                      <a:pt x="86" y="136"/>
                    </a:cubicBezTo>
                    <a:cubicBezTo>
                      <a:pt x="0" y="259"/>
                      <a:pt x="114" y="424"/>
                      <a:pt x="250" y="424"/>
                    </a:cubicBezTo>
                    <a:cubicBezTo>
                      <a:pt x="387" y="424"/>
                      <a:pt x="500" y="257"/>
                      <a:pt x="41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0152590" y="4085094"/>
                <a:ext cx="27198" cy="20968"/>
              </a:xfrm>
              <a:custGeom>
                <a:avLst/>
                <a:gdLst/>
                <a:ahLst/>
                <a:cxnLst/>
                <a:rect l="l" t="t" r="r" b="b"/>
                <a:pathLst>
                  <a:path w="227" h="175" extrusionOk="0">
                    <a:moveTo>
                      <a:pt x="115" y="175"/>
                    </a:moveTo>
                    <a:cubicBezTo>
                      <a:pt x="227" y="175"/>
                      <a:pt x="227" y="1"/>
                      <a:pt x="115" y="1"/>
                    </a:cubicBezTo>
                    <a:cubicBezTo>
                      <a:pt x="1" y="1"/>
                      <a:pt x="1" y="175"/>
                      <a:pt x="115"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0218248" y="4021951"/>
                <a:ext cx="24442" cy="18931"/>
              </a:xfrm>
              <a:custGeom>
                <a:avLst/>
                <a:gdLst/>
                <a:ahLst/>
                <a:cxnLst/>
                <a:rect l="l" t="t" r="r" b="b"/>
                <a:pathLst>
                  <a:path w="204" h="158" extrusionOk="0">
                    <a:moveTo>
                      <a:pt x="103" y="158"/>
                    </a:moveTo>
                    <a:cubicBezTo>
                      <a:pt x="204" y="158"/>
                      <a:pt x="204" y="1"/>
                      <a:pt x="103" y="1"/>
                    </a:cubicBezTo>
                    <a:cubicBezTo>
                      <a:pt x="2" y="1"/>
                      <a:pt x="0" y="158"/>
                      <a:pt x="103"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0299363" y="4079702"/>
                <a:ext cx="26000" cy="20369"/>
              </a:xfrm>
              <a:custGeom>
                <a:avLst/>
                <a:gdLst/>
                <a:ahLst/>
                <a:cxnLst/>
                <a:rect l="l" t="t" r="r" b="b"/>
                <a:pathLst>
                  <a:path w="217" h="170" extrusionOk="0">
                    <a:moveTo>
                      <a:pt x="108" y="169"/>
                    </a:moveTo>
                    <a:cubicBezTo>
                      <a:pt x="217" y="169"/>
                      <a:pt x="217" y="1"/>
                      <a:pt x="108" y="1"/>
                    </a:cubicBezTo>
                    <a:cubicBezTo>
                      <a:pt x="0" y="1"/>
                      <a:pt x="0"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10206866" y="4179748"/>
                <a:ext cx="23843" cy="18571"/>
              </a:xfrm>
              <a:custGeom>
                <a:avLst/>
                <a:gdLst/>
                <a:ahLst/>
                <a:cxnLst/>
                <a:rect l="l" t="t" r="r" b="b"/>
                <a:pathLst>
                  <a:path w="199"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10041162" y="4305314"/>
                <a:ext cx="16534" cy="12820"/>
              </a:xfrm>
              <a:custGeom>
                <a:avLst/>
                <a:gdLst/>
                <a:ahLst/>
                <a:cxnLst/>
                <a:rect l="l" t="t" r="r" b="b"/>
                <a:pathLst>
                  <a:path w="138" h="107" extrusionOk="0">
                    <a:moveTo>
                      <a:pt x="69" y="106"/>
                    </a:moveTo>
                    <a:cubicBezTo>
                      <a:pt x="138" y="106"/>
                      <a:pt x="138" y="1"/>
                      <a:pt x="69" y="1"/>
                    </a:cubicBezTo>
                    <a:cubicBezTo>
                      <a:pt x="1" y="1"/>
                      <a:pt x="1" y="106"/>
                      <a:pt x="69" y="1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10052065" y="4124992"/>
                <a:ext cx="29834" cy="23244"/>
              </a:xfrm>
              <a:custGeom>
                <a:avLst/>
                <a:gdLst/>
                <a:ahLst/>
                <a:cxnLst/>
                <a:rect l="l" t="t" r="r" b="b"/>
                <a:pathLst>
                  <a:path w="249" h="194" extrusionOk="0">
                    <a:moveTo>
                      <a:pt x="125" y="193"/>
                    </a:moveTo>
                    <a:cubicBezTo>
                      <a:pt x="247" y="193"/>
                      <a:pt x="248" y="2"/>
                      <a:pt x="125" y="2"/>
                    </a:cubicBezTo>
                    <a:cubicBezTo>
                      <a:pt x="3" y="0"/>
                      <a:pt x="1" y="193"/>
                      <a:pt x="125"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10139290" y="4235702"/>
                <a:ext cx="30553" cy="23723"/>
              </a:xfrm>
              <a:custGeom>
                <a:avLst/>
                <a:gdLst/>
                <a:ahLst/>
                <a:cxnLst/>
                <a:rect l="l" t="t" r="r" b="b"/>
                <a:pathLst>
                  <a:path w="255" h="198" extrusionOk="0">
                    <a:moveTo>
                      <a:pt x="129" y="197"/>
                    </a:moveTo>
                    <a:cubicBezTo>
                      <a:pt x="254" y="197"/>
                      <a:pt x="254" y="1"/>
                      <a:pt x="129" y="1"/>
                    </a:cubicBezTo>
                    <a:cubicBezTo>
                      <a:pt x="0" y="1"/>
                      <a:pt x="0" y="197"/>
                      <a:pt x="129"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10298884" y="3810717"/>
                <a:ext cx="26839" cy="20968"/>
              </a:xfrm>
              <a:custGeom>
                <a:avLst/>
                <a:gdLst/>
                <a:ahLst/>
                <a:cxnLst/>
                <a:rect l="l" t="t" r="r" b="b"/>
                <a:pathLst>
                  <a:path w="224" h="175" extrusionOk="0">
                    <a:moveTo>
                      <a:pt x="112" y="174"/>
                    </a:moveTo>
                    <a:cubicBezTo>
                      <a:pt x="224" y="174"/>
                      <a:pt x="224"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9961965" y="3945270"/>
                <a:ext cx="11502" cy="8986"/>
              </a:xfrm>
              <a:custGeom>
                <a:avLst/>
                <a:gdLst/>
                <a:ahLst/>
                <a:cxnLst/>
                <a:rect l="l" t="t" r="r" b="b"/>
                <a:pathLst>
                  <a:path w="96" h="75" extrusionOk="0">
                    <a:moveTo>
                      <a:pt x="48" y="74"/>
                    </a:moveTo>
                    <a:cubicBezTo>
                      <a:pt x="96" y="74"/>
                      <a:pt x="96" y="0"/>
                      <a:pt x="48" y="0"/>
                    </a:cubicBezTo>
                    <a:cubicBezTo>
                      <a:pt x="1" y="0"/>
                      <a:pt x="1" y="74"/>
                      <a:pt x="48" y="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932250" y="3864275"/>
                <a:ext cx="24322" cy="19051"/>
              </a:xfrm>
              <a:custGeom>
                <a:avLst/>
                <a:gdLst/>
                <a:ahLst/>
                <a:cxnLst/>
                <a:rect l="l" t="t" r="r" b="b"/>
                <a:pathLst>
                  <a:path w="203" h="159" extrusionOk="0">
                    <a:moveTo>
                      <a:pt x="100" y="159"/>
                    </a:moveTo>
                    <a:cubicBezTo>
                      <a:pt x="202" y="159"/>
                      <a:pt x="202" y="2"/>
                      <a:pt x="100" y="2"/>
                    </a:cubicBezTo>
                    <a:cubicBezTo>
                      <a:pt x="1" y="0"/>
                      <a:pt x="1" y="159"/>
                      <a:pt x="100"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9977780" y="3882247"/>
                <a:ext cx="38221" cy="29834"/>
              </a:xfrm>
              <a:custGeom>
                <a:avLst/>
                <a:gdLst/>
                <a:ahLst/>
                <a:cxnLst/>
                <a:rect l="l" t="t" r="r" b="b"/>
                <a:pathLst>
                  <a:path w="319" h="249" extrusionOk="0">
                    <a:moveTo>
                      <a:pt x="160" y="248"/>
                    </a:moveTo>
                    <a:cubicBezTo>
                      <a:pt x="319" y="248"/>
                      <a:pt x="319" y="0"/>
                      <a:pt x="160" y="0"/>
                    </a:cubicBezTo>
                    <a:cubicBezTo>
                      <a:pt x="0" y="0"/>
                      <a:pt x="0" y="248"/>
                      <a:pt x="160"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9953338" y="3780883"/>
                <a:ext cx="28756" cy="22405"/>
              </a:xfrm>
              <a:custGeom>
                <a:avLst/>
                <a:gdLst/>
                <a:ahLst/>
                <a:cxnLst/>
                <a:rect l="l" t="t" r="r" b="b"/>
                <a:pathLst>
                  <a:path w="240"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10097835" y="3767824"/>
                <a:ext cx="31991" cy="24802"/>
              </a:xfrm>
              <a:custGeom>
                <a:avLst/>
                <a:gdLst/>
                <a:ahLst/>
                <a:cxnLst/>
                <a:rect l="l" t="t" r="r" b="b"/>
                <a:pathLst>
                  <a:path w="267" h="207" extrusionOk="0">
                    <a:moveTo>
                      <a:pt x="133" y="206"/>
                    </a:moveTo>
                    <a:cubicBezTo>
                      <a:pt x="265" y="206"/>
                      <a:pt x="266" y="1"/>
                      <a:pt x="133" y="1"/>
                    </a:cubicBezTo>
                    <a:cubicBezTo>
                      <a:pt x="0" y="1"/>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10513831" y="4218808"/>
                <a:ext cx="28995" cy="22405"/>
              </a:xfrm>
              <a:custGeom>
                <a:avLst/>
                <a:gdLst/>
                <a:ahLst/>
                <a:cxnLst/>
                <a:rect l="l" t="t" r="r" b="b"/>
                <a:pathLst>
                  <a:path w="242" h="187" extrusionOk="0">
                    <a:moveTo>
                      <a:pt x="121" y="186"/>
                    </a:moveTo>
                    <a:cubicBezTo>
                      <a:pt x="241" y="186"/>
                      <a:pt x="241" y="1"/>
                      <a:pt x="121" y="1"/>
                    </a:cubicBezTo>
                    <a:cubicBezTo>
                      <a:pt x="1" y="1"/>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10244009" y="6074983"/>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10140369" y="5976855"/>
                <a:ext cx="28396" cy="22046"/>
              </a:xfrm>
              <a:custGeom>
                <a:avLst/>
                <a:gdLst/>
                <a:ahLst/>
                <a:cxnLst/>
                <a:rect l="l" t="t" r="r" b="b"/>
                <a:pathLst>
                  <a:path w="237" h="184" extrusionOk="0">
                    <a:moveTo>
                      <a:pt x="120" y="183"/>
                    </a:moveTo>
                    <a:cubicBezTo>
                      <a:pt x="237" y="183"/>
                      <a:pt x="237" y="1"/>
                      <a:pt x="120" y="1"/>
                    </a:cubicBezTo>
                    <a:cubicBezTo>
                      <a:pt x="1" y="1"/>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10035052" y="5982606"/>
                <a:ext cx="28875" cy="22286"/>
              </a:xfrm>
              <a:custGeom>
                <a:avLst/>
                <a:gdLst/>
                <a:ahLst/>
                <a:cxnLst/>
                <a:rect l="l" t="t" r="r" b="b"/>
                <a:pathLst>
                  <a:path w="241" h="186" extrusionOk="0">
                    <a:moveTo>
                      <a:pt x="120" y="186"/>
                    </a:moveTo>
                    <a:cubicBezTo>
                      <a:pt x="241" y="186"/>
                      <a:pt x="241" y="0"/>
                      <a:pt x="120" y="0"/>
                    </a:cubicBezTo>
                    <a:cubicBezTo>
                      <a:pt x="0" y="0"/>
                      <a:pt x="0"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10040683" y="5824809"/>
                <a:ext cx="29235" cy="22645"/>
              </a:xfrm>
              <a:custGeom>
                <a:avLst/>
                <a:gdLst/>
                <a:ahLst/>
                <a:cxnLst/>
                <a:rect l="l" t="t" r="r" b="b"/>
                <a:pathLst>
                  <a:path w="244" h="189"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10060572" y="5886154"/>
                <a:ext cx="66977" cy="68894"/>
              </a:xfrm>
              <a:custGeom>
                <a:avLst/>
                <a:gdLst/>
                <a:ahLst/>
                <a:cxnLst/>
                <a:rect l="l" t="t" r="r" b="b"/>
                <a:pathLst>
                  <a:path w="559" h="575" extrusionOk="0">
                    <a:moveTo>
                      <a:pt x="429" y="39"/>
                    </a:moveTo>
                    <a:cubicBezTo>
                      <a:pt x="384" y="20"/>
                      <a:pt x="349" y="1"/>
                      <a:pt x="298" y="1"/>
                    </a:cubicBezTo>
                    <a:cubicBezTo>
                      <a:pt x="252" y="1"/>
                      <a:pt x="211" y="16"/>
                      <a:pt x="171" y="37"/>
                    </a:cubicBezTo>
                    <a:cubicBezTo>
                      <a:pt x="43" y="104"/>
                      <a:pt x="0" y="274"/>
                      <a:pt x="72" y="396"/>
                    </a:cubicBezTo>
                    <a:cubicBezTo>
                      <a:pt x="154" y="536"/>
                      <a:pt x="367" y="574"/>
                      <a:pt x="482" y="449"/>
                    </a:cubicBezTo>
                    <a:cubicBezTo>
                      <a:pt x="530" y="397"/>
                      <a:pt x="558" y="336"/>
                      <a:pt x="558" y="264"/>
                    </a:cubicBezTo>
                    <a:cubicBezTo>
                      <a:pt x="558" y="180"/>
                      <a:pt x="512" y="75"/>
                      <a:pt x="429" y="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10269170" y="5951094"/>
                <a:ext cx="39539" cy="38700"/>
              </a:xfrm>
              <a:custGeom>
                <a:avLst/>
                <a:gdLst/>
                <a:ahLst/>
                <a:cxnLst/>
                <a:rect l="l" t="t" r="r" b="b"/>
                <a:pathLst>
                  <a:path w="330" h="323" extrusionOk="0">
                    <a:moveTo>
                      <a:pt x="165" y="322"/>
                    </a:moveTo>
                    <a:cubicBezTo>
                      <a:pt x="249" y="322"/>
                      <a:pt x="329" y="249"/>
                      <a:pt x="326" y="161"/>
                    </a:cubicBezTo>
                    <a:cubicBezTo>
                      <a:pt x="322" y="75"/>
                      <a:pt x="254" y="1"/>
                      <a:pt x="165" y="1"/>
                    </a:cubicBezTo>
                    <a:cubicBezTo>
                      <a:pt x="80" y="1"/>
                      <a:pt x="0" y="75"/>
                      <a:pt x="4" y="161"/>
                    </a:cubicBezTo>
                    <a:cubicBezTo>
                      <a:pt x="8" y="249"/>
                      <a:pt x="74" y="322"/>
                      <a:pt x="165" y="3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10270368" y="5820017"/>
                <a:ext cx="37262" cy="43972"/>
              </a:xfrm>
              <a:custGeom>
                <a:avLst/>
                <a:gdLst/>
                <a:ahLst/>
                <a:cxnLst/>
                <a:rect l="l" t="t" r="r" b="b"/>
                <a:pathLst>
                  <a:path w="311" h="367" extrusionOk="0">
                    <a:moveTo>
                      <a:pt x="300" y="222"/>
                    </a:moveTo>
                    <a:cubicBezTo>
                      <a:pt x="306" y="201"/>
                      <a:pt x="308" y="179"/>
                      <a:pt x="309" y="157"/>
                    </a:cubicBezTo>
                    <a:cubicBezTo>
                      <a:pt x="311" y="77"/>
                      <a:pt x="238" y="0"/>
                      <a:pt x="156" y="4"/>
                    </a:cubicBezTo>
                    <a:cubicBezTo>
                      <a:pt x="75" y="9"/>
                      <a:pt x="1" y="72"/>
                      <a:pt x="3" y="157"/>
                    </a:cubicBezTo>
                    <a:cubicBezTo>
                      <a:pt x="3" y="178"/>
                      <a:pt x="6" y="201"/>
                      <a:pt x="12" y="222"/>
                    </a:cubicBezTo>
                    <a:cubicBezTo>
                      <a:pt x="48" y="366"/>
                      <a:pt x="261" y="366"/>
                      <a:pt x="300" y="2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081180" y="5695888"/>
                <a:ext cx="30193" cy="23244"/>
              </a:xfrm>
              <a:custGeom>
                <a:avLst/>
                <a:gdLst/>
                <a:ahLst/>
                <a:cxnLst/>
                <a:rect l="l" t="t" r="r" b="b"/>
                <a:pathLst>
                  <a:path w="252" h="194" extrusionOk="0">
                    <a:moveTo>
                      <a:pt x="126" y="194"/>
                    </a:moveTo>
                    <a:cubicBezTo>
                      <a:pt x="251" y="194"/>
                      <a:pt x="251" y="1"/>
                      <a:pt x="126" y="1"/>
                    </a:cubicBezTo>
                    <a:cubicBezTo>
                      <a:pt x="0" y="1"/>
                      <a:pt x="0"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9994914" y="5632746"/>
                <a:ext cx="27438" cy="21207"/>
              </a:xfrm>
              <a:custGeom>
                <a:avLst/>
                <a:gdLst/>
                <a:ahLst/>
                <a:cxnLst/>
                <a:rect l="l" t="t" r="r" b="b"/>
                <a:pathLst>
                  <a:path w="229" h="177" extrusionOk="0">
                    <a:moveTo>
                      <a:pt x="114" y="176"/>
                    </a:moveTo>
                    <a:cubicBezTo>
                      <a:pt x="228" y="176"/>
                      <a:pt x="229" y="0"/>
                      <a:pt x="114" y="0"/>
                    </a:cubicBezTo>
                    <a:cubicBezTo>
                      <a:pt x="1" y="0"/>
                      <a:pt x="1"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9966518" y="5732552"/>
                <a:ext cx="25640" cy="19889"/>
              </a:xfrm>
              <a:custGeom>
                <a:avLst/>
                <a:gdLst/>
                <a:ahLst/>
                <a:cxnLst/>
                <a:rect l="l" t="t" r="r" b="b"/>
                <a:pathLst>
                  <a:path w="214" h="166" extrusionOk="0">
                    <a:moveTo>
                      <a:pt x="107" y="166"/>
                    </a:moveTo>
                    <a:cubicBezTo>
                      <a:pt x="214" y="166"/>
                      <a:pt x="214" y="0"/>
                      <a:pt x="107" y="0"/>
                    </a:cubicBezTo>
                    <a:cubicBezTo>
                      <a:pt x="1" y="1"/>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10100470" y="5802284"/>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10157502" y="5719492"/>
                <a:ext cx="29235" cy="22765"/>
              </a:xfrm>
              <a:custGeom>
                <a:avLst/>
                <a:gdLst/>
                <a:ahLst/>
                <a:cxnLst/>
                <a:rect l="l" t="t" r="r" b="b"/>
                <a:pathLst>
                  <a:path w="244" h="190" extrusionOk="0">
                    <a:moveTo>
                      <a:pt x="122" y="190"/>
                    </a:moveTo>
                    <a:cubicBezTo>
                      <a:pt x="244" y="190"/>
                      <a:pt x="244" y="1"/>
                      <a:pt x="122" y="1"/>
                    </a:cubicBezTo>
                    <a:cubicBezTo>
                      <a:pt x="0" y="1"/>
                      <a:pt x="0"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10260423" y="5633944"/>
                <a:ext cx="44451" cy="48405"/>
              </a:xfrm>
              <a:custGeom>
                <a:avLst/>
                <a:gdLst/>
                <a:ahLst/>
                <a:cxnLst/>
                <a:rect l="l" t="t" r="r" b="b"/>
                <a:pathLst>
                  <a:path w="371" h="404" extrusionOk="0">
                    <a:moveTo>
                      <a:pt x="325" y="303"/>
                    </a:moveTo>
                    <a:cubicBezTo>
                      <a:pt x="328" y="298"/>
                      <a:pt x="333" y="292"/>
                      <a:pt x="337" y="287"/>
                    </a:cubicBezTo>
                    <a:lnTo>
                      <a:pt x="234" y="366"/>
                    </a:lnTo>
                    <a:cubicBezTo>
                      <a:pt x="312" y="335"/>
                      <a:pt x="371" y="276"/>
                      <a:pt x="371" y="187"/>
                    </a:cubicBezTo>
                    <a:cubicBezTo>
                      <a:pt x="371" y="92"/>
                      <a:pt x="286" y="1"/>
                      <a:pt x="188" y="5"/>
                    </a:cubicBezTo>
                    <a:cubicBezTo>
                      <a:pt x="93" y="8"/>
                      <a:pt x="1" y="85"/>
                      <a:pt x="5" y="187"/>
                    </a:cubicBezTo>
                    <a:cubicBezTo>
                      <a:pt x="9" y="277"/>
                      <a:pt x="62" y="334"/>
                      <a:pt x="142" y="366"/>
                    </a:cubicBezTo>
                    <a:lnTo>
                      <a:pt x="38" y="287"/>
                    </a:lnTo>
                    <a:cubicBezTo>
                      <a:pt x="43" y="292"/>
                      <a:pt x="47" y="298"/>
                      <a:pt x="51" y="303"/>
                    </a:cubicBezTo>
                    <a:cubicBezTo>
                      <a:pt x="126" y="404"/>
                      <a:pt x="253" y="404"/>
                      <a:pt x="325" y="3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10374008" y="5691814"/>
                <a:ext cx="40138" cy="31392"/>
              </a:xfrm>
              <a:custGeom>
                <a:avLst/>
                <a:gdLst/>
                <a:ahLst/>
                <a:cxnLst/>
                <a:rect l="l" t="t" r="r" b="b"/>
                <a:pathLst>
                  <a:path w="335" h="262" extrusionOk="0">
                    <a:moveTo>
                      <a:pt x="168" y="261"/>
                    </a:moveTo>
                    <a:cubicBezTo>
                      <a:pt x="335" y="261"/>
                      <a:pt x="335" y="1"/>
                      <a:pt x="168" y="1"/>
                    </a:cubicBezTo>
                    <a:cubicBezTo>
                      <a:pt x="1" y="2"/>
                      <a:pt x="1" y="261"/>
                      <a:pt x="168" y="2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0430081" y="5735547"/>
                <a:ext cx="33189" cy="25760"/>
              </a:xfrm>
              <a:custGeom>
                <a:avLst/>
                <a:gdLst/>
                <a:ahLst/>
                <a:cxnLst/>
                <a:rect l="l" t="t" r="r" b="b"/>
                <a:pathLst>
                  <a:path w="277" h="215" extrusionOk="0">
                    <a:moveTo>
                      <a:pt x="138" y="215"/>
                    </a:moveTo>
                    <a:cubicBezTo>
                      <a:pt x="276" y="215"/>
                      <a:pt x="276" y="2"/>
                      <a:pt x="138" y="2"/>
                    </a:cubicBezTo>
                    <a:cubicBezTo>
                      <a:pt x="1" y="1"/>
                      <a:pt x="1" y="215"/>
                      <a:pt x="138"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0347049" y="5582783"/>
                <a:ext cx="35585" cy="27557"/>
              </a:xfrm>
              <a:custGeom>
                <a:avLst/>
                <a:gdLst/>
                <a:ahLst/>
                <a:cxnLst/>
                <a:rect l="l" t="t" r="r" b="b"/>
                <a:pathLst>
                  <a:path w="297" h="230" extrusionOk="0">
                    <a:moveTo>
                      <a:pt x="149" y="230"/>
                    </a:moveTo>
                    <a:cubicBezTo>
                      <a:pt x="296" y="230"/>
                      <a:pt x="296" y="2"/>
                      <a:pt x="149" y="2"/>
                    </a:cubicBezTo>
                    <a:cubicBezTo>
                      <a:pt x="1" y="1"/>
                      <a:pt x="1" y="230"/>
                      <a:pt x="149"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0240534" y="5498672"/>
                <a:ext cx="26719" cy="20608"/>
              </a:xfrm>
              <a:custGeom>
                <a:avLst/>
                <a:gdLst/>
                <a:ahLst/>
                <a:cxnLst/>
                <a:rect l="l" t="t" r="r" b="b"/>
                <a:pathLst>
                  <a:path w="223" h="172" extrusionOk="0">
                    <a:moveTo>
                      <a:pt x="111" y="171"/>
                    </a:moveTo>
                    <a:cubicBezTo>
                      <a:pt x="222" y="171"/>
                      <a:pt x="222" y="0"/>
                      <a:pt x="111" y="0"/>
                    </a:cubicBezTo>
                    <a:cubicBezTo>
                      <a:pt x="2"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0123355" y="5433972"/>
                <a:ext cx="27677" cy="21447"/>
              </a:xfrm>
              <a:custGeom>
                <a:avLst/>
                <a:gdLst/>
                <a:ahLst/>
                <a:cxnLst/>
                <a:rect l="l" t="t" r="r" b="b"/>
                <a:pathLst>
                  <a:path w="231" h="179" extrusionOk="0">
                    <a:moveTo>
                      <a:pt x="115" y="179"/>
                    </a:moveTo>
                    <a:cubicBezTo>
                      <a:pt x="228" y="179"/>
                      <a:pt x="230" y="3"/>
                      <a:pt x="115" y="3"/>
                    </a:cubicBezTo>
                    <a:cubicBezTo>
                      <a:pt x="0" y="0"/>
                      <a:pt x="0"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0321049" y="5742856"/>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0348008" y="5909279"/>
                <a:ext cx="22166" cy="17253"/>
              </a:xfrm>
              <a:custGeom>
                <a:avLst/>
                <a:gdLst/>
                <a:ahLst/>
                <a:cxnLst/>
                <a:rect l="l" t="t" r="r" b="b"/>
                <a:pathLst>
                  <a:path w="185" h="144" extrusionOk="0">
                    <a:moveTo>
                      <a:pt x="92" y="143"/>
                    </a:moveTo>
                    <a:cubicBezTo>
                      <a:pt x="185" y="143"/>
                      <a:pt x="185" y="1"/>
                      <a:pt x="92" y="1"/>
                    </a:cubicBezTo>
                    <a:cubicBezTo>
                      <a:pt x="0" y="1"/>
                      <a:pt x="0"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0352800" y="6007767"/>
                <a:ext cx="23963" cy="18691"/>
              </a:xfrm>
              <a:custGeom>
                <a:avLst/>
                <a:gdLst/>
                <a:ahLst/>
                <a:cxnLst/>
                <a:rect l="l" t="t" r="r" b="b"/>
                <a:pathLst>
                  <a:path w="200" h="156" extrusionOk="0">
                    <a:moveTo>
                      <a:pt x="101" y="155"/>
                    </a:moveTo>
                    <a:cubicBezTo>
                      <a:pt x="200" y="155"/>
                      <a:pt x="200" y="0"/>
                      <a:pt x="101" y="0"/>
                    </a:cubicBezTo>
                    <a:cubicBezTo>
                      <a:pt x="0" y="1"/>
                      <a:pt x="0" y="155"/>
                      <a:pt x="101"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0209981" y="5894781"/>
                <a:ext cx="29235" cy="22645"/>
              </a:xfrm>
              <a:custGeom>
                <a:avLst/>
                <a:gdLst/>
                <a:ahLst/>
                <a:cxnLst/>
                <a:rect l="l" t="t" r="r" b="b"/>
                <a:pathLst>
                  <a:path w="244" h="189"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0205308" y="6000698"/>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0205907" y="5773408"/>
                <a:ext cx="25760" cy="20009"/>
              </a:xfrm>
              <a:custGeom>
                <a:avLst/>
                <a:gdLst/>
                <a:ahLst/>
                <a:cxnLst/>
                <a:rect l="l" t="t" r="r" b="b"/>
                <a:pathLst>
                  <a:path w="215" h="167" extrusionOk="0">
                    <a:moveTo>
                      <a:pt x="108" y="167"/>
                    </a:moveTo>
                    <a:cubicBezTo>
                      <a:pt x="214" y="167"/>
                      <a:pt x="214" y="0"/>
                      <a:pt x="108" y="0"/>
                    </a:cubicBezTo>
                    <a:cubicBezTo>
                      <a:pt x="1" y="1"/>
                      <a:pt x="1"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0043678" y="5745252"/>
                <a:ext cx="23244" cy="17972"/>
              </a:xfrm>
              <a:custGeom>
                <a:avLst/>
                <a:gdLst/>
                <a:ahLst/>
                <a:cxnLst/>
                <a:rect l="l" t="t" r="r" b="b"/>
                <a:pathLst>
                  <a:path w="194" h="150" extrusionOk="0">
                    <a:moveTo>
                      <a:pt x="97" y="150"/>
                    </a:moveTo>
                    <a:cubicBezTo>
                      <a:pt x="192" y="150"/>
                      <a:pt x="194" y="1"/>
                      <a:pt x="97" y="1"/>
                    </a:cubicBezTo>
                    <a:cubicBezTo>
                      <a:pt x="1" y="1"/>
                      <a:pt x="1" y="150"/>
                      <a:pt x="97"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0066563" y="5639815"/>
                <a:ext cx="24083" cy="18571"/>
              </a:xfrm>
              <a:custGeom>
                <a:avLst/>
                <a:gdLst/>
                <a:ahLst/>
                <a:cxnLst/>
                <a:rect l="l" t="t" r="r" b="b"/>
                <a:pathLst>
                  <a:path w="201" h="155" extrusionOk="0">
                    <a:moveTo>
                      <a:pt x="101" y="154"/>
                    </a:moveTo>
                    <a:cubicBezTo>
                      <a:pt x="200" y="154"/>
                      <a:pt x="200" y="0"/>
                      <a:pt x="101" y="0"/>
                    </a:cubicBezTo>
                    <a:cubicBezTo>
                      <a:pt x="3"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0059853" y="5528027"/>
                <a:ext cx="26120" cy="20249"/>
              </a:xfrm>
              <a:custGeom>
                <a:avLst/>
                <a:gdLst/>
                <a:ahLst/>
                <a:cxnLst/>
                <a:rect l="l" t="t" r="r" b="b"/>
                <a:pathLst>
                  <a:path w="218" h="169" extrusionOk="0">
                    <a:moveTo>
                      <a:pt x="108" y="169"/>
                    </a:moveTo>
                    <a:cubicBezTo>
                      <a:pt x="217" y="169"/>
                      <a:pt x="217" y="0"/>
                      <a:pt x="108" y="0"/>
                    </a:cubicBezTo>
                    <a:cubicBezTo>
                      <a:pt x="1" y="0"/>
                      <a:pt x="1"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9899541" y="5641492"/>
                <a:ext cx="42055" cy="43613"/>
              </a:xfrm>
              <a:custGeom>
                <a:avLst/>
                <a:gdLst/>
                <a:ahLst/>
                <a:cxnLst/>
                <a:rect l="l" t="t" r="r" b="b"/>
                <a:pathLst>
                  <a:path w="351" h="364" extrusionOk="0">
                    <a:moveTo>
                      <a:pt x="279" y="309"/>
                    </a:moveTo>
                    <a:cubicBezTo>
                      <a:pt x="260" y="325"/>
                      <a:pt x="261" y="325"/>
                      <a:pt x="282" y="308"/>
                    </a:cubicBezTo>
                    <a:cubicBezTo>
                      <a:pt x="301" y="296"/>
                      <a:pt x="316" y="281"/>
                      <a:pt x="327" y="261"/>
                    </a:cubicBezTo>
                    <a:cubicBezTo>
                      <a:pt x="344" y="226"/>
                      <a:pt x="351" y="191"/>
                      <a:pt x="346" y="151"/>
                    </a:cubicBezTo>
                    <a:cubicBezTo>
                      <a:pt x="335" y="71"/>
                      <a:pt x="263" y="0"/>
                      <a:pt x="179" y="3"/>
                    </a:cubicBezTo>
                    <a:cubicBezTo>
                      <a:pt x="101" y="7"/>
                      <a:pt x="39" y="55"/>
                      <a:pt x="13" y="129"/>
                    </a:cubicBezTo>
                    <a:cubicBezTo>
                      <a:pt x="1" y="169"/>
                      <a:pt x="8" y="225"/>
                      <a:pt x="30" y="261"/>
                    </a:cubicBezTo>
                    <a:cubicBezTo>
                      <a:pt x="40" y="272"/>
                      <a:pt x="48" y="283"/>
                      <a:pt x="57" y="295"/>
                    </a:cubicBezTo>
                    <a:cubicBezTo>
                      <a:pt x="96" y="327"/>
                      <a:pt x="103" y="330"/>
                      <a:pt x="78" y="309"/>
                    </a:cubicBezTo>
                    <a:cubicBezTo>
                      <a:pt x="131" y="364"/>
                      <a:pt x="227" y="364"/>
                      <a:pt x="279"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9966997" y="5490166"/>
                <a:ext cx="48166" cy="37382"/>
              </a:xfrm>
              <a:custGeom>
                <a:avLst/>
                <a:gdLst/>
                <a:ahLst/>
                <a:cxnLst/>
                <a:rect l="l" t="t" r="r" b="b"/>
                <a:pathLst>
                  <a:path w="402" h="312" extrusionOk="0">
                    <a:moveTo>
                      <a:pt x="201" y="312"/>
                    </a:moveTo>
                    <a:cubicBezTo>
                      <a:pt x="402" y="312"/>
                      <a:pt x="402" y="1"/>
                      <a:pt x="201" y="1"/>
                    </a:cubicBezTo>
                    <a:cubicBezTo>
                      <a:pt x="1" y="1"/>
                      <a:pt x="1" y="312"/>
                      <a:pt x="201"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0019476" y="6148909"/>
                <a:ext cx="36663" cy="28516"/>
              </a:xfrm>
              <a:custGeom>
                <a:avLst/>
                <a:gdLst/>
                <a:ahLst/>
                <a:cxnLst/>
                <a:rect l="l" t="t" r="r" b="b"/>
                <a:pathLst>
                  <a:path w="306" h="238" extrusionOk="0">
                    <a:moveTo>
                      <a:pt x="153" y="237"/>
                    </a:moveTo>
                    <a:cubicBezTo>
                      <a:pt x="305" y="237"/>
                      <a:pt x="305" y="0"/>
                      <a:pt x="153" y="0"/>
                    </a:cubicBezTo>
                    <a:cubicBezTo>
                      <a:pt x="0" y="0"/>
                      <a:pt x="0" y="237"/>
                      <a:pt x="153"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0051227" y="6073545"/>
                <a:ext cx="19889" cy="15576"/>
              </a:xfrm>
              <a:custGeom>
                <a:avLst/>
                <a:gdLst/>
                <a:ahLst/>
                <a:cxnLst/>
                <a:rect l="l" t="t" r="r" b="b"/>
                <a:pathLst>
                  <a:path w="166" h="130" extrusionOk="0">
                    <a:moveTo>
                      <a:pt x="82" y="129"/>
                    </a:moveTo>
                    <a:cubicBezTo>
                      <a:pt x="166" y="129"/>
                      <a:pt x="166" y="1"/>
                      <a:pt x="82" y="1"/>
                    </a:cubicBezTo>
                    <a:cubicBezTo>
                      <a:pt x="0" y="1"/>
                      <a:pt x="0" y="129"/>
                      <a:pt x="82" y="1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9916914" y="6186052"/>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9788233" y="6179941"/>
                <a:ext cx="31991" cy="24802"/>
              </a:xfrm>
              <a:custGeom>
                <a:avLst/>
                <a:gdLst/>
                <a:ahLst/>
                <a:cxnLst/>
                <a:rect l="l" t="t" r="r" b="b"/>
                <a:pathLst>
                  <a:path w="267" h="207" extrusionOk="0">
                    <a:moveTo>
                      <a:pt x="133" y="206"/>
                    </a:moveTo>
                    <a:cubicBezTo>
                      <a:pt x="265" y="206"/>
                      <a:pt x="266" y="1"/>
                      <a:pt x="133" y="1"/>
                    </a:cubicBezTo>
                    <a:cubicBezTo>
                      <a:pt x="2"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9786076" y="6078817"/>
                <a:ext cx="36424" cy="28396"/>
              </a:xfrm>
              <a:custGeom>
                <a:avLst/>
                <a:gdLst/>
                <a:ahLst/>
                <a:cxnLst/>
                <a:rect l="l" t="t" r="r" b="b"/>
                <a:pathLst>
                  <a:path w="304" h="237" extrusionOk="0">
                    <a:moveTo>
                      <a:pt x="151" y="236"/>
                    </a:moveTo>
                    <a:cubicBezTo>
                      <a:pt x="301" y="236"/>
                      <a:pt x="303" y="1"/>
                      <a:pt x="151" y="1"/>
                    </a:cubicBezTo>
                    <a:cubicBezTo>
                      <a:pt x="1" y="1"/>
                      <a:pt x="1" y="236"/>
                      <a:pt x="151" y="2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9846703" y="6140282"/>
                <a:ext cx="43493" cy="43493"/>
              </a:xfrm>
              <a:custGeom>
                <a:avLst/>
                <a:gdLst/>
                <a:ahLst/>
                <a:cxnLst/>
                <a:rect l="l" t="t" r="r" b="b"/>
                <a:pathLst>
                  <a:path w="363" h="363" extrusionOk="0">
                    <a:moveTo>
                      <a:pt x="317" y="227"/>
                    </a:moveTo>
                    <a:cubicBezTo>
                      <a:pt x="321" y="217"/>
                      <a:pt x="326" y="205"/>
                      <a:pt x="330" y="195"/>
                    </a:cubicBezTo>
                    <a:cubicBezTo>
                      <a:pt x="363" y="100"/>
                      <a:pt x="277" y="0"/>
                      <a:pt x="182" y="0"/>
                    </a:cubicBezTo>
                    <a:cubicBezTo>
                      <a:pt x="87" y="0"/>
                      <a:pt x="1" y="100"/>
                      <a:pt x="35" y="195"/>
                    </a:cubicBezTo>
                    <a:cubicBezTo>
                      <a:pt x="38" y="205"/>
                      <a:pt x="42" y="217"/>
                      <a:pt x="46" y="227"/>
                    </a:cubicBezTo>
                    <a:cubicBezTo>
                      <a:pt x="90" y="362"/>
                      <a:pt x="272" y="362"/>
                      <a:pt x="317" y="2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0397851" y="5474949"/>
                <a:ext cx="27557" cy="21447"/>
              </a:xfrm>
              <a:custGeom>
                <a:avLst/>
                <a:gdLst/>
                <a:ahLst/>
                <a:cxnLst/>
                <a:rect l="l" t="t" r="r" b="b"/>
                <a:pathLst>
                  <a:path w="230" h="179" extrusionOk="0">
                    <a:moveTo>
                      <a:pt x="115" y="178"/>
                    </a:moveTo>
                    <a:cubicBezTo>
                      <a:pt x="229" y="178"/>
                      <a:pt x="230" y="1"/>
                      <a:pt x="115" y="1"/>
                    </a:cubicBezTo>
                    <a:cubicBezTo>
                      <a:pt x="1" y="0"/>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0474293" y="5450627"/>
                <a:ext cx="28636" cy="23124"/>
              </a:xfrm>
              <a:custGeom>
                <a:avLst/>
                <a:gdLst/>
                <a:ahLst/>
                <a:cxnLst/>
                <a:rect l="l" t="t" r="r" b="b"/>
                <a:pathLst>
                  <a:path w="239" h="193" extrusionOk="0">
                    <a:moveTo>
                      <a:pt x="86" y="183"/>
                    </a:moveTo>
                    <a:cubicBezTo>
                      <a:pt x="133" y="193"/>
                      <a:pt x="172" y="193"/>
                      <a:pt x="207" y="156"/>
                    </a:cubicBezTo>
                    <a:cubicBezTo>
                      <a:pt x="238" y="122"/>
                      <a:pt x="238" y="71"/>
                      <a:pt x="207" y="38"/>
                    </a:cubicBezTo>
                    <a:cubicBezTo>
                      <a:pt x="172" y="1"/>
                      <a:pt x="133" y="1"/>
                      <a:pt x="86" y="9"/>
                    </a:cubicBezTo>
                    <a:cubicBezTo>
                      <a:pt x="1" y="26"/>
                      <a:pt x="1" y="167"/>
                      <a:pt x="8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0465187" y="5332729"/>
                <a:ext cx="32829" cy="25401"/>
              </a:xfrm>
              <a:custGeom>
                <a:avLst/>
                <a:gdLst/>
                <a:ahLst/>
                <a:cxnLst/>
                <a:rect l="l" t="t" r="r" b="b"/>
                <a:pathLst>
                  <a:path w="274"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0415583" y="5416719"/>
                <a:ext cx="26958" cy="20968"/>
              </a:xfrm>
              <a:custGeom>
                <a:avLst/>
                <a:gdLst/>
                <a:ahLst/>
                <a:cxnLst/>
                <a:rect l="l" t="t" r="r" b="b"/>
                <a:pathLst>
                  <a:path w="225" h="175" extrusionOk="0">
                    <a:moveTo>
                      <a:pt x="112" y="175"/>
                    </a:moveTo>
                    <a:cubicBezTo>
                      <a:pt x="224" y="175"/>
                      <a:pt x="224" y="1"/>
                      <a:pt x="112" y="1"/>
                    </a:cubicBezTo>
                    <a:cubicBezTo>
                      <a:pt x="1" y="1"/>
                      <a:pt x="1"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0381196" y="5329613"/>
                <a:ext cx="25760" cy="19889"/>
              </a:xfrm>
              <a:custGeom>
                <a:avLst/>
                <a:gdLst/>
                <a:ahLst/>
                <a:cxnLst/>
                <a:rect l="l" t="t" r="r" b="b"/>
                <a:pathLst>
                  <a:path w="215" h="166" extrusionOk="0">
                    <a:moveTo>
                      <a:pt x="108" y="166"/>
                    </a:moveTo>
                    <a:cubicBezTo>
                      <a:pt x="215" y="166"/>
                      <a:pt x="215" y="0"/>
                      <a:pt x="108" y="0"/>
                    </a:cubicBezTo>
                    <a:cubicBezTo>
                      <a:pt x="1" y="0"/>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0265336" y="5412046"/>
                <a:ext cx="23723" cy="18571"/>
              </a:xfrm>
              <a:custGeom>
                <a:avLst/>
                <a:gdLst/>
                <a:ahLst/>
                <a:cxnLst/>
                <a:rect l="l" t="t" r="r" b="b"/>
                <a:pathLst>
                  <a:path w="198" h="155" extrusionOk="0">
                    <a:moveTo>
                      <a:pt x="100" y="155"/>
                    </a:moveTo>
                    <a:cubicBezTo>
                      <a:pt x="198" y="155"/>
                      <a:pt x="198" y="1"/>
                      <a:pt x="100" y="1"/>
                    </a:cubicBezTo>
                    <a:cubicBezTo>
                      <a:pt x="1" y="1"/>
                      <a:pt x="1"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0194645" y="5475788"/>
                <a:ext cx="25161" cy="19530"/>
              </a:xfrm>
              <a:custGeom>
                <a:avLst/>
                <a:gdLst/>
                <a:ahLst/>
                <a:cxnLst/>
                <a:rect l="l" t="t" r="r" b="b"/>
                <a:pathLst>
                  <a:path w="210" h="163" extrusionOk="0">
                    <a:moveTo>
                      <a:pt x="104" y="163"/>
                    </a:moveTo>
                    <a:cubicBezTo>
                      <a:pt x="208" y="163"/>
                      <a:pt x="210" y="2"/>
                      <a:pt x="104" y="2"/>
                    </a:cubicBezTo>
                    <a:cubicBezTo>
                      <a:pt x="0" y="0"/>
                      <a:pt x="0" y="163"/>
                      <a:pt x="104"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0271806" y="5543723"/>
                <a:ext cx="46009" cy="35705"/>
              </a:xfrm>
              <a:custGeom>
                <a:avLst/>
                <a:gdLst/>
                <a:ahLst/>
                <a:cxnLst/>
                <a:rect l="l" t="t" r="r" b="b"/>
                <a:pathLst>
                  <a:path w="384" h="298" extrusionOk="0">
                    <a:moveTo>
                      <a:pt x="191" y="297"/>
                    </a:moveTo>
                    <a:cubicBezTo>
                      <a:pt x="383" y="297"/>
                      <a:pt x="383" y="1"/>
                      <a:pt x="191" y="1"/>
                    </a:cubicBezTo>
                    <a:cubicBezTo>
                      <a:pt x="0" y="1"/>
                      <a:pt x="0" y="297"/>
                      <a:pt x="191" y="2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2511144" y="6414419"/>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2502278" y="6521893"/>
                <a:ext cx="23484" cy="18332"/>
              </a:xfrm>
              <a:custGeom>
                <a:avLst/>
                <a:gdLst/>
                <a:ahLst/>
                <a:cxnLst/>
                <a:rect l="l" t="t" r="r" b="b"/>
                <a:pathLst>
                  <a:path w="196" h="153" extrusionOk="0">
                    <a:moveTo>
                      <a:pt x="98" y="152"/>
                    </a:moveTo>
                    <a:cubicBezTo>
                      <a:pt x="196" y="152"/>
                      <a:pt x="196" y="0"/>
                      <a:pt x="98" y="0"/>
                    </a:cubicBezTo>
                    <a:cubicBezTo>
                      <a:pt x="1" y="0"/>
                      <a:pt x="1" y="152"/>
                      <a:pt x="98"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2440813" y="6586953"/>
                <a:ext cx="45889" cy="39779"/>
              </a:xfrm>
              <a:custGeom>
                <a:avLst/>
                <a:gdLst/>
                <a:ahLst/>
                <a:cxnLst/>
                <a:rect l="l" t="t" r="r" b="b"/>
                <a:pathLst>
                  <a:path w="383" h="332" extrusionOk="0">
                    <a:moveTo>
                      <a:pt x="263" y="13"/>
                    </a:moveTo>
                    <a:cubicBezTo>
                      <a:pt x="204" y="0"/>
                      <a:pt x="159" y="4"/>
                      <a:pt x="104" y="30"/>
                    </a:cubicBezTo>
                    <a:cubicBezTo>
                      <a:pt x="0" y="79"/>
                      <a:pt x="0" y="254"/>
                      <a:pt x="104" y="303"/>
                    </a:cubicBezTo>
                    <a:cubicBezTo>
                      <a:pt x="158" y="329"/>
                      <a:pt x="203" y="332"/>
                      <a:pt x="263" y="320"/>
                    </a:cubicBezTo>
                    <a:cubicBezTo>
                      <a:pt x="329" y="306"/>
                      <a:pt x="383" y="231"/>
                      <a:pt x="380" y="165"/>
                    </a:cubicBezTo>
                    <a:cubicBezTo>
                      <a:pt x="378" y="100"/>
                      <a:pt x="334" y="26"/>
                      <a:pt x="263"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2408822" y="6720427"/>
                <a:ext cx="23484" cy="18212"/>
              </a:xfrm>
              <a:custGeom>
                <a:avLst/>
                <a:gdLst/>
                <a:ahLst/>
                <a:cxnLst/>
                <a:rect l="l" t="t" r="r" b="b"/>
                <a:pathLst>
                  <a:path w="196" h="152" extrusionOk="0">
                    <a:moveTo>
                      <a:pt x="97" y="152"/>
                    </a:moveTo>
                    <a:cubicBezTo>
                      <a:pt x="195" y="152"/>
                      <a:pt x="195" y="0"/>
                      <a:pt x="97" y="0"/>
                    </a:cubicBezTo>
                    <a:cubicBezTo>
                      <a:pt x="0" y="0"/>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2392527" y="6707727"/>
                <a:ext cx="55954" cy="43613"/>
              </a:xfrm>
              <a:custGeom>
                <a:avLst/>
                <a:gdLst/>
                <a:ahLst/>
                <a:cxnLst/>
                <a:rect l="l" t="t" r="r" b="b"/>
                <a:pathLst>
                  <a:path w="467" h="364" extrusionOk="0">
                    <a:moveTo>
                      <a:pt x="233" y="363"/>
                    </a:moveTo>
                    <a:cubicBezTo>
                      <a:pt x="466" y="363"/>
                      <a:pt x="466" y="1"/>
                      <a:pt x="233" y="1"/>
                    </a:cubicBezTo>
                    <a:cubicBezTo>
                      <a:pt x="0" y="1"/>
                      <a:pt x="0" y="363"/>
                      <a:pt x="233"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2371200" y="6683404"/>
                <a:ext cx="17014" cy="19889"/>
              </a:xfrm>
              <a:custGeom>
                <a:avLst/>
                <a:gdLst/>
                <a:ahLst/>
                <a:cxnLst/>
                <a:rect l="l" t="t" r="r" b="b"/>
                <a:pathLst>
                  <a:path w="142" h="166" extrusionOk="0">
                    <a:moveTo>
                      <a:pt x="122" y="79"/>
                    </a:moveTo>
                    <a:cubicBezTo>
                      <a:pt x="120" y="68"/>
                      <a:pt x="117" y="56"/>
                      <a:pt x="115" y="44"/>
                    </a:cubicBezTo>
                    <a:cubicBezTo>
                      <a:pt x="105" y="0"/>
                      <a:pt x="36" y="0"/>
                      <a:pt x="25" y="44"/>
                    </a:cubicBezTo>
                    <a:cubicBezTo>
                      <a:pt x="22" y="56"/>
                      <a:pt x="20" y="68"/>
                      <a:pt x="17" y="79"/>
                    </a:cubicBezTo>
                    <a:cubicBezTo>
                      <a:pt x="0" y="166"/>
                      <a:pt x="141" y="166"/>
                      <a:pt x="122"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12403431" y="6510511"/>
                <a:ext cx="22525" cy="17613"/>
              </a:xfrm>
              <a:custGeom>
                <a:avLst/>
                <a:gdLst/>
                <a:ahLst/>
                <a:cxnLst/>
                <a:rect l="l" t="t" r="r" b="b"/>
                <a:pathLst>
                  <a:path w="188" h="147" extrusionOk="0">
                    <a:moveTo>
                      <a:pt x="94" y="147"/>
                    </a:moveTo>
                    <a:cubicBezTo>
                      <a:pt x="188" y="147"/>
                      <a:pt x="188" y="2"/>
                      <a:pt x="94" y="2"/>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2426914" y="6389378"/>
                <a:ext cx="26958" cy="26120"/>
              </a:xfrm>
              <a:custGeom>
                <a:avLst/>
                <a:gdLst/>
                <a:ahLst/>
                <a:cxnLst/>
                <a:rect l="l" t="t" r="r" b="b"/>
                <a:pathLst>
                  <a:path w="225" h="218" extrusionOk="0">
                    <a:moveTo>
                      <a:pt x="53" y="178"/>
                    </a:moveTo>
                    <a:cubicBezTo>
                      <a:pt x="62" y="182"/>
                      <a:pt x="73" y="187"/>
                      <a:pt x="82" y="191"/>
                    </a:cubicBezTo>
                    <a:cubicBezTo>
                      <a:pt x="146" y="217"/>
                      <a:pt x="225" y="188"/>
                      <a:pt x="225" y="109"/>
                    </a:cubicBezTo>
                    <a:cubicBezTo>
                      <a:pt x="225" y="30"/>
                      <a:pt x="146" y="0"/>
                      <a:pt x="82" y="26"/>
                    </a:cubicBezTo>
                    <a:cubicBezTo>
                      <a:pt x="73" y="31"/>
                      <a:pt x="62" y="35"/>
                      <a:pt x="53" y="39"/>
                    </a:cubicBezTo>
                    <a:cubicBezTo>
                      <a:pt x="0" y="62"/>
                      <a:pt x="0" y="156"/>
                      <a:pt x="5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2"/>
              <p:cNvGrpSpPr/>
              <p:nvPr/>
            </p:nvGrpSpPr>
            <p:grpSpPr>
              <a:xfrm>
                <a:off x="12150382" y="2665165"/>
                <a:ext cx="1341446" cy="1221036"/>
                <a:chOff x="12150382" y="2665165"/>
                <a:chExt cx="1341446" cy="1221036"/>
              </a:xfrm>
            </p:grpSpPr>
            <p:sp>
              <p:nvSpPr>
                <p:cNvPr id="411" name="Google Shape;411;p2"/>
                <p:cNvSpPr/>
                <p:nvPr/>
              </p:nvSpPr>
              <p:spPr>
                <a:xfrm>
                  <a:off x="13260705" y="3627640"/>
                  <a:ext cx="69133" cy="69133"/>
                </a:xfrm>
                <a:custGeom>
                  <a:avLst/>
                  <a:gdLst/>
                  <a:ahLst/>
                  <a:cxnLst/>
                  <a:rect l="l" t="t" r="r" b="b"/>
                  <a:pathLst>
                    <a:path w="577" h="577" extrusionOk="0">
                      <a:moveTo>
                        <a:pt x="520" y="239"/>
                      </a:moveTo>
                      <a:cubicBezTo>
                        <a:pt x="517" y="231"/>
                        <a:pt x="515" y="225"/>
                        <a:pt x="512" y="216"/>
                      </a:cubicBezTo>
                      <a:lnTo>
                        <a:pt x="512" y="344"/>
                      </a:lnTo>
                      <a:cubicBezTo>
                        <a:pt x="512" y="342"/>
                        <a:pt x="513" y="341"/>
                        <a:pt x="513" y="338"/>
                      </a:cubicBezTo>
                      <a:cubicBezTo>
                        <a:pt x="523" y="279"/>
                        <a:pt x="523" y="230"/>
                        <a:pt x="500" y="174"/>
                      </a:cubicBezTo>
                      <a:cubicBezTo>
                        <a:pt x="479" y="125"/>
                        <a:pt x="444" y="83"/>
                        <a:pt x="397" y="54"/>
                      </a:cubicBezTo>
                      <a:cubicBezTo>
                        <a:pt x="305" y="0"/>
                        <a:pt x="167" y="12"/>
                        <a:pt x="93" y="94"/>
                      </a:cubicBezTo>
                      <a:cubicBezTo>
                        <a:pt x="22" y="169"/>
                        <a:pt x="0" y="273"/>
                        <a:pt x="41" y="369"/>
                      </a:cubicBezTo>
                      <a:cubicBezTo>
                        <a:pt x="63" y="420"/>
                        <a:pt x="96" y="462"/>
                        <a:pt x="144" y="490"/>
                      </a:cubicBezTo>
                      <a:cubicBezTo>
                        <a:pt x="205" y="525"/>
                        <a:pt x="270" y="526"/>
                        <a:pt x="338" y="515"/>
                      </a:cubicBezTo>
                      <a:cubicBezTo>
                        <a:pt x="341" y="515"/>
                        <a:pt x="342" y="513"/>
                        <a:pt x="344" y="513"/>
                      </a:cubicBezTo>
                      <a:lnTo>
                        <a:pt x="216" y="513"/>
                      </a:lnTo>
                      <a:cubicBezTo>
                        <a:pt x="225" y="516"/>
                        <a:pt x="231" y="518"/>
                        <a:pt x="239" y="521"/>
                      </a:cubicBezTo>
                      <a:cubicBezTo>
                        <a:pt x="397" y="576"/>
                        <a:pt x="576" y="397"/>
                        <a:pt x="520" y="2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12842911" y="3159522"/>
                  <a:ext cx="19650" cy="22286"/>
                </a:xfrm>
                <a:custGeom>
                  <a:avLst/>
                  <a:gdLst/>
                  <a:ahLst/>
                  <a:cxnLst/>
                  <a:rect l="l" t="t" r="r" b="b"/>
                  <a:pathLst>
                    <a:path w="164" h="186" extrusionOk="0">
                      <a:moveTo>
                        <a:pt x="154" y="93"/>
                      </a:moveTo>
                      <a:cubicBezTo>
                        <a:pt x="149" y="64"/>
                        <a:pt x="140" y="45"/>
                        <a:pt x="122" y="22"/>
                      </a:cubicBezTo>
                      <a:cubicBezTo>
                        <a:pt x="103" y="0"/>
                        <a:pt x="59" y="0"/>
                        <a:pt x="42" y="22"/>
                      </a:cubicBezTo>
                      <a:cubicBezTo>
                        <a:pt x="24" y="43"/>
                        <a:pt x="16" y="64"/>
                        <a:pt x="10" y="93"/>
                      </a:cubicBezTo>
                      <a:cubicBezTo>
                        <a:pt x="1" y="140"/>
                        <a:pt x="31" y="186"/>
                        <a:pt x="81" y="186"/>
                      </a:cubicBezTo>
                      <a:cubicBezTo>
                        <a:pt x="133" y="186"/>
                        <a:pt x="163" y="140"/>
                        <a:pt x="154" y="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12805050" y="2947090"/>
                  <a:ext cx="25401" cy="19650"/>
                </a:xfrm>
                <a:custGeom>
                  <a:avLst/>
                  <a:gdLst/>
                  <a:ahLst/>
                  <a:cxnLst/>
                  <a:rect l="l" t="t" r="r" b="b"/>
                  <a:pathLst>
                    <a:path w="212" h="164" extrusionOk="0">
                      <a:moveTo>
                        <a:pt x="106" y="164"/>
                      </a:moveTo>
                      <a:cubicBezTo>
                        <a:pt x="210" y="164"/>
                        <a:pt x="211" y="1"/>
                        <a:pt x="106" y="1"/>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12606876" y="2842372"/>
                  <a:ext cx="24562" cy="18931"/>
                </a:xfrm>
                <a:custGeom>
                  <a:avLst/>
                  <a:gdLst/>
                  <a:ahLst/>
                  <a:cxnLst/>
                  <a:rect l="l" t="t" r="r" b="b"/>
                  <a:pathLst>
                    <a:path w="205" h="158" extrusionOk="0">
                      <a:moveTo>
                        <a:pt x="103" y="157"/>
                      </a:moveTo>
                      <a:cubicBezTo>
                        <a:pt x="204" y="157"/>
                        <a:pt x="204" y="0"/>
                        <a:pt x="103" y="0"/>
                      </a:cubicBezTo>
                      <a:cubicBezTo>
                        <a:pt x="1" y="0"/>
                        <a:pt x="1" y="157"/>
                        <a:pt x="103"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12474241" y="2932593"/>
                  <a:ext cx="32709" cy="25281"/>
                </a:xfrm>
                <a:custGeom>
                  <a:avLst/>
                  <a:gdLst/>
                  <a:ahLst/>
                  <a:cxnLst/>
                  <a:rect l="l" t="t" r="r" b="b"/>
                  <a:pathLst>
                    <a:path w="273" h="211" extrusionOk="0">
                      <a:moveTo>
                        <a:pt x="137" y="211"/>
                      </a:moveTo>
                      <a:cubicBezTo>
                        <a:pt x="273" y="211"/>
                        <a:pt x="273" y="0"/>
                        <a:pt x="137" y="0"/>
                      </a:cubicBezTo>
                      <a:cubicBezTo>
                        <a:pt x="1" y="0"/>
                        <a:pt x="1" y="211"/>
                        <a:pt x="137"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12972551" y="3220149"/>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13250401" y="2994896"/>
                  <a:ext cx="22286" cy="17373"/>
                </a:xfrm>
                <a:custGeom>
                  <a:avLst/>
                  <a:gdLst/>
                  <a:ahLst/>
                  <a:cxnLst/>
                  <a:rect l="l" t="t" r="r" b="b"/>
                  <a:pathLst>
                    <a:path w="186" h="145" extrusionOk="0">
                      <a:moveTo>
                        <a:pt x="93" y="144"/>
                      </a:moveTo>
                      <a:cubicBezTo>
                        <a:pt x="185" y="144"/>
                        <a:pt x="185" y="2"/>
                        <a:pt x="93" y="2"/>
                      </a:cubicBezTo>
                      <a:cubicBezTo>
                        <a:pt x="1" y="1"/>
                        <a:pt x="1" y="144"/>
                        <a:pt x="93"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13272687" y="2743045"/>
                  <a:ext cx="24322" cy="18931"/>
                </a:xfrm>
                <a:custGeom>
                  <a:avLst/>
                  <a:gdLst/>
                  <a:ahLst/>
                  <a:cxnLst/>
                  <a:rect l="l" t="t" r="r" b="b"/>
                  <a:pathLst>
                    <a:path w="203" h="158" extrusionOk="0">
                      <a:moveTo>
                        <a:pt x="102" y="157"/>
                      </a:moveTo>
                      <a:cubicBezTo>
                        <a:pt x="203" y="157"/>
                        <a:pt x="203" y="0"/>
                        <a:pt x="102" y="0"/>
                      </a:cubicBezTo>
                      <a:cubicBezTo>
                        <a:pt x="0" y="0"/>
                        <a:pt x="0" y="157"/>
                        <a:pt x="102"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13355599" y="2897008"/>
                  <a:ext cx="33548" cy="26120"/>
                </a:xfrm>
                <a:custGeom>
                  <a:avLst/>
                  <a:gdLst/>
                  <a:ahLst/>
                  <a:cxnLst/>
                  <a:rect l="l" t="t" r="r" b="b"/>
                  <a:pathLst>
                    <a:path w="280" h="218" extrusionOk="0">
                      <a:moveTo>
                        <a:pt x="141" y="218"/>
                      </a:moveTo>
                      <a:cubicBezTo>
                        <a:pt x="280" y="218"/>
                        <a:pt x="280" y="1"/>
                        <a:pt x="141" y="1"/>
                      </a:cubicBezTo>
                      <a:cubicBezTo>
                        <a:pt x="2" y="2"/>
                        <a:pt x="0" y="218"/>
                        <a:pt x="141"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13385313" y="3093265"/>
                  <a:ext cx="47447" cy="42295"/>
                </a:xfrm>
                <a:custGeom>
                  <a:avLst/>
                  <a:gdLst/>
                  <a:ahLst/>
                  <a:cxnLst/>
                  <a:rect l="l" t="t" r="r" b="b"/>
                  <a:pathLst>
                    <a:path w="396" h="353" extrusionOk="0">
                      <a:moveTo>
                        <a:pt x="192" y="22"/>
                      </a:moveTo>
                      <a:cubicBezTo>
                        <a:pt x="176" y="25"/>
                        <a:pt x="161" y="29"/>
                        <a:pt x="146" y="31"/>
                      </a:cubicBezTo>
                      <a:cubicBezTo>
                        <a:pt x="2" y="62"/>
                        <a:pt x="0" y="294"/>
                        <a:pt x="146" y="322"/>
                      </a:cubicBezTo>
                      <a:cubicBezTo>
                        <a:pt x="161" y="325"/>
                        <a:pt x="176" y="329"/>
                        <a:pt x="192" y="332"/>
                      </a:cubicBezTo>
                      <a:cubicBezTo>
                        <a:pt x="293" y="353"/>
                        <a:pt x="396" y="285"/>
                        <a:pt x="396" y="177"/>
                      </a:cubicBezTo>
                      <a:cubicBezTo>
                        <a:pt x="396" y="69"/>
                        <a:pt x="293" y="0"/>
                        <a:pt x="192" y="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12741907" y="2849321"/>
                  <a:ext cx="30074" cy="28276"/>
                </a:xfrm>
                <a:custGeom>
                  <a:avLst/>
                  <a:gdLst/>
                  <a:ahLst/>
                  <a:cxnLst/>
                  <a:rect l="l" t="t" r="r" b="b"/>
                  <a:pathLst>
                    <a:path w="251" h="236" extrusionOk="0">
                      <a:moveTo>
                        <a:pt x="117" y="16"/>
                      </a:moveTo>
                      <a:cubicBezTo>
                        <a:pt x="110" y="17"/>
                        <a:pt x="101" y="20"/>
                        <a:pt x="95" y="21"/>
                      </a:cubicBezTo>
                      <a:cubicBezTo>
                        <a:pt x="0" y="43"/>
                        <a:pt x="0" y="191"/>
                        <a:pt x="95" y="214"/>
                      </a:cubicBezTo>
                      <a:cubicBezTo>
                        <a:pt x="103" y="215"/>
                        <a:pt x="111" y="217"/>
                        <a:pt x="117" y="219"/>
                      </a:cubicBezTo>
                      <a:cubicBezTo>
                        <a:pt x="184" y="235"/>
                        <a:pt x="250" y="188"/>
                        <a:pt x="250" y="117"/>
                      </a:cubicBezTo>
                      <a:cubicBezTo>
                        <a:pt x="250" y="48"/>
                        <a:pt x="184" y="0"/>
                        <a:pt x="117" y="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12644737" y="2991781"/>
                  <a:ext cx="30433" cy="23604"/>
                </a:xfrm>
                <a:custGeom>
                  <a:avLst/>
                  <a:gdLst/>
                  <a:ahLst/>
                  <a:cxnLst/>
                  <a:rect l="l" t="t" r="r" b="b"/>
                  <a:pathLst>
                    <a:path w="254" h="197" extrusionOk="0">
                      <a:moveTo>
                        <a:pt x="127" y="197"/>
                      </a:moveTo>
                      <a:cubicBezTo>
                        <a:pt x="253" y="197"/>
                        <a:pt x="253" y="1"/>
                        <a:pt x="127" y="1"/>
                      </a:cubicBezTo>
                      <a:cubicBezTo>
                        <a:pt x="0" y="1"/>
                        <a:pt x="0"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12351551" y="2777792"/>
                  <a:ext cx="56313" cy="54636"/>
                </a:xfrm>
                <a:custGeom>
                  <a:avLst/>
                  <a:gdLst/>
                  <a:ahLst/>
                  <a:cxnLst/>
                  <a:rect l="l" t="t" r="r" b="b"/>
                  <a:pathLst>
                    <a:path w="470" h="456" extrusionOk="0">
                      <a:moveTo>
                        <a:pt x="236" y="456"/>
                      </a:moveTo>
                      <a:cubicBezTo>
                        <a:pt x="355" y="456"/>
                        <a:pt x="470" y="350"/>
                        <a:pt x="464" y="228"/>
                      </a:cubicBezTo>
                      <a:cubicBezTo>
                        <a:pt x="458" y="105"/>
                        <a:pt x="363" y="0"/>
                        <a:pt x="236" y="0"/>
                      </a:cubicBezTo>
                      <a:cubicBezTo>
                        <a:pt x="116" y="0"/>
                        <a:pt x="1" y="106"/>
                        <a:pt x="7" y="228"/>
                      </a:cubicBezTo>
                      <a:cubicBezTo>
                        <a:pt x="11" y="350"/>
                        <a:pt x="106" y="456"/>
                        <a:pt x="236" y="4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150382" y="2952362"/>
                  <a:ext cx="26479" cy="20728"/>
                </a:xfrm>
                <a:custGeom>
                  <a:avLst/>
                  <a:gdLst/>
                  <a:ahLst/>
                  <a:cxnLst/>
                  <a:rect l="l" t="t" r="r" b="b"/>
                  <a:pathLst>
                    <a:path w="221" h="173" extrusionOk="0">
                      <a:moveTo>
                        <a:pt x="109" y="173"/>
                      </a:moveTo>
                      <a:cubicBezTo>
                        <a:pt x="220" y="173"/>
                        <a:pt x="220" y="1"/>
                        <a:pt x="109" y="1"/>
                      </a:cubicBezTo>
                      <a:cubicBezTo>
                        <a:pt x="1" y="1"/>
                        <a:pt x="1" y="173"/>
                        <a:pt x="109"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160925" y="2823082"/>
                  <a:ext cx="28636" cy="22405"/>
                </a:xfrm>
                <a:custGeom>
                  <a:avLst/>
                  <a:gdLst/>
                  <a:ahLst/>
                  <a:cxnLst/>
                  <a:rect l="l" t="t" r="r" b="b"/>
                  <a:pathLst>
                    <a:path w="239" h="187" extrusionOk="0">
                      <a:moveTo>
                        <a:pt x="119" y="186"/>
                      </a:moveTo>
                      <a:cubicBezTo>
                        <a:pt x="239" y="186"/>
                        <a:pt x="239" y="1"/>
                        <a:pt x="119" y="1"/>
                      </a:cubicBezTo>
                      <a:cubicBezTo>
                        <a:pt x="0" y="1"/>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3120282" y="3508304"/>
                  <a:ext cx="25521" cy="26000"/>
                </a:xfrm>
                <a:custGeom>
                  <a:avLst/>
                  <a:gdLst/>
                  <a:ahLst/>
                  <a:cxnLst/>
                  <a:rect l="l" t="t" r="r" b="b"/>
                  <a:pathLst>
                    <a:path w="213" h="217" extrusionOk="0">
                      <a:moveTo>
                        <a:pt x="185" y="79"/>
                      </a:moveTo>
                      <a:cubicBezTo>
                        <a:pt x="150" y="1"/>
                        <a:pt x="61" y="1"/>
                        <a:pt x="27" y="79"/>
                      </a:cubicBezTo>
                      <a:cubicBezTo>
                        <a:pt x="1" y="141"/>
                        <a:pt x="31" y="216"/>
                        <a:pt x="106" y="216"/>
                      </a:cubicBezTo>
                      <a:cubicBezTo>
                        <a:pt x="182" y="217"/>
                        <a:pt x="213" y="141"/>
                        <a:pt x="185"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3329599" y="3457503"/>
                  <a:ext cx="39180" cy="38341"/>
                </a:xfrm>
                <a:custGeom>
                  <a:avLst/>
                  <a:gdLst/>
                  <a:ahLst/>
                  <a:cxnLst/>
                  <a:rect l="l" t="t" r="r" b="b"/>
                  <a:pathLst>
                    <a:path w="327" h="320" extrusionOk="0">
                      <a:moveTo>
                        <a:pt x="164" y="319"/>
                      </a:moveTo>
                      <a:cubicBezTo>
                        <a:pt x="247" y="319"/>
                        <a:pt x="327" y="245"/>
                        <a:pt x="323" y="160"/>
                      </a:cubicBezTo>
                      <a:cubicBezTo>
                        <a:pt x="320" y="74"/>
                        <a:pt x="253" y="1"/>
                        <a:pt x="164" y="1"/>
                      </a:cubicBezTo>
                      <a:cubicBezTo>
                        <a:pt x="80" y="1"/>
                        <a:pt x="0" y="75"/>
                        <a:pt x="4" y="160"/>
                      </a:cubicBezTo>
                      <a:cubicBezTo>
                        <a:pt x="6" y="245"/>
                        <a:pt x="74" y="319"/>
                        <a:pt x="164" y="3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3463432" y="3710911"/>
                  <a:ext cx="28396" cy="22046"/>
                </a:xfrm>
                <a:custGeom>
                  <a:avLst/>
                  <a:gdLst/>
                  <a:ahLst/>
                  <a:cxnLst/>
                  <a:rect l="l" t="t" r="r" b="b"/>
                  <a:pathLst>
                    <a:path w="237" h="184" extrusionOk="0">
                      <a:moveTo>
                        <a:pt x="118" y="184"/>
                      </a:moveTo>
                      <a:cubicBezTo>
                        <a:pt x="236" y="184"/>
                        <a:pt x="236" y="0"/>
                        <a:pt x="118" y="0"/>
                      </a:cubicBezTo>
                      <a:cubicBezTo>
                        <a:pt x="1" y="0"/>
                        <a:pt x="1" y="184"/>
                        <a:pt x="118"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151939" y="3041385"/>
                  <a:ext cx="46488" cy="49723"/>
                </a:xfrm>
                <a:custGeom>
                  <a:avLst/>
                  <a:gdLst/>
                  <a:ahLst/>
                  <a:cxnLst/>
                  <a:rect l="l" t="t" r="r" b="b"/>
                  <a:pathLst>
                    <a:path w="388" h="415" extrusionOk="0">
                      <a:moveTo>
                        <a:pt x="339" y="305"/>
                      </a:moveTo>
                      <a:cubicBezTo>
                        <a:pt x="343" y="295"/>
                        <a:pt x="348" y="286"/>
                        <a:pt x="353" y="275"/>
                      </a:cubicBezTo>
                      <a:cubicBezTo>
                        <a:pt x="381" y="215"/>
                        <a:pt x="387" y="151"/>
                        <a:pt x="353" y="91"/>
                      </a:cubicBezTo>
                      <a:cubicBezTo>
                        <a:pt x="320" y="36"/>
                        <a:pt x="259" y="0"/>
                        <a:pt x="194" y="0"/>
                      </a:cubicBezTo>
                      <a:cubicBezTo>
                        <a:pt x="129" y="0"/>
                        <a:pt x="69" y="36"/>
                        <a:pt x="36" y="91"/>
                      </a:cubicBezTo>
                      <a:cubicBezTo>
                        <a:pt x="0" y="152"/>
                        <a:pt x="7" y="215"/>
                        <a:pt x="36" y="275"/>
                      </a:cubicBezTo>
                      <a:cubicBezTo>
                        <a:pt x="41" y="285"/>
                        <a:pt x="45" y="294"/>
                        <a:pt x="49" y="305"/>
                      </a:cubicBezTo>
                      <a:cubicBezTo>
                        <a:pt x="103" y="414"/>
                        <a:pt x="286" y="414"/>
                        <a:pt x="339" y="30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634314" y="3156287"/>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732442" y="3294195"/>
                  <a:ext cx="18691" cy="14498"/>
                </a:xfrm>
                <a:custGeom>
                  <a:avLst/>
                  <a:gdLst/>
                  <a:ahLst/>
                  <a:cxnLst/>
                  <a:rect l="l" t="t" r="r" b="b"/>
                  <a:pathLst>
                    <a:path w="156" h="121" extrusionOk="0">
                      <a:moveTo>
                        <a:pt x="78" y="120"/>
                      </a:moveTo>
                      <a:cubicBezTo>
                        <a:pt x="155" y="120"/>
                        <a:pt x="155" y="0"/>
                        <a:pt x="78" y="0"/>
                      </a:cubicBezTo>
                      <a:cubicBezTo>
                        <a:pt x="0" y="0"/>
                        <a:pt x="0" y="120"/>
                        <a:pt x="78"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49860" y="3458221"/>
                  <a:ext cx="17373" cy="13419"/>
                </a:xfrm>
                <a:custGeom>
                  <a:avLst/>
                  <a:gdLst/>
                  <a:ahLst/>
                  <a:cxnLst/>
                  <a:rect l="l" t="t" r="r" b="b"/>
                  <a:pathLst>
                    <a:path w="145" h="112" extrusionOk="0">
                      <a:moveTo>
                        <a:pt x="74" y="112"/>
                      </a:moveTo>
                      <a:cubicBezTo>
                        <a:pt x="144" y="112"/>
                        <a:pt x="144" y="0"/>
                        <a:pt x="74" y="0"/>
                      </a:cubicBezTo>
                      <a:cubicBezTo>
                        <a:pt x="1" y="0"/>
                        <a:pt x="1" y="112"/>
                        <a:pt x="74"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973389" y="3511419"/>
                  <a:ext cx="15576" cy="12101"/>
                </a:xfrm>
                <a:custGeom>
                  <a:avLst/>
                  <a:gdLst/>
                  <a:ahLst/>
                  <a:cxnLst/>
                  <a:rect l="l" t="t" r="r" b="b"/>
                  <a:pathLst>
                    <a:path w="130" h="101" extrusionOk="0">
                      <a:moveTo>
                        <a:pt x="66" y="100"/>
                      </a:moveTo>
                      <a:cubicBezTo>
                        <a:pt x="130" y="100"/>
                        <a:pt x="130" y="0"/>
                        <a:pt x="66" y="0"/>
                      </a:cubicBezTo>
                      <a:cubicBezTo>
                        <a:pt x="0" y="1"/>
                        <a:pt x="0" y="100"/>
                        <a:pt x="66"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974827" y="3671612"/>
                  <a:ext cx="24442" cy="18811"/>
                </a:xfrm>
                <a:custGeom>
                  <a:avLst/>
                  <a:gdLst/>
                  <a:ahLst/>
                  <a:cxnLst/>
                  <a:rect l="l" t="t" r="r" b="b"/>
                  <a:pathLst>
                    <a:path w="204" h="157" extrusionOk="0">
                      <a:moveTo>
                        <a:pt x="102" y="156"/>
                      </a:moveTo>
                      <a:cubicBezTo>
                        <a:pt x="203" y="156"/>
                        <a:pt x="203" y="0"/>
                        <a:pt x="102" y="0"/>
                      </a:cubicBezTo>
                      <a:cubicBezTo>
                        <a:pt x="1" y="0"/>
                        <a:pt x="1" y="156"/>
                        <a:pt x="102" y="1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990882" y="3837915"/>
                  <a:ext cx="62424" cy="48285"/>
                </a:xfrm>
                <a:custGeom>
                  <a:avLst/>
                  <a:gdLst/>
                  <a:ahLst/>
                  <a:cxnLst/>
                  <a:rect l="l" t="t" r="r" b="b"/>
                  <a:pathLst>
                    <a:path w="521" h="403" extrusionOk="0">
                      <a:moveTo>
                        <a:pt x="260" y="403"/>
                      </a:moveTo>
                      <a:cubicBezTo>
                        <a:pt x="521" y="403"/>
                        <a:pt x="521" y="1"/>
                        <a:pt x="260" y="1"/>
                      </a:cubicBezTo>
                      <a:cubicBezTo>
                        <a:pt x="1" y="0"/>
                        <a:pt x="1" y="403"/>
                        <a:pt x="260" y="4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3118246" y="3828570"/>
                  <a:ext cx="36184" cy="31991"/>
                </a:xfrm>
                <a:custGeom>
                  <a:avLst/>
                  <a:gdLst/>
                  <a:ahLst/>
                  <a:cxnLst/>
                  <a:rect l="l" t="t" r="r" b="b"/>
                  <a:pathLst>
                    <a:path w="302" h="267" extrusionOk="0">
                      <a:moveTo>
                        <a:pt x="156" y="252"/>
                      </a:moveTo>
                      <a:cubicBezTo>
                        <a:pt x="167" y="249"/>
                        <a:pt x="180" y="248"/>
                        <a:pt x="191" y="246"/>
                      </a:cubicBezTo>
                      <a:cubicBezTo>
                        <a:pt x="301" y="226"/>
                        <a:pt x="301" y="41"/>
                        <a:pt x="191" y="21"/>
                      </a:cubicBezTo>
                      <a:cubicBezTo>
                        <a:pt x="178" y="19"/>
                        <a:pt x="166" y="17"/>
                        <a:pt x="156" y="15"/>
                      </a:cubicBezTo>
                      <a:cubicBezTo>
                        <a:pt x="78" y="0"/>
                        <a:pt x="1" y="49"/>
                        <a:pt x="1" y="133"/>
                      </a:cubicBezTo>
                      <a:cubicBezTo>
                        <a:pt x="1" y="217"/>
                        <a:pt x="78" y="267"/>
                        <a:pt x="156" y="2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3085536" y="3700967"/>
                  <a:ext cx="36663" cy="36424"/>
                </a:xfrm>
                <a:custGeom>
                  <a:avLst/>
                  <a:gdLst/>
                  <a:ahLst/>
                  <a:cxnLst/>
                  <a:rect l="l" t="t" r="r" b="b"/>
                  <a:pathLst>
                    <a:path w="306" h="304" extrusionOk="0">
                      <a:moveTo>
                        <a:pt x="264" y="110"/>
                      </a:moveTo>
                      <a:cubicBezTo>
                        <a:pt x="258" y="96"/>
                        <a:pt x="253" y="84"/>
                        <a:pt x="245" y="72"/>
                      </a:cubicBezTo>
                      <a:cubicBezTo>
                        <a:pt x="212" y="1"/>
                        <a:pt x="96" y="1"/>
                        <a:pt x="61" y="72"/>
                      </a:cubicBezTo>
                      <a:cubicBezTo>
                        <a:pt x="54" y="84"/>
                        <a:pt x="49" y="96"/>
                        <a:pt x="43" y="110"/>
                      </a:cubicBezTo>
                      <a:cubicBezTo>
                        <a:pt x="1" y="195"/>
                        <a:pt x="50" y="304"/>
                        <a:pt x="154" y="304"/>
                      </a:cubicBezTo>
                      <a:cubicBezTo>
                        <a:pt x="256" y="304"/>
                        <a:pt x="305" y="195"/>
                        <a:pt x="264"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2388094" y="3070859"/>
                  <a:ext cx="41456" cy="40617"/>
                </a:xfrm>
                <a:custGeom>
                  <a:avLst/>
                  <a:gdLst/>
                  <a:ahLst/>
                  <a:cxnLst/>
                  <a:rect l="l" t="t" r="r" b="b"/>
                  <a:pathLst>
                    <a:path w="346" h="339" extrusionOk="0">
                      <a:moveTo>
                        <a:pt x="173" y="338"/>
                      </a:moveTo>
                      <a:cubicBezTo>
                        <a:pt x="261" y="338"/>
                        <a:pt x="345" y="260"/>
                        <a:pt x="342" y="170"/>
                      </a:cubicBezTo>
                      <a:cubicBezTo>
                        <a:pt x="338" y="79"/>
                        <a:pt x="268" y="1"/>
                        <a:pt x="173" y="1"/>
                      </a:cubicBezTo>
                      <a:cubicBezTo>
                        <a:pt x="85" y="1"/>
                        <a:pt x="0" y="78"/>
                        <a:pt x="5" y="170"/>
                      </a:cubicBezTo>
                      <a:cubicBezTo>
                        <a:pt x="10" y="261"/>
                        <a:pt x="80" y="338"/>
                        <a:pt x="173"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2951823" y="2665165"/>
                  <a:ext cx="55714" cy="57871"/>
                </a:xfrm>
                <a:custGeom>
                  <a:avLst/>
                  <a:gdLst/>
                  <a:ahLst/>
                  <a:cxnLst/>
                  <a:rect l="l" t="t" r="r" b="b"/>
                  <a:pathLst>
                    <a:path w="465" h="483" extrusionOk="0">
                      <a:moveTo>
                        <a:pt x="188" y="29"/>
                      </a:moveTo>
                      <a:cubicBezTo>
                        <a:pt x="177" y="33"/>
                        <a:pt x="164" y="39"/>
                        <a:pt x="154" y="43"/>
                      </a:cubicBezTo>
                      <a:cubicBezTo>
                        <a:pt x="111" y="61"/>
                        <a:pt x="77" y="78"/>
                        <a:pt x="47" y="117"/>
                      </a:cubicBezTo>
                      <a:cubicBezTo>
                        <a:pt x="21" y="150"/>
                        <a:pt x="1" y="196"/>
                        <a:pt x="4" y="241"/>
                      </a:cubicBezTo>
                      <a:cubicBezTo>
                        <a:pt x="5" y="278"/>
                        <a:pt x="15" y="313"/>
                        <a:pt x="32" y="345"/>
                      </a:cubicBezTo>
                      <a:cubicBezTo>
                        <a:pt x="58" y="396"/>
                        <a:pt x="105" y="419"/>
                        <a:pt x="154" y="440"/>
                      </a:cubicBezTo>
                      <a:cubicBezTo>
                        <a:pt x="164" y="445"/>
                        <a:pt x="177" y="450"/>
                        <a:pt x="188" y="454"/>
                      </a:cubicBezTo>
                      <a:cubicBezTo>
                        <a:pt x="254" y="483"/>
                        <a:pt x="353" y="449"/>
                        <a:pt x="401" y="397"/>
                      </a:cubicBezTo>
                      <a:cubicBezTo>
                        <a:pt x="441" y="353"/>
                        <a:pt x="465" y="300"/>
                        <a:pt x="465" y="241"/>
                      </a:cubicBezTo>
                      <a:cubicBezTo>
                        <a:pt x="465" y="184"/>
                        <a:pt x="441" y="125"/>
                        <a:pt x="401" y="86"/>
                      </a:cubicBezTo>
                      <a:cubicBezTo>
                        <a:pt x="351" y="35"/>
                        <a:pt x="257" y="1"/>
                        <a:pt x="188"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3177075" y="3126573"/>
                  <a:ext cx="28756" cy="22405"/>
                </a:xfrm>
                <a:custGeom>
                  <a:avLst/>
                  <a:gdLst/>
                  <a:ahLst/>
                  <a:cxnLst/>
                  <a:rect l="l" t="t" r="r" b="b"/>
                  <a:pathLst>
                    <a:path w="240" h="187" extrusionOk="0">
                      <a:moveTo>
                        <a:pt x="119" y="186"/>
                      </a:moveTo>
                      <a:cubicBezTo>
                        <a:pt x="240" y="186"/>
                        <a:pt x="240" y="1"/>
                        <a:pt x="119" y="1"/>
                      </a:cubicBezTo>
                      <a:cubicBezTo>
                        <a:pt x="1" y="2"/>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2553079" y="3158085"/>
                  <a:ext cx="38580" cy="29834"/>
                </a:xfrm>
                <a:custGeom>
                  <a:avLst/>
                  <a:gdLst/>
                  <a:ahLst/>
                  <a:cxnLst/>
                  <a:rect l="l" t="t" r="r" b="b"/>
                  <a:pathLst>
                    <a:path w="322" h="249" extrusionOk="0">
                      <a:moveTo>
                        <a:pt x="162" y="248"/>
                      </a:moveTo>
                      <a:cubicBezTo>
                        <a:pt x="321" y="248"/>
                        <a:pt x="321" y="0"/>
                        <a:pt x="162" y="0"/>
                      </a:cubicBezTo>
                      <a:cubicBezTo>
                        <a:pt x="1" y="0"/>
                        <a:pt x="1" y="248"/>
                        <a:pt x="162"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2475559" y="3172822"/>
                  <a:ext cx="18332" cy="19769"/>
                </a:xfrm>
                <a:custGeom>
                  <a:avLst/>
                  <a:gdLst/>
                  <a:ahLst/>
                  <a:cxnLst/>
                  <a:rect l="l" t="t" r="r" b="b"/>
                  <a:pathLst>
                    <a:path w="153" h="165" extrusionOk="0">
                      <a:moveTo>
                        <a:pt x="140" y="82"/>
                      </a:moveTo>
                      <a:cubicBezTo>
                        <a:pt x="134" y="58"/>
                        <a:pt x="130" y="35"/>
                        <a:pt x="109" y="19"/>
                      </a:cubicBezTo>
                      <a:cubicBezTo>
                        <a:pt x="88" y="1"/>
                        <a:pt x="66" y="1"/>
                        <a:pt x="44" y="19"/>
                      </a:cubicBezTo>
                      <a:cubicBezTo>
                        <a:pt x="24" y="35"/>
                        <a:pt x="20" y="59"/>
                        <a:pt x="13" y="82"/>
                      </a:cubicBezTo>
                      <a:cubicBezTo>
                        <a:pt x="0" y="122"/>
                        <a:pt x="34" y="164"/>
                        <a:pt x="76" y="164"/>
                      </a:cubicBezTo>
                      <a:cubicBezTo>
                        <a:pt x="119" y="164"/>
                        <a:pt x="152" y="122"/>
                        <a:pt x="140"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2509347" y="3047975"/>
                  <a:ext cx="20968" cy="16175"/>
                </a:xfrm>
                <a:custGeom>
                  <a:avLst/>
                  <a:gdLst/>
                  <a:ahLst/>
                  <a:cxnLst/>
                  <a:rect l="l" t="t" r="r" b="b"/>
                  <a:pathLst>
                    <a:path w="175" h="135" extrusionOk="0">
                      <a:moveTo>
                        <a:pt x="87" y="135"/>
                      </a:moveTo>
                      <a:cubicBezTo>
                        <a:pt x="175" y="135"/>
                        <a:pt x="175" y="1"/>
                        <a:pt x="87" y="1"/>
                      </a:cubicBezTo>
                      <a:cubicBezTo>
                        <a:pt x="1" y="1"/>
                        <a:pt x="1" y="135"/>
                        <a:pt x="87"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2576203" y="3080444"/>
                  <a:ext cx="27557" cy="21447"/>
                </a:xfrm>
                <a:custGeom>
                  <a:avLst/>
                  <a:gdLst/>
                  <a:ahLst/>
                  <a:cxnLst/>
                  <a:rect l="l" t="t" r="r" b="b"/>
                  <a:pathLst>
                    <a:path w="230" h="179" extrusionOk="0">
                      <a:moveTo>
                        <a:pt x="115" y="178"/>
                      </a:moveTo>
                      <a:cubicBezTo>
                        <a:pt x="228" y="178"/>
                        <a:pt x="230" y="1"/>
                        <a:pt x="115" y="1"/>
                      </a:cubicBezTo>
                      <a:cubicBezTo>
                        <a:pt x="1" y="1"/>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2533909" y="2937265"/>
                  <a:ext cx="58590" cy="50802"/>
                </a:xfrm>
                <a:custGeom>
                  <a:avLst/>
                  <a:gdLst/>
                  <a:ahLst/>
                  <a:cxnLst/>
                  <a:rect l="l" t="t" r="r" b="b"/>
                  <a:pathLst>
                    <a:path w="489" h="424" extrusionOk="0">
                      <a:moveTo>
                        <a:pt x="272" y="0"/>
                      </a:moveTo>
                      <a:cubicBezTo>
                        <a:pt x="223" y="0"/>
                        <a:pt x="177" y="10"/>
                        <a:pt x="133" y="35"/>
                      </a:cubicBezTo>
                      <a:cubicBezTo>
                        <a:pt x="0" y="109"/>
                        <a:pt x="0" y="315"/>
                        <a:pt x="133" y="389"/>
                      </a:cubicBezTo>
                      <a:cubicBezTo>
                        <a:pt x="178" y="415"/>
                        <a:pt x="223" y="424"/>
                        <a:pt x="272" y="424"/>
                      </a:cubicBezTo>
                      <a:cubicBezTo>
                        <a:pt x="383" y="424"/>
                        <a:pt x="489" y="326"/>
                        <a:pt x="483" y="213"/>
                      </a:cubicBezTo>
                      <a:cubicBezTo>
                        <a:pt x="478" y="98"/>
                        <a:pt x="392" y="0"/>
                        <a:pt x="272" y="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2672654" y="3066546"/>
                  <a:ext cx="33189" cy="26000"/>
                </a:xfrm>
                <a:custGeom>
                  <a:avLst/>
                  <a:gdLst/>
                  <a:ahLst/>
                  <a:cxnLst/>
                  <a:rect l="l" t="t" r="r" b="b"/>
                  <a:pathLst>
                    <a:path w="277" h="217" extrusionOk="0">
                      <a:moveTo>
                        <a:pt x="137" y="216"/>
                      </a:moveTo>
                      <a:cubicBezTo>
                        <a:pt x="277" y="216"/>
                        <a:pt x="277" y="2"/>
                        <a:pt x="137" y="2"/>
                      </a:cubicBezTo>
                      <a:cubicBezTo>
                        <a:pt x="0" y="1"/>
                        <a:pt x="0" y="216"/>
                        <a:pt x="137"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2731004" y="3160121"/>
                  <a:ext cx="33189" cy="25760"/>
                </a:xfrm>
                <a:custGeom>
                  <a:avLst/>
                  <a:gdLst/>
                  <a:ahLst/>
                  <a:cxnLst/>
                  <a:rect l="l" t="t" r="r" b="b"/>
                  <a:pathLst>
                    <a:path w="277" h="215" extrusionOk="0">
                      <a:moveTo>
                        <a:pt x="139" y="214"/>
                      </a:moveTo>
                      <a:cubicBezTo>
                        <a:pt x="277" y="214"/>
                        <a:pt x="277" y="0"/>
                        <a:pt x="139" y="0"/>
                      </a:cubicBezTo>
                      <a:cubicBezTo>
                        <a:pt x="1" y="0"/>
                        <a:pt x="1" y="214"/>
                        <a:pt x="139" y="2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2664986" y="3256692"/>
                  <a:ext cx="25161" cy="19530"/>
                </a:xfrm>
                <a:custGeom>
                  <a:avLst/>
                  <a:gdLst/>
                  <a:ahLst/>
                  <a:cxnLst/>
                  <a:rect l="l" t="t" r="r" b="b"/>
                  <a:pathLst>
                    <a:path w="210" h="163" extrusionOk="0">
                      <a:moveTo>
                        <a:pt x="104" y="162"/>
                      </a:moveTo>
                      <a:cubicBezTo>
                        <a:pt x="209" y="162"/>
                        <a:pt x="210" y="0"/>
                        <a:pt x="104" y="0"/>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2422960" y="3148140"/>
                  <a:ext cx="18571" cy="14498"/>
                </a:xfrm>
                <a:custGeom>
                  <a:avLst/>
                  <a:gdLst/>
                  <a:ahLst/>
                  <a:cxnLst/>
                  <a:rect l="l" t="t" r="r" b="b"/>
                  <a:pathLst>
                    <a:path w="155" h="121" extrusionOk="0">
                      <a:moveTo>
                        <a:pt x="77" y="120"/>
                      </a:moveTo>
                      <a:cubicBezTo>
                        <a:pt x="154" y="120"/>
                        <a:pt x="154" y="0"/>
                        <a:pt x="77" y="0"/>
                      </a:cubicBezTo>
                      <a:cubicBezTo>
                        <a:pt x="1" y="0"/>
                        <a:pt x="1" y="120"/>
                        <a:pt x="77"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2485264" y="3107163"/>
                  <a:ext cx="34267" cy="26479"/>
                </a:xfrm>
                <a:custGeom>
                  <a:avLst/>
                  <a:gdLst/>
                  <a:ahLst/>
                  <a:cxnLst/>
                  <a:rect l="l" t="t" r="r" b="b"/>
                  <a:pathLst>
                    <a:path w="286" h="221" extrusionOk="0">
                      <a:moveTo>
                        <a:pt x="143" y="221"/>
                      </a:moveTo>
                      <a:cubicBezTo>
                        <a:pt x="283"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2437578" y="3018979"/>
                  <a:ext cx="35945" cy="27677"/>
                </a:xfrm>
                <a:custGeom>
                  <a:avLst/>
                  <a:gdLst/>
                  <a:ahLst/>
                  <a:cxnLst/>
                  <a:rect l="l" t="t" r="r" b="b"/>
                  <a:pathLst>
                    <a:path w="300" h="231" extrusionOk="0">
                      <a:moveTo>
                        <a:pt x="151" y="230"/>
                      </a:moveTo>
                      <a:cubicBezTo>
                        <a:pt x="299" y="230"/>
                        <a:pt x="299" y="0"/>
                        <a:pt x="151" y="0"/>
                      </a:cubicBezTo>
                      <a:cubicBezTo>
                        <a:pt x="1" y="0"/>
                        <a:pt x="1" y="230"/>
                        <a:pt x="151"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2631318" y="2884786"/>
                  <a:ext cx="34027" cy="36663"/>
                </a:xfrm>
                <a:custGeom>
                  <a:avLst/>
                  <a:gdLst/>
                  <a:ahLst/>
                  <a:cxnLst/>
                  <a:rect l="l" t="t" r="r" b="b"/>
                  <a:pathLst>
                    <a:path w="284" h="306" extrusionOk="0">
                      <a:moveTo>
                        <a:pt x="255" y="194"/>
                      </a:moveTo>
                      <a:cubicBezTo>
                        <a:pt x="257" y="183"/>
                        <a:pt x="260" y="172"/>
                        <a:pt x="264" y="161"/>
                      </a:cubicBezTo>
                      <a:cubicBezTo>
                        <a:pt x="283" y="82"/>
                        <a:pt x="224" y="0"/>
                        <a:pt x="143" y="0"/>
                      </a:cubicBezTo>
                      <a:cubicBezTo>
                        <a:pt x="61" y="0"/>
                        <a:pt x="0" y="82"/>
                        <a:pt x="22" y="161"/>
                      </a:cubicBezTo>
                      <a:cubicBezTo>
                        <a:pt x="24" y="172"/>
                        <a:pt x="27" y="183"/>
                        <a:pt x="31" y="194"/>
                      </a:cubicBezTo>
                      <a:cubicBezTo>
                        <a:pt x="58" y="305"/>
                        <a:pt x="226" y="305"/>
                        <a:pt x="255"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2710516" y="2957993"/>
                  <a:ext cx="27438" cy="21327"/>
                </a:xfrm>
                <a:custGeom>
                  <a:avLst/>
                  <a:gdLst/>
                  <a:ahLst/>
                  <a:cxnLst/>
                  <a:rect l="l" t="t" r="r" b="b"/>
                  <a:pathLst>
                    <a:path w="229" h="178" extrusionOk="0">
                      <a:moveTo>
                        <a:pt x="115" y="177"/>
                      </a:moveTo>
                      <a:cubicBezTo>
                        <a:pt x="227" y="177"/>
                        <a:pt x="228" y="0"/>
                        <a:pt x="115" y="0"/>
                      </a:cubicBezTo>
                      <a:cubicBezTo>
                        <a:pt x="1" y="0"/>
                        <a:pt x="1" y="177"/>
                        <a:pt x="115"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2235211" y="3001366"/>
                  <a:ext cx="20369" cy="15935"/>
                </a:xfrm>
                <a:custGeom>
                  <a:avLst/>
                  <a:gdLst/>
                  <a:ahLst/>
                  <a:cxnLst/>
                  <a:rect l="l" t="t" r="r" b="b"/>
                  <a:pathLst>
                    <a:path w="170" h="133" extrusionOk="0">
                      <a:moveTo>
                        <a:pt x="85" y="133"/>
                      </a:moveTo>
                      <a:cubicBezTo>
                        <a:pt x="169" y="133"/>
                        <a:pt x="169" y="1"/>
                        <a:pt x="85" y="1"/>
                      </a:cubicBezTo>
                      <a:cubicBezTo>
                        <a:pt x="0" y="2"/>
                        <a:pt x="0"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2283975" y="2916897"/>
                  <a:ext cx="27917" cy="21567"/>
                </a:xfrm>
                <a:custGeom>
                  <a:avLst/>
                  <a:gdLst/>
                  <a:ahLst/>
                  <a:cxnLst/>
                  <a:rect l="l" t="t" r="r" b="b"/>
                  <a:pathLst>
                    <a:path w="233" h="180" extrusionOk="0">
                      <a:moveTo>
                        <a:pt x="116" y="180"/>
                      </a:moveTo>
                      <a:cubicBezTo>
                        <a:pt x="232" y="180"/>
                        <a:pt x="232" y="0"/>
                        <a:pt x="116" y="0"/>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2364011" y="2956436"/>
                  <a:ext cx="31392" cy="24322"/>
                </a:xfrm>
                <a:custGeom>
                  <a:avLst/>
                  <a:gdLst/>
                  <a:ahLst/>
                  <a:cxnLst/>
                  <a:rect l="l" t="t" r="r" b="b"/>
                  <a:pathLst>
                    <a:path w="262" h="203" extrusionOk="0">
                      <a:moveTo>
                        <a:pt x="132" y="203"/>
                      </a:moveTo>
                      <a:cubicBezTo>
                        <a:pt x="262" y="203"/>
                        <a:pt x="262" y="0"/>
                        <a:pt x="132" y="0"/>
                      </a:cubicBezTo>
                      <a:cubicBezTo>
                        <a:pt x="1" y="0"/>
                        <a:pt x="0" y="203"/>
                        <a:pt x="132"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2444767" y="2797920"/>
                  <a:ext cx="33309" cy="26000"/>
                </a:xfrm>
                <a:custGeom>
                  <a:avLst/>
                  <a:gdLst/>
                  <a:ahLst/>
                  <a:cxnLst/>
                  <a:rect l="l" t="t" r="r" b="b"/>
                  <a:pathLst>
                    <a:path w="278" h="217" extrusionOk="0">
                      <a:moveTo>
                        <a:pt x="139" y="216"/>
                      </a:moveTo>
                      <a:cubicBezTo>
                        <a:pt x="277" y="216"/>
                        <a:pt x="277" y="2"/>
                        <a:pt x="139" y="2"/>
                      </a:cubicBezTo>
                      <a:cubicBezTo>
                        <a:pt x="2" y="1"/>
                        <a:pt x="1" y="216"/>
                        <a:pt x="139"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2799898" y="3245430"/>
                  <a:ext cx="23843" cy="18571"/>
                </a:xfrm>
                <a:custGeom>
                  <a:avLst/>
                  <a:gdLst/>
                  <a:ahLst/>
                  <a:cxnLst/>
                  <a:rect l="l" t="t" r="r" b="b"/>
                  <a:pathLst>
                    <a:path w="199" h="155" extrusionOk="0">
                      <a:moveTo>
                        <a:pt x="100" y="154"/>
                      </a:moveTo>
                      <a:cubicBezTo>
                        <a:pt x="199" y="154"/>
                        <a:pt x="199" y="0"/>
                        <a:pt x="100" y="0"/>
                      </a:cubicBezTo>
                      <a:cubicBezTo>
                        <a:pt x="0" y="0"/>
                        <a:pt x="0" y="154"/>
                        <a:pt x="100"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2786239" y="3071938"/>
                  <a:ext cx="51281" cy="50083"/>
                </a:xfrm>
                <a:custGeom>
                  <a:avLst/>
                  <a:gdLst/>
                  <a:ahLst/>
                  <a:cxnLst/>
                  <a:rect l="l" t="t" r="r" b="b"/>
                  <a:pathLst>
                    <a:path w="428" h="418" extrusionOk="0">
                      <a:moveTo>
                        <a:pt x="214" y="418"/>
                      </a:moveTo>
                      <a:cubicBezTo>
                        <a:pt x="323" y="418"/>
                        <a:pt x="427" y="321"/>
                        <a:pt x="422" y="209"/>
                      </a:cubicBezTo>
                      <a:cubicBezTo>
                        <a:pt x="417" y="95"/>
                        <a:pt x="332" y="0"/>
                        <a:pt x="214" y="0"/>
                      </a:cubicBezTo>
                      <a:cubicBezTo>
                        <a:pt x="105" y="0"/>
                        <a:pt x="0" y="97"/>
                        <a:pt x="6" y="209"/>
                      </a:cubicBezTo>
                      <a:cubicBezTo>
                        <a:pt x="10" y="323"/>
                        <a:pt x="96" y="418"/>
                        <a:pt x="214" y="4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2869510" y="2894611"/>
                  <a:ext cx="24682" cy="19290"/>
                </a:xfrm>
                <a:custGeom>
                  <a:avLst/>
                  <a:gdLst/>
                  <a:ahLst/>
                  <a:cxnLst/>
                  <a:rect l="l" t="t" r="r" b="b"/>
                  <a:pathLst>
                    <a:path w="206" h="161" extrusionOk="0">
                      <a:moveTo>
                        <a:pt x="103" y="161"/>
                      </a:moveTo>
                      <a:cubicBezTo>
                        <a:pt x="206" y="161"/>
                        <a:pt x="206" y="2"/>
                        <a:pt x="103" y="2"/>
                      </a:cubicBezTo>
                      <a:cubicBezTo>
                        <a:pt x="0" y="1"/>
                        <a:pt x="0"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2840036" y="2767487"/>
                  <a:ext cx="23244" cy="28276"/>
                </a:xfrm>
                <a:custGeom>
                  <a:avLst/>
                  <a:gdLst/>
                  <a:ahLst/>
                  <a:cxnLst/>
                  <a:rect l="l" t="t" r="r" b="b"/>
                  <a:pathLst>
                    <a:path w="194" h="236" extrusionOk="0">
                      <a:moveTo>
                        <a:pt x="45" y="57"/>
                      </a:moveTo>
                      <a:cubicBezTo>
                        <a:pt x="36" y="65"/>
                        <a:pt x="29" y="75"/>
                        <a:pt x="21" y="82"/>
                      </a:cubicBezTo>
                      <a:cubicBezTo>
                        <a:pt x="1" y="103"/>
                        <a:pt x="1" y="134"/>
                        <a:pt x="21" y="155"/>
                      </a:cubicBezTo>
                      <a:cubicBezTo>
                        <a:pt x="29" y="162"/>
                        <a:pt x="36" y="172"/>
                        <a:pt x="45" y="180"/>
                      </a:cubicBezTo>
                      <a:cubicBezTo>
                        <a:pt x="98" y="236"/>
                        <a:pt x="194" y="192"/>
                        <a:pt x="194" y="118"/>
                      </a:cubicBezTo>
                      <a:cubicBezTo>
                        <a:pt x="194" y="45"/>
                        <a:pt x="96" y="1"/>
                        <a:pt x="45" y="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2817990" y="2860464"/>
                  <a:ext cx="22645" cy="17493"/>
                </a:xfrm>
                <a:custGeom>
                  <a:avLst/>
                  <a:gdLst/>
                  <a:ahLst/>
                  <a:cxnLst/>
                  <a:rect l="l" t="t" r="r" b="b"/>
                  <a:pathLst>
                    <a:path w="189" h="146" extrusionOk="0">
                      <a:moveTo>
                        <a:pt x="95" y="145"/>
                      </a:moveTo>
                      <a:cubicBezTo>
                        <a:pt x="189" y="145"/>
                        <a:pt x="189" y="1"/>
                        <a:pt x="95" y="1"/>
                      </a:cubicBezTo>
                      <a:cubicBezTo>
                        <a:pt x="2" y="1"/>
                        <a:pt x="0" y="145"/>
                        <a:pt x="95"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2304583" y="3141191"/>
                  <a:ext cx="21687" cy="16894"/>
                </a:xfrm>
                <a:custGeom>
                  <a:avLst/>
                  <a:gdLst/>
                  <a:ahLst/>
                  <a:cxnLst/>
                  <a:rect l="l" t="t" r="r" b="b"/>
                  <a:pathLst>
                    <a:path w="181" h="141" extrusionOk="0">
                      <a:moveTo>
                        <a:pt x="91" y="140"/>
                      </a:moveTo>
                      <a:cubicBezTo>
                        <a:pt x="181" y="140"/>
                        <a:pt x="181" y="0"/>
                        <a:pt x="91" y="0"/>
                      </a:cubicBezTo>
                      <a:cubicBezTo>
                        <a:pt x="0" y="0"/>
                        <a:pt x="0" y="140"/>
                        <a:pt x="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2564462" y="3209126"/>
                  <a:ext cx="27677" cy="21207"/>
                </a:xfrm>
                <a:custGeom>
                  <a:avLst/>
                  <a:gdLst/>
                  <a:ahLst/>
                  <a:cxnLst/>
                  <a:rect l="l" t="t" r="r" b="b"/>
                  <a:pathLst>
                    <a:path w="231" h="177" extrusionOk="0">
                      <a:moveTo>
                        <a:pt x="116" y="177"/>
                      </a:moveTo>
                      <a:cubicBezTo>
                        <a:pt x="228" y="177"/>
                        <a:pt x="231" y="0"/>
                        <a:pt x="116" y="0"/>
                      </a:cubicBezTo>
                      <a:cubicBezTo>
                        <a:pt x="1" y="0"/>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2627724" y="3218591"/>
                  <a:ext cx="17733" cy="13779"/>
                </a:xfrm>
                <a:custGeom>
                  <a:avLst/>
                  <a:gdLst/>
                  <a:ahLst/>
                  <a:cxnLst/>
                  <a:rect l="l" t="t" r="r" b="b"/>
                  <a:pathLst>
                    <a:path w="148" h="115" extrusionOk="0">
                      <a:moveTo>
                        <a:pt x="74" y="114"/>
                      </a:moveTo>
                      <a:cubicBezTo>
                        <a:pt x="148" y="114"/>
                        <a:pt x="148" y="1"/>
                        <a:pt x="74" y="1"/>
                      </a:cubicBezTo>
                      <a:cubicBezTo>
                        <a:pt x="1" y="1"/>
                        <a:pt x="1" y="114"/>
                        <a:pt x="74"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2581475" y="3031919"/>
                  <a:ext cx="17014" cy="13299"/>
                </a:xfrm>
                <a:custGeom>
                  <a:avLst/>
                  <a:gdLst/>
                  <a:ahLst/>
                  <a:cxnLst/>
                  <a:rect l="l" t="t" r="r" b="b"/>
                  <a:pathLst>
                    <a:path w="142" h="111" extrusionOk="0">
                      <a:moveTo>
                        <a:pt x="71" y="111"/>
                      </a:moveTo>
                      <a:cubicBezTo>
                        <a:pt x="141" y="111"/>
                        <a:pt x="141" y="3"/>
                        <a:pt x="71" y="3"/>
                      </a:cubicBezTo>
                      <a:cubicBezTo>
                        <a:pt x="1" y="1"/>
                        <a:pt x="1" y="111"/>
                        <a:pt x="71" y="1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2683797" y="2819607"/>
                  <a:ext cx="22405" cy="17613"/>
                </a:xfrm>
                <a:custGeom>
                  <a:avLst/>
                  <a:gdLst/>
                  <a:ahLst/>
                  <a:cxnLst/>
                  <a:rect l="l" t="t" r="r" b="b"/>
                  <a:pathLst>
                    <a:path w="187" h="147" extrusionOk="0">
                      <a:moveTo>
                        <a:pt x="94" y="147"/>
                      </a:moveTo>
                      <a:cubicBezTo>
                        <a:pt x="187" y="147"/>
                        <a:pt x="187" y="1"/>
                        <a:pt x="94" y="1"/>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8" name="Google Shape;468;p2"/>
            <p:cNvGrpSpPr/>
            <p:nvPr/>
          </p:nvGrpSpPr>
          <p:grpSpPr>
            <a:xfrm>
              <a:off x="5016364" y="-47780"/>
              <a:ext cx="5155115" cy="5191005"/>
              <a:chOff x="9274947" y="2665165"/>
              <a:chExt cx="4269600" cy="4299325"/>
            </a:xfrm>
          </p:grpSpPr>
          <p:sp>
            <p:nvSpPr>
              <p:cNvPr id="469" name="Google Shape;469;p2"/>
              <p:cNvSpPr/>
              <p:nvPr/>
            </p:nvSpPr>
            <p:spPr>
              <a:xfrm>
                <a:off x="13289221" y="4319692"/>
                <a:ext cx="84829" cy="65898"/>
              </a:xfrm>
              <a:custGeom>
                <a:avLst/>
                <a:gdLst/>
                <a:ahLst/>
                <a:cxnLst/>
                <a:rect l="l" t="t" r="r" b="b"/>
                <a:pathLst>
                  <a:path w="708" h="550" extrusionOk="0">
                    <a:moveTo>
                      <a:pt x="354" y="550"/>
                    </a:moveTo>
                    <a:cubicBezTo>
                      <a:pt x="707" y="550"/>
                      <a:pt x="707" y="0"/>
                      <a:pt x="354" y="0"/>
                    </a:cubicBezTo>
                    <a:cubicBezTo>
                      <a:pt x="1" y="1"/>
                      <a:pt x="1" y="550"/>
                      <a:pt x="354" y="5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3341101" y="4651340"/>
                <a:ext cx="27677" cy="21447"/>
              </a:xfrm>
              <a:custGeom>
                <a:avLst/>
                <a:gdLst/>
                <a:ahLst/>
                <a:cxnLst/>
                <a:rect l="l" t="t" r="r" b="b"/>
                <a:pathLst>
                  <a:path w="231" h="179" extrusionOk="0">
                    <a:moveTo>
                      <a:pt x="116" y="179"/>
                    </a:moveTo>
                    <a:cubicBezTo>
                      <a:pt x="231" y="179"/>
                      <a:pt x="231" y="0"/>
                      <a:pt x="116" y="0"/>
                    </a:cubicBezTo>
                    <a:cubicBezTo>
                      <a:pt x="2" y="1"/>
                      <a:pt x="0" y="179"/>
                      <a:pt x="116"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1984678" y="4721672"/>
                <a:ext cx="42415" cy="32949"/>
              </a:xfrm>
              <a:custGeom>
                <a:avLst/>
                <a:gdLst/>
                <a:ahLst/>
                <a:cxnLst/>
                <a:rect l="l" t="t" r="r" b="b"/>
                <a:pathLst>
                  <a:path w="354" h="275" extrusionOk="0">
                    <a:moveTo>
                      <a:pt x="177" y="275"/>
                    </a:moveTo>
                    <a:cubicBezTo>
                      <a:pt x="353" y="275"/>
                      <a:pt x="353" y="1"/>
                      <a:pt x="177" y="1"/>
                    </a:cubicBezTo>
                    <a:cubicBezTo>
                      <a:pt x="0" y="1"/>
                      <a:pt x="0" y="275"/>
                      <a:pt x="177" y="2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3016762" y="4960463"/>
                <a:ext cx="103880" cy="80635"/>
              </a:xfrm>
              <a:custGeom>
                <a:avLst/>
                <a:gdLst/>
                <a:ahLst/>
                <a:cxnLst/>
                <a:rect l="l" t="t" r="r" b="b"/>
                <a:pathLst>
                  <a:path w="867" h="673" extrusionOk="0">
                    <a:moveTo>
                      <a:pt x="434" y="673"/>
                    </a:moveTo>
                    <a:cubicBezTo>
                      <a:pt x="867" y="673"/>
                      <a:pt x="867" y="1"/>
                      <a:pt x="434" y="1"/>
                    </a:cubicBezTo>
                    <a:cubicBezTo>
                      <a:pt x="2" y="2"/>
                      <a:pt x="1" y="673"/>
                      <a:pt x="434" y="6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0330395" y="5400424"/>
                <a:ext cx="69013" cy="53677"/>
              </a:xfrm>
              <a:custGeom>
                <a:avLst/>
                <a:gdLst/>
                <a:ahLst/>
                <a:cxnLst/>
                <a:rect l="l" t="t" r="r" b="b"/>
                <a:pathLst>
                  <a:path w="576" h="448" extrusionOk="0">
                    <a:moveTo>
                      <a:pt x="288" y="447"/>
                    </a:moveTo>
                    <a:cubicBezTo>
                      <a:pt x="574" y="447"/>
                      <a:pt x="575" y="1"/>
                      <a:pt x="288" y="1"/>
                    </a:cubicBezTo>
                    <a:cubicBezTo>
                      <a:pt x="1" y="1"/>
                      <a:pt x="1" y="447"/>
                      <a:pt x="288" y="4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0490228" y="5517124"/>
                <a:ext cx="99566" cy="77281"/>
              </a:xfrm>
              <a:custGeom>
                <a:avLst/>
                <a:gdLst/>
                <a:ahLst/>
                <a:cxnLst/>
                <a:rect l="l" t="t" r="r" b="b"/>
                <a:pathLst>
                  <a:path w="831" h="645" extrusionOk="0">
                    <a:moveTo>
                      <a:pt x="416" y="645"/>
                    </a:moveTo>
                    <a:cubicBezTo>
                      <a:pt x="831" y="645"/>
                      <a:pt x="831" y="0"/>
                      <a:pt x="416" y="0"/>
                    </a:cubicBezTo>
                    <a:cubicBezTo>
                      <a:pt x="1" y="0"/>
                      <a:pt x="1" y="645"/>
                      <a:pt x="416" y="6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0391980" y="4433516"/>
                <a:ext cx="62543" cy="48525"/>
              </a:xfrm>
              <a:custGeom>
                <a:avLst/>
                <a:gdLst/>
                <a:ahLst/>
                <a:cxnLst/>
                <a:rect l="l" t="t" r="r" b="b"/>
                <a:pathLst>
                  <a:path w="522" h="405" extrusionOk="0">
                    <a:moveTo>
                      <a:pt x="261" y="404"/>
                    </a:moveTo>
                    <a:cubicBezTo>
                      <a:pt x="520" y="404"/>
                      <a:pt x="521" y="0"/>
                      <a:pt x="261" y="0"/>
                    </a:cubicBezTo>
                    <a:cubicBezTo>
                      <a:pt x="0" y="0"/>
                      <a:pt x="0" y="404"/>
                      <a:pt x="261" y="4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0531923" y="4349047"/>
                <a:ext cx="32590" cy="30433"/>
              </a:xfrm>
              <a:custGeom>
                <a:avLst/>
                <a:gdLst/>
                <a:ahLst/>
                <a:cxnLst/>
                <a:rect l="l" t="t" r="r" b="b"/>
                <a:pathLst>
                  <a:path w="272" h="254" extrusionOk="0">
                    <a:moveTo>
                      <a:pt x="86" y="237"/>
                    </a:moveTo>
                    <a:cubicBezTo>
                      <a:pt x="98" y="238"/>
                      <a:pt x="110" y="241"/>
                      <a:pt x="122" y="242"/>
                    </a:cubicBezTo>
                    <a:cubicBezTo>
                      <a:pt x="197" y="254"/>
                      <a:pt x="272" y="211"/>
                      <a:pt x="272" y="127"/>
                    </a:cubicBezTo>
                    <a:cubicBezTo>
                      <a:pt x="272" y="46"/>
                      <a:pt x="197" y="1"/>
                      <a:pt x="122" y="12"/>
                    </a:cubicBezTo>
                    <a:cubicBezTo>
                      <a:pt x="110" y="15"/>
                      <a:pt x="98" y="17"/>
                      <a:pt x="86" y="18"/>
                    </a:cubicBezTo>
                    <a:cubicBezTo>
                      <a:pt x="40" y="26"/>
                      <a:pt x="1" y="81"/>
                      <a:pt x="3" y="127"/>
                    </a:cubicBezTo>
                    <a:cubicBezTo>
                      <a:pt x="6" y="174"/>
                      <a:pt x="37" y="229"/>
                      <a:pt x="86"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1190785" y="4362226"/>
                <a:ext cx="65299" cy="50802"/>
              </a:xfrm>
              <a:custGeom>
                <a:avLst/>
                <a:gdLst/>
                <a:ahLst/>
                <a:cxnLst/>
                <a:rect l="l" t="t" r="r" b="b"/>
                <a:pathLst>
                  <a:path w="545" h="424" extrusionOk="0">
                    <a:moveTo>
                      <a:pt x="271" y="423"/>
                    </a:moveTo>
                    <a:cubicBezTo>
                      <a:pt x="543" y="423"/>
                      <a:pt x="544" y="1"/>
                      <a:pt x="271" y="1"/>
                    </a:cubicBezTo>
                    <a:cubicBezTo>
                      <a:pt x="0" y="2"/>
                      <a:pt x="0" y="423"/>
                      <a:pt x="271" y="4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1393871" y="4228872"/>
                <a:ext cx="32709" cy="25521"/>
              </a:xfrm>
              <a:custGeom>
                <a:avLst/>
                <a:gdLst/>
                <a:ahLst/>
                <a:cxnLst/>
                <a:rect l="l" t="t" r="r" b="b"/>
                <a:pathLst>
                  <a:path w="273" h="213" extrusionOk="0">
                    <a:moveTo>
                      <a:pt x="136" y="213"/>
                    </a:moveTo>
                    <a:cubicBezTo>
                      <a:pt x="272" y="213"/>
                      <a:pt x="272" y="2"/>
                      <a:pt x="136" y="2"/>
                    </a:cubicBezTo>
                    <a:cubicBezTo>
                      <a:pt x="0" y="1"/>
                      <a:pt x="0" y="213"/>
                      <a:pt x="136" y="2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1464083" y="4084255"/>
                <a:ext cx="44212" cy="34387"/>
              </a:xfrm>
              <a:custGeom>
                <a:avLst/>
                <a:gdLst/>
                <a:ahLst/>
                <a:cxnLst/>
                <a:rect l="l" t="t" r="r" b="b"/>
                <a:pathLst>
                  <a:path w="369" h="287" extrusionOk="0">
                    <a:moveTo>
                      <a:pt x="184" y="286"/>
                    </a:moveTo>
                    <a:cubicBezTo>
                      <a:pt x="367" y="286"/>
                      <a:pt x="368" y="0"/>
                      <a:pt x="184" y="0"/>
                    </a:cubicBezTo>
                    <a:cubicBezTo>
                      <a:pt x="0" y="2"/>
                      <a:pt x="0" y="286"/>
                      <a:pt x="184"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11380092" y="3777768"/>
                <a:ext cx="36903" cy="28636"/>
              </a:xfrm>
              <a:custGeom>
                <a:avLst/>
                <a:gdLst/>
                <a:ahLst/>
                <a:cxnLst/>
                <a:rect l="l" t="t" r="r" b="b"/>
                <a:pathLst>
                  <a:path w="308" h="239" extrusionOk="0">
                    <a:moveTo>
                      <a:pt x="155" y="238"/>
                    </a:moveTo>
                    <a:cubicBezTo>
                      <a:pt x="308" y="238"/>
                      <a:pt x="308" y="1"/>
                      <a:pt x="155" y="1"/>
                    </a:cubicBezTo>
                    <a:cubicBezTo>
                      <a:pt x="2" y="0"/>
                      <a:pt x="0" y="238"/>
                      <a:pt x="155"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11516681" y="3885842"/>
                <a:ext cx="44092" cy="34147"/>
              </a:xfrm>
              <a:custGeom>
                <a:avLst/>
                <a:gdLst/>
                <a:ahLst/>
                <a:cxnLst/>
                <a:rect l="l" t="t" r="r" b="b"/>
                <a:pathLst>
                  <a:path w="368" h="285" extrusionOk="0">
                    <a:moveTo>
                      <a:pt x="184" y="284"/>
                    </a:moveTo>
                    <a:cubicBezTo>
                      <a:pt x="366" y="284"/>
                      <a:pt x="367" y="1"/>
                      <a:pt x="184" y="1"/>
                    </a:cubicBezTo>
                    <a:cubicBezTo>
                      <a:pt x="2" y="1"/>
                      <a:pt x="0" y="284"/>
                      <a:pt x="184" y="2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9649607" y="5301696"/>
                <a:ext cx="36663" cy="29115"/>
              </a:xfrm>
              <a:custGeom>
                <a:avLst/>
                <a:gdLst/>
                <a:ahLst/>
                <a:cxnLst/>
                <a:rect l="l" t="t" r="r" b="b"/>
                <a:pathLst>
                  <a:path w="306" h="243" extrusionOk="0">
                    <a:moveTo>
                      <a:pt x="199" y="13"/>
                    </a:moveTo>
                    <a:cubicBezTo>
                      <a:pt x="154" y="0"/>
                      <a:pt x="119" y="1"/>
                      <a:pt x="75" y="23"/>
                    </a:cubicBezTo>
                    <a:cubicBezTo>
                      <a:pt x="1" y="64"/>
                      <a:pt x="1" y="180"/>
                      <a:pt x="75" y="219"/>
                    </a:cubicBezTo>
                    <a:cubicBezTo>
                      <a:pt x="117" y="241"/>
                      <a:pt x="154" y="243"/>
                      <a:pt x="199" y="229"/>
                    </a:cubicBezTo>
                    <a:cubicBezTo>
                      <a:pt x="305" y="200"/>
                      <a:pt x="305" y="44"/>
                      <a:pt x="199"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9703764" y="5144020"/>
                <a:ext cx="37382" cy="29115"/>
              </a:xfrm>
              <a:custGeom>
                <a:avLst/>
                <a:gdLst/>
                <a:ahLst/>
                <a:cxnLst/>
                <a:rect l="l" t="t" r="r" b="b"/>
                <a:pathLst>
                  <a:path w="312" h="243" extrusionOk="0">
                    <a:moveTo>
                      <a:pt x="155" y="243"/>
                    </a:moveTo>
                    <a:cubicBezTo>
                      <a:pt x="311" y="243"/>
                      <a:pt x="311" y="0"/>
                      <a:pt x="155" y="0"/>
                    </a:cubicBezTo>
                    <a:cubicBezTo>
                      <a:pt x="0" y="0"/>
                      <a:pt x="0" y="243"/>
                      <a:pt x="155" y="2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9871744" y="5010666"/>
                <a:ext cx="110350" cy="85668"/>
              </a:xfrm>
              <a:custGeom>
                <a:avLst/>
                <a:gdLst/>
                <a:ahLst/>
                <a:cxnLst/>
                <a:rect l="l" t="t" r="r" b="b"/>
                <a:pathLst>
                  <a:path w="921" h="715" extrusionOk="0">
                    <a:moveTo>
                      <a:pt x="460" y="715"/>
                    </a:moveTo>
                    <a:cubicBezTo>
                      <a:pt x="919" y="715"/>
                      <a:pt x="920" y="1"/>
                      <a:pt x="460" y="1"/>
                    </a:cubicBezTo>
                    <a:cubicBezTo>
                      <a:pt x="2" y="1"/>
                      <a:pt x="1" y="715"/>
                      <a:pt x="460" y="7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10585241" y="5250416"/>
                <a:ext cx="49723" cy="38341"/>
              </a:xfrm>
              <a:custGeom>
                <a:avLst/>
                <a:gdLst/>
                <a:ahLst/>
                <a:cxnLst/>
                <a:rect l="l" t="t" r="r" b="b"/>
                <a:pathLst>
                  <a:path w="415" h="320" extrusionOk="0">
                    <a:moveTo>
                      <a:pt x="209" y="320"/>
                    </a:moveTo>
                    <a:cubicBezTo>
                      <a:pt x="414" y="320"/>
                      <a:pt x="414" y="0"/>
                      <a:pt x="209" y="0"/>
                    </a:cubicBezTo>
                    <a:cubicBezTo>
                      <a:pt x="3" y="0"/>
                      <a:pt x="1" y="320"/>
                      <a:pt x="209" y="3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10720991" y="5246701"/>
                <a:ext cx="58590" cy="45650"/>
              </a:xfrm>
              <a:custGeom>
                <a:avLst/>
                <a:gdLst/>
                <a:ahLst/>
                <a:cxnLst/>
                <a:rect l="l" t="t" r="r" b="b"/>
                <a:pathLst>
                  <a:path w="489" h="381" extrusionOk="0">
                    <a:moveTo>
                      <a:pt x="244" y="380"/>
                    </a:moveTo>
                    <a:cubicBezTo>
                      <a:pt x="489" y="380"/>
                      <a:pt x="489" y="1"/>
                      <a:pt x="244" y="1"/>
                    </a:cubicBezTo>
                    <a:cubicBezTo>
                      <a:pt x="0" y="2"/>
                      <a:pt x="0" y="380"/>
                      <a:pt x="244" y="3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10841525" y="6036283"/>
                <a:ext cx="86267" cy="66857"/>
              </a:xfrm>
              <a:custGeom>
                <a:avLst/>
                <a:gdLst/>
                <a:ahLst/>
                <a:cxnLst/>
                <a:rect l="l" t="t" r="r" b="b"/>
                <a:pathLst>
                  <a:path w="720" h="558" extrusionOk="0">
                    <a:moveTo>
                      <a:pt x="360" y="557"/>
                    </a:moveTo>
                    <a:cubicBezTo>
                      <a:pt x="719" y="557"/>
                      <a:pt x="720" y="1"/>
                      <a:pt x="360" y="1"/>
                    </a:cubicBezTo>
                    <a:cubicBezTo>
                      <a:pt x="0" y="1"/>
                      <a:pt x="0" y="557"/>
                      <a:pt x="360" y="5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11501345" y="6344926"/>
                <a:ext cx="27917" cy="21687"/>
              </a:xfrm>
              <a:custGeom>
                <a:avLst/>
                <a:gdLst/>
                <a:ahLst/>
                <a:cxnLst/>
                <a:rect l="l" t="t" r="r" b="b"/>
                <a:pathLst>
                  <a:path w="233" h="181" extrusionOk="0">
                    <a:moveTo>
                      <a:pt x="116" y="180"/>
                    </a:moveTo>
                    <a:cubicBezTo>
                      <a:pt x="232" y="180"/>
                      <a:pt x="232" y="1"/>
                      <a:pt x="116" y="1"/>
                    </a:cubicBezTo>
                    <a:cubicBezTo>
                      <a:pt x="0" y="1"/>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11677353" y="6158614"/>
                <a:ext cx="26479" cy="20728"/>
              </a:xfrm>
              <a:custGeom>
                <a:avLst/>
                <a:gdLst/>
                <a:ahLst/>
                <a:cxnLst/>
                <a:rect l="l" t="t" r="r" b="b"/>
                <a:pathLst>
                  <a:path w="221" h="173" extrusionOk="0">
                    <a:moveTo>
                      <a:pt x="109" y="172"/>
                    </a:moveTo>
                    <a:cubicBezTo>
                      <a:pt x="221" y="172"/>
                      <a:pt x="221" y="0"/>
                      <a:pt x="109" y="0"/>
                    </a:cubicBezTo>
                    <a:cubicBezTo>
                      <a:pt x="0" y="0"/>
                      <a:pt x="0" y="172"/>
                      <a:pt x="109"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11749122" y="6148669"/>
                <a:ext cx="57990" cy="61465"/>
              </a:xfrm>
              <a:custGeom>
                <a:avLst/>
                <a:gdLst/>
                <a:ahLst/>
                <a:cxnLst/>
                <a:rect l="l" t="t" r="r" b="b"/>
                <a:pathLst>
                  <a:path w="484" h="513" extrusionOk="0">
                    <a:moveTo>
                      <a:pt x="425" y="373"/>
                    </a:moveTo>
                    <a:cubicBezTo>
                      <a:pt x="431" y="365"/>
                      <a:pt x="435" y="355"/>
                      <a:pt x="440" y="345"/>
                    </a:cubicBezTo>
                    <a:cubicBezTo>
                      <a:pt x="477" y="269"/>
                      <a:pt x="483" y="188"/>
                      <a:pt x="440" y="114"/>
                    </a:cubicBezTo>
                    <a:cubicBezTo>
                      <a:pt x="399" y="44"/>
                      <a:pt x="322" y="0"/>
                      <a:pt x="242" y="0"/>
                    </a:cubicBezTo>
                    <a:cubicBezTo>
                      <a:pt x="162" y="0"/>
                      <a:pt x="85" y="44"/>
                      <a:pt x="45" y="114"/>
                    </a:cubicBezTo>
                    <a:cubicBezTo>
                      <a:pt x="0" y="188"/>
                      <a:pt x="8" y="271"/>
                      <a:pt x="45" y="345"/>
                    </a:cubicBezTo>
                    <a:cubicBezTo>
                      <a:pt x="50" y="354"/>
                      <a:pt x="53" y="363"/>
                      <a:pt x="58" y="373"/>
                    </a:cubicBezTo>
                    <a:cubicBezTo>
                      <a:pt x="128" y="513"/>
                      <a:pt x="357" y="513"/>
                      <a:pt x="425"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11239070" y="5772929"/>
                <a:ext cx="26958" cy="20968"/>
              </a:xfrm>
              <a:custGeom>
                <a:avLst/>
                <a:gdLst/>
                <a:ahLst/>
                <a:cxnLst/>
                <a:rect l="l" t="t" r="r" b="b"/>
                <a:pathLst>
                  <a:path w="225" h="175" extrusionOk="0">
                    <a:moveTo>
                      <a:pt x="112" y="175"/>
                    </a:moveTo>
                    <a:cubicBezTo>
                      <a:pt x="225" y="175"/>
                      <a:pt x="225"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11744809" y="4952316"/>
                <a:ext cx="20009" cy="15336"/>
              </a:xfrm>
              <a:custGeom>
                <a:avLst/>
                <a:gdLst/>
                <a:ahLst/>
                <a:cxnLst/>
                <a:rect l="l" t="t" r="r" b="b"/>
                <a:pathLst>
                  <a:path w="167" h="128" extrusionOk="0">
                    <a:moveTo>
                      <a:pt x="83" y="128"/>
                    </a:moveTo>
                    <a:cubicBezTo>
                      <a:pt x="166" y="128"/>
                      <a:pt x="166" y="0"/>
                      <a:pt x="83" y="0"/>
                    </a:cubicBezTo>
                    <a:cubicBezTo>
                      <a:pt x="1" y="0"/>
                      <a:pt x="1" y="128"/>
                      <a:pt x="83"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11662735" y="4788289"/>
                <a:ext cx="20728" cy="16295"/>
              </a:xfrm>
              <a:custGeom>
                <a:avLst/>
                <a:gdLst/>
                <a:ahLst/>
                <a:cxnLst/>
                <a:rect l="l" t="t" r="r" b="b"/>
                <a:pathLst>
                  <a:path w="173" h="136" extrusionOk="0">
                    <a:moveTo>
                      <a:pt x="86" y="136"/>
                    </a:moveTo>
                    <a:cubicBezTo>
                      <a:pt x="172" y="136"/>
                      <a:pt x="172" y="1"/>
                      <a:pt x="86" y="1"/>
                    </a:cubicBezTo>
                    <a:cubicBezTo>
                      <a:pt x="0" y="1"/>
                      <a:pt x="0" y="136"/>
                      <a:pt x="8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11844255" y="4607847"/>
                <a:ext cx="19530" cy="15336"/>
              </a:xfrm>
              <a:custGeom>
                <a:avLst/>
                <a:gdLst/>
                <a:ahLst/>
                <a:cxnLst/>
                <a:rect l="l" t="t" r="r" b="b"/>
                <a:pathLst>
                  <a:path w="163" h="128" extrusionOk="0">
                    <a:moveTo>
                      <a:pt x="83" y="127"/>
                    </a:moveTo>
                    <a:cubicBezTo>
                      <a:pt x="163" y="127"/>
                      <a:pt x="163" y="2"/>
                      <a:pt x="83" y="2"/>
                    </a:cubicBezTo>
                    <a:cubicBezTo>
                      <a:pt x="1" y="1"/>
                      <a:pt x="1" y="127"/>
                      <a:pt x="83" y="1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12117193" y="4584244"/>
                <a:ext cx="51041" cy="49124"/>
              </a:xfrm>
              <a:custGeom>
                <a:avLst/>
                <a:gdLst/>
                <a:ahLst/>
                <a:cxnLst/>
                <a:rect l="l" t="t" r="r" b="b"/>
                <a:pathLst>
                  <a:path w="426" h="410" extrusionOk="0">
                    <a:moveTo>
                      <a:pt x="109" y="356"/>
                    </a:moveTo>
                    <a:cubicBezTo>
                      <a:pt x="114" y="359"/>
                      <a:pt x="121" y="363"/>
                      <a:pt x="126" y="367"/>
                    </a:cubicBezTo>
                    <a:lnTo>
                      <a:pt x="62" y="303"/>
                    </a:lnTo>
                    <a:cubicBezTo>
                      <a:pt x="101" y="373"/>
                      <a:pt x="175" y="410"/>
                      <a:pt x="255" y="399"/>
                    </a:cubicBezTo>
                    <a:cubicBezTo>
                      <a:pt x="344" y="387"/>
                      <a:pt x="425" y="306"/>
                      <a:pt x="421" y="211"/>
                    </a:cubicBezTo>
                    <a:cubicBezTo>
                      <a:pt x="417" y="125"/>
                      <a:pt x="364" y="55"/>
                      <a:pt x="281" y="27"/>
                    </a:cubicBezTo>
                    <a:cubicBezTo>
                      <a:pt x="198" y="0"/>
                      <a:pt x="105" y="47"/>
                      <a:pt x="63" y="121"/>
                    </a:cubicBezTo>
                    <a:lnTo>
                      <a:pt x="127" y="56"/>
                    </a:lnTo>
                    <a:cubicBezTo>
                      <a:pt x="122" y="61"/>
                      <a:pt x="115" y="64"/>
                      <a:pt x="110" y="68"/>
                    </a:cubicBezTo>
                    <a:cubicBezTo>
                      <a:pt x="0" y="136"/>
                      <a:pt x="0" y="287"/>
                      <a:pt x="109" y="3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11574552" y="3372194"/>
                <a:ext cx="51760" cy="51880"/>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10900833" y="3000049"/>
                <a:ext cx="47686" cy="49124"/>
              </a:xfrm>
              <a:custGeom>
                <a:avLst/>
                <a:gdLst/>
                <a:ahLst/>
                <a:cxnLst/>
                <a:rect l="l" t="t" r="r" b="b"/>
                <a:pathLst>
                  <a:path w="398" h="410" extrusionOk="0">
                    <a:moveTo>
                      <a:pt x="345" y="306"/>
                    </a:moveTo>
                    <a:cubicBezTo>
                      <a:pt x="349" y="301"/>
                      <a:pt x="353" y="293"/>
                      <a:pt x="357" y="288"/>
                    </a:cubicBezTo>
                    <a:lnTo>
                      <a:pt x="293" y="351"/>
                    </a:lnTo>
                    <a:cubicBezTo>
                      <a:pt x="361" y="313"/>
                      <a:pt x="398" y="240"/>
                      <a:pt x="387" y="165"/>
                    </a:cubicBezTo>
                    <a:cubicBezTo>
                      <a:pt x="376" y="77"/>
                      <a:pt x="297" y="0"/>
                      <a:pt x="206" y="3"/>
                    </a:cubicBezTo>
                    <a:cubicBezTo>
                      <a:pt x="121" y="8"/>
                      <a:pt x="53" y="59"/>
                      <a:pt x="26" y="139"/>
                    </a:cubicBezTo>
                    <a:cubicBezTo>
                      <a:pt x="0" y="220"/>
                      <a:pt x="45" y="312"/>
                      <a:pt x="117" y="351"/>
                    </a:cubicBezTo>
                    <a:lnTo>
                      <a:pt x="54" y="288"/>
                    </a:lnTo>
                    <a:cubicBezTo>
                      <a:pt x="58" y="293"/>
                      <a:pt x="61" y="301"/>
                      <a:pt x="65" y="306"/>
                    </a:cubicBezTo>
                    <a:cubicBezTo>
                      <a:pt x="134" y="409"/>
                      <a:pt x="276" y="409"/>
                      <a:pt x="345" y="3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10605370" y="3153052"/>
                <a:ext cx="21327" cy="16534"/>
              </a:xfrm>
              <a:custGeom>
                <a:avLst/>
                <a:gdLst/>
                <a:ahLst/>
                <a:cxnLst/>
                <a:rect l="l" t="t" r="r" b="b"/>
                <a:pathLst>
                  <a:path w="178" h="138" extrusionOk="0">
                    <a:moveTo>
                      <a:pt x="89" y="137"/>
                    </a:moveTo>
                    <a:cubicBezTo>
                      <a:pt x="178" y="137"/>
                      <a:pt x="178" y="0"/>
                      <a:pt x="89" y="0"/>
                    </a:cubicBezTo>
                    <a:cubicBezTo>
                      <a:pt x="0" y="0"/>
                      <a:pt x="0" y="137"/>
                      <a:pt x="89" y="1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10515988" y="2988187"/>
                <a:ext cx="24802" cy="19170"/>
              </a:xfrm>
              <a:custGeom>
                <a:avLst/>
                <a:gdLst/>
                <a:ahLst/>
                <a:cxnLst/>
                <a:rect l="l" t="t" r="r" b="b"/>
                <a:pathLst>
                  <a:path w="207" h="160" extrusionOk="0">
                    <a:moveTo>
                      <a:pt x="103" y="159"/>
                    </a:moveTo>
                    <a:cubicBezTo>
                      <a:pt x="207" y="159"/>
                      <a:pt x="207" y="0"/>
                      <a:pt x="103" y="0"/>
                    </a:cubicBezTo>
                    <a:cubicBezTo>
                      <a:pt x="1" y="0"/>
                      <a:pt x="1"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10429003" y="3147421"/>
                <a:ext cx="35345" cy="27677"/>
              </a:xfrm>
              <a:custGeom>
                <a:avLst/>
                <a:gdLst/>
                <a:ahLst/>
                <a:cxnLst/>
                <a:rect l="l" t="t" r="r" b="b"/>
                <a:pathLst>
                  <a:path w="295" h="231" extrusionOk="0">
                    <a:moveTo>
                      <a:pt x="147" y="231"/>
                    </a:moveTo>
                    <a:cubicBezTo>
                      <a:pt x="295" y="231"/>
                      <a:pt x="295"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10174636" y="3345715"/>
                <a:ext cx="64940" cy="63262"/>
              </a:xfrm>
              <a:custGeom>
                <a:avLst/>
                <a:gdLst/>
                <a:ahLst/>
                <a:cxnLst/>
                <a:rect l="l" t="t" r="r" b="b"/>
                <a:pathLst>
                  <a:path w="542" h="528" extrusionOk="0">
                    <a:moveTo>
                      <a:pt x="271" y="528"/>
                    </a:moveTo>
                    <a:cubicBezTo>
                      <a:pt x="410" y="528"/>
                      <a:pt x="541" y="407"/>
                      <a:pt x="535" y="264"/>
                    </a:cubicBezTo>
                    <a:cubicBezTo>
                      <a:pt x="528" y="121"/>
                      <a:pt x="419" y="0"/>
                      <a:pt x="271" y="0"/>
                    </a:cubicBezTo>
                    <a:cubicBezTo>
                      <a:pt x="132" y="0"/>
                      <a:pt x="0" y="122"/>
                      <a:pt x="8" y="264"/>
                    </a:cubicBezTo>
                    <a:cubicBezTo>
                      <a:pt x="14" y="408"/>
                      <a:pt x="124" y="528"/>
                      <a:pt x="271" y="5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9861560" y="3222785"/>
                <a:ext cx="37143" cy="28875"/>
              </a:xfrm>
              <a:custGeom>
                <a:avLst/>
                <a:gdLst/>
                <a:ahLst/>
                <a:cxnLst/>
                <a:rect l="l" t="t" r="r" b="b"/>
                <a:pathLst>
                  <a:path w="310" h="241" extrusionOk="0">
                    <a:moveTo>
                      <a:pt x="155" y="241"/>
                    </a:moveTo>
                    <a:cubicBezTo>
                      <a:pt x="309" y="241"/>
                      <a:pt x="309" y="0"/>
                      <a:pt x="155" y="0"/>
                    </a:cubicBezTo>
                    <a:cubicBezTo>
                      <a:pt x="1" y="0"/>
                      <a:pt x="0"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9818786" y="2974768"/>
                <a:ext cx="29235" cy="22525"/>
              </a:xfrm>
              <a:custGeom>
                <a:avLst/>
                <a:gdLst/>
                <a:ahLst/>
                <a:cxnLst/>
                <a:rect l="l" t="t" r="r" b="b"/>
                <a:pathLst>
                  <a:path w="244" h="188"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9654041" y="2826556"/>
                <a:ext cx="20129" cy="15336"/>
              </a:xfrm>
              <a:custGeom>
                <a:avLst/>
                <a:gdLst/>
                <a:ahLst/>
                <a:cxnLst/>
                <a:rect l="l" t="t" r="r" b="b"/>
                <a:pathLst>
                  <a:path w="168" h="128" extrusionOk="0">
                    <a:moveTo>
                      <a:pt x="84" y="128"/>
                    </a:moveTo>
                    <a:cubicBezTo>
                      <a:pt x="167" y="128"/>
                      <a:pt x="167" y="0"/>
                      <a:pt x="84" y="0"/>
                    </a:cubicBezTo>
                    <a:cubicBezTo>
                      <a:pt x="1" y="0"/>
                      <a:pt x="1"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9456226" y="3383097"/>
                <a:ext cx="30193" cy="23484"/>
              </a:xfrm>
              <a:custGeom>
                <a:avLst/>
                <a:gdLst/>
                <a:ahLst/>
                <a:cxnLst/>
                <a:rect l="l" t="t" r="r" b="b"/>
                <a:pathLst>
                  <a:path w="252" h="196" extrusionOk="0">
                    <a:moveTo>
                      <a:pt x="126" y="196"/>
                    </a:moveTo>
                    <a:cubicBezTo>
                      <a:pt x="251" y="196"/>
                      <a:pt x="251" y="2"/>
                      <a:pt x="126" y="2"/>
                    </a:cubicBezTo>
                    <a:cubicBezTo>
                      <a:pt x="1" y="1"/>
                      <a:pt x="0" y="196"/>
                      <a:pt x="126"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9596170" y="3336250"/>
                <a:ext cx="30553" cy="23723"/>
              </a:xfrm>
              <a:custGeom>
                <a:avLst/>
                <a:gdLst/>
                <a:ahLst/>
                <a:cxnLst/>
                <a:rect l="l" t="t" r="r" b="b"/>
                <a:pathLst>
                  <a:path w="255" h="198" extrusionOk="0">
                    <a:moveTo>
                      <a:pt x="128" y="198"/>
                    </a:moveTo>
                    <a:cubicBezTo>
                      <a:pt x="255" y="198"/>
                      <a:pt x="255" y="1"/>
                      <a:pt x="128" y="1"/>
                    </a:cubicBezTo>
                    <a:cubicBezTo>
                      <a:pt x="2" y="0"/>
                      <a:pt x="1" y="198"/>
                      <a:pt x="128" y="19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9405545" y="3226978"/>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9364688" y="3787593"/>
                <a:ext cx="26239" cy="20369"/>
              </a:xfrm>
              <a:custGeom>
                <a:avLst/>
                <a:gdLst/>
                <a:ahLst/>
                <a:cxnLst/>
                <a:rect l="l" t="t" r="r" b="b"/>
                <a:pathLst>
                  <a:path w="219" h="170" extrusionOk="0">
                    <a:moveTo>
                      <a:pt x="110" y="169"/>
                    </a:moveTo>
                    <a:cubicBezTo>
                      <a:pt x="219" y="169"/>
                      <a:pt x="219" y="0"/>
                      <a:pt x="110" y="0"/>
                    </a:cubicBezTo>
                    <a:cubicBezTo>
                      <a:pt x="1" y="0"/>
                      <a:pt x="1" y="169"/>
                      <a:pt x="110"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9406623" y="4010329"/>
                <a:ext cx="24442" cy="18931"/>
              </a:xfrm>
              <a:custGeom>
                <a:avLst/>
                <a:gdLst/>
                <a:ahLst/>
                <a:cxnLst/>
                <a:rect l="l" t="t" r="r" b="b"/>
                <a:pathLst>
                  <a:path w="204" h="158" extrusionOk="0">
                    <a:moveTo>
                      <a:pt x="102" y="158"/>
                    </a:moveTo>
                    <a:cubicBezTo>
                      <a:pt x="203" y="158"/>
                      <a:pt x="203" y="1"/>
                      <a:pt x="102" y="1"/>
                    </a:cubicBezTo>
                    <a:cubicBezTo>
                      <a:pt x="1"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10330275" y="4028901"/>
                <a:ext cx="22405" cy="34027"/>
              </a:xfrm>
              <a:custGeom>
                <a:avLst/>
                <a:gdLst/>
                <a:ahLst/>
                <a:cxnLst/>
                <a:rect l="l" t="t" r="r" b="b"/>
                <a:pathLst>
                  <a:path w="187" h="284" extrusionOk="0">
                    <a:moveTo>
                      <a:pt x="183" y="167"/>
                    </a:moveTo>
                    <a:cubicBezTo>
                      <a:pt x="185" y="152"/>
                      <a:pt x="186" y="141"/>
                      <a:pt x="185" y="125"/>
                    </a:cubicBezTo>
                    <a:cubicBezTo>
                      <a:pt x="182" y="94"/>
                      <a:pt x="170" y="59"/>
                      <a:pt x="140" y="46"/>
                    </a:cubicBezTo>
                    <a:cubicBezTo>
                      <a:pt x="138" y="45"/>
                      <a:pt x="136" y="45"/>
                      <a:pt x="134" y="43"/>
                    </a:cubicBezTo>
                    <a:lnTo>
                      <a:pt x="169" y="90"/>
                    </a:lnTo>
                    <a:cubicBezTo>
                      <a:pt x="162" y="73"/>
                      <a:pt x="155" y="55"/>
                      <a:pt x="145" y="40"/>
                    </a:cubicBezTo>
                    <a:cubicBezTo>
                      <a:pt x="120" y="1"/>
                      <a:pt x="66" y="1"/>
                      <a:pt x="41" y="40"/>
                    </a:cubicBezTo>
                    <a:cubicBezTo>
                      <a:pt x="30" y="55"/>
                      <a:pt x="24" y="72"/>
                      <a:pt x="18" y="90"/>
                    </a:cubicBezTo>
                    <a:lnTo>
                      <a:pt x="53" y="43"/>
                    </a:lnTo>
                    <a:cubicBezTo>
                      <a:pt x="50" y="45"/>
                      <a:pt x="49" y="45"/>
                      <a:pt x="46" y="46"/>
                    </a:cubicBezTo>
                    <a:cubicBezTo>
                      <a:pt x="17" y="59"/>
                      <a:pt x="4" y="94"/>
                      <a:pt x="2" y="125"/>
                    </a:cubicBezTo>
                    <a:cubicBezTo>
                      <a:pt x="1" y="140"/>
                      <a:pt x="2" y="152"/>
                      <a:pt x="3" y="167"/>
                    </a:cubicBezTo>
                    <a:cubicBezTo>
                      <a:pt x="17" y="283"/>
                      <a:pt x="172" y="283"/>
                      <a:pt x="183"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10380238" y="3817068"/>
                <a:ext cx="27917" cy="27318"/>
              </a:xfrm>
              <a:custGeom>
                <a:avLst/>
                <a:gdLst/>
                <a:ahLst/>
                <a:cxnLst/>
                <a:rect l="l" t="t" r="r" b="b"/>
                <a:pathLst>
                  <a:path w="233" h="228" extrusionOk="0">
                    <a:moveTo>
                      <a:pt x="197" y="84"/>
                    </a:moveTo>
                    <a:cubicBezTo>
                      <a:pt x="191" y="73"/>
                      <a:pt x="185" y="59"/>
                      <a:pt x="177" y="48"/>
                    </a:cubicBezTo>
                    <a:cubicBezTo>
                      <a:pt x="152" y="0"/>
                      <a:pt x="77" y="0"/>
                      <a:pt x="53" y="48"/>
                    </a:cubicBezTo>
                    <a:cubicBezTo>
                      <a:pt x="46" y="59"/>
                      <a:pt x="39" y="72"/>
                      <a:pt x="33" y="84"/>
                    </a:cubicBezTo>
                    <a:cubicBezTo>
                      <a:pt x="0" y="148"/>
                      <a:pt x="40" y="228"/>
                      <a:pt x="116" y="228"/>
                    </a:cubicBezTo>
                    <a:cubicBezTo>
                      <a:pt x="191" y="228"/>
                      <a:pt x="232" y="148"/>
                      <a:pt x="197" y="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10143125" y="4151232"/>
                <a:ext cx="22765" cy="17373"/>
              </a:xfrm>
              <a:custGeom>
                <a:avLst/>
                <a:gdLst/>
                <a:ahLst/>
                <a:cxnLst/>
                <a:rect l="l" t="t" r="r" b="b"/>
                <a:pathLst>
                  <a:path w="190" h="145" extrusionOk="0">
                    <a:moveTo>
                      <a:pt x="97" y="145"/>
                    </a:moveTo>
                    <a:cubicBezTo>
                      <a:pt x="190" y="145"/>
                      <a:pt x="190" y="0"/>
                      <a:pt x="97" y="0"/>
                    </a:cubicBezTo>
                    <a:cubicBezTo>
                      <a:pt x="1" y="0"/>
                      <a:pt x="1" y="145"/>
                      <a:pt x="97"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10646946" y="4153029"/>
                <a:ext cx="78119" cy="60746"/>
              </a:xfrm>
              <a:custGeom>
                <a:avLst/>
                <a:gdLst/>
                <a:ahLst/>
                <a:cxnLst/>
                <a:rect l="l" t="t" r="r" b="b"/>
                <a:pathLst>
                  <a:path w="652" h="507" extrusionOk="0">
                    <a:moveTo>
                      <a:pt x="326" y="506"/>
                    </a:moveTo>
                    <a:cubicBezTo>
                      <a:pt x="651" y="506"/>
                      <a:pt x="651" y="1"/>
                      <a:pt x="326" y="1"/>
                    </a:cubicBezTo>
                    <a:cubicBezTo>
                      <a:pt x="2" y="0"/>
                      <a:pt x="0" y="506"/>
                      <a:pt x="326"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12619816" y="5777482"/>
                <a:ext cx="31032" cy="32949"/>
              </a:xfrm>
              <a:custGeom>
                <a:avLst/>
                <a:gdLst/>
                <a:ahLst/>
                <a:cxnLst/>
                <a:rect l="l" t="t" r="r" b="b"/>
                <a:pathLst>
                  <a:path w="259" h="275" extrusionOk="0">
                    <a:moveTo>
                      <a:pt x="82" y="249"/>
                    </a:moveTo>
                    <a:cubicBezTo>
                      <a:pt x="114" y="264"/>
                      <a:pt x="141" y="275"/>
                      <a:pt x="178" y="259"/>
                    </a:cubicBezTo>
                    <a:cubicBezTo>
                      <a:pt x="224" y="238"/>
                      <a:pt x="259" y="201"/>
                      <a:pt x="259" y="147"/>
                    </a:cubicBezTo>
                    <a:cubicBezTo>
                      <a:pt x="259" y="59"/>
                      <a:pt x="160" y="1"/>
                      <a:pt x="82" y="45"/>
                    </a:cubicBezTo>
                    <a:cubicBezTo>
                      <a:pt x="11" y="88"/>
                      <a:pt x="1" y="211"/>
                      <a:pt x="82" y="2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12802773" y="5941269"/>
                <a:ext cx="29834" cy="23124"/>
              </a:xfrm>
              <a:custGeom>
                <a:avLst/>
                <a:gdLst/>
                <a:ahLst/>
                <a:cxnLst/>
                <a:rect l="l" t="t" r="r" b="b"/>
                <a:pathLst>
                  <a:path w="249" h="193" extrusionOk="0">
                    <a:moveTo>
                      <a:pt x="125" y="192"/>
                    </a:moveTo>
                    <a:cubicBezTo>
                      <a:pt x="247" y="192"/>
                      <a:pt x="248" y="1"/>
                      <a:pt x="125" y="1"/>
                    </a:cubicBezTo>
                    <a:cubicBezTo>
                      <a:pt x="1" y="1"/>
                      <a:pt x="1"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12594895" y="6148909"/>
                <a:ext cx="36783" cy="28516"/>
              </a:xfrm>
              <a:custGeom>
                <a:avLst/>
                <a:gdLst/>
                <a:ahLst/>
                <a:cxnLst/>
                <a:rect l="l" t="t" r="r" b="b"/>
                <a:pathLst>
                  <a:path w="307" h="238" extrusionOk="0">
                    <a:moveTo>
                      <a:pt x="154" y="237"/>
                    </a:moveTo>
                    <a:cubicBezTo>
                      <a:pt x="307" y="237"/>
                      <a:pt x="307" y="0"/>
                      <a:pt x="154" y="0"/>
                    </a:cubicBezTo>
                    <a:cubicBezTo>
                      <a:pt x="1" y="0"/>
                      <a:pt x="1" y="237"/>
                      <a:pt x="154"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12449439" y="6447249"/>
                <a:ext cx="35585" cy="27318"/>
              </a:xfrm>
              <a:custGeom>
                <a:avLst/>
                <a:gdLst/>
                <a:ahLst/>
                <a:cxnLst/>
                <a:rect l="l" t="t" r="r" b="b"/>
                <a:pathLst>
                  <a:path w="297" h="228" extrusionOk="0">
                    <a:moveTo>
                      <a:pt x="149" y="228"/>
                    </a:moveTo>
                    <a:cubicBezTo>
                      <a:pt x="296" y="228"/>
                      <a:pt x="296" y="0"/>
                      <a:pt x="149" y="0"/>
                    </a:cubicBezTo>
                    <a:cubicBezTo>
                      <a:pt x="2" y="0"/>
                      <a:pt x="1" y="228"/>
                      <a:pt x="149"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12485623" y="6767994"/>
                <a:ext cx="24083" cy="28276"/>
              </a:xfrm>
              <a:custGeom>
                <a:avLst/>
                <a:gdLst/>
                <a:ahLst/>
                <a:cxnLst/>
                <a:rect l="l" t="t" r="r" b="b"/>
                <a:pathLst>
                  <a:path w="201" h="236" extrusionOk="0">
                    <a:moveTo>
                      <a:pt x="168" y="164"/>
                    </a:moveTo>
                    <a:cubicBezTo>
                      <a:pt x="174" y="156"/>
                      <a:pt x="172" y="157"/>
                      <a:pt x="167" y="165"/>
                    </a:cubicBezTo>
                    <a:cubicBezTo>
                      <a:pt x="201" y="142"/>
                      <a:pt x="201" y="96"/>
                      <a:pt x="167" y="71"/>
                    </a:cubicBezTo>
                    <a:cubicBezTo>
                      <a:pt x="174" y="80"/>
                      <a:pt x="174" y="81"/>
                      <a:pt x="168" y="73"/>
                    </a:cubicBezTo>
                    <a:cubicBezTo>
                      <a:pt x="121" y="1"/>
                      <a:pt x="1" y="25"/>
                      <a:pt x="1" y="118"/>
                    </a:cubicBezTo>
                    <a:cubicBezTo>
                      <a:pt x="1" y="209"/>
                      <a:pt x="121" y="236"/>
                      <a:pt x="168"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12816672" y="6736722"/>
                <a:ext cx="72129" cy="55954"/>
              </a:xfrm>
              <a:custGeom>
                <a:avLst/>
                <a:gdLst/>
                <a:ahLst/>
                <a:cxnLst/>
                <a:rect l="l" t="t" r="r" b="b"/>
                <a:pathLst>
                  <a:path w="602" h="467" extrusionOk="0">
                    <a:moveTo>
                      <a:pt x="301" y="466"/>
                    </a:moveTo>
                    <a:cubicBezTo>
                      <a:pt x="601" y="466"/>
                      <a:pt x="602" y="0"/>
                      <a:pt x="301" y="0"/>
                    </a:cubicBezTo>
                    <a:cubicBezTo>
                      <a:pt x="1" y="0"/>
                      <a:pt x="1" y="466"/>
                      <a:pt x="301" y="4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13221406" y="6587911"/>
                <a:ext cx="33548" cy="26239"/>
              </a:xfrm>
              <a:custGeom>
                <a:avLst/>
                <a:gdLst/>
                <a:ahLst/>
                <a:cxnLst/>
                <a:rect l="l" t="t" r="r" b="b"/>
                <a:pathLst>
                  <a:path w="280" h="219" extrusionOk="0">
                    <a:moveTo>
                      <a:pt x="140" y="218"/>
                    </a:moveTo>
                    <a:cubicBezTo>
                      <a:pt x="280" y="218"/>
                      <a:pt x="280" y="1"/>
                      <a:pt x="140" y="1"/>
                    </a:cubicBezTo>
                    <a:cubicBezTo>
                      <a:pt x="0" y="2"/>
                      <a:pt x="0" y="218"/>
                      <a:pt x="140"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13253876" y="6730731"/>
                <a:ext cx="26958" cy="20968"/>
              </a:xfrm>
              <a:custGeom>
                <a:avLst/>
                <a:gdLst/>
                <a:ahLst/>
                <a:cxnLst/>
                <a:rect l="l" t="t" r="r" b="b"/>
                <a:pathLst>
                  <a:path w="225" h="175" extrusionOk="0">
                    <a:moveTo>
                      <a:pt x="113" y="175"/>
                    </a:moveTo>
                    <a:cubicBezTo>
                      <a:pt x="225" y="175"/>
                      <a:pt x="225" y="1"/>
                      <a:pt x="113" y="1"/>
                    </a:cubicBezTo>
                    <a:cubicBezTo>
                      <a:pt x="0" y="1"/>
                      <a:pt x="0"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13239378" y="6337258"/>
                <a:ext cx="32709" cy="25401"/>
              </a:xfrm>
              <a:custGeom>
                <a:avLst/>
                <a:gdLst/>
                <a:ahLst/>
                <a:cxnLst/>
                <a:rect l="l" t="t" r="r" b="b"/>
                <a:pathLst>
                  <a:path w="273" h="212" extrusionOk="0">
                    <a:moveTo>
                      <a:pt x="136" y="211"/>
                    </a:moveTo>
                    <a:cubicBezTo>
                      <a:pt x="272" y="211"/>
                      <a:pt x="272" y="1"/>
                      <a:pt x="136" y="1"/>
                    </a:cubicBezTo>
                    <a:cubicBezTo>
                      <a:pt x="0" y="1"/>
                      <a:pt x="0" y="211"/>
                      <a:pt x="136"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13391423" y="6120034"/>
                <a:ext cx="20369" cy="15935"/>
              </a:xfrm>
              <a:custGeom>
                <a:avLst/>
                <a:gdLst/>
                <a:ahLst/>
                <a:cxnLst/>
                <a:rect l="l" t="t" r="r" b="b"/>
                <a:pathLst>
                  <a:path w="170" h="133" extrusionOk="0">
                    <a:moveTo>
                      <a:pt x="85" y="133"/>
                    </a:moveTo>
                    <a:cubicBezTo>
                      <a:pt x="170" y="133"/>
                      <a:pt x="170" y="1"/>
                      <a:pt x="85" y="1"/>
                    </a:cubicBezTo>
                    <a:cubicBezTo>
                      <a:pt x="1" y="1"/>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13370575" y="5691215"/>
                <a:ext cx="27078" cy="21087"/>
              </a:xfrm>
              <a:custGeom>
                <a:avLst/>
                <a:gdLst/>
                <a:ahLst/>
                <a:cxnLst/>
                <a:rect l="l" t="t" r="r" b="b"/>
                <a:pathLst>
                  <a:path w="226" h="176" extrusionOk="0">
                    <a:moveTo>
                      <a:pt x="113" y="176"/>
                    </a:moveTo>
                    <a:cubicBezTo>
                      <a:pt x="225" y="176"/>
                      <a:pt x="225" y="1"/>
                      <a:pt x="113" y="1"/>
                    </a:cubicBezTo>
                    <a:cubicBezTo>
                      <a:pt x="1" y="2"/>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13331156" y="5257605"/>
                <a:ext cx="58350" cy="61106"/>
              </a:xfrm>
              <a:custGeom>
                <a:avLst/>
                <a:gdLst/>
                <a:ahLst/>
                <a:cxnLst/>
                <a:rect l="l" t="t" r="r" b="b"/>
                <a:pathLst>
                  <a:path w="487" h="510" extrusionOk="0">
                    <a:moveTo>
                      <a:pt x="454" y="351"/>
                    </a:moveTo>
                    <a:cubicBezTo>
                      <a:pt x="457" y="341"/>
                      <a:pt x="463" y="328"/>
                      <a:pt x="467" y="318"/>
                    </a:cubicBezTo>
                    <a:lnTo>
                      <a:pt x="308" y="478"/>
                    </a:lnTo>
                    <a:cubicBezTo>
                      <a:pt x="347" y="473"/>
                      <a:pt x="388" y="442"/>
                      <a:pt x="417" y="416"/>
                    </a:cubicBezTo>
                    <a:cubicBezTo>
                      <a:pt x="461" y="375"/>
                      <a:pt x="487" y="305"/>
                      <a:pt x="487" y="246"/>
                    </a:cubicBezTo>
                    <a:cubicBezTo>
                      <a:pt x="487" y="120"/>
                      <a:pt x="376" y="0"/>
                      <a:pt x="246" y="6"/>
                    </a:cubicBezTo>
                    <a:cubicBezTo>
                      <a:pt x="122" y="11"/>
                      <a:pt x="1" y="111"/>
                      <a:pt x="7" y="246"/>
                    </a:cubicBezTo>
                    <a:cubicBezTo>
                      <a:pt x="11" y="344"/>
                      <a:pt x="78" y="462"/>
                      <a:pt x="186" y="478"/>
                    </a:cubicBezTo>
                    <a:lnTo>
                      <a:pt x="27" y="318"/>
                    </a:lnTo>
                    <a:cubicBezTo>
                      <a:pt x="30" y="328"/>
                      <a:pt x="36" y="341"/>
                      <a:pt x="40" y="351"/>
                    </a:cubicBezTo>
                    <a:cubicBezTo>
                      <a:pt x="57" y="396"/>
                      <a:pt x="77" y="432"/>
                      <a:pt x="117" y="462"/>
                    </a:cubicBezTo>
                    <a:cubicBezTo>
                      <a:pt x="152" y="490"/>
                      <a:pt x="199" y="510"/>
                      <a:pt x="245" y="507"/>
                    </a:cubicBezTo>
                    <a:cubicBezTo>
                      <a:pt x="283" y="506"/>
                      <a:pt x="319" y="496"/>
                      <a:pt x="354" y="479"/>
                    </a:cubicBezTo>
                    <a:cubicBezTo>
                      <a:pt x="408" y="453"/>
                      <a:pt x="434" y="402"/>
                      <a:pt x="454" y="35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12598489" y="5398148"/>
                <a:ext cx="29834" cy="23004"/>
              </a:xfrm>
              <a:custGeom>
                <a:avLst/>
                <a:gdLst/>
                <a:ahLst/>
                <a:cxnLst/>
                <a:rect l="l" t="t" r="r" b="b"/>
                <a:pathLst>
                  <a:path w="249" h="192" extrusionOk="0">
                    <a:moveTo>
                      <a:pt x="124" y="192"/>
                    </a:moveTo>
                    <a:cubicBezTo>
                      <a:pt x="247" y="192"/>
                      <a:pt x="248" y="1"/>
                      <a:pt x="124" y="1"/>
                    </a:cubicBezTo>
                    <a:cubicBezTo>
                      <a:pt x="0" y="1"/>
                      <a:pt x="0" y="192"/>
                      <a:pt x="124"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12537983" y="5576313"/>
                <a:ext cx="22166" cy="17253"/>
              </a:xfrm>
              <a:custGeom>
                <a:avLst/>
                <a:gdLst/>
                <a:ahLst/>
                <a:cxnLst/>
                <a:rect l="l" t="t" r="r" b="b"/>
                <a:pathLst>
                  <a:path w="185" h="144" extrusionOk="0">
                    <a:moveTo>
                      <a:pt x="93" y="143"/>
                    </a:moveTo>
                    <a:cubicBezTo>
                      <a:pt x="185" y="143"/>
                      <a:pt x="185" y="1"/>
                      <a:pt x="93" y="1"/>
                    </a:cubicBezTo>
                    <a:cubicBezTo>
                      <a:pt x="0" y="1"/>
                      <a:pt x="0"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12388693" y="5632027"/>
                <a:ext cx="28756" cy="22405"/>
              </a:xfrm>
              <a:custGeom>
                <a:avLst/>
                <a:gdLst/>
                <a:ahLst/>
                <a:cxnLst/>
                <a:rect l="l" t="t" r="r" b="b"/>
                <a:pathLst>
                  <a:path w="240" h="187" extrusionOk="0">
                    <a:moveTo>
                      <a:pt x="119" y="187"/>
                    </a:moveTo>
                    <a:cubicBezTo>
                      <a:pt x="239" y="187"/>
                      <a:pt x="239" y="1"/>
                      <a:pt x="119" y="1"/>
                    </a:cubicBezTo>
                    <a:cubicBezTo>
                      <a:pt x="1" y="1"/>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12439974" y="5788865"/>
                <a:ext cx="31152" cy="24203"/>
              </a:xfrm>
              <a:custGeom>
                <a:avLst/>
                <a:gdLst/>
                <a:ahLst/>
                <a:cxnLst/>
                <a:rect l="l" t="t" r="r" b="b"/>
                <a:pathLst>
                  <a:path w="260" h="202" extrusionOk="0">
                    <a:moveTo>
                      <a:pt x="131" y="201"/>
                    </a:moveTo>
                    <a:cubicBezTo>
                      <a:pt x="259" y="201"/>
                      <a:pt x="259" y="1"/>
                      <a:pt x="131" y="1"/>
                    </a:cubicBezTo>
                    <a:cubicBezTo>
                      <a:pt x="2" y="1"/>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12945952" y="5831878"/>
                <a:ext cx="70451" cy="54875"/>
              </a:xfrm>
              <a:custGeom>
                <a:avLst/>
                <a:gdLst/>
                <a:ahLst/>
                <a:cxnLst/>
                <a:rect l="l" t="t" r="r" b="b"/>
                <a:pathLst>
                  <a:path w="588" h="458" extrusionOk="0">
                    <a:moveTo>
                      <a:pt x="295" y="458"/>
                    </a:moveTo>
                    <a:cubicBezTo>
                      <a:pt x="588" y="458"/>
                      <a:pt x="588" y="0"/>
                      <a:pt x="295" y="0"/>
                    </a:cubicBezTo>
                    <a:cubicBezTo>
                      <a:pt x="0" y="1"/>
                      <a:pt x="0" y="458"/>
                      <a:pt x="295" y="4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12980818" y="4712446"/>
                <a:ext cx="35825" cy="27797"/>
              </a:xfrm>
              <a:custGeom>
                <a:avLst/>
                <a:gdLst/>
                <a:ahLst/>
                <a:cxnLst/>
                <a:rect l="l" t="t" r="r" b="b"/>
                <a:pathLst>
                  <a:path w="299" h="232" extrusionOk="0">
                    <a:moveTo>
                      <a:pt x="149" y="232"/>
                    </a:moveTo>
                    <a:cubicBezTo>
                      <a:pt x="299" y="232"/>
                      <a:pt x="299" y="1"/>
                      <a:pt x="149" y="1"/>
                    </a:cubicBezTo>
                    <a:cubicBezTo>
                      <a:pt x="0" y="1"/>
                      <a:pt x="0" y="232"/>
                      <a:pt x="149" y="2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13018799" y="4474014"/>
                <a:ext cx="18212" cy="14138"/>
              </a:xfrm>
              <a:custGeom>
                <a:avLst/>
                <a:gdLst/>
                <a:ahLst/>
                <a:cxnLst/>
                <a:rect l="l" t="t" r="r" b="b"/>
                <a:pathLst>
                  <a:path w="152" h="118" extrusionOk="0">
                    <a:moveTo>
                      <a:pt x="77" y="118"/>
                    </a:moveTo>
                    <a:cubicBezTo>
                      <a:pt x="152" y="118"/>
                      <a:pt x="152" y="1"/>
                      <a:pt x="77" y="1"/>
                    </a:cubicBezTo>
                    <a:cubicBezTo>
                      <a:pt x="1" y="1"/>
                      <a:pt x="1" y="118"/>
                      <a:pt x="77"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12915279" y="4330595"/>
                <a:ext cx="26599" cy="20608"/>
              </a:xfrm>
              <a:custGeom>
                <a:avLst/>
                <a:gdLst/>
                <a:ahLst/>
                <a:cxnLst/>
                <a:rect l="l" t="t" r="r" b="b"/>
                <a:pathLst>
                  <a:path w="222" h="172" extrusionOk="0">
                    <a:moveTo>
                      <a:pt x="111" y="172"/>
                    </a:moveTo>
                    <a:cubicBezTo>
                      <a:pt x="222" y="172"/>
                      <a:pt x="222" y="1"/>
                      <a:pt x="111" y="1"/>
                    </a:cubicBezTo>
                    <a:cubicBezTo>
                      <a:pt x="2"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13119563" y="4231029"/>
                <a:ext cx="26839" cy="21207"/>
              </a:xfrm>
              <a:custGeom>
                <a:avLst/>
                <a:gdLst/>
                <a:ahLst/>
                <a:cxnLst/>
                <a:rect l="l" t="t" r="r" b="b"/>
                <a:pathLst>
                  <a:path w="224" h="177" extrusionOk="0">
                    <a:moveTo>
                      <a:pt x="112" y="177"/>
                    </a:moveTo>
                    <a:cubicBezTo>
                      <a:pt x="224" y="177"/>
                      <a:pt x="224" y="3"/>
                      <a:pt x="112" y="3"/>
                    </a:cubicBezTo>
                    <a:cubicBezTo>
                      <a:pt x="0" y="1"/>
                      <a:pt x="0" y="177"/>
                      <a:pt x="112"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13191333" y="3971150"/>
                <a:ext cx="28995" cy="26958"/>
              </a:xfrm>
              <a:custGeom>
                <a:avLst/>
                <a:gdLst/>
                <a:ahLst/>
                <a:cxnLst/>
                <a:rect l="l" t="t" r="r" b="b"/>
                <a:pathLst>
                  <a:path w="242" h="225" extrusionOk="0">
                    <a:moveTo>
                      <a:pt x="125" y="207"/>
                    </a:moveTo>
                    <a:cubicBezTo>
                      <a:pt x="136" y="203"/>
                      <a:pt x="147" y="201"/>
                      <a:pt x="159" y="197"/>
                    </a:cubicBezTo>
                    <a:cubicBezTo>
                      <a:pt x="241" y="171"/>
                      <a:pt x="242" y="54"/>
                      <a:pt x="159" y="29"/>
                    </a:cubicBezTo>
                    <a:cubicBezTo>
                      <a:pt x="147" y="26"/>
                      <a:pt x="136" y="23"/>
                      <a:pt x="125" y="19"/>
                    </a:cubicBezTo>
                    <a:cubicBezTo>
                      <a:pt x="64" y="1"/>
                      <a:pt x="2" y="50"/>
                      <a:pt x="2" y="112"/>
                    </a:cubicBezTo>
                    <a:cubicBezTo>
                      <a:pt x="0" y="175"/>
                      <a:pt x="64" y="224"/>
                      <a:pt x="125"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11135550" y="5033910"/>
                <a:ext cx="35465" cy="27438"/>
              </a:xfrm>
              <a:custGeom>
                <a:avLst/>
                <a:gdLst/>
                <a:ahLst/>
                <a:cxnLst/>
                <a:rect l="l" t="t" r="r" b="b"/>
                <a:pathLst>
                  <a:path w="296" h="229" extrusionOk="0">
                    <a:moveTo>
                      <a:pt x="148" y="228"/>
                    </a:moveTo>
                    <a:cubicBezTo>
                      <a:pt x="296" y="228"/>
                      <a:pt x="296" y="1"/>
                      <a:pt x="148" y="1"/>
                    </a:cubicBezTo>
                    <a:cubicBezTo>
                      <a:pt x="0" y="1"/>
                      <a:pt x="0" y="228"/>
                      <a:pt x="148"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10127429" y="6080854"/>
                <a:ext cx="31152" cy="24203"/>
              </a:xfrm>
              <a:custGeom>
                <a:avLst/>
                <a:gdLst/>
                <a:ahLst/>
                <a:cxnLst/>
                <a:rect l="l" t="t" r="r" b="b"/>
                <a:pathLst>
                  <a:path w="260" h="202" extrusionOk="0">
                    <a:moveTo>
                      <a:pt x="130" y="201"/>
                    </a:moveTo>
                    <a:cubicBezTo>
                      <a:pt x="259" y="201"/>
                      <a:pt x="259" y="1"/>
                      <a:pt x="130" y="1"/>
                    </a:cubicBezTo>
                    <a:cubicBezTo>
                      <a:pt x="0" y="1"/>
                      <a:pt x="0"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9513019" y="6605764"/>
                <a:ext cx="33428" cy="25760"/>
              </a:xfrm>
              <a:custGeom>
                <a:avLst/>
                <a:gdLst/>
                <a:ahLst/>
                <a:cxnLst/>
                <a:rect l="l" t="t" r="r" b="b"/>
                <a:pathLst>
                  <a:path w="279" h="215" extrusionOk="0">
                    <a:moveTo>
                      <a:pt x="139" y="215"/>
                    </a:moveTo>
                    <a:cubicBezTo>
                      <a:pt x="278" y="215"/>
                      <a:pt x="278" y="1"/>
                      <a:pt x="139" y="1"/>
                    </a:cubicBezTo>
                    <a:cubicBezTo>
                      <a:pt x="2" y="1"/>
                      <a:pt x="1"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9345517" y="6531239"/>
                <a:ext cx="29834" cy="23004"/>
              </a:xfrm>
              <a:custGeom>
                <a:avLst/>
                <a:gdLst/>
                <a:ahLst/>
                <a:cxnLst/>
                <a:rect l="l" t="t" r="r" b="b"/>
                <a:pathLst>
                  <a:path w="249"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9389729" y="6282623"/>
                <a:ext cx="23124" cy="17972"/>
              </a:xfrm>
              <a:custGeom>
                <a:avLst/>
                <a:gdLst/>
                <a:ahLst/>
                <a:cxnLst/>
                <a:rect l="l" t="t" r="r" b="b"/>
                <a:pathLst>
                  <a:path w="193" h="150" extrusionOk="0">
                    <a:moveTo>
                      <a:pt x="96" y="150"/>
                    </a:moveTo>
                    <a:cubicBezTo>
                      <a:pt x="191" y="150"/>
                      <a:pt x="192" y="1"/>
                      <a:pt x="96" y="1"/>
                    </a:cubicBezTo>
                    <a:cubicBezTo>
                      <a:pt x="0" y="1"/>
                      <a:pt x="0"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9518770" y="6265489"/>
                <a:ext cx="80396" cy="66617"/>
              </a:xfrm>
              <a:custGeom>
                <a:avLst/>
                <a:gdLst/>
                <a:ahLst/>
                <a:cxnLst/>
                <a:rect l="l" t="t" r="r" b="b"/>
                <a:pathLst>
                  <a:path w="671" h="556" extrusionOk="0">
                    <a:moveTo>
                      <a:pt x="106" y="400"/>
                    </a:moveTo>
                    <a:cubicBezTo>
                      <a:pt x="128" y="437"/>
                      <a:pt x="153" y="473"/>
                      <a:pt x="188" y="499"/>
                    </a:cubicBezTo>
                    <a:cubicBezTo>
                      <a:pt x="227" y="530"/>
                      <a:pt x="283" y="555"/>
                      <a:pt x="336" y="552"/>
                    </a:cubicBezTo>
                    <a:cubicBezTo>
                      <a:pt x="378" y="551"/>
                      <a:pt x="421" y="541"/>
                      <a:pt x="458" y="518"/>
                    </a:cubicBezTo>
                    <a:cubicBezTo>
                      <a:pt x="505" y="490"/>
                      <a:pt x="537" y="446"/>
                      <a:pt x="564" y="400"/>
                    </a:cubicBezTo>
                    <a:cubicBezTo>
                      <a:pt x="671" y="228"/>
                      <a:pt x="533" y="2"/>
                      <a:pt x="336" y="2"/>
                    </a:cubicBezTo>
                    <a:cubicBezTo>
                      <a:pt x="137" y="1"/>
                      <a:pt x="0" y="228"/>
                      <a:pt x="106" y="4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9767146" y="6386023"/>
                <a:ext cx="27557" cy="21327"/>
              </a:xfrm>
              <a:custGeom>
                <a:avLst/>
                <a:gdLst/>
                <a:ahLst/>
                <a:cxnLst/>
                <a:rect l="l" t="t" r="r" b="b"/>
                <a:pathLst>
                  <a:path w="230" h="178" extrusionOk="0">
                    <a:moveTo>
                      <a:pt x="114" y="178"/>
                    </a:moveTo>
                    <a:cubicBezTo>
                      <a:pt x="227" y="178"/>
                      <a:pt x="229" y="1"/>
                      <a:pt x="114" y="1"/>
                    </a:cubicBezTo>
                    <a:cubicBezTo>
                      <a:pt x="0" y="1"/>
                      <a:pt x="0" y="178"/>
                      <a:pt x="114"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9718980" y="6525128"/>
                <a:ext cx="30193" cy="23364"/>
              </a:xfrm>
              <a:custGeom>
                <a:avLst/>
                <a:gdLst/>
                <a:ahLst/>
                <a:cxnLst/>
                <a:rect l="l" t="t" r="r" b="b"/>
                <a:pathLst>
                  <a:path w="252" h="195" extrusionOk="0">
                    <a:moveTo>
                      <a:pt x="126" y="195"/>
                    </a:moveTo>
                    <a:cubicBezTo>
                      <a:pt x="252" y="195"/>
                      <a:pt x="252" y="1"/>
                      <a:pt x="126" y="1"/>
                    </a:cubicBezTo>
                    <a:cubicBezTo>
                      <a:pt x="1" y="2"/>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9565617" y="6774583"/>
                <a:ext cx="21447" cy="23244"/>
              </a:xfrm>
              <a:custGeom>
                <a:avLst/>
                <a:gdLst/>
                <a:ahLst/>
                <a:cxnLst/>
                <a:rect l="l" t="t" r="r" b="b"/>
                <a:pathLst>
                  <a:path w="179" h="194" extrusionOk="0">
                    <a:moveTo>
                      <a:pt x="168" y="90"/>
                    </a:moveTo>
                    <a:cubicBezTo>
                      <a:pt x="166" y="78"/>
                      <a:pt x="164" y="67"/>
                      <a:pt x="162" y="56"/>
                    </a:cubicBezTo>
                    <a:cubicBezTo>
                      <a:pt x="158" y="32"/>
                      <a:pt x="132" y="9"/>
                      <a:pt x="109" y="4"/>
                    </a:cubicBezTo>
                    <a:cubicBezTo>
                      <a:pt x="94" y="0"/>
                      <a:pt x="84" y="0"/>
                      <a:pt x="69" y="4"/>
                    </a:cubicBezTo>
                    <a:cubicBezTo>
                      <a:pt x="46" y="7"/>
                      <a:pt x="22" y="32"/>
                      <a:pt x="16" y="56"/>
                    </a:cubicBezTo>
                    <a:cubicBezTo>
                      <a:pt x="14" y="68"/>
                      <a:pt x="13" y="80"/>
                      <a:pt x="10" y="90"/>
                    </a:cubicBezTo>
                    <a:cubicBezTo>
                      <a:pt x="0" y="142"/>
                      <a:pt x="32" y="193"/>
                      <a:pt x="89" y="193"/>
                    </a:cubicBezTo>
                    <a:cubicBezTo>
                      <a:pt x="146" y="193"/>
                      <a:pt x="179" y="142"/>
                      <a:pt x="168" y="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10084176" y="6837007"/>
                <a:ext cx="23963" cy="18571"/>
              </a:xfrm>
              <a:custGeom>
                <a:avLst/>
                <a:gdLst/>
                <a:ahLst/>
                <a:cxnLst/>
                <a:rect l="l" t="t" r="r" b="b"/>
                <a:pathLst>
                  <a:path w="200" h="155" extrusionOk="0">
                    <a:moveTo>
                      <a:pt x="101" y="154"/>
                    </a:moveTo>
                    <a:cubicBezTo>
                      <a:pt x="200" y="154"/>
                      <a:pt x="200" y="0"/>
                      <a:pt x="101" y="0"/>
                    </a:cubicBezTo>
                    <a:cubicBezTo>
                      <a:pt x="1" y="0"/>
                      <a:pt x="0"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10166249" y="6762123"/>
                <a:ext cx="81714" cy="63502"/>
              </a:xfrm>
              <a:custGeom>
                <a:avLst/>
                <a:gdLst/>
                <a:ahLst/>
                <a:cxnLst/>
                <a:rect l="l" t="t" r="r" b="b"/>
                <a:pathLst>
                  <a:path w="682" h="530" extrusionOk="0">
                    <a:moveTo>
                      <a:pt x="341" y="529"/>
                    </a:moveTo>
                    <a:cubicBezTo>
                      <a:pt x="681" y="529"/>
                      <a:pt x="681" y="0"/>
                      <a:pt x="341" y="0"/>
                    </a:cubicBezTo>
                    <a:cubicBezTo>
                      <a:pt x="1" y="1"/>
                      <a:pt x="1" y="529"/>
                      <a:pt x="341" y="5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9362172" y="6863366"/>
                <a:ext cx="31511" cy="24442"/>
              </a:xfrm>
              <a:custGeom>
                <a:avLst/>
                <a:gdLst/>
                <a:ahLst/>
                <a:cxnLst/>
                <a:rect l="l" t="t" r="r" b="b"/>
                <a:pathLst>
                  <a:path w="263" h="204" extrusionOk="0">
                    <a:moveTo>
                      <a:pt x="131" y="203"/>
                    </a:moveTo>
                    <a:cubicBezTo>
                      <a:pt x="262" y="203"/>
                      <a:pt x="262" y="1"/>
                      <a:pt x="131" y="1"/>
                    </a:cubicBezTo>
                    <a:cubicBezTo>
                      <a:pt x="1" y="1"/>
                      <a:pt x="1"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9335693" y="6753376"/>
                <a:ext cx="14378" cy="10903"/>
              </a:xfrm>
              <a:custGeom>
                <a:avLst/>
                <a:gdLst/>
                <a:ahLst/>
                <a:cxnLst/>
                <a:rect l="l" t="t" r="r" b="b"/>
                <a:pathLst>
                  <a:path w="120" h="91" extrusionOk="0">
                    <a:moveTo>
                      <a:pt x="60" y="91"/>
                    </a:moveTo>
                    <a:cubicBezTo>
                      <a:pt x="119" y="91"/>
                      <a:pt x="119" y="0"/>
                      <a:pt x="60" y="0"/>
                    </a:cubicBezTo>
                    <a:cubicBezTo>
                      <a:pt x="0" y="0"/>
                      <a:pt x="0" y="91"/>
                      <a:pt x="60" y="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9523203" y="6007527"/>
                <a:ext cx="24682" cy="19170"/>
              </a:xfrm>
              <a:custGeom>
                <a:avLst/>
                <a:gdLst/>
                <a:ahLst/>
                <a:cxnLst/>
                <a:rect l="l" t="t" r="r" b="b"/>
                <a:pathLst>
                  <a:path w="206" h="160" extrusionOk="0">
                    <a:moveTo>
                      <a:pt x="103" y="159"/>
                    </a:moveTo>
                    <a:cubicBezTo>
                      <a:pt x="206" y="159"/>
                      <a:pt x="206" y="0"/>
                      <a:pt x="103" y="0"/>
                    </a:cubicBezTo>
                    <a:cubicBezTo>
                      <a:pt x="0" y="0"/>
                      <a:pt x="0"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9965080" y="5608663"/>
                <a:ext cx="28756" cy="22405"/>
              </a:xfrm>
              <a:custGeom>
                <a:avLst/>
                <a:gdLst/>
                <a:ahLst/>
                <a:cxnLst/>
                <a:rect l="l" t="t" r="r" b="b"/>
                <a:pathLst>
                  <a:path w="240" h="187" extrusionOk="0">
                    <a:moveTo>
                      <a:pt x="119" y="187"/>
                    </a:moveTo>
                    <a:cubicBezTo>
                      <a:pt x="239" y="187"/>
                      <a:pt x="239" y="1"/>
                      <a:pt x="119" y="1"/>
                    </a:cubicBezTo>
                    <a:cubicBezTo>
                      <a:pt x="1" y="2"/>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10024508" y="5370111"/>
                <a:ext cx="26719" cy="20728"/>
              </a:xfrm>
              <a:custGeom>
                <a:avLst/>
                <a:gdLst/>
                <a:ahLst/>
                <a:cxnLst/>
                <a:rect l="l" t="t" r="r" b="b"/>
                <a:pathLst>
                  <a:path w="223" h="173" extrusionOk="0">
                    <a:moveTo>
                      <a:pt x="111" y="173"/>
                    </a:moveTo>
                    <a:cubicBezTo>
                      <a:pt x="222" y="173"/>
                      <a:pt x="222" y="1"/>
                      <a:pt x="111" y="1"/>
                    </a:cubicBezTo>
                    <a:cubicBezTo>
                      <a:pt x="1" y="1"/>
                      <a:pt x="1" y="173"/>
                      <a:pt x="111"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10239096" y="5144619"/>
                <a:ext cx="64580" cy="63023"/>
              </a:xfrm>
              <a:custGeom>
                <a:avLst/>
                <a:gdLst/>
                <a:ahLst/>
                <a:cxnLst/>
                <a:rect l="l" t="t" r="r" b="b"/>
                <a:pathLst>
                  <a:path w="539" h="526" extrusionOk="0">
                    <a:moveTo>
                      <a:pt x="269" y="526"/>
                    </a:moveTo>
                    <a:cubicBezTo>
                      <a:pt x="406" y="526"/>
                      <a:pt x="538" y="404"/>
                      <a:pt x="532" y="263"/>
                    </a:cubicBezTo>
                    <a:cubicBezTo>
                      <a:pt x="525" y="121"/>
                      <a:pt x="416" y="0"/>
                      <a:pt x="269" y="0"/>
                    </a:cubicBezTo>
                    <a:cubicBezTo>
                      <a:pt x="132" y="0"/>
                      <a:pt x="0" y="122"/>
                      <a:pt x="8" y="263"/>
                    </a:cubicBezTo>
                    <a:cubicBezTo>
                      <a:pt x="14" y="405"/>
                      <a:pt x="122" y="526"/>
                      <a:pt x="269" y="52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10375206" y="5821215"/>
                <a:ext cx="37981" cy="29594"/>
              </a:xfrm>
              <a:custGeom>
                <a:avLst/>
                <a:gdLst/>
                <a:ahLst/>
                <a:cxnLst/>
                <a:rect l="l" t="t" r="r" b="b"/>
                <a:pathLst>
                  <a:path w="317" h="247" extrusionOk="0">
                    <a:moveTo>
                      <a:pt x="158" y="246"/>
                    </a:moveTo>
                    <a:cubicBezTo>
                      <a:pt x="316" y="246"/>
                      <a:pt x="316" y="1"/>
                      <a:pt x="158" y="1"/>
                    </a:cubicBezTo>
                    <a:cubicBezTo>
                      <a:pt x="0" y="1"/>
                      <a:pt x="0" y="246"/>
                      <a:pt x="158"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9543332" y="4790206"/>
                <a:ext cx="31152" cy="24083"/>
              </a:xfrm>
              <a:custGeom>
                <a:avLst/>
                <a:gdLst/>
                <a:ahLst/>
                <a:cxnLst/>
                <a:rect l="l" t="t" r="r" b="b"/>
                <a:pathLst>
                  <a:path w="260" h="201" extrusionOk="0">
                    <a:moveTo>
                      <a:pt x="131" y="201"/>
                    </a:moveTo>
                    <a:cubicBezTo>
                      <a:pt x="259" y="201"/>
                      <a:pt x="259" y="0"/>
                      <a:pt x="131" y="0"/>
                    </a:cubicBezTo>
                    <a:cubicBezTo>
                      <a:pt x="1" y="0"/>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9555553" y="4656253"/>
                <a:ext cx="30193" cy="23364"/>
              </a:xfrm>
              <a:custGeom>
                <a:avLst/>
                <a:gdLst/>
                <a:ahLst/>
                <a:cxnLst/>
                <a:rect l="l" t="t" r="r" b="b"/>
                <a:pathLst>
                  <a:path w="252" h="195" extrusionOk="0">
                    <a:moveTo>
                      <a:pt x="126" y="195"/>
                    </a:moveTo>
                    <a:cubicBezTo>
                      <a:pt x="251" y="195"/>
                      <a:pt x="251" y="1"/>
                      <a:pt x="126" y="1"/>
                    </a:cubicBezTo>
                    <a:cubicBezTo>
                      <a:pt x="0" y="1"/>
                      <a:pt x="0"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9871984" y="4295130"/>
                <a:ext cx="27917" cy="21687"/>
              </a:xfrm>
              <a:custGeom>
                <a:avLst/>
                <a:gdLst/>
                <a:ahLst/>
                <a:cxnLst/>
                <a:rect l="l" t="t" r="r" b="b"/>
                <a:pathLst>
                  <a:path w="233" h="181" extrusionOk="0">
                    <a:moveTo>
                      <a:pt x="117" y="181"/>
                    </a:moveTo>
                    <a:cubicBezTo>
                      <a:pt x="233" y="181"/>
                      <a:pt x="233" y="2"/>
                      <a:pt x="117" y="2"/>
                    </a:cubicBezTo>
                    <a:cubicBezTo>
                      <a:pt x="1" y="1"/>
                      <a:pt x="1" y="181"/>
                      <a:pt x="117"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9995752" y="4179149"/>
                <a:ext cx="25640" cy="20129"/>
              </a:xfrm>
              <a:custGeom>
                <a:avLst/>
                <a:gdLst/>
                <a:ahLst/>
                <a:cxnLst/>
                <a:rect l="l" t="t" r="r" b="b"/>
                <a:pathLst>
                  <a:path w="214" h="168"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10098074" y="3972588"/>
                <a:ext cx="31392" cy="24442"/>
              </a:xfrm>
              <a:custGeom>
                <a:avLst/>
                <a:gdLst/>
                <a:ahLst/>
                <a:cxnLst/>
                <a:rect l="l" t="t" r="r" b="b"/>
                <a:pathLst>
                  <a:path w="262" h="204" extrusionOk="0">
                    <a:moveTo>
                      <a:pt x="131" y="204"/>
                    </a:moveTo>
                    <a:cubicBezTo>
                      <a:pt x="262" y="204"/>
                      <a:pt x="262" y="0"/>
                      <a:pt x="131" y="0"/>
                    </a:cubicBezTo>
                    <a:cubicBezTo>
                      <a:pt x="0" y="0"/>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10203511" y="3872901"/>
                <a:ext cx="77281" cy="60147"/>
              </a:xfrm>
              <a:custGeom>
                <a:avLst/>
                <a:gdLst/>
                <a:ahLst/>
                <a:cxnLst/>
                <a:rect l="l" t="t" r="r" b="b"/>
                <a:pathLst>
                  <a:path w="645" h="502" extrusionOk="0">
                    <a:moveTo>
                      <a:pt x="323" y="501"/>
                    </a:moveTo>
                    <a:cubicBezTo>
                      <a:pt x="644" y="501"/>
                      <a:pt x="644" y="2"/>
                      <a:pt x="323" y="2"/>
                    </a:cubicBezTo>
                    <a:cubicBezTo>
                      <a:pt x="1" y="0"/>
                      <a:pt x="1" y="501"/>
                      <a:pt x="323" y="5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10726383" y="2871487"/>
                <a:ext cx="24442" cy="18931"/>
              </a:xfrm>
              <a:custGeom>
                <a:avLst/>
                <a:gdLst/>
                <a:ahLst/>
                <a:cxnLst/>
                <a:rect l="l" t="t" r="r" b="b"/>
                <a:pathLst>
                  <a:path w="204" h="158" extrusionOk="0">
                    <a:moveTo>
                      <a:pt x="102" y="158"/>
                    </a:moveTo>
                    <a:cubicBezTo>
                      <a:pt x="203" y="158"/>
                      <a:pt x="203" y="1"/>
                      <a:pt x="102" y="1"/>
                    </a:cubicBezTo>
                    <a:cubicBezTo>
                      <a:pt x="2"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10853506" y="2816372"/>
                <a:ext cx="15576" cy="12221"/>
              </a:xfrm>
              <a:custGeom>
                <a:avLst/>
                <a:gdLst/>
                <a:ahLst/>
                <a:cxnLst/>
                <a:rect l="l" t="t" r="r" b="b"/>
                <a:pathLst>
                  <a:path w="130" h="102" extrusionOk="0">
                    <a:moveTo>
                      <a:pt x="65" y="101"/>
                    </a:moveTo>
                    <a:cubicBezTo>
                      <a:pt x="129" y="101"/>
                      <a:pt x="129" y="1"/>
                      <a:pt x="65" y="1"/>
                    </a:cubicBezTo>
                    <a:cubicBezTo>
                      <a:pt x="1" y="1"/>
                      <a:pt x="1" y="101"/>
                      <a:pt x="65" y="1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11035385" y="2824160"/>
                <a:ext cx="25640" cy="20009"/>
              </a:xfrm>
              <a:custGeom>
                <a:avLst/>
                <a:gdLst/>
                <a:ahLst/>
                <a:cxnLst/>
                <a:rect l="l" t="t" r="r" b="b"/>
                <a:pathLst>
                  <a:path w="214" h="167"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11153762" y="2931394"/>
                <a:ext cx="80875" cy="62663"/>
              </a:xfrm>
              <a:custGeom>
                <a:avLst/>
                <a:gdLst/>
                <a:ahLst/>
                <a:cxnLst/>
                <a:rect l="l" t="t" r="r" b="b"/>
                <a:pathLst>
                  <a:path w="675" h="523" extrusionOk="0">
                    <a:moveTo>
                      <a:pt x="337" y="523"/>
                    </a:moveTo>
                    <a:cubicBezTo>
                      <a:pt x="673" y="523"/>
                      <a:pt x="674" y="1"/>
                      <a:pt x="337" y="1"/>
                    </a:cubicBezTo>
                    <a:cubicBezTo>
                      <a:pt x="0" y="1"/>
                      <a:pt x="0" y="523"/>
                      <a:pt x="337" y="5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9518650" y="4209582"/>
                <a:ext cx="22166" cy="17493"/>
              </a:xfrm>
              <a:custGeom>
                <a:avLst/>
                <a:gdLst/>
                <a:ahLst/>
                <a:cxnLst/>
                <a:rect l="l" t="t" r="r" b="b"/>
                <a:pathLst>
                  <a:path w="185" h="146" extrusionOk="0">
                    <a:moveTo>
                      <a:pt x="92" y="145"/>
                    </a:moveTo>
                    <a:cubicBezTo>
                      <a:pt x="185" y="145"/>
                      <a:pt x="185" y="3"/>
                      <a:pt x="92" y="3"/>
                    </a:cubicBezTo>
                    <a:cubicBezTo>
                      <a:pt x="0" y="1"/>
                      <a:pt x="0" y="145"/>
                      <a:pt x="92"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9534346" y="4027223"/>
                <a:ext cx="25640" cy="20009"/>
              </a:xfrm>
              <a:custGeom>
                <a:avLst/>
                <a:gdLst/>
                <a:ahLst/>
                <a:cxnLst/>
                <a:rect l="l" t="t" r="r" b="b"/>
                <a:pathLst>
                  <a:path w="214" h="167" extrusionOk="0">
                    <a:moveTo>
                      <a:pt x="107" y="166"/>
                    </a:moveTo>
                    <a:cubicBezTo>
                      <a:pt x="214" y="166"/>
                      <a:pt x="214" y="1"/>
                      <a:pt x="107" y="1"/>
                    </a:cubicBezTo>
                    <a:cubicBezTo>
                      <a:pt x="1" y="2"/>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9477434" y="3748773"/>
                <a:ext cx="81235" cy="63143"/>
              </a:xfrm>
              <a:custGeom>
                <a:avLst/>
                <a:gdLst/>
                <a:ahLst/>
                <a:cxnLst/>
                <a:rect l="l" t="t" r="r" b="b"/>
                <a:pathLst>
                  <a:path w="678" h="527" extrusionOk="0">
                    <a:moveTo>
                      <a:pt x="339" y="527"/>
                    </a:moveTo>
                    <a:cubicBezTo>
                      <a:pt x="677" y="527"/>
                      <a:pt x="677" y="1"/>
                      <a:pt x="339" y="1"/>
                    </a:cubicBezTo>
                    <a:cubicBezTo>
                      <a:pt x="1" y="1"/>
                      <a:pt x="0" y="527"/>
                      <a:pt x="339" y="5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9315324" y="3533465"/>
                <a:ext cx="55115" cy="48525"/>
              </a:xfrm>
              <a:custGeom>
                <a:avLst/>
                <a:gdLst/>
                <a:ahLst/>
                <a:cxnLst/>
                <a:rect l="l" t="t" r="r" b="b"/>
                <a:pathLst>
                  <a:path w="460" h="405" extrusionOk="0">
                    <a:moveTo>
                      <a:pt x="418" y="157"/>
                    </a:moveTo>
                    <a:cubicBezTo>
                      <a:pt x="391" y="72"/>
                      <a:pt x="325" y="1"/>
                      <a:pt x="230" y="1"/>
                    </a:cubicBezTo>
                    <a:cubicBezTo>
                      <a:pt x="135" y="1"/>
                      <a:pt x="69" y="72"/>
                      <a:pt x="41" y="157"/>
                    </a:cubicBezTo>
                    <a:cubicBezTo>
                      <a:pt x="0" y="279"/>
                      <a:pt x="109" y="404"/>
                      <a:pt x="230" y="404"/>
                    </a:cubicBezTo>
                    <a:cubicBezTo>
                      <a:pt x="351" y="404"/>
                      <a:pt x="459" y="278"/>
                      <a:pt x="418"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9465452" y="3172103"/>
                <a:ext cx="53198" cy="53797"/>
              </a:xfrm>
              <a:custGeom>
                <a:avLst/>
                <a:gdLst/>
                <a:ahLst/>
                <a:cxnLst/>
                <a:rect l="l" t="t" r="r" b="b"/>
                <a:pathLst>
                  <a:path w="444" h="449" extrusionOk="0">
                    <a:moveTo>
                      <a:pt x="333" y="390"/>
                    </a:moveTo>
                    <a:cubicBezTo>
                      <a:pt x="362" y="368"/>
                      <a:pt x="386" y="344"/>
                      <a:pt x="403" y="312"/>
                    </a:cubicBezTo>
                    <a:cubicBezTo>
                      <a:pt x="443" y="237"/>
                      <a:pt x="439" y="133"/>
                      <a:pt x="372" y="73"/>
                    </a:cubicBezTo>
                    <a:cubicBezTo>
                      <a:pt x="306" y="12"/>
                      <a:pt x="214" y="1"/>
                      <a:pt x="134" y="43"/>
                    </a:cubicBezTo>
                    <a:cubicBezTo>
                      <a:pt x="100" y="60"/>
                      <a:pt x="79" y="84"/>
                      <a:pt x="56" y="112"/>
                    </a:cubicBezTo>
                    <a:cubicBezTo>
                      <a:pt x="23" y="154"/>
                      <a:pt x="0" y="195"/>
                      <a:pt x="0" y="251"/>
                    </a:cubicBezTo>
                    <a:cubicBezTo>
                      <a:pt x="0" y="299"/>
                      <a:pt x="21" y="357"/>
                      <a:pt x="56" y="390"/>
                    </a:cubicBezTo>
                    <a:cubicBezTo>
                      <a:pt x="93" y="423"/>
                      <a:pt x="143" y="449"/>
                      <a:pt x="195" y="447"/>
                    </a:cubicBezTo>
                    <a:cubicBezTo>
                      <a:pt x="250" y="443"/>
                      <a:pt x="291" y="422"/>
                      <a:pt x="333"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9391526" y="2840934"/>
                <a:ext cx="42774" cy="33189"/>
              </a:xfrm>
              <a:custGeom>
                <a:avLst/>
                <a:gdLst/>
                <a:ahLst/>
                <a:cxnLst/>
                <a:rect l="l" t="t" r="r" b="b"/>
                <a:pathLst>
                  <a:path w="357" h="277" extrusionOk="0">
                    <a:moveTo>
                      <a:pt x="180" y="277"/>
                    </a:moveTo>
                    <a:cubicBezTo>
                      <a:pt x="357" y="277"/>
                      <a:pt x="357" y="0"/>
                      <a:pt x="180" y="0"/>
                    </a:cubicBezTo>
                    <a:cubicBezTo>
                      <a:pt x="0" y="0"/>
                      <a:pt x="0" y="277"/>
                      <a:pt x="180" y="2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9921108" y="2807745"/>
                <a:ext cx="23004" cy="17972"/>
              </a:xfrm>
              <a:custGeom>
                <a:avLst/>
                <a:gdLst/>
                <a:ahLst/>
                <a:cxnLst/>
                <a:rect l="l" t="t" r="r" b="b"/>
                <a:pathLst>
                  <a:path w="192" h="150" extrusionOk="0">
                    <a:moveTo>
                      <a:pt x="96" y="150"/>
                    </a:moveTo>
                    <a:cubicBezTo>
                      <a:pt x="191" y="150"/>
                      <a:pt x="192" y="0"/>
                      <a:pt x="96" y="0"/>
                    </a:cubicBezTo>
                    <a:cubicBezTo>
                      <a:pt x="1" y="0"/>
                      <a:pt x="1"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10127788" y="2749156"/>
                <a:ext cx="22286" cy="22286"/>
              </a:xfrm>
              <a:custGeom>
                <a:avLst/>
                <a:gdLst/>
                <a:ahLst/>
                <a:cxnLst/>
                <a:rect l="l" t="t" r="r" b="b"/>
                <a:pathLst>
                  <a:path w="186" h="186" extrusionOk="0">
                    <a:moveTo>
                      <a:pt x="43" y="135"/>
                    </a:moveTo>
                    <a:cubicBezTo>
                      <a:pt x="63" y="145"/>
                      <a:pt x="84" y="156"/>
                      <a:pt x="103" y="165"/>
                    </a:cubicBezTo>
                    <a:cubicBezTo>
                      <a:pt x="146" y="185"/>
                      <a:pt x="186" y="145"/>
                      <a:pt x="165" y="103"/>
                    </a:cubicBezTo>
                    <a:cubicBezTo>
                      <a:pt x="155" y="83"/>
                      <a:pt x="146" y="64"/>
                      <a:pt x="135" y="44"/>
                    </a:cubicBezTo>
                    <a:cubicBezTo>
                      <a:pt x="115" y="6"/>
                      <a:pt x="58" y="1"/>
                      <a:pt x="30" y="30"/>
                    </a:cubicBezTo>
                    <a:cubicBezTo>
                      <a:pt x="0" y="59"/>
                      <a:pt x="5" y="114"/>
                      <a:pt x="43"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10309667" y="2777792"/>
                <a:ext cx="40378" cy="31152"/>
              </a:xfrm>
              <a:custGeom>
                <a:avLst/>
                <a:gdLst/>
                <a:ahLst/>
                <a:cxnLst/>
                <a:rect l="l" t="t" r="r" b="b"/>
                <a:pathLst>
                  <a:path w="337" h="260" extrusionOk="0">
                    <a:moveTo>
                      <a:pt x="168" y="260"/>
                    </a:moveTo>
                    <a:cubicBezTo>
                      <a:pt x="336" y="260"/>
                      <a:pt x="336" y="0"/>
                      <a:pt x="168" y="0"/>
                    </a:cubicBezTo>
                    <a:cubicBezTo>
                      <a:pt x="1" y="0"/>
                      <a:pt x="1"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10782696" y="3206011"/>
                <a:ext cx="52120" cy="50921"/>
              </a:xfrm>
              <a:custGeom>
                <a:avLst/>
                <a:gdLst/>
                <a:ahLst/>
                <a:cxnLst/>
                <a:rect l="l" t="t" r="r" b="b"/>
                <a:pathLst>
                  <a:path w="435" h="425" extrusionOk="0">
                    <a:moveTo>
                      <a:pt x="217" y="424"/>
                    </a:moveTo>
                    <a:cubicBezTo>
                      <a:pt x="328" y="424"/>
                      <a:pt x="435" y="327"/>
                      <a:pt x="429" y="212"/>
                    </a:cubicBezTo>
                    <a:cubicBezTo>
                      <a:pt x="424" y="97"/>
                      <a:pt x="335" y="0"/>
                      <a:pt x="217" y="0"/>
                    </a:cubicBezTo>
                    <a:cubicBezTo>
                      <a:pt x="107" y="0"/>
                      <a:pt x="0" y="97"/>
                      <a:pt x="5" y="212"/>
                    </a:cubicBezTo>
                    <a:cubicBezTo>
                      <a:pt x="8" y="327"/>
                      <a:pt x="97" y="424"/>
                      <a:pt x="217" y="4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11431613" y="2776713"/>
                <a:ext cx="27438" cy="21447"/>
              </a:xfrm>
              <a:custGeom>
                <a:avLst/>
                <a:gdLst/>
                <a:ahLst/>
                <a:cxnLst/>
                <a:rect l="l" t="t" r="r" b="b"/>
                <a:pathLst>
                  <a:path w="229" h="179" extrusionOk="0">
                    <a:moveTo>
                      <a:pt x="113" y="179"/>
                    </a:moveTo>
                    <a:cubicBezTo>
                      <a:pt x="227" y="179"/>
                      <a:pt x="228" y="3"/>
                      <a:pt x="113" y="3"/>
                    </a:cubicBezTo>
                    <a:cubicBezTo>
                      <a:pt x="0" y="1"/>
                      <a:pt x="0" y="179"/>
                      <a:pt x="113"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11599593" y="2747958"/>
                <a:ext cx="41696" cy="32350"/>
              </a:xfrm>
              <a:custGeom>
                <a:avLst/>
                <a:gdLst/>
                <a:ahLst/>
                <a:cxnLst/>
                <a:rect l="l" t="t" r="r" b="b"/>
                <a:pathLst>
                  <a:path w="348" h="270" extrusionOk="0">
                    <a:moveTo>
                      <a:pt x="175" y="269"/>
                    </a:moveTo>
                    <a:cubicBezTo>
                      <a:pt x="348" y="269"/>
                      <a:pt x="348" y="0"/>
                      <a:pt x="175" y="0"/>
                    </a:cubicBezTo>
                    <a:cubicBezTo>
                      <a:pt x="2" y="1"/>
                      <a:pt x="1" y="269"/>
                      <a:pt x="175" y="2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11695804" y="3053726"/>
                <a:ext cx="36304" cy="28157"/>
              </a:xfrm>
              <a:custGeom>
                <a:avLst/>
                <a:gdLst/>
                <a:ahLst/>
                <a:cxnLst/>
                <a:rect l="l" t="t" r="r" b="b"/>
                <a:pathLst>
                  <a:path w="303" h="235" extrusionOk="0">
                    <a:moveTo>
                      <a:pt x="151" y="234"/>
                    </a:moveTo>
                    <a:cubicBezTo>
                      <a:pt x="301" y="234"/>
                      <a:pt x="302" y="0"/>
                      <a:pt x="151" y="0"/>
                    </a:cubicBezTo>
                    <a:cubicBezTo>
                      <a:pt x="0" y="1"/>
                      <a:pt x="0" y="234"/>
                      <a:pt x="151" y="2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11473188" y="4821358"/>
                <a:ext cx="26000" cy="20369"/>
              </a:xfrm>
              <a:custGeom>
                <a:avLst/>
                <a:gdLst/>
                <a:ahLst/>
                <a:cxnLst/>
                <a:rect l="l" t="t" r="r" b="b"/>
                <a:pathLst>
                  <a:path w="217" h="170" extrusionOk="0">
                    <a:moveTo>
                      <a:pt x="108" y="170"/>
                    </a:moveTo>
                    <a:cubicBezTo>
                      <a:pt x="216" y="170"/>
                      <a:pt x="216" y="1"/>
                      <a:pt x="108" y="1"/>
                    </a:cubicBezTo>
                    <a:cubicBezTo>
                      <a:pt x="0" y="1"/>
                      <a:pt x="0"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11669205" y="5070573"/>
                <a:ext cx="31032" cy="24083"/>
              </a:xfrm>
              <a:custGeom>
                <a:avLst/>
                <a:gdLst/>
                <a:ahLst/>
                <a:cxnLst/>
                <a:rect l="l" t="t" r="r" b="b"/>
                <a:pathLst>
                  <a:path w="259" h="201" extrusionOk="0">
                    <a:moveTo>
                      <a:pt x="129" y="201"/>
                    </a:moveTo>
                    <a:cubicBezTo>
                      <a:pt x="258" y="201"/>
                      <a:pt x="258"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11932798" y="4963818"/>
                <a:ext cx="52838" cy="55834"/>
              </a:xfrm>
              <a:custGeom>
                <a:avLst/>
                <a:gdLst/>
                <a:ahLst/>
                <a:cxnLst/>
                <a:rect l="l" t="t" r="r" b="b"/>
                <a:pathLst>
                  <a:path w="441" h="466" extrusionOk="0">
                    <a:moveTo>
                      <a:pt x="5" y="220"/>
                    </a:moveTo>
                    <a:cubicBezTo>
                      <a:pt x="1" y="247"/>
                      <a:pt x="9" y="278"/>
                      <a:pt x="13" y="305"/>
                    </a:cubicBezTo>
                    <a:cubicBezTo>
                      <a:pt x="21" y="349"/>
                      <a:pt x="57" y="391"/>
                      <a:pt x="90" y="417"/>
                    </a:cubicBezTo>
                    <a:cubicBezTo>
                      <a:pt x="127" y="444"/>
                      <a:pt x="174" y="465"/>
                      <a:pt x="221" y="463"/>
                    </a:cubicBezTo>
                    <a:cubicBezTo>
                      <a:pt x="259" y="462"/>
                      <a:pt x="296" y="452"/>
                      <a:pt x="330" y="434"/>
                    </a:cubicBezTo>
                    <a:cubicBezTo>
                      <a:pt x="371" y="412"/>
                      <a:pt x="421" y="354"/>
                      <a:pt x="428" y="305"/>
                    </a:cubicBezTo>
                    <a:cubicBezTo>
                      <a:pt x="432" y="278"/>
                      <a:pt x="441" y="248"/>
                      <a:pt x="436" y="220"/>
                    </a:cubicBezTo>
                    <a:cubicBezTo>
                      <a:pt x="428" y="160"/>
                      <a:pt x="417" y="111"/>
                      <a:pt x="373" y="67"/>
                    </a:cubicBezTo>
                    <a:cubicBezTo>
                      <a:pt x="336" y="30"/>
                      <a:pt x="274" y="0"/>
                      <a:pt x="220" y="4"/>
                    </a:cubicBezTo>
                    <a:cubicBezTo>
                      <a:pt x="164" y="6"/>
                      <a:pt x="106" y="25"/>
                      <a:pt x="67" y="67"/>
                    </a:cubicBezTo>
                    <a:cubicBezTo>
                      <a:pt x="26" y="111"/>
                      <a:pt x="13" y="159"/>
                      <a:pt x="5" y="2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12890597" y="5170499"/>
                <a:ext cx="29235" cy="22765"/>
              </a:xfrm>
              <a:custGeom>
                <a:avLst/>
                <a:gdLst/>
                <a:ahLst/>
                <a:cxnLst/>
                <a:rect l="l" t="t" r="r" b="b"/>
                <a:pathLst>
                  <a:path w="244" h="190" extrusionOk="0">
                    <a:moveTo>
                      <a:pt x="122" y="189"/>
                    </a:moveTo>
                    <a:cubicBezTo>
                      <a:pt x="243" y="189"/>
                      <a:pt x="243" y="1"/>
                      <a:pt x="122" y="1"/>
                    </a:cubicBezTo>
                    <a:cubicBezTo>
                      <a:pt x="0" y="1"/>
                      <a:pt x="0"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12884127" y="4895523"/>
                <a:ext cx="30433" cy="23963"/>
              </a:xfrm>
              <a:custGeom>
                <a:avLst/>
                <a:gdLst/>
                <a:ahLst/>
                <a:cxnLst/>
                <a:rect l="l" t="t" r="r" b="b"/>
                <a:pathLst>
                  <a:path w="254" h="200" extrusionOk="0">
                    <a:moveTo>
                      <a:pt x="127" y="199"/>
                    </a:moveTo>
                    <a:cubicBezTo>
                      <a:pt x="254" y="199"/>
                      <a:pt x="254" y="2"/>
                      <a:pt x="127" y="2"/>
                    </a:cubicBezTo>
                    <a:cubicBezTo>
                      <a:pt x="1" y="1"/>
                      <a:pt x="1" y="199"/>
                      <a:pt x="127" y="1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13245968" y="4813570"/>
                <a:ext cx="31152" cy="24083"/>
              </a:xfrm>
              <a:custGeom>
                <a:avLst/>
                <a:gdLst/>
                <a:ahLst/>
                <a:cxnLst/>
                <a:rect l="l" t="t" r="r" b="b"/>
                <a:pathLst>
                  <a:path w="260" h="201" extrusionOk="0">
                    <a:moveTo>
                      <a:pt x="130" y="201"/>
                    </a:moveTo>
                    <a:cubicBezTo>
                      <a:pt x="259" y="201"/>
                      <a:pt x="259" y="0"/>
                      <a:pt x="130" y="0"/>
                    </a:cubicBezTo>
                    <a:cubicBezTo>
                      <a:pt x="1" y="0"/>
                      <a:pt x="1"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13273765" y="5042776"/>
                <a:ext cx="45650" cy="44571"/>
              </a:xfrm>
              <a:custGeom>
                <a:avLst/>
                <a:gdLst/>
                <a:ahLst/>
                <a:cxnLst/>
                <a:rect l="l" t="t" r="r" b="b"/>
                <a:pathLst>
                  <a:path w="381" h="372" extrusionOk="0">
                    <a:moveTo>
                      <a:pt x="191" y="372"/>
                    </a:moveTo>
                    <a:cubicBezTo>
                      <a:pt x="288" y="372"/>
                      <a:pt x="381" y="286"/>
                      <a:pt x="376" y="186"/>
                    </a:cubicBezTo>
                    <a:cubicBezTo>
                      <a:pt x="372" y="86"/>
                      <a:pt x="295" y="0"/>
                      <a:pt x="191" y="0"/>
                    </a:cubicBezTo>
                    <a:cubicBezTo>
                      <a:pt x="93" y="0"/>
                      <a:pt x="1" y="86"/>
                      <a:pt x="5" y="186"/>
                    </a:cubicBezTo>
                    <a:cubicBezTo>
                      <a:pt x="8" y="288"/>
                      <a:pt x="86" y="372"/>
                      <a:pt x="191" y="3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11263393" y="6512787"/>
                <a:ext cx="30074" cy="30074"/>
              </a:xfrm>
              <a:custGeom>
                <a:avLst/>
                <a:gdLst/>
                <a:ahLst/>
                <a:cxnLst/>
                <a:rect l="l" t="t" r="r" b="b"/>
                <a:pathLst>
                  <a:path w="251" h="251" extrusionOk="0">
                    <a:moveTo>
                      <a:pt x="194" y="82"/>
                    </a:moveTo>
                    <a:cubicBezTo>
                      <a:pt x="176" y="69"/>
                      <a:pt x="159" y="55"/>
                      <a:pt x="140" y="43"/>
                    </a:cubicBezTo>
                    <a:cubicBezTo>
                      <a:pt x="83" y="0"/>
                      <a:pt x="1" y="84"/>
                      <a:pt x="43" y="140"/>
                    </a:cubicBezTo>
                    <a:cubicBezTo>
                      <a:pt x="56" y="159"/>
                      <a:pt x="69" y="175"/>
                      <a:pt x="82" y="194"/>
                    </a:cubicBezTo>
                    <a:cubicBezTo>
                      <a:pt x="112" y="234"/>
                      <a:pt x="170" y="250"/>
                      <a:pt x="210" y="210"/>
                    </a:cubicBezTo>
                    <a:cubicBezTo>
                      <a:pt x="251" y="170"/>
                      <a:pt x="236" y="112"/>
                      <a:pt x="194"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11340074" y="6329111"/>
                <a:ext cx="23484" cy="18212"/>
              </a:xfrm>
              <a:custGeom>
                <a:avLst/>
                <a:gdLst/>
                <a:ahLst/>
                <a:cxnLst/>
                <a:rect l="l" t="t" r="r" b="b"/>
                <a:pathLst>
                  <a:path w="196" h="152" extrusionOk="0">
                    <a:moveTo>
                      <a:pt x="99" y="152"/>
                    </a:moveTo>
                    <a:cubicBezTo>
                      <a:pt x="196" y="152"/>
                      <a:pt x="196" y="0"/>
                      <a:pt x="99" y="0"/>
                    </a:cubicBezTo>
                    <a:cubicBezTo>
                      <a:pt x="1" y="1"/>
                      <a:pt x="1" y="152"/>
                      <a:pt x="99"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11067975" y="6075103"/>
                <a:ext cx="35226" cy="35944"/>
              </a:xfrm>
              <a:custGeom>
                <a:avLst/>
                <a:gdLst/>
                <a:ahLst/>
                <a:cxnLst/>
                <a:rect l="l" t="t" r="r" b="b"/>
                <a:pathLst>
                  <a:path w="294" h="300" extrusionOk="0">
                    <a:moveTo>
                      <a:pt x="161" y="270"/>
                    </a:moveTo>
                    <a:lnTo>
                      <a:pt x="220" y="247"/>
                    </a:lnTo>
                    <a:cubicBezTo>
                      <a:pt x="293" y="215"/>
                      <a:pt x="293" y="85"/>
                      <a:pt x="220" y="53"/>
                    </a:cubicBezTo>
                    <a:cubicBezTo>
                      <a:pt x="200" y="44"/>
                      <a:pt x="180" y="36"/>
                      <a:pt x="161" y="30"/>
                    </a:cubicBezTo>
                    <a:cubicBezTo>
                      <a:pt x="83" y="0"/>
                      <a:pt x="0" y="74"/>
                      <a:pt x="0" y="151"/>
                    </a:cubicBezTo>
                    <a:cubicBezTo>
                      <a:pt x="0" y="226"/>
                      <a:pt x="83" y="300"/>
                      <a:pt x="161"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11042454" y="5784192"/>
                <a:ext cx="58230" cy="57032"/>
              </a:xfrm>
              <a:custGeom>
                <a:avLst/>
                <a:gdLst/>
                <a:ahLst/>
                <a:cxnLst/>
                <a:rect l="l" t="t" r="r" b="b"/>
                <a:pathLst>
                  <a:path w="486" h="476" extrusionOk="0">
                    <a:moveTo>
                      <a:pt x="243" y="475"/>
                    </a:moveTo>
                    <a:cubicBezTo>
                      <a:pt x="366" y="475"/>
                      <a:pt x="485" y="366"/>
                      <a:pt x="480" y="238"/>
                    </a:cubicBezTo>
                    <a:cubicBezTo>
                      <a:pt x="475" y="109"/>
                      <a:pt x="376" y="1"/>
                      <a:pt x="243" y="1"/>
                    </a:cubicBezTo>
                    <a:cubicBezTo>
                      <a:pt x="118" y="1"/>
                      <a:pt x="0" y="109"/>
                      <a:pt x="6" y="238"/>
                    </a:cubicBezTo>
                    <a:cubicBezTo>
                      <a:pt x="11" y="367"/>
                      <a:pt x="110" y="475"/>
                      <a:pt x="243"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10214414" y="5728717"/>
                <a:ext cx="20369" cy="15935"/>
              </a:xfrm>
              <a:custGeom>
                <a:avLst/>
                <a:gdLst/>
                <a:ahLst/>
                <a:cxnLst/>
                <a:rect l="l" t="t" r="r" b="b"/>
                <a:pathLst>
                  <a:path w="170" h="133" extrusionOk="0">
                    <a:moveTo>
                      <a:pt x="85" y="133"/>
                    </a:moveTo>
                    <a:cubicBezTo>
                      <a:pt x="169" y="133"/>
                      <a:pt x="169" y="1"/>
                      <a:pt x="85" y="1"/>
                    </a:cubicBezTo>
                    <a:cubicBezTo>
                      <a:pt x="1" y="2"/>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10175594" y="5860274"/>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10139530" y="5558580"/>
                <a:ext cx="65179" cy="62543"/>
              </a:xfrm>
              <a:custGeom>
                <a:avLst/>
                <a:gdLst/>
                <a:ahLst/>
                <a:cxnLst/>
                <a:rect l="l" t="t" r="r" b="b"/>
                <a:pathLst>
                  <a:path w="544" h="522" extrusionOk="0">
                    <a:moveTo>
                      <a:pt x="491" y="140"/>
                    </a:moveTo>
                    <a:cubicBezTo>
                      <a:pt x="483" y="132"/>
                      <a:pt x="477" y="124"/>
                      <a:pt x="471" y="115"/>
                    </a:cubicBezTo>
                    <a:cubicBezTo>
                      <a:pt x="420" y="48"/>
                      <a:pt x="360" y="0"/>
                      <a:pt x="271" y="0"/>
                    </a:cubicBezTo>
                    <a:cubicBezTo>
                      <a:pt x="183" y="0"/>
                      <a:pt x="123" y="48"/>
                      <a:pt x="72" y="115"/>
                    </a:cubicBezTo>
                    <a:cubicBezTo>
                      <a:pt x="66" y="124"/>
                      <a:pt x="59" y="132"/>
                      <a:pt x="53" y="140"/>
                    </a:cubicBezTo>
                    <a:cubicBezTo>
                      <a:pt x="0" y="210"/>
                      <a:pt x="12" y="325"/>
                      <a:pt x="53" y="396"/>
                    </a:cubicBezTo>
                    <a:cubicBezTo>
                      <a:pt x="97" y="473"/>
                      <a:pt x="182" y="521"/>
                      <a:pt x="271" y="521"/>
                    </a:cubicBezTo>
                    <a:cubicBezTo>
                      <a:pt x="361" y="521"/>
                      <a:pt x="444" y="473"/>
                      <a:pt x="491" y="396"/>
                    </a:cubicBezTo>
                    <a:cubicBezTo>
                      <a:pt x="532" y="325"/>
                      <a:pt x="543" y="210"/>
                      <a:pt x="4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9341084" y="5574396"/>
                <a:ext cx="26958" cy="21087"/>
              </a:xfrm>
              <a:custGeom>
                <a:avLst/>
                <a:gdLst/>
                <a:ahLst/>
                <a:cxnLst/>
                <a:rect l="l" t="t" r="r" b="b"/>
                <a:pathLst>
                  <a:path w="225" h="176" extrusionOk="0">
                    <a:moveTo>
                      <a:pt x="112" y="175"/>
                    </a:moveTo>
                    <a:cubicBezTo>
                      <a:pt x="224" y="175"/>
                      <a:pt x="224" y="0"/>
                      <a:pt x="112" y="0"/>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9337250" y="5372986"/>
                <a:ext cx="34507" cy="26719"/>
              </a:xfrm>
              <a:custGeom>
                <a:avLst/>
                <a:gdLst/>
                <a:ahLst/>
                <a:cxnLst/>
                <a:rect l="l" t="t" r="r" b="b"/>
                <a:pathLst>
                  <a:path w="288" h="223" extrusionOk="0">
                    <a:moveTo>
                      <a:pt x="144" y="223"/>
                    </a:moveTo>
                    <a:cubicBezTo>
                      <a:pt x="288" y="223"/>
                      <a:pt x="288" y="0"/>
                      <a:pt x="144" y="0"/>
                    </a:cubicBezTo>
                    <a:cubicBezTo>
                      <a:pt x="1" y="0"/>
                      <a:pt x="1"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9443885" y="5459014"/>
                <a:ext cx="66497" cy="64820"/>
              </a:xfrm>
              <a:custGeom>
                <a:avLst/>
                <a:gdLst/>
                <a:ahLst/>
                <a:cxnLst/>
                <a:rect l="l" t="t" r="r" b="b"/>
                <a:pathLst>
                  <a:path w="555" h="541" extrusionOk="0">
                    <a:moveTo>
                      <a:pt x="277" y="540"/>
                    </a:moveTo>
                    <a:cubicBezTo>
                      <a:pt x="418" y="540"/>
                      <a:pt x="555" y="417"/>
                      <a:pt x="547" y="270"/>
                    </a:cubicBezTo>
                    <a:cubicBezTo>
                      <a:pt x="541" y="124"/>
                      <a:pt x="429" y="0"/>
                      <a:pt x="277" y="0"/>
                    </a:cubicBezTo>
                    <a:cubicBezTo>
                      <a:pt x="136" y="0"/>
                      <a:pt x="1" y="124"/>
                      <a:pt x="7" y="270"/>
                    </a:cubicBezTo>
                    <a:cubicBezTo>
                      <a:pt x="15" y="417"/>
                      <a:pt x="127" y="540"/>
                      <a:pt x="277" y="5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10226276" y="4673146"/>
                <a:ext cx="31871" cy="24802"/>
              </a:xfrm>
              <a:custGeom>
                <a:avLst/>
                <a:gdLst/>
                <a:ahLst/>
                <a:cxnLst/>
                <a:rect l="l" t="t" r="r" b="b"/>
                <a:pathLst>
                  <a:path w="266" h="207" extrusionOk="0">
                    <a:moveTo>
                      <a:pt x="133" y="206"/>
                    </a:moveTo>
                    <a:cubicBezTo>
                      <a:pt x="264" y="206"/>
                      <a:pt x="265" y="1"/>
                      <a:pt x="133" y="1"/>
                    </a:cubicBezTo>
                    <a:cubicBezTo>
                      <a:pt x="1"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10123355" y="4815127"/>
                <a:ext cx="27677" cy="21207"/>
              </a:xfrm>
              <a:custGeom>
                <a:avLst/>
                <a:gdLst/>
                <a:ahLst/>
                <a:cxnLst/>
                <a:rect l="l" t="t" r="r" b="b"/>
                <a:pathLst>
                  <a:path w="231" h="177" extrusionOk="0">
                    <a:moveTo>
                      <a:pt x="115" y="176"/>
                    </a:moveTo>
                    <a:cubicBezTo>
                      <a:pt x="228" y="176"/>
                      <a:pt x="230" y="0"/>
                      <a:pt x="115" y="0"/>
                    </a:cubicBezTo>
                    <a:cubicBezTo>
                      <a:pt x="0" y="0"/>
                      <a:pt x="0"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9988444" y="4760731"/>
                <a:ext cx="16894" cy="13180"/>
              </a:xfrm>
              <a:custGeom>
                <a:avLst/>
                <a:gdLst/>
                <a:ahLst/>
                <a:cxnLst/>
                <a:rect l="l" t="t" r="r" b="b"/>
                <a:pathLst>
                  <a:path w="141" h="110" extrusionOk="0">
                    <a:moveTo>
                      <a:pt x="71" y="109"/>
                    </a:moveTo>
                    <a:cubicBezTo>
                      <a:pt x="140" y="109"/>
                      <a:pt x="140" y="2"/>
                      <a:pt x="71" y="2"/>
                    </a:cubicBezTo>
                    <a:cubicBezTo>
                      <a:pt x="0" y="1"/>
                      <a:pt x="0" y="109"/>
                      <a:pt x="71" y="1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10007374" y="4874076"/>
                <a:ext cx="25760" cy="20129"/>
              </a:xfrm>
              <a:custGeom>
                <a:avLst/>
                <a:gdLst/>
                <a:ahLst/>
                <a:cxnLst/>
                <a:rect l="l" t="t" r="r" b="b"/>
                <a:pathLst>
                  <a:path w="215" h="168" extrusionOk="0">
                    <a:moveTo>
                      <a:pt x="108" y="167"/>
                    </a:moveTo>
                    <a:cubicBezTo>
                      <a:pt x="214" y="167"/>
                      <a:pt x="214" y="1"/>
                      <a:pt x="108" y="1"/>
                    </a:cubicBezTo>
                    <a:cubicBezTo>
                      <a:pt x="0" y="1"/>
                      <a:pt x="0"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9384337" y="4929790"/>
                <a:ext cx="31032" cy="25281"/>
              </a:xfrm>
              <a:custGeom>
                <a:avLst/>
                <a:gdLst/>
                <a:ahLst/>
                <a:cxnLst/>
                <a:rect l="l" t="t" r="r" b="b"/>
                <a:pathLst>
                  <a:path w="259" h="211" extrusionOk="0">
                    <a:moveTo>
                      <a:pt x="167" y="13"/>
                    </a:moveTo>
                    <a:cubicBezTo>
                      <a:pt x="146" y="8"/>
                      <a:pt x="126" y="4"/>
                      <a:pt x="105" y="3"/>
                    </a:cubicBezTo>
                    <a:cubicBezTo>
                      <a:pt x="50" y="1"/>
                      <a:pt x="0" y="51"/>
                      <a:pt x="0" y="106"/>
                    </a:cubicBezTo>
                    <a:cubicBezTo>
                      <a:pt x="0" y="162"/>
                      <a:pt x="48" y="211"/>
                      <a:pt x="105" y="211"/>
                    </a:cubicBezTo>
                    <a:cubicBezTo>
                      <a:pt x="126" y="211"/>
                      <a:pt x="147" y="206"/>
                      <a:pt x="167" y="200"/>
                    </a:cubicBezTo>
                    <a:cubicBezTo>
                      <a:pt x="258" y="175"/>
                      <a:pt x="258" y="37"/>
                      <a:pt x="167"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9341803" y="4780860"/>
                <a:ext cx="25401" cy="19530"/>
              </a:xfrm>
              <a:custGeom>
                <a:avLst/>
                <a:gdLst/>
                <a:ahLst/>
                <a:cxnLst/>
                <a:rect l="l" t="t" r="r" b="b"/>
                <a:pathLst>
                  <a:path w="212" h="163" extrusionOk="0">
                    <a:moveTo>
                      <a:pt x="106" y="163"/>
                    </a:moveTo>
                    <a:cubicBezTo>
                      <a:pt x="211" y="163"/>
                      <a:pt x="212" y="1"/>
                      <a:pt x="106" y="1"/>
                    </a:cubicBezTo>
                    <a:cubicBezTo>
                      <a:pt x="1" y="0"/>
                      <a:pt x="1" y="163"/>
                      <a:pt x="106"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9439812" y="4700345"/>
                <a:ext cx="46368" cy="40378"/>
              </a:xfrm>
              <a:custGeom>
                <a:avLst/>
                <a:gdLst/>
                <a:ahLst/>
                <a:cxnLst/>
                <a:rect l="l" t="t" r="r" b="b"/>
                <a:pathLst>
                  <a:path w="387" h="337" extrusionOk="0">
                    <a:moveTo>
                      <a:pt x="165" y="332"/>
                    </a:moveTo>
                    <a:cubicBezTo>
                      <a:pt x="207" y="337"/>
                      <a:pt x="244" y="325"/>
                      <a:pt x="283" y="306"/>
                    </a:cubicBezTo>
                    <a:cubicBezTo>
                      <a:pt x="386" y="257"/>
                      <a:pt x="386" y="81"/>
                      <a:pt x="283" y="31"/>
                    </a:cubicBezTo>
                    <a:cubicBezTo>
                      <a:pt x="244" y="12"/>
                      <a:pt x="207" y="1"/>
                      <a:pt x="165" y="6"/>
                    </a:cubicBezTo>
                    <a:cubicBezTo>
                      <a:pt x="120" y="11"/>
                      <a:pt x="83" y="21"/>
                      <a:pt x="51" y="53"/>
                    </a:cubicBezTo>
                    <a:cubicBezTo>
                      <a:pt x="22" y="81"/>
                      <a:pt x="0" y="128"/>
                      <a:pt x="3" y="168"/>
                    </a:cubicBezTo>
                    <a:cubicBezTo>
                      <a:pt x="4" y="210"/>
                      <a:pt x="19" y="254"/>
                      <a:pt x="51" y="283"/>
                    </a:cubicBezTo>
                    <a:cubicBezTo>
                      <a:pt x="84" y="316"/>
                      <a:pt x="120" y="326"/>
                      <a:pt x="165" y="3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12471725" y="4590354"/>
                <a:ext cx="49364" cy="38461"/>
              </a:xfrm>
              <a:custGeom>
                <a:avLst/>
                <a:gdLst/>
                <a:ahLst/>
                <a:cxnLst/>
                <a:rect l="l" t="t" r="r" b="b"/>
                <a:pathLst>
                  <a:path w="412" h="321" extrusionOk="0">
                    <a:moveTo>
                      <a:pt x="206" y="321"/>
                    </a:moveTo>
                    <a:cubicBezTo>
                      <a:pt x="412" y="321"/>
                      <a:pt x="412" y="0"/>
                      <a:pt x="206" y="0"/>
                    </a:cubicBezTo>
                    <a:cubicBezTo>
                      <a:pt x="1" y="1"/>
                      <a:pt x="1" y="321"/>
                      <a:pt x="206" y="3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12613825" y="4466585"/>
                <a:ext cx="22286" cy="17373"/>
              </a:xfrm>
              <a:custGeom>
                <a:avLst/>
                <a:gdLst/>
                <a:ahLst/>
                <a:cxnLst/>
                <a:rect l="l" t="t" r="r" b="b"/>
                <a:pathLst>
                  <a:path w="186" h="145" extrusionOk="0">
                    <a:moveTo>
                      <a:pt x="94" y="144"/>
                    </a:moveTo>
                    <a:cubicBezTo>
                      <a:pt x="186" y="144"/>
                      <a:pt x="186" y="2"/>
                      <a:pt x="94" y="2"/>
                    </a:cubicBezTo>
                    <a:cubicBezTo>
                      <a:pt x="1" y="1"/>
                      <a:pt x="1" y="144"/>
                      <a:pt x="94"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12677926" y="4536557"/>
                <a:ext cx="22525" cy="17733"/>
              </a:xfrm>
              <a:custGeom>
                <a:avLst/>
                <a:gdLst/>
                <a:ahLst/>
                <a:cxnLst/>
                <a:rect l="l" t="t" r="r" b="b"/>
                <a:pathLst>
                  <a:path w="188" h="148" extrusionOk="0">
                    <a:moveTo>
                      <a:pt x="93" y="147"/>
                    </a:moveTo>
                    <a:cubicBezTo>
                      <a:pt x="187" y="147"/>
                      <a:pt x="187" y="2"/>
                      <a:pt x="93" y="2"/>
                    </a:cubicBezTo>
                    <a:cubicBezTo>
                      <a:pt x="1" y="1"/>
                      <a:pt x="1" y="147"/>
                      <a:pt x="93"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12753170" y="4428844"/>
                <a:ext cx="47447" cy="53078"/>
              </a:xfrm>
              <a:custGeom>
                <a:avLst/>
                <a:gdLst/>
                <a:ahLst/>
                <a:cxnLst/>
                <a:rect l="l" t="t" r="r" b="b"/>
                <a:pathLst>
                  <a:path w="396" h="443" extrusionOk="0">
                    <a:moveTo>
                      <a:pt x="16" y="143"/>
                    </a:moveTo>
                    <a:cubicBezTo>
                      <a:pt x="3" y="206"/>
                      <a:pt x="0" y="267"/>
                      <a:pt x="38" y="324"/>
                    </a:cubicBezTo>
                    <a:cubicBezTo>
                      <a:pt x="117" y="442"/>
                      <a:pt x="277" y="442"/>
                      <a:pt x="359" y="324"/>
                    </a:cubicBezTo>
                    <a:cubicBezTo>
                      <a:pt x="396" y="267"/>
                      <a:pt x="392" y="206"/>
                      <a:pt x="381" y="143"/>
                    </a:cubicBezTo>
                    <a:cubicBezTo>
                      <a:pt x="366" y="66"/>
                      <a:pt x="276" y="0"/>
                      <a:pt x="198" y="5"/>
                    </a:cubicBezTo>
                    <a:cubicBezTo>
                      <a:pt x="118" y="8"/>
                      <a:pt x="32" y="60"/>
                      <a:pt x="16"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12911086" y="4560880"/>
                <a:ext cx="35226" cy="27557"/>
              </a:xfrm>
              <a:custGeom>
                <a:avLst/>
                <a:gdLst/>
                <a:ahLst/>
                <a:cxnLst/>
                <a:rect l="l" t="t" r="r" b="b"/>
                <a:pathLst>
                  <a:path w="294" h="230" extrusionOk="0">
                    <a:moveTo>
                      <a:pt x="146" y="229"/>
                    </a:moveTo>
                    <a:cubicBezTo>
                      <a:pt x="293" y="229"/>
                      <a:pt x="293" y="0"/>
                      <a:pt x="146" y="0"/>
                    </a:cubicBezTo>
                    <a:cubicBezTo>
                      <a:pt x="0" y="0"/>
                      <a:pt x="0" y="229"/>
                      <a:pt x="14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13113333" y="4620907"/>
                <a:ext cx="15935" cy="12461"/>
              </a:xfrm>
              <a:custGeom>
                <a:avLst/>
                <a:gdLst/>
                <a:ahLst/>
                <a:cxnLst/>
                <a:rect l="l" t="t" r="r" b="b"/>
                <a:pathLst>
                  <a:path w="133" h="104" extrusionOk="0">
                    <a:moveTo>
                      <a:pt x="66" y="104"/>
                    </a:moveTo>
                    <a:cubicBezTo>
                      <a:pt x="132" y="104"/>
                      <a:pt x="132" y="0"/>
                      <a:pt x="66" y="0"/>
                    </a:cubicBezTo>
                    <a:cubicBezTo>
                      <a:pt x="1" y="0"/>
                      <a:pt x="1" y="104"/>
                      <a:pt x="66" y="1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13118485" y="4491866"/>
                <a:ext cx="17253" cy="13539"/>
              </a:xfrm>
              <a:custGeom>
                <a:avLst/>
                <a:gdLst/>
                <a:ahLst/>
                <a:cxnLst/>
                <a:rect l="l" t="t" r="r" b="b"/>
                <a:pathLst>
                  <a:path w="144" h="113" extrusionOk="0">
                    <a:moveTo>
                      <a:pt x="73" y="112"/>
                    </a:moveTo>
                    <a:cubicBezTo>
                      <a:pt x="143" y="112"/>
                      <a:pt x="143" y="2"/>
                      <a:pt x="73" y="2"/>
                    </a:cubicBezTo>
                    <a:cubicBezTo>
                      <a:pt x="1" y="1"/>
                      <a:pt x="1" y="112"/>
                      <a:pt x="73"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13112614" y="4315978"/>
                <a:ext cx="64341" cy="50083"/>
              </a:xfrm>
              <a:custGeom>
                <a:avLst/>
                <a:gdLst/>
                <a:ahLst/>
                <a:cxnLst/>
                <a:rect l="l" t="t" r="r" b="b"/>
                <a:pathLst>
                  <a:path w="537" h="418" extrusionOk="0">
                    <a:moveTo>
                      <a:pt x="267" y="417"/>
                    </a:moveTo>
                    <a:cubicBezTo>
                      <a:pt x="536" y="417"/>
                      <a:pt x="536" y="1"/>
                      <a:pt x="267" y="1"/>
                    </a:cubicBezTo>
                    <a:cubicBezTo>
                      <a:pt x="0" y="1"/>
                      <a:pt x="0" y="417"/>
                      <a:pt x="267"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13242254" y="4061730"/>
                <a:ext cx="26839" cy="20968"/>
              </a:xfrm>
              <a:custGeom>
                <a:avLst/>
                <a:gdLst/>
                <a:ahLst/>
                <a:cxnLst/>
                <a:rect l="l" t="t" r="r" b="b"/>
                <a:pathLst>
                  <a:path w="224" h="175" extrusionOk="0">
                    <a:moveTo>
                      <a:pt x="112" y="175"/>
                    </a:moveTo>
                    <a:cubicBezTo>
                      <a:pt x="224" y="175"/>
                      <a:pt x="224"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13301562" y="4109416"/>
                <a:ext cx="24922" cy="19290"/>
              </a:xfrm>
              <a:custGeom>
                <a:avLst/>
                <a:gdLst/>
                <a:ahLst/>
                <a:cxnLst/>
                <a:rect l="l" t="t" r="r" b="b"/>
                <a:pathLst>
                  <a:path w="208" h="161" extrusionOk="0">
                    <a:moveTo>
                      <a:pt x="105" y="161"/>
                    </a:moveTo>
                    <a:cubicBezTo>
                      <a:pt x="208" y="161"/>
                      <a:pt x="208" y="1"/>
                      <a:pt x="105" y="1"/>
                    </a:cubicBezTo>
                    <a:cubicBezTo>
                      <a:pt x="2" y="0"/>
                      <a:pt x="1" y="161"/>
                      <a:pt x="105"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13219010" y="4202273"/>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13077509" y="4038366"/>
                <a:ext cx="49364" cy="49124"/>
              </a:xfrm>
              <a:custGeom>
                <a:avLst/>
                <a:gdLst/>
                <a:ahLst/>
                <a:cxnLst/>
                <a:rect l="l" t="t" r="r" b="b"/>
                <a:pathLst>
                  <a:path w="412" h="410" extrusionOk="0">
                    <a:moveTo>
                      <a:pt x="100" y="67"/>
                    </a:moveTo>
                    <a:cubicBezTo>
                      <a:pt x="74" y="89"/>
                      <a:pt x="53" y="110"/>
                      <a:pt x="36" y="141"/>
                    </a:cubicBezTo>
                    <a:cubicBezTo>
                      <a:pt x="0" y="203"/>
                      <a:pt x="7" y="294"/>
                      <a:pt x="62" y="346"/>
                    </a:cubicBezTo>
                    <a:cubicBezTo>
                      <a:pt x="117" y="396"/>
                      <a:pt x="199" y="410"/>
                      <a:pt x="267" y="372"/>
                    </a:cubicBezTo>
                    <a:cubicBezTo>
                      <a:pt x="297" y="354"/>
                      <a:pt x="318" y="332"/>
                      <a:pt x="341" y="306"/>
                    </a:cubicBezTo>
                    <a:cubicBezTo>
                      <a:pt x="397" y="240"/>
                      <a:pt x="411" y="135"/>
                      <a:pt x="341" y="68"/>
                    </a:cubicBezTo>
                    <a:cubicBezTo>
                      <a:pt x="267" y="1"/>
                      <a:pt x="173" y="6"/>
                      <a:pt x="100" y="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11870375" y="3125974"/>
                <a:ext cx="60507" cy="46967"/>
              </a:xfrm>
              <a:custGeom>
                <a:avLst/>
                <a:gdLst/>
                <a:ahLst/>
                <a:cxnLst/>
                <a:rect l="l" t="t" r="r" b="b"/>
                <a:pathLst>
                  <a:path w="505" h="392" extrusionOk="0">
                    <a:moveTo>
                      <a:pt x="253" y="392"/>
                    </a:moveTo>
                    <a:cubicBezTo>
                      <a:pt x="505" y="392"/>
                      <a:pt x="505" y="1"/>
                      <a:pt x="253" y="1"/>
                    </a:cubicBezTo>
                    <a:cubicBezTo>
                      <a:pt x="1" y="2"/>
                      <a:pt x="1" y="392"/>
                      <a:pt x="253" y="3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11648238" y="2876519"/>
                <a:ext cx="26120" cy="20369"/>
              </a:xfrm>
              <a:custGeom>
                <a:avLst/>
                <a:gdLst/>
                <a:ahLst/>
                <a:cxnLst/>
                <a:rect l="l" t="t" r="r" b="b"/>
                <a:pathLst>
                  <a:path w="218" h="170" extrusionOk="0">
                    <a:moveTo>
                      <a:pt x="108" y="170"/>
                    </a:moveTo>
                    <a:cubicBezTo>
                      <a:pt x="217" y="170"/>
                      <a:pt x="217" y="1"/>
                      <a:pt x="108" y="1"/>
                    </a:cubicBezTo>
                    <a:cubicBezTo>
                      <a:pt x="1" y="1"/>
                      <a:pt x="1"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10608246" y="2800317"/>
                <a:ext cx="27078" cy="20968"/>
              </a:xfrm>
              <a:custGeom>
                <a:avLst/>
                <a:gdLst/>
                <a:ahLst/>
                <a:cxnLst/>
                <a:rect l="l" t="t" r="r" b="b"/>
                <a:pathLst>
                  <a:path w="226" h="175" extrusionOk="0">
                    <a:moveTo>
                      <a:pt x="114" y="175"/>
                    </a:moveTo>
                    <a:cubicBezTo>
                      <a:pt x="225" y="175"/>
                      <a:pt x="225" y="1"/>
                      <a:pt x="114" y="1"/>
                    </a:cubicBezTo>
                    <a:cubicBezTo>
                      <a:pt x="2" y="1"/>
                      <a:pt x="1" y="175"/>
                      <a:pt x="114"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10015043" y="3269393"/>
                <a:ext cx="22286" cy="17253"/>
              </a:xfrm>
              <a:custGeom>
                <a:avLst/>
                <a:gdLst/>
                <a:ahLst/>
                <a:cxnLst/>
                <a:rect l="l" t="t" r="r" b="b"/>
                <a:pathLst>
                  <a:path w="186" h="144" extrusionOk="0">
                    <a:moveTo>
                      <a:pt x="92" y="144"/>
                    </a:moveTo>
                    <a:cubicBezTo>
                      <a:pt x="185" y="144"/>
                      <a:pt x="185" y="2"/>
                      <a:pt x="92" y="2"/>
                    </a:cubicBezTo>
                    <a:cubicBezTo>
                      <a:pt x="1" y="1"/>
                      <a:pt x="1" y="144"/>
                      <a:pt x="92"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10125152" y="3496562"/>
                <a:ext cx="23963" cy="18571"/>
              </a:xfrm>
              <a:custGeom>
                <a:avLst/>
                <a:gdLst/>
                <a:ahLst/>
                <a:cxnLst/>
                <a:rect l="l" t="t" r="r" b="b"/>
                <a:pathLst>
                  <a:path w="200"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10008932" y="3753925"/>
                <a:ext cx="22645" cy="17733"/>
              </a:xfrm>
              <a:custGeom>
                <a:avLst/>
                <a:gdLst/>
                <a:ahLst/>
                <a:cxnLst/>
                <a:rect l="l" t="t" r="r" b="b"/>
                <a:pathLst>
                  <a:path w="189" h="148" extrusionOk="0">
                    <a:moveTo>
                      <a:pt x="95" y="147"/>
                    </a:moveTo>
                    <a:cubicBezTo>
                      <a:pt x="189" y="147"/>
                      <a:pt x="189" y="2"/>
                      <a:pt x="95" y="2"/>
                    </a:cubicBezTo>
                    <a:cubicBezTo>
                      <a:pt x="1" y="1"/>
                      <a:pt x="1" y="147"/>
                      <a:pt x="95"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9825136" y="3855049"/>
                <a:ext cx="63262" cy="49124"/>
              </a:xfrm>
              <a:custGeom>
                <a:avLst/>
                <a:gdLst/>
                <a:ahLst/>
                <a:cxnLst/>
                <a:rect l="l" t="t" r="r" b="b"/>
                <a:pathLst>
                  <a:path w="528" h="410" extrusionOk="0">
                    <a:moveTo>
                      <a:pt x="264" y="410"/>
                    </a:moveTo>
                    <a:cubicBezTo>
                      <a:pt x="527" y="410"/>
                      <a:pt x="528" y="0"/>
                      <a:pt x="264" y="0"/>
                    </a:cubicBezTo>
                    <a:cubicBezTo>
                      <a:pt x="1" y="0"/>
                      <a:pt x="1" y="410"/>
                      <a:pt x="264" y="4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9373554" y="4375406"/>
                <a:ext cx="32110" cy="24682"/>
              </a:xfrm>
              <a:custGeom>
                <a:avLst/>
                <a:gdLst/>
                <a:ahLst/>
                <a:cxnLst/>
                <a:rect l="l" t="t" r="r" b="b"/>
                <a:pathLst>
                  <a:path w="268" h="206" extrusionOk="0">
                    <a:moveTo>
                      <a:pt x="134" y="206"/>
                    </a:moveTo>
                    <a:cubicBezTo>
                      <a:pt x="266" y="206"/>
                      <a:pt x="267" y="0"/>
                      <a:pt x="134" y="0"/>
                    </a:cubicBezTo>
                    <a:cubicBezTo>
                      <a:pt x="0" y="0"/>
                      <a:pt x="0"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9311850" y="4225397"/>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9406383" y="4136495"/>
                <a:ext cx="48166" cy="46967"/>
              </a:xfrm>
              <a:custGeom>
                <a:avLst/>
                <a:gdLst/>
                <a:ahLst/>
                <a:cxnLst/>
                <a:rect l="l" t="t" r="r" b="b"/>
                <a:pathLst>
                  <a:path w="402" h="392" extrusionOk="0">
                    <a:moveTo>
                      <a:pt x="201" y="391"/>
                    </a:moveTo>
                    <a:cubicBezTo>
                      <a:pt x="304" y="391"/>
                      <a:pt x="401" y="302"/>
                      <a:pt x="396" y="196"/>
                    </a:cubicBezTo>
                    <a:cubicBezTo>
                      <a:pt x="391" y="91"/>
                      <a:pt x="311" y="0"/>
                      <a:pt x="201" y="0"/>
                    </a:cubicBezTo>
                    <a:cubicBezTo>
                      <a:pt x="99" y="0"/>
                      <a:pt x="1" y="91"/>
                      <a:pt x="6" y="196"/>
                    </a:cubicBezTo>
                    <a:cubicBezTo>
                      <a:pt x="10" y="302"/>
                      <a:pt x="90" y="391"/>
                      <a:pt x="201" y="3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12156971" y="6579764"/>
                <a:ext cx="24802" cy="19290"/>
              </a:xfrm>
              <a:custGeom>
                <a:avLst/>
                <a:gdLst/>
                <a:ahLst/>
                <a:cxnLst/>
                <a:rect l="l" t="t" r="r" b="b"/>
                <a:pathLst>
                  <a:path w="207" h="161" extrusionOk="0">
                    <a:moveTo>
                      <a:pt x="104" y="161"/>
                    </a:moveTo>
                    <a:cubicBezTo>
                      <a:pt x="206" y="161"/>
                      <a:pt x="206" y="1"/>
                      <a:pt x="104" y="1"/>
                    </a:cubicBezTo>
                    <a:cubicBezTo>
                      <a:pt x="1" y="0"/>
                      <a:pt x="1" y="161"/>
                      <a:pt x="104"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12210529" y="6749782"/>
                <a:ext cx="23004" cy="17972"/>
              </a:xfrm>
              <a:custGeom>
                <a:avLst/>
                <a:gdLst/>
                <a:ahLst/>
                <a:cxnLst/>
                <a:rect l="l" t="t" r="r" b="b"/>
                <a:pathLst>
                  <a:path w="192" h="150" extrusionOk="0">
                    <a:moveTo>
                      <a:pt x="96" y="149"/>
                    </a:moveTo>
                    <a:cubicBezTo>
                      <a:pt x="191" y="149"/>
                      <a:pt x="192" y="1"/>
                      <a:pt x="96" y="1"/>
                    </a:cubicBezTo>
                    <a:cubicBezTo>
                      <a:pt x="1" y="1"/>
                      <a:pt x="1" y="149"/>
                      <a:pt x="96" y="1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12238206" y="6478161"/>
                <a:ext cx="61106" cy="47327"/>
              </a:xfrm>
              <a:custGeom>
                <a:avLst/>
                <a:gdLst/>
                <a:ahLst/>
                <a:cxnLst/>
                <a:rect l="l" t="t" r="r" b="b"/>
                <a:pathLst>
                  <a:path w="510" h="395" extrusionOk="0">
                    <a:moveTo>
                      <a:pt x="255" y="395"/>
                    </a:moveTo>
                    <a:cubicBezTo>
                      <a:pt x="508" y="395"/>
                      <a:pt x="509" y="0"/>
                      <a:pt x="255" y="0"/>
                    </a:cubicBezTo>
                    <a:cubicBezTo>
                      <a:pt x="2" y="0"/>
                      <a:pt x="1" y="395"/>
                      <a:pt x="255" y="3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12557512" y="6607082"/>
                <a:ext cx="29834" cy="22885"/>
              </a:xfrm>
              <a:custGeom>
                <a:avLst/>
                <a:gdLst/>
                <a:ahLst/>
                <a:cxnLst/>
                <a:rect l="l" t="t" r="r" b="b"/>
                <a:pathLst>
                  <a:path w="249" h="191" extrusionOk="0">
                    <a:moveTo>
                      <a:pt x="125" y="191"/>
                    </a:moveTo>
                    <a:cubicBezTo>
                      <a:pt x="247" y="191"/>
                      <a:pt x="248" y="0"/>
                      <a:pt x="125" y="0"/>
                    </a:cubicBezTo>
                    <a:cubicBezTo>
                      <a:pt x="1" y="0"/>
                      <a:pt x="1" y="191"/>
                      <a:pt x="125"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12630360" y="6768113"/>
                <a:ext cx="35825" cy="27917"/>
              </a:xfrm>
              <a:custGeom>
                <a:avLst/>
                <a:gdLst/>
                <a:ahLst/>
                <a:cxnLst/>
                <a:rect l="l" t="t" r="r" b="b"/>
                <a:pathLst>
                  <a:path w="299" h="233" extrusionOk="0">
                    <a:moveTo>
                      <a:pt x="150" y="233"/>
                    </a:moveTo>
                    <a:cubicBezTo>
                      <a:pt x="298" y="233"/>
                      <a:pt x="298" y="2"/>
                      <a:pt x="150" y="2"/>
                    </a:cubicBezTo>
                    <a:cubicBezTo>
                      <a:pt x="0" y="1"/>
                      <a:pt x="0" y="233"/>
                      <a:pt x="150" y="2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13079785" y="6821191"/>
                <a:ext cx="31751" cy="27078"/>
              </a:xfrm>
              <a:custGeom>
                <a:avLst/>
                <a:gdLst/>
                <a:ahLst/>
                <a:cxnLst/>
                <a:rect l="l" t="t" r="r" b="b"/>
                <a:pathLst>
                  <a:path w="265" h="226" extrusionOk="0">
                    <a:moveTo>
                      <a:pt x="130" y="211"/>
                    </a:moveTo>
                    <a:cubicBezTo>
                      <a:pt x="146" y="209"/>
                      <a:pt x="160" y="205"/>
                      <a:pt x="176" y="202"/>
                    </a:cubicBezTo>
                    <a:cubicBezTo>
                      <a:pt x="265" y="184"/>
                      <a:pt x="265" y="42"/>
                      <a:pt x="176" y="23"/>
                    </a:cubicBezTo>
                    <a:cubicBezTo>
                      <a:pt x="160" y="21"/>
                      <a:pt x="146" y="16"/>
                      <a:pt x="130" y="13"/>
                    </a:cubicBezTo>
                    <a:cubicBezTo>
                      <a:pt x="66" y="1"/>
                      <a:pt x="0" y="44"/>
                      <a:pt x="0" y="112"/>
                    </a:cubicBezTo>
                    <a:cubicBezTo>
                      <a:pt x="1" y="181"/>
                      <a:pt x="66" y="225"/>
                      <a:pt x="130"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13065647" y="6677174"/>
                <a:ext cx="29714" cy="23004"/>
              </a:xfrm>
              <a:custGeom>
                <a:avLst/>
                <a:gdLst/>
                <a:ahLst/>
                <a:cxnLst/>
                <a:rect l="l" t="t" r="r" b="b"/>
                <a:pathLst>
                  <a:path w="248"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13295571" y="6425682"/>
                <a:ext cx="60507" cy="58949"/>
              </a:xfrm>
              <a:custGeom>
                <a:avLst/>
                <a:gdLst/>
                <a:ahLst/>
                <a:cxnLst/>
                <a:rect l="l" t="t" r="r" b="b"/>
                <a:pathLst>
                  <a:path w="505" h="492" extrusionOk="0">
                    <a:moveTo>
                      <a:pt x="252" y="491"/>
                    </a:moveTo>
                    <a:cubicBezTo>
                      <a:pt x="380" y="491"/>
                      <a:pt x="504" y="377"/>
                      <a:pt x="498" y="245"/>
                    </a:cubicBezTo>
                    <a:cubicBezTo>
                      <a:pt x="491" y="113"/>
                      <a:pt x="390" y="1"/>
                      <a:pt x="252" y="1"/>
                    </a:cubicBezTo>
                    <a:cubicBezTo>
                      <a:pt x="125" y="1"/>
                      <a:pt x="0" y="114"/>
                      <a:pt x="8" y="245"/>
                    </a:cubicBezTo>
                    <a:cubicBezTo>
                      <a:pt x="13" y="377"/>
                      <a:pt x="114" y="491"/>
                      <a:pt x="252" y="4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13060734" y="6158015"/>
                <a:ext cx="27917" cy="21806"/>
              </a:xfrm>
              <a:custGeom>
                <a:avLst/>
                <a:gdLst/>
                <a:ahLst/>
                <a:cxnLst/>
                <a:rect l="l" t="t" r="r" b="b"/>
                <a:pathLst>
                  <a:path w="233" h="182" extrusionOk="0">
                    <a:moveTo>
                      <a:pt x="117" y="182"/>
                    </a:moveTo>
                    <a:cubicBezTo>
                      <a:pt x="233" y="182"/>
                      <a:pt x="233" y="1"/>
                      <a:pt x="117" y="1"/>
                    </a:cubicBezTo>
                    <a:cubicBezTo>
                      <a:pt x="1" y="0"/>
                      <a:pt x="1" y="182"/>
                      <a:pt x="117" y="1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12844948" y="6210853"/>
                <a:ext cx="27198" cy="21207"/>
              </a:xfrm>
              <a:custGeom>
                <a:avLst/>
                <a:gdLst/>
                <a:ahLst/>
                <a:cxnLst/>
                <a:rect l="l" t="t" r="r" b="b"/>
                <a:pathLst>
                  <a:path w="227" h="177" extrusionOk="0">
                    <a:moveTo>
                      <a:pt x="115" y="176"/>
                    </a:moveTo>
                    <a:cubicBezTo>
                      <a:pt x="226" y="176"/>
                      <a:pt x="226" y="2"/>
                      <a:pt x="115" y="2"/>
                    </a:cubicBezTo>
                    <a:cubicBezTo>
                      <a:pt x="2" y="1"/>
                      <a:pt x="1"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12816073" y="6059287"/>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12972311" y="6097748"/>
                <a:ext cx="17852" cy="13899"/>
              </a:xfrm>
              <a:custGeom>
                <a:avLst/>
                <a:gdLst/>
                <a:ahLst/>
                <a:cxnLst/>
                <a:rect l="l" t="t" r="r" b="b"/>
                <a:pathLst>
                  <a:path w="149" h="116" extrusionOk="0">
                    <a:moveTo>
                      <a:pt x="75" y="115"/>
                    </a:moveTo>
                    <a:cubicBezTo>
                      <a:pt x="148" y="115"/>
                      <a:pt x="148" y="0"/>
                      <a:pt x="75" y="0"/>
                    </a:cubicBezTo>
                    <a:cubicBezTo>
                      <a:pt x="1" y="1"/>
                      <a:pt x="1" y="115"/>
                      <a:pt x="75" y="1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12503955" y="5957924"/>
                <a:ext cx="42654" cy="42295"/>
              </a:xfrm>
              <a:custGeom>
                <a:avLst/>
                <a:gdLst/>
                <a:ahLst/>
                <a:cxnLst/>
                <a:rect l="l" t="t" r="r" b="b"/>
                <a:pathLst>
                  <a:path w="356" h="353" extrusionOk="0">
                    <a:moveTo>
                      <a:pt x="279" y="299"/>
                    </a:moveTo>
                    <a:cubicBezTo>
                      <a:pt x="284" y="293"/>
                      <a:pt x="289" y="287"/>
                      <a:pt x="295" y="278"/>
                    </a:cubicBezTo>
                    <a:cubicBezTo>
                      <a:pt x="336" y="225"/>
                      <a:pt x="356" y="166"/>
                      <a:pt x="327" y="102"/>
                    </a:cubicBezTo>
                    <a:cubicBezTo>
                      <a:pt x="304" y="45"/>
                      <a:pt x="245" y="1"/>
                      <a:pt x="180" y="3"/>
                    </a:cubicBezTo>
                    <a:cubicBezTo>
                      <a:pt x="124" y="6"/>
                      <a:pt x="69" y="33"/>
                      <a:pt x="41" y="83"/>
                    </a:cubicBezTo>
                    <a:cubicBezTo>
                      <a:pt x="0" y="152"/>
                      <a:pt x="21" y="222"/>
                      <a:pt x="66" y="278"/>
                    </a:cubicBezTo>
                    <a:cubicBezTo>
                      <a:pt x="71" y="285"/>
                      <a:pt x="76" y="292"/>
                      <a:pt x="82" y="299"/>
                    </a:cubicBezTo>
                    <a:cubicBezTo>
                      <a:pt x="126" y="353"/>
                      <a:pt x="237" y="353"/>
                      <a:pt x="279" y="2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12656000" y="5946302"/>
                <a:ext cx="31272" cy="24562"/>
              </a:xfrm>
              <a:custGeom>
                <a:avLst/>
                <a:gdLst/>
                <a:ahLst/>
                <a:cxnLst/>
                <a:rect l="l" t="t" r="r" b="b"/>
                <a:pathLst>
                  <a:path w="261" h="205" extrusionOk="0">
                    <a:moveTo>
                      <a:pt x="131" y="204"/>
                    </a:moveTo>
                    <a:cubicBezTo>
                      <a:pt x="261" y="204"/>
                      <a:pt x="261" y="1"/>
                      <a:pt x="131" y="1"/>
                    </a:cubicBezTo>
                    <a:cubicBezTo>
                      <a:pt x="0" y="2"/>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11415078" y="6504161"/>
                <a:ext cx="83751" cy="65179"/>
              </a:xfrm>
              <a:custGeom>
                <a:avLst/>
                <a:gdLst/>
                <a:ahLst/>
                <a:cxnLst/>
                <a:rect l="l" t="t" r="r" b="b"/>
                <a:pathLst>
                  <a:path w="699" h="544" extrusionOk="0">
                    <a:moveTo>
                      <a:pt x="349" y="544"/>
                    </a:moveTo>
                    <a:cubicBezTo>
                      <a:pt x="698" y="544"/>
                      <a:pt x="698" y="1"/>
                      <a:pt x="349" y="1"/>
                    </a:cubicBezTo>
                    <a:cubicBezTo>
                      <a:pt x="0" y="1"/>
                      <a:pt x="0" y="544"/>
                      <a:pt x="349" y="5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12002650" y="6618824"/>
                <a:ext cx="29834" cy="23004"/>
              </a:xfrm>
              <a:custGeom>
                <a:avLst/>
                <a:gdLst/>
                <a:ahLst/>
                <a:cxnLst/>
                <a:rect l="l" t="t" r="r" b="b"/>
                <a:pathLst>
                  <a:path w="249" h="192" extrusionOk="0">
                    <a:moveTo>
                      <a:pt x="124" y="191"/>
                    </a:moveTo>
                    <a:cubicBezTo>
                      <a:pt x="248" y="191"/>
                      <a:pt x="249" y="0"/>
                      <a:pt x="124" y="0"/>
                    </a:cubicBezTo>
                    <a:cubicBezTo>
                      <a:pt x="2" y="0"/>
                      <a:pt x="1"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12063037" y="6838804"/>
                <a:ext cx="23004" cy="26839"/>
              </a:xfrm>
              <a:custGeom>
                <a:avLst/>
                <a:gdLst/>
                <a:ahLst/>
                <a:cxnLst/>
                <a:rect l="l" t="t" r="r" b="b"/>
                <a:pathLst>
                  <a:path w="192" h="224" extrusionOk="0">
                    <a:moveTo>
                      <a:pt x="66" y="40"/>
                    </a:moveTo>
                    <a:cubicBezTo>
                      <a:pt x="56" y="50"/>
                      <a:pt x="44" y="58"/>
                      <a:pt x="34" y="67"/>
                    </a:cubicBezTo>
                    <a:cubicBezTo>
                      <a:pt x="0" y="93"/>
                      <a:pt x="0" y="133"/>
                      <a:pt x="34" y="158"/>
                    </a:cubicBezTo>
                    <a:cubicBezTo>
                      <a:pt x="44" y="168"/>
                      <a:pt x="56" y="175"/>
                      <a:pt x="66" y="185"/>
                    </a:cubicBezTo>
                    <a:cubicBezTo>
                      <a:pt x="118" y="224"/>
                      <a:pt x="192" y="170"/>
                      <a:pt x="192" y="113"/>
                    </a:cubicBezTo>
                    <a:cubicBezTo>
                      <a:pt x="192" y="57"/>
                      <a:pt x="118" y="0"/>
                      <a:pt x="66" y="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11811186" y="6908537"/>
                <a:ext cx="25760" cy="26958"/>
              </a:xfrm>
              <a:custGeom>
                <a:avLst/>
                <a:gdLst/>
                <a:ahLst/>
                <a:cxnLst/>
                <a:rect l="l" t="t" r="r" b="b"/>
                <a:pathLst>
                  <a:path w="215" h="225" extrusionOk="0">
                    <a:moveTo>
                      <a:pt x="27" y="64"/>
                    </a:moveTo>
                    <a:cubicBezTo>
                      <a:pt x="20" y="71"/>
                      <a:pt x="17" y="77"/>
                      <a:pt x="12" y="84"/>
                    </a:cubicBezTo>
                    <a:cubicBezTo>
                      <a:pt x="0" y="99"/>
                      <a:pt x="0" y="130"/>
                      <a:pt x="12" y="146"/>
                    </a:cubicBezTo>
                    <a:cubicBezTo>
                      <a:pt x="17" y="152"/>
                      <a:pt x="20" y="158"/>
                      <a:pt x="27" y="166"/>
                    </a:cubicBezTo>
                    <a:cubicBezTo>
                      <a:pt x="53" y="203"/>
                      <a:pt x="94" y="225"/>
                      <a:pt x="141" y="211"/>
                    </a:cubicBezTo>
                    <a:cubicBezTo>
                      <a:pt x="185" y="200"/>
                      <a:pt x="214" y="158"/>
                      <a:pt x="214" y="114"/>
                    </a:cubicBezTo>
                    <a:cubicBezTo>
                      <a:pt x="214" y="73"/>
                      <a:pt x="189" y="37"/>
                      <a:pt x="152" y="21"/>
                    </a:cubicBezTo>
                    <a:cubicBezTo>
                      <a:pt x="104" y="0"/>
                      <a:pt x="55" y="21"/>
                      <a:pt x="27" y="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11735583" y="6853542"/>
                <a:ext cx="26719" cy="20728"/>
              </a:xfrm>
              <a:custGeom>
                <a:avLst/>
                <a:gdLst/>
                <a:ahLst/>
                <a:cxnLst/>
                <a:rect l="l" t="t" r="r" b="b"/>
                <a:pathLst>
                  <a:path w="223" h="173" extrusionOk="0">
                    <a:moveTo>
                      <a:pt x="111" y="172"/>
                    </a:moveTo>
                    <a:cubicBezTo>
                      <a:pt x="222" y="172"/>
                      <a:pt x="222" y="1"/>
                      <a:pt x="111" y="1"/>
                    </a:cubicBezTo>
                    <a:cubicBezTo>
                      <a:pt x="1" y="1"/>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11158195" y="6894998"/>
                <a:ext cx="25281" cy="19530"/>
              </a:xfrm>
              <a:custGeom>
                <a:avLst/>
                <a:gdLst/>
                <a:ahLst/>
                <a:cxnLst/>
                <a:rect l="l" t="t" r="r" b="b"/>
                <a:pathLst>
                  <a:path w="211" h="163" extrusionOk="0">
                    <a:moveTo>
                      <a:pt x="105" y="163"/>
                    </a:moveTo>
                    <a:cubicBezTo>
                      <a:pt x="209" y="163"/>
                      <a:pt x="210" y="0"/>
                      <a:pt x="105" y="0"/>
                    </a:cubicBezTo>
                    <a:cubicBezTo>
                      <a:pt x="0" y="0"/>
                      <a:pt x="0"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10978593" y="6931182"/>
                <a:ext cx="22286" cy="17253"/>
              </a:xfrm>
              <a:custGeom>
                <a:avLst/>
                <a:gdLst/>
                <a:ahLst/>
                <a:cxnLst/>
                <a:rect l="l" t="t" r="r" b="b"/>
                <a:pathLst>
                  <a:path w="186" h="144" extrusionOk="0">
                    <a:moveTo>
                      <a:pt x="92" y="143"/>
                    </a:moveTo>
                    <a:cubicBezTo>
                      <a:pt x="185" y="143"/>
                      <a:pt x="185" y="1"/>
                      <a:pt x="92" y="1"/>
                    </a:cubicBezTo>
                    <a:cubicBezTo>
                      <a:pt x="1" y="0"/>
                      <a:pt x="1"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11033708" y="6595699"/>
                <a:ext cx="28875" cy="22286"/>
              </a:xfrm>
              <a:custGeom>
                <a:avLst/>
                <a:gdLst/>
                <a:ahLst/>
                <a:cxnLst/>
                <a:rect l="l" t="t" r="r" b="b"/>
                <a:pathLst>
                  <a:path w="241" h="186" extrusionOk="0">
                    <a:moveTo>
                      <a:pt x="121" y="186"/>
                    </a:moveTo>
                    <a:cubicBezTo>
                      <a:pt x="241" y="186"/>
                      <a:pt x="241" y="0"/>
                      <a:pt x="121" y="0"/>
                    </a:cubicBezTo>
                    <a:cubicBezTo>
                      <a:pt x="0" y="1"/>
                      <a:pt x="0"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11117698" y="6675856"/>
                <a:ext cx="25880" cy="25521"/>
              </a:xfrm>
              <a:custGeom>
                <a:avLst/>
                <a:gdLst/>
                <a:ahLst/>
                <a:cxnLst/>
                <a:rect l="l" t="t" r="r" b="b"/>
                <a:pathLst>
                  <a:path w="216" h="213" extrusionOk="0">
                    <a:moveTo>
                      <a:pt x="173" y="178"/>
                    </a:moveTo>
                    <a:cubicBezTo>
                      <a:pt x="179" y="169"/>
                      <a:pt x="186" y="159"/>
                      <a:pt x="193" y="150"/>
                    </a:cubicBezTo>
                    <a:cubicBezTo>
                      <a:pt x="216" y="121"/>
                      <a:pt x="216" y="92"/>
                      <a:pt x="193" y="63"/>
                    </a:cubicBezTo>
                    <a:cubicBezTo>
                      <a:pt x="186" y="54"/>
                      <a:pt x="179" y="44"/>
                      <a:pt x="173" y="35"/>
                    </a:cubicBezTo>
                    <a:cubicBezTo>
                      <a:pt x="147" y="3"/>
                      <a:pt x="97" y="1"/>
                      <a:pt x="63" y="13"/>
                    </a:cubicBezTo>
                    <a:cubicBezTo>
                      <a:pt x="26" y="29"/>
                      <a:pt x="1" y="65"/>
                      <a:pt x="1" y="105"/>
                    </a:cubicBezTo>
                    <a:cubicBezTo>
                      <a:pt x="1" y="139"/>
                      <a:pt x="21" y="174"/>
                      <a:pt x="51" y="191"/>
                    </a:cubicBezTo>
                    <a:cubicBezTo>
                      <a:pt x="85" y="213"/>
                      <a:pt x="146" y="212"/>
                      <a:pt x="17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10685047" y="6427719"/>
                <a:ext cx="25281" cy="19650"/>
              </a:xfrm>
              <a:custGeom>
                <a:avLst/>
                <a:gdLst/>
                <a:ahLst/>
                <a:cxnLst/>
                <a:rect l="l" t="t" r="r" b="b"/>
                <a:pathLst>
                  <a:path w="211" h="164" extrusionOk="0">
                    <a:moveTo>
                      <a:pt x="105" y="163"/>
                    </a:moveTo>
                    <a:cubicBezTo>
                      <a:pt x="210" y="163"/>
                      <a:pt x="211" y="1"/>
                      <a:pt x="105" y="1"/>
                    </a:cubicBezTo>
                    <a:cubicBezTo>
                      <a:pt x="1" y="1"/>
                      <a:pt x="1"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10586439" y="6223913"/>
                <a:ext cx="23963" cy="18571"/>
              </a:xfrm>
              <a:custGeom>
                <a:avLst/>
                <a:gdLst/>
                <a:ahLst/>
                <a:cxnLst/>
                <a:rect l="l" t="t" r="r" b="b"/>
                <a:pathLst>
                  <a:path w="200" h="155" extrusionOk="0">
                    <a:moveTo>
                      <a:pt x="100" y="155"/>
                    </a:moveTo>
                    <a:cubicBezTo>
                      <a:pt x="200" y="155"/>
                      <a:pt x="200"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10742798" y="6268964"/>
                <a:ext cx="73447" cy="56912"/>
              </a:xfrm>
              <a:custGeom>
                <a:avLst/>
                <a:gdLst/>
                <a:ahLst/>
                <a:cxnLst/>
                <a:rect l="l" t="t" r="r" b="b"/>
                <a:pathLst>
                  <a:path w="613" h="475" extrusionOk="0">
                    <a:moveTo>
                      <a:pt x="307" y="475"/>
                    </a:moveTo>
                    <a:cubicBezTo>
                      <a:pt x="610" y="475"/>
                      <a:pt x="613" y="0"/>
                      <a:pt x="307" y="0"/>
                    </a:cubicBezTo>
                    <a:cubicBezTo>
                      <a:pt x="2" y="0"/>
                      <a:pt x="1" y="475"/>
                      <a:pt x="307"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11405972" y="5549115"/>
                <a:ext cx="31751" cy="24682"/>
              </a:xfrm>
              <a:custGeom>
                <a:avLst/>
                <a:gdLst/>
                <a:ahLst/>
                <a:cxnLst/>
                <a:rect l="l" t="t" r="r" b="b"/>
                <a:pathLst>
                  <a:path w="265" h="206" extrusionOk="0">
                    <a:moveTo>
                      <a:pt x="132" y="206"/>
                    </a:moveTo>
                    <a:cubicBezTo>
                      <a:pt x="264" y="206"/>
                      <a:pt x="265" y="0"/>
                      <a:pt x="132" y="0"/>
                    </a:cubicBezTo>
                    <a:cubicBezTo>
                      <a:pt x="0" y="1"/>
                      <a:pt x="0" y="206"/>
                      <a:pt x="132"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10988058" y="5010905"/>
                <a:ext cx="26719" cy="31392"/>
              </a:xfrm>
              <a:custGeom>
                <a:avLst/>
                <a:gdLst/>
                <a:ahLst/>
                <a:cxnLst/>
                <a:rect l="l" t="t" r="r" b="b"/>
                <a:pathLst>
                  <a:path w="223" h="262" extrusionOk="0">
                    <a:moveTo>
                      <a:pt x="209" y="134"/>
                    </a:moveTo>
                    <a:cubicBezTo>
                      <a:pt x="206" y="118"/>
                      <a:pt x="202" y="103"/>
                      <a:pt x="200" y="87"/>
                    </a:cubicBezTo>
                    <a:cubicBezTo>
                      <a:pt x="181" y="1"/>
                      <a:pt x="42" y="1"/>
                      <a:pt x="23" y="87"/>
                    </a:cubicBezTo>
                    <a:cubicBezTo>
                      <a:pt x="20" y="103"/>
                      <a:pt x="17" y="118"/>
                      <a:pt x="13" y="134"/>
                    </a:cubicBezTo>
                    <a:cubicBezTo>
                      <a:pt x="1" y="197"/>
                      <a:pt x="43" y="261"/>
                      <a:pt x="112" y="261"/>
                    </a:cubicBezTo>
                    <a:cubicBezTo>
                      <a:pt x="180" y="261"/>
                      <a:pt x="222" y="197"/>
                      <a:pt x="209" y="1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10911736" y="4768160"/>
                <a:ext cx="27438" cy="21567"/>
              </a:xfrm>
              <a:custGeom>
                <a:avLst/>
                <a:gdLst/>
                <a:ahLst/>
                <a:cxnLst/>
                <a:rect l="l" t="t" r="r" b="b"/>
                <a:pathLst>
                  <a:path w="229" h="180" extrusionOk="0">
                    <a:moveTo>
                      <a:pt x="115" y="179"/>
                    </a:moveTo>
                    <a:cubicBezTo>
                      <a:pt x="228" y="179"/>
                      <a:pt x="229" y="3"/>
                      <a:pt x="115" y="3"/>
                    </a:cubicBezTo>
                    <a:cubicBezTo>
                      <a:pt x="1" y="1"/>
                      <a:pt x="1"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10712005" y="4719275"/>
                <a:ext cx="18092" cy="14138"/>
              </a:xfrm>
              <a:custGeom>
                <a:avLst/>
                <a:gdLst/>
                <a:ahLst/>
                <a:cxnLst/>
                <a:rect l="l" t="t" r="r" b="b"/>
                <a:pathLst>
                  <a:path w="151" h="118" extrusionOk="0">
                    <a:moveTo>
                      <a:pt x="75" y="118"/>
                    </a:moveTo>
                    <a:cubicBezTo>
                      <a:pt x="150" y="118"/>
                      <a:pt x="150" y="1"/>
                      <a:pt x="75" y="1"/>
                    </a:cubicBezTo>
                    <a:cubicBezTo>
                      <a:pt x="1" y="1"/>
                      <a:pt x="1" y="118"/>
                      <a:pt x="75"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10474053" y="4926675"/>
                <a:ext cx="49963" cy="50562"/>
              </a:xfrm>
              <a:custGeom>
                <a:avLst/>
                <a:gdLst/>
                <a:ahLst/>
                <a:cxnLst/>
                <a:rect l="l" t="t" r="r" b="b"/>
                <a:pathLst>
                  <a:path w="417" h="422" extrusionOk="0">
                    <a:moveTo>
                      <a:pt x="353" y="312"/>
                    </a:moveTo>
                    <a:cubicBezTo>
                      <a:pt x="357" y="306"/>
                      <a:pt x="359" y="301"/>
                      <a:pt x="364" y="295"/>
                    </a:cubicBezTo>
                    <a:lnTo>
                      <a:pt x="300" y="358"/>
                    </a:lnTo>
                    <a:cubicBezTo>
                      <a:pt x="301" y="357"/>
                      <a:pt x="305" y="355"/>
                      <a:pt x="306" y="354"/>
                    </a:cubicBezTo>
                    <a:cubicBezTo>
                      <a:pt x="374" y="305"/>
                      <a:pt x="416" y="229"/>
                      <a:pt x="391" y="142"/>
                    </a:cubicBezTo>
                    <a:cubicBezTo>
                      <a:pt x="370" y="66"/>
                      <a:pt x="293" y="0"/>
                      <a:pt x="211" y="3"/>
                    </a:cubicBezTo>
                    <a:cubicBezTo>
                      <a:pt x="136" y="7"/>
                      <a:pt x="68" y="48"/>
                      <a:pt x="40" y="119"/>
                    </a:cubicBezTo>
                    <a:cubicBezTo>
                      <a:pt x="1" y="211"/>
                      <a:pt x="40" y="299"/>
                      <a:pt x="116" y="354"/>
                    </a:cubicBezTo>
                    <a:cubicBezTo>
                      <a:pt x="117" y="355"/>
                      <a:pt x="120" y="357"/>
                      <a:pt x="121" y="358"/>
                    </a:cubicBezTo>
                    <a:lnTo>
                      <a:pt x="58" y="295"/>
                    </a:lnTo>
                    <a:cubicBezTo>
                      <a:pt x="62" y="301"/>
                      <a:pt x="64" y="306"/>
                      <a:pt x="68" y="312"/>
                    </a:cubicBezTo>
                    <a:cubicBezTo>
                      <a:pt x="129" y="421"/>
                      <a:pt x="290" y="421"/>
                      <a:pt x="353"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10904188" y="4533322"/>
                <a:ext cx="30912" cy="24083"/>
              </a:xfrm>
              <a:custGeom>
                <a:avLst/>
                <a:gdLst/>
                <a:ahLst/>
                <a:cxnLst/>
                <a:rect l="l" t="t" r="r" b="b"/>
                <a:pathLst>
                  <a:path w="258" h="201" extrusionOk="0">
                    <a:moveTo>
                      <a:pt x="128" y="201"/>
                    </a:moveTo>
                    <a:cubicBezTo>
                      <a:pt x="258" y="201"/>
                      <a:pt x="258" y="0"/>
                      <a:pt x="128" y="0"/>
                    </a:cubicBezTo>
                    <a:cubicBezTo>
                      <a:pt x="1" y="0"/>
                      <a:pt x="1" y="201"/>
                      <a:pt x="128"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10940971" y="4429682"/>
                <a:ext cx="27557" cy="21207"/>
              </a:xfrm>
              <a:custGeom>
                <a:avLst/>
                <a:gdLst/>
                <a:ahLst/>
                <a:cxnLst/>
                <a:rect l="l" t="t" r="r" b="b"/>
                <a:pathLst>
                  <a:path w="230" h="177" extrusionOk="0">
                    <a:moveTo>
                      <a:pt x="114" y="177"/>
                    </a:moveTo>
                    <a:cubicBezTo>
                      <a:pt x="227" y="177"/>
                      <a:pt x="229" y="1"/>
                      <a:pt x="114" y="1"/>
                    </a:cubicBezTo>
                    <a:cubicBezTo>
                      <a:pt x="0" y="1"/>
                      <a:pt x="0" y="177"/>
                      <a:pt x="114"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11068933" y="4434954"/>
                <a:ext cx="28396" cy="22166"/>
              </a:xfrm>
              <a:custGeom>
                <a:avLst/>
                <a:gdLst/>
                <a:ahLst/>
                <a:cxnLst/>
                <a:rect l="l" t="t" r="r" b="b"/>
                <a:pathLst>
                  <a:path w="237" h="185" extrusionOk="0">
                    <a:moveTo>
                      <a:pt x="119" y="184"/>
                    </a:moveTo>
                    <a:cubicBezTo>
                      <a:pt x="237" y="184"/>
                      <a:pt x="237" y="1"/>
                      <a:pt x="119" y="1"/>
                    </a:cubicBezTo>
                    <a:cubicBezTo>
                      <a:pt x="2" y="1"/>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9784159" y="5509695"/>
                <a:ext cx="28396" cy="22046"/>
              </a:xfrm>
              <a:custGeom>
                <a:avLst/>
                <a:gdLst/>
                <a:ahLst/>
                <a:cxnLst/>
                <a:rect l="l" t="t" r="r" b="b"/>
                <a:pathLst>
                  <a:path w="237" h="184" extrusionOk="0">
                    <a:moveTo>
                      <a:pt x="119" y="184"/>
                    </a:moveTo>
                    <a:cubicBezTo>
                      <a:pt x="236" y="184"/>
                      <a:pt x="236" y="0"/>
                      <a:pt x="119" y="0"/>
                    </a:cubicBezTo>
                    <a:cubicBezTo>
                      <a:pt x="1" y="0"/>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9681838" y="5699962"/>
                <a:ext cx="34507" cy="26839"/>
              </a:xfrm>
              <a:custGeom>
                <a:avLst/>
                <a:gdLst/>
                <a:ahLst/>
                <a:cxnLst/>
                <a:rect l="l" t="t" r="r" b="b"/>
                <a:pathLst>
                  <a:path w="288" h="224" extrusionOk="0">
                    <a:moveTo>
                      <a:pt x="143" y="224"/>
                    </a:moveTo>
                    <a:cubicBezTo>
                      <a:pt x="287" y="224"/>
                      <a:pt x="287" y="0"/>
                      <a:pt x="143" y="0"/>
                    </a:cubicBezTo>
                    <a:cubicBezTo>
                      <a:pt x="1" y="0"/>
                      <a:pt x="1" y="224"/>
                      <a:pt x="143" y="2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11478341" y="3688027"/>
                <a:ext cx="27438" cy="21207"/>
              </a:xfrm>
              <a:custGeom>
                <a:avLst/>
                <a:gdLst/>
                <a:ahLst/>
                <a:cxnLst/>
                <a:rect l="l" t="t" r="r" b="b"/>
                <a:pathLst>
                  <a:path w="229" h="177" extrusionOk="0">
                    <a:moveTo>
                      <a:pt x="113" y="176"/>
                    </a:moveTo>
                    <a:cubicBezTo>
                      <a:pt x="227" y="176"/>
                      <a:pt x="228" y="0"/>
                      <a:pt x="113" y="0"/>
                    </a:cubicBezTo>
                    <a:cubicBezTo>
                      <a:pt x="1" y="0"/>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11436765" y="3523880"/>
                <a:ext cx="28636" cy="22405"/>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11987673" y="4483120"/>
                <a:ext cx="24802" cy="19410"/>
              </a:xfrm>
              <a:custGeom>
                <a:avLst/>
                <a:gdLst/>
                <a:ahLst/>
                <a:cxnLst/>
                <a:rect l="l" t="t" r="r" b="b"/>
                <a:pathLst>
                  <a:path w="207" h="162" extrusionOk="0">
                    <a:moveTo>
                      <a:pt x="103" y="161"/>
                    </a:moveTo>
                    <a:cubicBezTo>
                      <a:pt x="206" y="161"/>
                      <a:pt x="206" y="1"/>
                      <a:pt x="103" y="1"/>
                    </a:cubicBezTo>
                    <a:cubicBezTo>
                      <a:pt x="1" y="1"/>
                      <a:pt x="1"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11893619" y="4249121"/>
                <a:ext cx="25760" cy="20009"/>
              </a:xfrm>
              <a:custGeom>
                <a:avLst/>
                <a:gdLst/>
                <a:ahLst/>
                <a:cxnLst/>
                <a:rect l="l" t="t" r="r" b="b"/>
                <a:pathLst>
                  <a:path w="215" h="167" extrusionOk="0">
                    <a:moveTo>
                      <a:pt x="108" y="166"/>
                    </a:moveTo>
                    <a:cubicBezTo>
                      <a:pt x="215" y="166"/>
                      <a:pt x="215" y="1"/>
                      <a:pt x="108" y="1"/>
                    </a:cubicBezTo>
                    <a:cubicBezTo>
                      <a:pt x="3" y="2"/>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11662136" y="4171601"/>
                <a:ext cx="57272" cy="58110"/>
              </a:xfrm>
              <a:custGeom>
                <a:avLst/>
                <a:gdLst/>
                <a:ahLst/>
                <a:cxnLst/>
                <a:rect l="l" t="t" r="r" b="b"/>
                <a:pathLst>
                  <a:path w="478" h="485" extrusionOk="0">
                    <a:moveTo>
                      <a:pt x="344" y="62"/>
                    </a:moveTo>
                    <a:cubicBezTo>
                      <a:pt x="260" y="19"/>
                      <a:pt x="144" y="0"/>
                      <a:pt x="74" y="79"/>
                    </a:cubicBezTo>
                    <a:cubicBezTo>
                      <a:pt x="1" y="158"/>
                      <a:pt x="10" y="260"/>
                      <a:pt x="56" y="349"/>
                    </a:cubicBezTo>
                    <a:cubicBezTo>
                      <a:pt x="119" y="471"/>
                      <a:pt x="293" y="484"/>
                      <a:pt x="386" y="391"/>
                    </a:cubicBezTo>
                    <a:cubicBezTo>
                      <a:pt x="478" y="300"/>
                      <a:pt x="464" y="126"/>
                      <a:pt x="344" y="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11664892" y="3805805"/>
                <a:ext cx="39779" cy="30912"/>
              </a:xfrm>
              <a:custGeom>
                <a:avLst/>
                <a:gdLst/>
                <a:ahLst/>
                <a:cxnLst/>
                <a:rect l="l" t="t" r="r" b="b"/>
                <a:pathLst>
                  <a:path w="332" h="258" extrusionOk="0">
                    <a:moveTo>
                      <a:pt x="165" y="258"/>
                    </a:moveTo>
                    <a:cubicBezTo>
                      <a:pt x="330" y="258"/>
                      <a:pt x="331" y="0"/>
                      <a:pt x="165" y="0"/>
                    </a:cubicBezTo>
                    <a:cubicBezTo>
                      <a:pt x="0" y="0"/>
                      <a:pt x="0" y="258"/>
                      <a:pt x="165" y="2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11658662" y="3475834"/>
                <a:ext cx="16894" cy="13299"/>
              </a:xfrm>
              <a:custGeom>
                <a:avLst/>
                <a:gdLst/>
                <a:ahLst/>
                <a:cxnLst/>
                <a:rect l="l" t="t" r="r" b="b"/>
                <a:pathLst>
                  <a:path w="141" h="111" extrusionOk="0">
                    <a:moveTo>
                      <a:pt x="71" y="110"/>
                    </a:moveTo>
                    <a:cubicBezTo>
                      <a:pt x="141" y="110"/>
                      <a:pt x="141" y="2"/>
                      <a:pt x="71" y="2"/>
                    </a:cubicBezTo>
                    <a:cubicBezTo>
                      <a:pt x="0" y="1"/>
                      <a:pt x="0" y="110"/>
                      <a:pt x="71"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11809029" y="3206130"/>
                <a:ext cx="20009" cy="15336"/>
              </a:xfrm>
              <a:custGeom>
                <a:avLst/>
                <a:gdLst/>
                <a:ahLst/>
                <a:cxnLst/>
                <a:rect l="l" t="t" r="r" b="b"/>
                <a:pathLst>
                  <a:path w="167" h="128" extrusionOk="0">
                    <a:moveTo>
                      <a:pt x="84" y="128"/>
                    </a:moveTo>
                    <a:cubicBezTo>
                      <a:pt x="167" y="128"/>
                      <a:pt x="167" y="0"/>
                      <a:pt x="84" y="0"/>
                    </a:cubicBezTo>
                    <a:cubicBezTo>
                      <a:pt x="0" y="0"/>
                      <a:pt x="0"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11943941" y="3254656"/>
                <a:ext cx="30433" cy="23604"/>
              </a:xfrm>
              <a:custGeom>
                <a:avLst/>
                <a:gdLst/>
                <a:ahLst/>
                <a:cxnLst/>
                <a:rect l="l" t="t" r="r" b="b"/>
                <a:pathLst>
                  <a:path w="254" h="197" extrusionOk="0">
                    <a:moveTo>
                      <a:pt x="127" y="196"/>
                    </a:moveTo>
                    <a:cubicBezTo>
                      <a:pt x="254" y="196"/>
                      <a:pt x="254" y="0"/>
                      <a:pt x="127" y="0"/>
                    </a:cubicBezTo>
                    <a:cubicBezTo>
                      <a:pt x="1" y="0"/>
                      <a:pt x="1" y="196"/>
                      <a:pt x="127"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12821464" y="4172679"/>
                <a:ext cx="27557" cy="21207"/>
              </a:xfrm>
              <a:custGeom>
                <a:avLst/>
                <a:gdLst/>
                <a:ahLst/>
                <a:cxnLst/>
                <a:rect l="l" t="t" r="r" b="b"/>
                <a:pathLst>
                  <a:path w="230" h="177" extrusionOk="0">
                    <a:moveTo>
                      <a:pt x="116" y="177"/>
                    </a:moveTo>
                    <a:cubicBezTo>
                      <a:pt x="228" y="177"/>
                      <a:pt x="229" y="1"/>
                      <a:pt x="116" y="1"/>
                    </a:cubicBezTo>
                    <a:cubicBezTo>
                      <a:pt x="1" y="1"/>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12841833" y="4262420"/>
                <a:ext cx="21687" cy="17014"/>
              </a:xfrm>
              <a:custGeom>
                <a:avLst/>
                <a:gdLst/>
                <a:ahLst/>
                <a:cxnLst/>
                <a:rect l="l" t="t" r="r" b="b"/>
                <a:pathLst>
                  <a:path w="181" h="142" extrusionOk="0">
                    <a:moveTo>
                      <a:pt x="91" y="142"/>
                    </a:moveTo>
                    <a:cubicBezTo>
                      <a:pt x="181" y="142"/>
                      <a:pt x="181" y="1"/>
                      <a:pt x="91" y="1"/>
                    </a:cubicBezTo>
                    <a:cubicBezTo>
                      <a:pt x="0" y="0"/>
                      <a:pt x="0" y="142"/>
                      <a:pt x="91" y="1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12426794" y="4478088"/>
                <a:ext cx="22525" cy="17733"/>
              </a:xfrm>
              <a:custGeom>
                <a:avLst/>
                <a:gdLst/>
                <a:ahLst/>
                <a:cxnLst/>
                <a:rect l="l" t="t" r="r" b="b"/>
                <a:pathLst>
                  <a:path w="188" h="148" extrusionOk="0">
                    <a:moveTo>
                      <a:pt x="94" y="147"/>
                    </a:moveTo>
                    <a:cubicBezTo>
                      <a:pt x="188" y="147"/>
                      <a:pt x="188" y="3"/>
                      <a:pt x="94" y="3"/>
                    </a:cubicBezTo>
                    <a:cubicBezTo>
                      <a:pt x="0" y="1"/>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12220713" y="4397811"/>
                <a:ext cx="49364" cy="46249"/>
              </a:xfrm>
              <a:custGeom>
                <a:avLst/>
                <a:gdLst/>
                <a:ahLst/>
                <a:cxnLst/>
                <a:rect l="l" t="t" r="r" b="b"/>
                <a:pathLst>
                  <a:path w="412" h="386" extrusionOk="0">
                    <a:moveTo>
                      <a:pt x="339" y="286"/>
                    </a:moveTo>
                    <a:cubicBezTo>
                      <a:pt x="344" y="277"/>
                      <a:pt x="348" y="268"/>
                      <a:pt x="353" y="258"/>
                    </a:cubicBezTo>
                    <a:cubicBezTo>
                      <a:pt x="411" y="144"/>
                      <a:pt x="341" y="1"/>
                      <a:pt x="206" y="1"/>
                    </a:cubicBezTo>
                    <a:cubicBezTo>
                      <a:pt x="70" y="1"/>
                      <a:pt x="0" y="144"/>
                      <a:pt x="58" y="258"/>
                    </a:cubicBezTo>
                    <a:cubicBezTo>
                      <a:pt x="63" y="268"/>
                      <a:pt x="68" y="276"/>
                      <a:pt x="73" y="286"/>
                    </a:cubicBezTo>
                    <a:cubicBezTo>
                      <a:pt x="124" y="386"/>
                      <a:pt x="287" y="386"/>
                      <a:pt x="339"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11763260" y="3685630"/>
                <a:ext cx="18092" cy="14138"/>
              </a:xfrm>
              <a:custGeom>
                <a:avLst/>
                <a:gdLst/>
                <a:ahLst/>
                <a:cxnLst/>
                <a:rect l="l" t="t" r="r" b="b"/>
                <a:pathLst>
                  <a:path w="151" h="118" extrusionOk="0">
                    <a:moveTo>
                      <a:pt x="75" y="117"/>
                    </a:moveTo>
                    <a:cubicBezTo>
                      <a:pt x="150" y="117"/>
                      <a:pt x="150" y="0"/>
                      <a:pt x="75" y="0"/>
                    </a:cubicBezTo>
                    <a:cubicBezTo>
                      <a:pt x="1" y="0"/>
                      <a:pt x="1" y="117"/>
                      <a:pt x="75" y="1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11749481" y="3520645"/>
                <a:ext cx="22286" cy="17253"/>
              </a:xfrm>
              <a:custGeom>
                <a:avLst/>
                <a:gdLst/>
                <a:ahLst/>
                <a:cxnLst/>
                <a:rect l="l" t="t" r="r" b="b"/>
                <a:pathLst>
                  <a:path w="186" h="144" extrusionOk="0">
                    <a:moveTo>
                      <a:pt x="93" y="143"/>
                    </a:moveTo>
                    <a:cubicBezTo>
                      <a:pt x="185" y="143"/>
                      <a:pt x="185" y="1"/>
                      <a:pt x="93" y="1"/>
                    </a:cubicBezTo>
                    <a:cubicBezTo>
                      <a:pt x="1" y="0"/>
                      <a:pt x="1"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11818375" y="3426111"/>
                <a:ext cx="24802" cy="19410"/>
              </a:xfrm>
              <a:custGeom>
                <a:avLst/>
                <a:gdLst/>
                <a:ahLst/>
                <a:cxnLst/>
                <a:rect l="l" t="t" r="r" b="b"/>
                <a:pathLst>
                  <a:path w="207" h="162" extrusionOk="0">
                    <a:moveTo>
                      <a:pt x="104" y="162"/>
                    </a:moveTo>
                    <a:cubicBezTo>
                      <a:pt x="206" y="162"/>
                      <a:pt x="206" y="1"/>
                      <a:pt x="104" y="1"/>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11728274" y="3313365"/>
                <a:ext cx="29714" cy="23004"/>
              </a:xfrm>
              <a:custGeom>
                <a:avLst/>
                <a:gdLst/>
                <a:ahLst/>
                <a:cxnLst/>
                <a:rect l="l" t="t" r="r" b="b"/>
                <a:pathLst>
                  <a:path w="248" h="192" extrusionOk="0">
                    <a:moveTo>
                      <a:pt x="124" y="191"/>
                    </a:moveTo>
                    <a:cubicBezTo>
                      <a:pt x="246" y="191"/>
                      <a:pt x="247" y="1"/>
                      <a:pt x="124" y="1"/>
                    </a:cubicBezTo>
                    <a:cubicBezTo>
                      <a:pt x="0" y="1"/>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10548338" y="3657714"/>
                <a:ext cx="30074" cy="23484"/>
              </a:xfrm>
              <a:custGeom>
                <a:avLst/>
                <a:gdLst/>
                <a:ahLst/>
                <a:cxnLst/>
                <a:rect l="l" t="t" r="r" b="b"/>
                <a:pathLst>
                  <a:path w="251" h="196" extrusionOk="0">
                    <a:moveTo>
                      <a:pt x="126" y="195"/>
                    </a:moveTo>
                    <a:cubicBezTo>
                      <a:pt x="251" y="195"/>
                      <a:pt x="251" y="1"/>
                      <a:pt x="126" y="1"/>
                    </a:cubicBezTo>
                    <a:cubicBezTo>
                      <a:pt x="1" y="0"/>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10582366" y="3773575"/>
                <a:ext cx="32350" cy="25161"/>
              </a:xfrm>
              <a:custGeom>
                <a:avLst/>
                <a:gdLst/>
                <a:ahLst/>
                <a:cxnLst/>
                <a:rect l="l" t="t" r="r" b="b"/>
                <a:pathLst>
                  <a:path w="270" h="210" extrusionOk="0">
                    <a:moveTo>
                      <a:pt x="134" y="209"/>
                    </a:moveTo>
                    <a:cubicBezTo>
                      <a:pt x="269" y="209"/>
                      <a:pt x="269" y="0"/>
                      <a:pt x="134" y="0"/>
                    </a:cubicBezTo>
                    <a:cubicBezTo>
                      <a:pt x="1" y="0"/>
                      <a:pt x="1" y="209"/>
                      <a:pt x="134" y="2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10613278" y="3634350"/>
                <a:ext cx="75603" cy="58470"/>
              </a:xfrm>
              <a:custGeom>
                <a:avLst/>
                <a:gdLst/>
                <a:ahLst/>
                <a:cxnLst/>
                <a:rect l="l" t="t" r="r" b="b"/>
                <a:pathLst>
                  <a:path w="631" h="488" extrusionOk="0">
                    <a:moveTo>
                      <a:pt x="315" y="487"/>
                    </a:moveTo>
                    <a:cubicBezTo>
                      <a:pt x="629" y="487"/>
                      <a:pt x="631" y="0"/>
                      <a:pt x="315" y="0"/>
                    </a:cubicBezTo>
                    <a:cubicBezTo>
                      <a:pt x="1" y="0"/>
                      <a:pt x="1" y="487"/>
                      <a:pt x="315" y="4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10883220" y="3981694"/>
                <a:ext cx="28396" cy="30912"/>
              </a:xfrm>
              <a:custGeom>
                <a:avLst/>
                <a:gdLst/>
                <a:ahLst/>
                <a:cxnLst/>
                <a:rect l="l" t="t" r="r" b="b"/>
                <a:pathLst>
                  <a:path w="237" h="258" extrusionOk="0">
                    <a:moveTo>
                      <a:pt x="164" y="29"/>
                    </a:moveTo>
                    <a:cubicBezTo>
                      <a:pt x="134" y="13"/>
                      <a:pt x="110" y="0"/>
                      <a:pt x="75" y="17"/>
                    </a:cubicBezTo>
                    <a:cubicBezTo>
                      <a:pt x="33" y="36"/>
                      <a:pt x="0" y="72"/>
                      <a:pt x="0" y="122"/>
                    </a:cubicBezTo>
                    <a:cubicBezTo>
                      <a:pt x="0" y="204"/>
                      <a:pt x="92" y="257"/>
                      <a:pt x="164" y="215"/>
                    </a:cubicBezTo>
                    <a:cubicBezTo>
                      <a:pt x="233" y="176"/>
                      <a:pt x="237" y="68"/>
                      <a:pt x="16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10862852" y="4100790"/>
                <a:ext cx="31991" cy="24802"/>
              </a:xfrm>
              <a:custGeom>
                <a:avLst/>
                <a:gdLst/>
                <a:ahLst/>
                <a:cxnLst/>
                <a:rect l="l" t="t" r="r" b="b"/>
                <a:pathLst>
                  <a:path w="267" h="207" extrusionOk="0">
                    <a:moveTo>
                      <a:pt x="134" y="206"/>
                    </a:moveTo>
                    <a:cubicBezTo>
                      <a:pt x="265" y="206"/>
                      <a:pt x="266" y="1"/>
                      <a:pt x="134" y="1"/>
                    </a:cubicBezTo>
                    <a:cubicBezTo>
                      <a:pt x="1" y="1"/>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11222296" y="3725050"/>
                <a:ext cx="37023" cy="28875"/>
              </a:xfrm>
              <a:custGeom>
                <a:avLst/>
                <a:gdLst/>
                <a:ahLst/>
                <a:cxnLst/>
                <a:rect l="l" t="t" r="r" b="b"/>
                <a:pathLst>
                  <a:path w="309" h="241" extrusionOk="0">
                    <a:moveTo>
                      <a:pt x="155" y="241"/>
                    </a:moveTo>
                    <a:cubicBezTo>
                      <a:pt x="309" y="241"/>
                      <a:pt x="309" y="0"/>
                      <a:pt x="155" y="0"/>
                    </a:cubicBezTo>
                    <a:cubicBezTo>
                      <a:pt x="1" y="0"/>
                      <a:pt x="1"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11247098" y="3641299"/>
                <a:ext cx="57631" cy="44571"/>
              </a:xfrm>
              <a:custGeom>
                <a:avLst/>
                <a:gdLst/>
                <a:ahLst/>
                <a:cxnLst/>
                <a:rect l="l" t="t" r="r" b="b"/>
                <a:pathLst>
                  <a:path w="481" h="372" extrusionOk="0">
                    <a:moveTo>
                      <a:pt x="240" y="371"/>
                    </a:moveTo>
                    <a:cubicBezTo>
                      <a:pt x="479" y="371"/>
                      <a:pt x="480" y="0"/>
                      <a:pt x="240" y="0"/>
                    </a:cubicBezTo>
                    <a:cubicBezTo>
                      <a:pt x="2" y="0"/>
                      <a:pt x="1" y="371"/>
                      <a:pt x="240" y="3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10904907" y="3227098"/>
                <a:ext cx="41097" cy="31751"/>
              </a:xfrm>
              <a:custGeom>
                <a:avLst/>
                <a:gdLst/>
                <a:ahLst/>
                <a:cxnLst/>
                <a:rect l="l" t="t" r="r" b="b"/>
                <a:pathLst>
                  <a:path w="343" h="265" extrusionOk="0">
                    <a:moveTo>
                      <a:pt x="172" y="265"/>
                    </a:moveTo>
                    <a:cubicBezTo>
                      <a:pt x="343" y="265"/>
                      <a:pt x="343" y="0"/>
                      <a:pt x="172" y="0"/>
                    </a:cubicBezTo>
                    <a:cubicBezTo>
                      <a:pt x="1" y="0"/>
                      <a:pt x="1" y="265"/>
                      <a:pt x="172" y="26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11031072" y="3171384"/>
                <a:ext cx="34267" cy="26479"/>
              </a:xfrm>
              <a:custGeom>
                <a:avLst/>
                <a:gdLst/>
                <a:ahLst/>
                <a:cxnLst/>
                <a:rect l="l" t="t" r="r" b="b"/>
                <a:pathLst>
                  <a:path w="286" h="221" extrusionOk="0">
                    <a:moveTo>
                      <a:pt x="143" y="221"/>
                    </a:moveTo>
                    <a:cubicBezTo>
                      <a:pt x="284"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10999680" y="3080924"/>
                <a:ext cx="26719" cy="20488"/>
              </a:xfrm>
              <a:custGeom>
                <a:avLst/>
                <a:gdLst/>
                <a:ahLst/>
                <a:cxnLst/>
                <a:rect l="l" t="t" r="r" b="b"/>
                <a:pathLst>
                  <a:path w="223" h="171" extrusionOk="0">
                    <a:moveTo>
                      <a:pt x="112" y="171"/>
                    </a:moveTo>
                    <a:cubicBezTo>
                      <a:pt x="222" y="171"/>
                      <a:pt x="222" y="0"/>
                      <a:pt x="112" y="0"/>
                    </a:cubicBezTo>
                    <a:cubicBezTo>
                      <a:pt x="1" y="0"/>
                      <a:pt x="1" y="171"/>
                      <a:pt x="112"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11085588" y="3119145"/>
                <a:ext cx="18332" cy="14258"/>
              </a:xfrm>
              <a:custGeom>
                <a:avLst/>
                <a:gdLst/>
                <a:ahLst/>
                <a:cxnLst/>
                <a:rect l="l" t="t" r="r" b="b"/>
                <a:pathLst>
                  <a:path w="153" h="119" extrusionOk="0">
                    <a:moveTo>
                      <a:pt x="78" y="119"/>
                    </a:moveTo>
                    <a:cubicBezTo>
                      <a:pt x="153" y="119"/>
                      <a:pt x="153" y="1"/>
                      <a:pt x="78" y="1"/>
                    </a:cubicBezTo>
                    <a:cubicBezTo>
                      <a:pt x="3" y="1"/>
                      <a:pt x="1" y="119"/>
                      <a:pt x="78" y="1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11231522" y="3061993"/>
                <a:ext cx="30193" cy="23484"/>
              </a:xfrm>
              <a:custGeom>
                <a:avLst/>
                <a:gdLst/>
                <a:ahLst/>
                <a:cxnLst/>
                <a:rect l="l" t="t" r="r" b="b"/>
                <a:pathLst>
                  <a:path w="252" h="196" extrusionOk="0">
                    <a:moveTo>
                      <a:pt x="126" y="195"/>
                    </a:moveTo>
                    <a:cubicBezTo>
                      <a:pt x="252" y="195"/>
                      <a:pt x="252" y="1"/>
                      <a:pt x="126" y="1"/>
                    </a:cubicBezTo>
                    <a:cubicBezTo>
                      <a:pt x="1" y="1"/>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11172813" y="2736096"/>
                <a:ext cx="42415" cy="32949"/>
              </a:xfrm>
              <a:custGeom>
                <a:avLst/>
                <a:gdLst/>
                <a:ahLst/>
                <a:cxnLst/>
                <a:rect l="l" t="t" r="r" b="b"/>
                <a:pathLst>
                  <a:path w="354" h="275" extrusionOk="0">
                    <a:moveTo>
                      <a:pt x="178" y="274"/>
                    </a:moveTo>
                    <a:cubicBezTo>
                      <a:pt x="354" y="274"/>
                      <a:pt x="354" y="0"/>
                      <a:pt x="178" y="0"/>
                    </a:cubicBezTo>
                    <a:cubicBezTo>
                      <a:pt x="3" y="0"/>
                      <a:pt x="1" y="274"/>
                      <a:pt x="178" y="2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9469166" y="2703866"/>
                <a:ext cx="43732" cy="50202"/>
              </a:xfrm>
              <a:custGeom>
                <a:avLst/>
                <a:gdLst/>
                <a:ahLst/>
                <a:cxnLst/>
                <a:rect l="l" t="t" r="r" b="b"/>
                <a:pathLst>
                  <a:path w="365" h="419" extrusionOk="0">
                    <a:moveTo>
                      <a:pt x="93" y="334"/>
                    </a:moveTo>
                    <a:cubicBezTo>
                      <a:pt x="102" y="339"/>
                      <a:pt x="109" y="345"/>
                      <a:pt x="119" y="350"/>
                    </a:cubicBezTo>
                    <a:cubicBezTo>
                      <a:pt x="224" y="419"/>
                      <a:pt x="365" y="328"/>
                      <a:pt x="365" y="210"/>
                    </a:cubicBezTo>
                    <a:cubicBezTo>
                      <a:pt x="365" y="91"/>
                      <a:pt x="224" y="0"/>
                      <a:pt x="119" y="69"/>
                    </a:cubicBezTo>
                    <a:cubicBezTo>
                      <a:pt x="109" y="74"/>
                      <a:pt x="102" y="80"/>
                      <a:pt x="93" y="86"/>
                    </a:cubicBezTo>
                    <a:cubicBezTo>
                      <a:pt x="1" y="148"/>
                      <a:pt x="1" y="273"/>
                      <a:pt x="93" y="3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9572207" y="2874362"/>
                <a:ext cx="31991" cy="24802"/>
              </a:xfrm>
              <a:custGeom>
                <a:avLst/>
                <a:gdLst/>
                <a:ahLst/>
                <a:cxnLst/>
                <a:rect l="l" t="t" r="r" b="b"/>
                <a:pathLst>
                  <a:path w="267" h="207" extrusionOk="0">
                    <a:moveTo>
                      <a:pt x="133" y="207"/>
                    </a:moveTo>
                    <a:cubicBezTo>
                      <a:pt x="265" y="207"/>
                      <a:pt x="266" y="1"/>
                      <a:pt x="133" y="1"/>
                    </a:cubicBezTo>
                    <a:cubicBezTo>
                      <a:pt x="1" y="1"/>
                      <a:pt x="0" y="207"/>
                      <a:pt x="133"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9428429" y="2969735"/>
                <a:ext cx="27318" cy="21207"/>
              </a:xfrm>
              <a:custGeom>
                <a:avLst/>
                <a:gdLst/>
                <a:ahLst/>
                <a:cxnLst/>
                <a:rect l="l" t="t" r="r" b="b"/>
                <a:pathLst>
                  <a:path w="228" h="177" extrusionOk="0">
                    <a:moveTo>
                      <a:pt x="114" y="176"/>
                    </a:moveTo>
                    <a:cubicBezTo>
                      <a:pt x="227" y="176"/>
                      <a:pt x="228" y="0"/>
                      <a:pt x="114" y="0"/>
                    </a:cubicBezTo>
                    <a:cubicBezTo>
                      <a:pt x="0" y="0"/>
                      <a:pt x="0"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12415292" y="6885652"/>
                <a:ext cx="34027" cy="26479"/>
              </a:xfrm>
              <a:custGeom>
                <a:avLst/>
                <a:gdLst/>
                <a:ahLst/>
                <a:cxnLst/>
                <a:rect l="l" t="t" r="r" b="b"/>
                <a:pathLst>
                  <a:path w="284" h="221" extrusionOk="0">
                    <a:moveTo>
                      <a:pt x="141" y="221"/>
                    </a:moveTo>
                    <a:cubicBezTo>
                      <a:pt x="282" y="221"/>
                      <a:pt x="284" y="0"/>
                      <a:pt x="141" y="0"/>
                    </a:cubicBezTo>
                    <a:cubicBezTo>
                      <a:pt x="0" y="0"/>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10753341" y="6911053"/>
                <a:ext cx="28875" cy="22525"/>
              </a:xfrm>
              <a:custGeom>
                <a:avLst/>
                <a:gdLst/>
                <a:ahLst/>
                <a:cxnLst/>
                <a:rect l="l" t="t" r="r" b="b"/>
                <a:pathLst>
                  <a:path w="241" h="188" extrusionOk="0">
                    <a:moveTo>
                      <a:pt x="121" y="187"/>
                    </a:moveTo>
                    <a:cubicBezTo>
                      <a:pt x="241" y="187"/>
                      <a:pt x="241" y="0"/>
                      <a:pt x="121" y="0"/>
                    </a:cubicBezTo>
                    <a:cubicBezTo>
                      <a:pt x="0" y="0"/>
                      <a:pt x="0" y="187"/>
                      <a:pt x="121"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10874354" y="6820353"/>
                <a:ext cx="67216" cy="52120"/>
              </a:xfrm>
              <a:custGeom>
                <a:avLst/>
                <a:gdLst/>
                <a:ahLst/>
                <a:cxnLst/>
                <a:rect l="l" t="t" r="r" b="b"/>
                <a:pathLst>
                  <a:path w="561" h="435" extrusionOk="0">
                    <a:moveTo>
                      <a:pt x="281" y="435"/>
                    </a:moveTo>
                    <a:cubicBezTo>
                      <a:pt x="561" y="435"/>
                      <a:pt x="561" y="1"/>
                      <a:pt x="281" y="1"/>
                    </a:cubicBezTo>
                    <a:cubicBezTo>
                      <a:pt x="2" y="0"/>
                      <a:pt x="1" y="435"/>
                      <a:pt x="281" y="4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10358911" y="6610676"/>
                <a:ext cx="35465" cy="27557"/>
              </a:xfrm>
              <a:custGeom>
                <a:avLst/>
                <a:gdLst/>
                <a:ahLst/>
                <a:cxnLst/>
                <a:rect l="l" t="t" r="r" b="b"/>
                <a:pathLst>
                  <a:path w="296" h="230" extrusionOk="0">
                    <a:moveTo>
                      <a:pt x="148" y="230"/>
                    </a:moveTo>
                    <a:cubicBezTo>
                      <a:pt x="295" y="230"/>
                      <a:pt x="295" y="2"/>
                      <a:pt x="148" y="2"/>
                    </a:cubicBezTo>
                    <a:cubicBezTo>
                      <a:pt x="0" y="1"/>
                      <a:pt x="0" y="230"/>
                      <a:pt x="148"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10346929" y="6837007"/>
                <a:ext cx="24083" cy="18571"/>
              </a:xfrm>
              <a:custGeom>
                <a:avLst/>
                <a:gdLst/>
                <a:ahLst/>
                <a:cxnLst/>
                <a:rect l="l" t="t" r="r" b="b"/>
                <a:pathLst>
                  <a:path w="201" h="155" extrusionOk="0">
                    <a:moveTo>
                      <a:pt x="101" y="154"/>
                    </a:moveTo>
                    <a:cubicBezTo>
                      <a:pt x="200" y="154"/>
                      <a:pt x="200" y="0"/>
                      <a:pt x="101" y="0"/>
                    </a:cubicBezTo>
                    <a:cubicBezTo>
                      <a:pt x="1"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10264018" y="6917882"/>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9964840" y="6855938"/>
                <a:ext cx="52359" cy="50921"/>
              </a:xfrm>
              <a:custGeom>
                <a:avLst/>
                <a:gdLst/>
                <a:ahLst/>
                <a:cxnLst/>
                <a:rect l="l" t="t" r="r" b="b"/>
                <a:pathLst>
                  <a:path w="437" h="425" extrusionOk="0">
                    <a:moveTo>
                      <a:pt x="219" y="425"/>
                    </a:moveTo>
                    <a:cubicBezTo>
                      <a:pt x="330" y="425"/>
                      <a:pt x="436" y="328"/>
                      <a:pt x="431" y="213"/>
                    </a:cubicBezTo>
                    <a:cubicBezTo>
                      <a:pt x="426" y="98"/>
                      <a:pt x="337" y="1"/>
                      <a:pt x="219" y="1"/>
                    </a:cubicBezTo>
                    <a:cubicBezTo>
                      <a:pt x="108" y="1"/>
                      <a:pt x="1" y="98"/>
                      <a:pt x="6" y="213"/>
                    </a:cubicBezTo>
                    <a:cubicBezTo>
                      <a:pt x="11" y="328"/>
                      <a:pt x="100" y="425"/>
                      <a:pt x="219" y="42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10099392" y="6660160"/>
                <a:ext cx="28516" cy="22046"/>
              </a:xfrm>
              <a:custGeom>
                <a:avLst/>
                <a:gdLst/>
                <a:ahLst/>
                <a:cxnLst/>
                <a:rect l="l" t="t" r="r" b="b"/>
                <a:pathLst>
                  <a:path w="238" h="184" extrusionOk="0">
                    <a:moveTo>
                      <a:pt x="120" y="183"/>
                    </a:moveTo>
                    <a:cubicBezTo>
                      <a:pt x="237" y="183"/>
                      <a:pt x="237" y="0"/>
                      <a:pt x="120" y="0"/>
                    </a:cubicBezTo>
                    <a:cubicBezTo>
                      <a:pt x="3" y="0"/>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10164452" y="6514704"/>
                <a:ext cx="26958" cy="20968"/>
              </a:xfrm>
              <a:custGeom>
                <a:avLst/>
                <a:gdLst/>
                <a:ahLst/>
                <a:cxnLst/>
                <a:rect l="l" t="t" r="r" b="b"/>
                <a:pathLst>
                  <a:path w="225" h="175" extrusionOk="0">
                    <a:moveTo>
                      <a:pt x="112" y="174"/>
                    </a:moveTo>
                    <a:cubicBezTo>
                      <a:pt x="225" y="174"/>
                      <a:pt x="225"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10631849" y="6627211"/>
                <a:ext cx="38221" cy="29594"/>
              </a:xfrm>
              <a:custGeom>
                <a:avLst/>
                <a:gdLst/>
                <a:ahLst/>
                <a:cxnLst/>
                <a:rect l="l" t="t" r="r" b="b"/>
                <a:pathLst>
                  <a:path w="319" h="247" extrusionOk="0">
                    <a:moveTo>
                      <a:pt x="160" y="247"/>
                    </a:moveTo>
                    <a:cubicBezTo>
                      <a:pt x="318" y="247"/>
                      <a:pt x="318" y="1"/>
                      <a:pt x="160" y="1"/>
                    </a:cubicBezTo>
                    <a:cubicBezTo>
                      <a:pt x="2" y="1"/>
                      <a:pt x="1" y="247"/>
                      <a:pt x="160" y="2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11214508" y="5970744"/>
                <a:ext cx="29235" cy="22765"/>
              </a:xfrm>
              <a:custGeom>
                <a:avLst/>
                <a:gdLst/>
                <a:ahLst/>
                <a:cxnLst/>
                <a:rect l="l" t="t" r="r" b="b"/>
                <a:pathLst>
                  <a:path w="244" h="190"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11356010" y="5843261"/>
                <a:ext cx="26719" cy="20728"/>
              </a:xfrm>
              <a:custGeom>
                <a:avLst/>
                <a:gdLst/>
                <a:ahLst/>
                <a:cxnLst/>
                <a:rect l="l" t="t" r="r" b="b"/>
                <a:pathLst>
                  <a:path w="223" h="173" extrusionOk="0">
                    <a:moveTo>
                      <a:pt x="111" y="172"/>
                    </a:moveTo>
                    <a:cubicBezTo>
                      <a:pt x="222" y="172"/>
                      <a:pt x="222" y="0"/>
                      <a:pt x="111" y="0"/>
                    </a:cubicBezTo>
                    <a:cubicBezTo>
                      <a:pt x="1" y="0"/>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11556580" y="5641612"/>
                <a:ext cx="34507" cy="26719"/>
              </a:xfrm>
              <a:custGeom>
                <a:avLst/>
                <a:gdLst/>
                <a:ahLst/>
                <a:cxnLst/>
                <a:rect l="l" t="t" r="r" b="b"/>
                <a:pathLst>
                  <a:path w="288" h="223" extrusionOk="0">
                    <a:moveTo>
                      <a:pt x="144" y="223"/>
                    </a:moveTo>
                    <a:cubicBezTo>
                      <a:pt x="287" y="223"/>
                      <a:pt x="287" y="0"/>
                      <a:pt x="144" y="0"/>
                    </a:cubicBezTo>
                    <a:cubicBezTo>
                      <a:pt x="0" y="0"/>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11257522" y="5538092"/>
                <a:ext cx="60147" cy="58590"/>
              </a:xfrm>
              <a:custGeom>
                <a:avLst/>
                <a:gdLst/>
                <a:ahLst/>
                <a:cxnLst/>
                <a:rect l="l" t="t" r="r" b="b"/>
                <a:pathLst>
                  <a:path w="502" h="489" extrusionOk="0">
                    <a:moveTo>
                      <a:pt x="251" y="489"/>
                    </a:moveTo>
                    <a:cubicBezTo>
                      <a:pt x="379" y="489"/>
                      <a:pt x="501" y="376"/>
                      <a:pt x="495" y="244"/>
                    </a:cubicBezTo>
                    <a:cubicBezTo>
                      <a:pt x="489" y="112"/>
                      <a:pt x="388" y="0"/>
                      <a:pt x="251" y="0"/>
                    </a:cubicBezTo>
                    <a:cubicBezTo>
                      <a:pt x="124" y="0"/>
                      <a:pt x="0" y="112"/>
                      <a:pt x="8" y="244"/>
                    </a:cubicBezTo>
                    <a:cubicBezTo>
                      <a:pt x="13" y="377"/>
                      <a:pt x="114" y="489"/>
                      <a:pt x="251" y="4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10552891" y="5834993"/>
                <a:ext cx="32709" cy="25401"/>
              </a:xfrm>
              <a:custGeom>
                <a:avLst/>
                <a:gdLst/>
                <a:ahLst/>
                <a:cxnLst/>
                <a:rect l="l" t="t" r="r" b="b"/>
                <a:pathLst>
                  <a:path w="273"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10639397" y="5645805"/>
                <a:ext cx="23484" cy="18212"/>
              </a:xfrm>
              <a:custGeom>
                <a:avLst/>
                <a:gdLst/>
                <a:ahLst/>
                <a:cxnLst/>
                <a:rect l="l" t="t" r="r" b="b"/>
                <a:pathLst>
                  <a:path w="196" h="152" extrusionOk="0">
                    <a:moveTo>
                      <a:pt x="97" y="152"/>
                    </a:moveTo>
                    <a:cubicBezTo>
                      <a:pt x="195" y="152"/>
                      <a:pt x="195" y="1"/>
                      <a:pt x="97" y="1"/>
                    </a:cubicBezTo>
                    <a:cubicBezTo>
                      <a:pt x="0" y="1"/>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10750466" y="5628911"/>
                <a:ext cx="31751" cy="31871"/>
              </a:xfrm>
              <a:custGeom>
                <a:avLst/>
                <a:gdLst/>
                <a:ahLst/>
                <a:cxnLst/>
                <a:rect l="l" t="t" r="r" b="b"/>
                <a:pathLst>
                  <a:path w="265" h="266" extrusionOk="0">
                    <a:moveTo>
                      <a:pt x="156" y="229"/>
                    </a:moveTo>
                    <a:cubicBezTo>
                      <a:pt x="171" y="212"/>
                      <a:pt x="186" y="195"/>
                      <a:pt x="201" y="176"/>
                    </a:cubicBezTo>
                    <a:cubicBezTo>
                      <a:pt x="265" y="97"/>
                      <a:pt x="169" y="1"/>
                      <a:pt x="90" y="65"/>
                    </a:cubicBezTo>
                    <a:cubicBezTo>
                      <a:pt x="71" y="80"/>
                      <a:pt x="54" y="94"/>
                      <a:pt x="35" y="108"/>
                    </a:cubicBezTo>
                    <a:cubicBezTo>
                      <a:pt x="0" y="138"/>
                      <a:pt x="5" y="199"/>
                      <a:pt x="35" y="229"/>
                    </a:cubicBezTo>
                    <a:cubicBezTo>
                      <a:pt x="66" y="260"/>
                      <a:pt x="128" y="265"/>
                      <a:pt x="15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10841525" y="5427982"/>
                <a:ext cx="27917" cy="21806"/>
              </a:xfrm>
              <a:custGeom>
                <a:avLst/>
                <a:gdLst/>
                <a:ahLst/>
                <a:cxnLst/>
                <a:rect l="l" t="t" r="r" b="b"/>
                <a:pathLst>
                  <a:path w="233" h="182" extrusionOk="0">
                    <a:moveTo>
                      <a:pt x="116" y="181"/>
                    </a:moveTo>
                    <a:cubicBezTo>
                      <a:pt x="232" y="181"/>
                      <a:pt x="232" y="2"/>
                      <a:pt x="116" y="2"/>
                    </a:cubicBezTo>
                    <a:cubicBezTo>
                      <a:pt x="0" y="1"/>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10861774" y="5258803"/>
                <a:ext cx="57631" cy="44811"/>
              </a:xfrm>
              <a:custGeom>
                <a:avLst/>
                <a:gdLst/>
                <a:ahLst/>
                <a:cxnLst/>
                <a:rect l="l" t="t" r="r" b="b"/>
                <a:pathLst>
                  <a:path w="481" h="374" extrusionOk="0">
                    <a:moveTo>
                      <a:pt x="240" y="373"/>
                    </a:moveTo>
                    <a:cubicBezTo>
                      <a:pt x="479" y="373"/>
                      <a:pt x="480" y="1"/>
                      <a:pt x="240" y="1"/>
                    </a:cubicBezTo>
                    <a:cubicBezTo>
                      <a:pt x="0" y="1"/>
                      <a:pt x="0" y="373"/>
                      <a:pt x="240"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11320425" y="4949200"/>
                <a:ext cx="27917" cy="21687"/>
              </a:xfrm>
              <a:custGeom>
                <a:avLst/>
                <a:gdLst/>
                <a:ahLst/>
                <a:cxnLst/>
                <a:rect l="l" t="t" r="r" b="b"/>
                <a:pathLst>
                  <a:path w="233" h="181" extrusionOk="0">
                    <a:moveTo>
                      <a:pt x="116" y="180"/>
                    </a:moveTo>
                    <a:cubicBezTo>
                      <a:pt x="232" y="180"/>
                      <a:pt x="232" y="1"/>
                      <a:pt x="116" y="1"/>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11250932" y="4832860"/>
                <a:ext cx="26599" cy="20608"/>
              </a:xfrm>
              <a:custGeom>
                <a:avLst/>
                <a:gdLst/>
                <a:ahLst/>
                <a:cxnLst/>
                <a:rect l="l" t="t" r="r" b="b"/>
                <a:pathLst>
                  <a:path w="222" h="172"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12652286" y="5227411"/>
                <a:ext cx="62064" cy="60746"/>
              </a:xfrm>
              <a:custGeom>
                <a:avLst/>
                <a:gdLst/>
                <a:ahLst/>
                <a:cxnLst/>
                <a:rect l="l" t="t" r="r" b="b"/>
                <a:pathLst>
                  <a:path w="518" h="507" extrusionOk="0">
                    <a:moveTo>
                      <a:pt x="259" y="506"/>
                    </a:moveTo>
                    <a:cubicBezTo>
                      <a:pt x="391" y="506"/>
                      <a:pt x="517" y="390"/>
                      <a:pt x="512" y="253"/>
                    </a:cubicBezTo>
                    <a:cubicBezTo>
                      <a:pt x="506" y="116"/>
                      <a:pt x="401" y="0"/>
                      <a:pt x="259" y="0"/>
                    </a:cubicBezTo>
                    <a:cubicBezTo>
                      <a:pt x="127" y="0"/>
                      <a:pt x="1" y="116"/>
                      <a:pt x="6" y="253"/>
                    </a:cubicBezTo>
                    <a:cubicBezTo>
                      <a:pt x="12" y="390"/>
                      <a:pt x="118" y="506"/>
                      <a:pt x="259"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12741188" y="5053559"/>
                <a:ext cx="47806" cy="46488"/>
              </a:xfrm>
              <a:custGeom>
                <a:avLst/>
                <a:gdLst/>
                <a:ahLst/>
                <a:cxnLst/>
                <a:rect l="l" t="t" r="r" b="b"/>
                <a:pathLst>
                  <a:path w="399" h="388" extrusionOk="0">
                    <a:moveTo>
                      <a:pt x="200" y="387"/>
                    </a:moveTo>
                    <a:cubicBezTo>
                      <a:pt x="302" y="387"/>
                      <a:pt x="399" y="299"/>
                      <a:pt x="393" y="194"/>
                    </a:cubicBezTo>
                    <a:cubicBezTo>
                      <a:pt x="388" y="89"/>
                      <a:pt x="308" y="0"/>
                      <a:pt x="200" y="0"/>
                    </a:cubicBezTo>
                    <a:cubicBezTo>
                      <a:pt x="98" y="0"/>
                      <a:pt x="1" y="90"/>
                      <a:pt x="6" y="194"/>
                    </a:cubicBezTo>
                    <a:cubicBezTo>
                      <a:pt x="10" y="300"/>
                      <a:pt x="91" y="387"/>
                      <a:pt x="200" y="3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13095241" y="5240950"/>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13375608" y="4811653"/>
                <a:ext cx="40378" cy="35585"/>
              </a:xfrm>
              <a:custGeom>
                <a:avLst/>
                <a:gdLst/>
                <a:ahLst/>
                <a:cxnLst/>
                <a:rect l="l" t="t" r="r" b="b"/>
                <a:pathLst>
                  <a:path w="337" h="297" extrusionOk="0">
                    <a:moveTo>
                      <a:pt x="281" y="100"/>
                    </a:moveTo>
                    <a:cubicBezTo>
                      <a:pt x="276" y="90"/>
                      <a:pt x="270" y="83"/>
                      <a:pt x="265" y="73"/>
                    </a:cubicBezTo>
                    <a:cubicBezTo>
                      <a:pt x="218" y="1"/>
                      <a:pt x="117" y="1"/>
                      <a:pt x="73" y="73"/>
                    </a:cubicBezTo>
                    <a:cubicBezTo>
                      <a:pt x="67" y="83"/>
                      <a:pt x="60" y="90"/>
                      <a:pt x="55" y="100"/>
                    </a:cubicBezTo>
                    <a:cubicBezTo>
                      <a:pt x="1" y="185"/>
                      <a:pt x="73" y="297"/>
                      <a:pt x="169" y="297"/>
                    </a:cubicBezTo>
                    <a:cubicBezTo>
                      <a:pt x="266" y="297"/>
                      <a:pt x="336" y="184"/>
                      <a:pt x="281"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13194927" y="5606866"/>
                <a:ext cx="63143" cy="61345"/>
              </a:xfrm>
              <a:custGeom>
                <a:avLst/>
                <a:gdLst/>
                <a:ahLst/>
                <a:cxnLst/>
                <a:rect l="l" t="t" r="r" b="b"/>
                <a:pathLst>
                  <a:path w="527" h="512" extrusionOk="0">
                    <a:moveTo>
                      <a:pt x="264" y="512"/>
                    </a:moveTo>
                    <a:cubicBezTo>
                      <a:pt x="396" y="512"/>
                      <a:pt x="526" y="394"/>
                      <a:pt x="519" y="255"/>
                    </a:cubicBezTo>
                    <a:cubicBezTo>
                      <a:pt x="512" y="117"/>
                      <a:pt x="407" y="0"/>
                      <a:pt x="264" y="0"/>
                    </a:cubicBezTo>
                    <a:cubicBezTo>
                      <a:pt x="131" y="0"/>
                      <a:pt x="1" y="117"/>
                      <a:pt x="7" y="255"/>
                    </a:cubicBezTo>
                    <a:cubicBezTo>
                      <a:pt x="15" y="394"/>
                      <a:pt x="120" y="512"/>
                      <a:pt x="264" y="5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13527293" y="6459949"/>
                <a:ext cx="17253" cy="13659"/>
              </a:xfrm>
              <a:custGeom>
                <a:avLst/>
                <a:gdLst/>
                <a:ahLst/>
                <a:cxnLst/>
                <a:rect l="l" t="t" r="r" b="b"/>
                <a:pathLst>
                  <a:path w="144" h="114" extrusionOk="0">
                    <a:moveTo>
                      <a:pt x="73" y="113"/>
                    </a:moveTo>
                    <a:cubicBezTo>
                      <a:pt x="144" y="113"/>
                      <a:pt x="144" y="1"/>
                      <a:pt x="73" y="1"/>
                    </a:cubicBezTo>
                    <a:cubicBezTo>
                      <a:pt x="0" y="1"/>
                      <a:pt x="0" y="113"/>
                      <a:pt x="73" y="1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13447017" y="6697422"/>
                <a:ext cx="37862" cy="29235"/>
              </a:xfrm>
              <a:custGeom>
                <a:avLst/>
                <a:gdLst/>
                <a:ahLst/>
                <a:cxnLst/>
                <a:rect l="l" t="t" r="r" b="b"/>
                <a:pathLst>
                  <a:path w="316" h="244" extrusionOk="0">
                    <a:moveTo>
                      <a:pt x="158" y="244"/>
                    </a:moveTo>
                    <a:cubicBezTo>
                      <a:pt x="313" y="244"/>
                      <a:pt x="315" y="1"/>
                      <a:pt x="158" y="1"/>
                    </a:cubicBezTo>
                    <a:cubicBezTo>
                      <a:pt x="2" y="0"/>
                      <a:pt x="1" y="244"/>
                      <a:pt x="158" y="2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13326244" y="6841560"/>
                <a:ext cx="57631" cy="56313"/>
              </a:xfrm>
              <a:custGeom>
                <a:avLst/>
                <a:gdLst/>
                <a:ahLst/>
                <a:cxnLst/>
                <a:rect l="l" t="t" r="r" b="b"/>
                <a:pathLst>
                  <a:path w="481" h="470" extrusionOk="0">
                    <a:moveTo>
                      <a:pt x="240" y="470"/>
                    </a:moveTo>
                    <a:cubicBezTo>
                      <a:pt x="363" y="470"/>
                      <a:pt x="480" y="362"/>
                      <a:pt x="475" y="236"/>
                    </a:cubicBezTo>
                    <a:cubicBezTo>
                      <a:pt x="470" y="109"/>
                      <a:pt x="372" y="0"/>
                      <a:pt x="240" y="0"/>
                    </a:cubicBezTo>
                    <a:cubicBezTo>
                      <a:pt x="118" y="0"/>
                      <a:pt x="1" y="109"/>
                      <a:pt x="6" y="236"/>
                    </a:cubicBezTo>
                    <a:cubicBezTo>
                      <a:pt x="11" y="362"/>
                      <a:pt x="108" y="470"/>
                      <a:pt x="240" y="4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9328264" y="6144356"/>
                <a:ext cx="28995" cy="24322"/>
              </a:xfrm>
              <a:custGeom>
                <a:avLst/>
                <a:gdLst/>
                <a:ahLst/>
                <a:cxnLst/>
                <a:rect l="l" t="t" r="r" b="b"/>
                <a:pathLst>
                  <a:path w="242" h="203" extrusionOk="0">
                    <a:moveTo>
                      <a:pt x="204" y="59"/>
                    </a:moveTo>
                    <a:cubicBezTo>
                      <a:pt x="187" y="28"/>
                      <a:pt x="161" y="0"/>
                      <a:pt x="122" y="0"/>
                    </a:cubicBezTo>
                    <a:cubicBezTo>
                      <a:pt x="82" y="0"/>
                      <a:pt x="59" y="28"/>
                      <a:pt x="39" y="59"/>
                    </a:cubicBezTo>
                    <a:cubicBezTo>
                      <a:pt x="1" y="122"/>
                      <a:pt x="49" y="203"/>
                      <a:pt x="122" y="203"/>
                    </a:cubicBezTo>
                    <a:cubicBezTo>
                      <a:pt x="193" y="203"/>
                      <a:pt x="241" y="122"/>
                      <a:pt x="204" y="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9399075" y="6019029"/>
                <a:ext cx="30673" cy="31032"/>
              </a:xfrm>
              <a:custGeom>
                <a:avLst/>
                <a:gdLst/>
                <a:ahLst/>
                <a:cxnLst/>
                <a:rect l="l" t="t" r="r" b="b"/>
                <a:pathLst>
                  <a:path w="256" h="259" extrusionOk="0">
                    <a:moveTo>
                      <a:pt x="146" y="242"/>
                    </a:moveTo>
                    <a:cubicBezTo>
                      <a:pt x="201" y="229"/>
                      <a:pt x="256" y="193"/>
                      <a:pt x="256" y="130"/>
                    </a:cubicBezTo>
                    <a:cubicBezTo>
                      <a:pt x="256" y="68"/>
                      <a:pt x="200" y="31"/>
                      <a:pt x="146" y="18"/>
                    </a:cubicBezTo>
                    <a:cubicBezTo>
                      <a:pt x="74" y="0"/>
                      <a:pt x="1" y="52"/>
                      <a:pt x="1" y="130"/>
                    </a:cubicBezTo>
                    <a:cubicBezTo>
                      <a:pt x="1" y="206"/>
                      <a:pt x="74" y="258"/>
                      <a:pt x="146" y="2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9831247" y="6227508"/>
                <a:ext cx="74525" cy="57990"/>
              </a:xfrm>
              <a:custGeom>
                <a:avLst/>
                <a:gdLst/>
                <a:ahLst/>
                <a:cxnLst/>
                <a:rect l="l" t="t" r="r" b="b"/>
                <a:pathLst>
                  <a:path w="622" h="484" extrusionOk="0">
                    <a:moveTo>
                      <a:pt x="310" y="483"/>
                    </a:moveTo>
                    <a:cubicBezTo>
                      <a:pt x="621" y="483"/>
                      <a:pt x="621" y="0"/>
                      <a:pt x="310" y="0"/>
                    </a:cubicBezTo>
                    <a:cubicBezTo>
                      <a:pt x="0" y="0"/>
                      <a:pt x="0" y="483"/>
                      <a:pt x="310" y="4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9837477" y="6911892"/>
                <a:ext cx="26958" cy="20968"/>
              </a:xfrm>
              <a:custGeom>
                <a:avLst/>
                <a:gdLst/>
                <a:ahLst/>
                <a:cxnLst/>
                <a:rect l="l" t="t" r="r" b="b"/>
                <a:pathLst>
                  <a:path w="225" h="175" extrusionOk="0">
                    <a:moveTo>
                      <a:pt x="113" y="175"/>
                    </a:moveTo>
                    <a:cubicBezTo>
                      <a:pt x="224" y="175"/>
                      <a:pt x="224" y="1"/>
                      <a:pt x="113" y="1"/>
                    </a:cubicBezTo>
                    <a:cubicBezTo>
                      <a:pt x="1" y="1"/>
                      <a:pt x="1"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10127189" y="6932380"/>
                <a:ext cx="31152" cy="32110"/>
              </a:xfrm>
              <a:custGeom>
                <a:avLst/>
                <a:gdLst/>
                <a:ahLst/>
                <a:cxnLst/>
                <a:rect l="l" t="t" r="r" b="b"/>
                <a:pathLst>
                  <a:path w="260" h="268" extrusionOk="0">
                    <a:moveTo>
                      <a:pt x="235" y="131"/>
                    </a:moveTo>
                    <a:cubicBezTo>
                      <a:pt x="230" y="117"/>
                      <a:pt x="225" y="102"/>
                      <a:pt x="217" y="86"/>
                    </a:cubicBezTo>
                    <a:cubicBezTo>
                      <a:pt x="186" y="1"/>
                      <a:pt x="77" y="1"/>
                      <a:pt x="43" y="86"/>
                    </a:cubicBezTo>
                    <a:cubicBezTo>
                      <a:pt x="38" y="101"/>
                      <a:pt x="33" y="116"/>
                      <a:pt x="26" y="131"/>
                    </a:cubicBezTo>
                    <a:cubicBezTo>
                      <a:pt x="1" y="197"/>
                      <a:pt x="64" y="266"/>
                      <a:pt x="130" y="266"/>
                    </a:cubicBezTo>
                    <a:cubicBezTo>
                      <a:pt x="196" y="267"/>
                      <a:pt x="259" y="197"/>
                      <a:pt x="235" y="1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9955614" y="6709883"/>
                <a:ext cx="35825" cy="27797"/>
              </a:xfrm>
              <a:custGeom>
                <a:avLst/>
                <a:gdLst/>
                <a:ahLst/>
                <a:cxnLst/>
                <a:rect l="l" t="t" r="r" b="b"/>
                <a:pathLst>
                  <a:path w="299" h="232" extrusionOk="0">
                    <a:moveTo>
                      <a:pt x="150" y="231"/>
                    </a:moveTo>
                    <a:cubicBezTo>
                      <a:pt x="298" y="231"/>
                      <a:pt x="298" y="1"/>
                      <a:pt x="150" y="1"/>
                    </a:cubicBezTo>
                    <a:cubicBezTo>
                      <a:pt x="1" y="1"/>
                      <a:pt x="1" y="231"/>
                      <a:pt x="150"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9296992" y="5718054"/>
                <a:ext cx="33309" cy="25880"/>
              </a:xfrm>
              <a:custGeom>
                <a:avLst/>
                <a:gdLst/>
                <a:ahLst/>
                <a:cxnLst/>
                <a:rect l="l" t="t" r="r" b="b"/>
                <a:pathLst>
                  <a:path w="278" h="216" extrusionOk="0">
                    <a:moveTo>
                      <a:pt x="139" y="215"/>
                    </a:moveTo>
                    <a:cubicBezTo>
                      <a:pt x="278" y="215"/>
                      <a:pt x="278" y="1"/>
                      <a:pt x="139" y="1"/>
                    </a:cubicBezTo>
                    <a:cubicBezTo>
                      <a:pt x="0" y="0"/>
                      <a:pt x="0"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9315444" y="5047089"/>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9278421" y="4892288"/>
                <a:ext cx="23723" cy="18571"/>
              </a:xfrm>
              <a:custGeom>
                <a:avLst/>
                <a:gdLst/>
                <a:ahLst/>
                <a:cxnLst/>
                <a:rect l="l" t="t" r="r" b="b"/>
                <a:pathLst>
                  <a:path w="198" h="155" extrusionOk="0">
                    <a:moveTo>
                      <a:pt x="98" y="154"/>
                    </a:moveTo>
                    <a:cubicBezTo>
                      <a:pt x="198" y="154"/>
                      <a:pt x="198" y="0"/>
                      <a:pt x="98" y="0"/>
                    </a:cubicBezTo>
                    <a:cubicBezTo>
                      <a:pt x="0" y="0"/>
                      <a:pt x="0" y="154"/>
                      <a:pt x="98"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9670815" y="4710289"/>
                <a:ext cx="56553" cy="43852"/>
              </a:xfrm>
              <a:custGeom>
                <a:avLst/>
                <a:gdLst/>
                <a:ahLst/>
                <a:cxnLst/>
                <a:rect l="l" t="t" r="r" b="b"/>
                <a:pathLst>
                  <a:path w="472" h="366" extrusionOk="0">
                    <a:moveTo>
                      <a:pt x="235" y="366"/>
                    </a:moveTo>
                    <a:cubicBezTo>
                      <a:pt x="470" y="366"/>
                      <a:pt x="471" y="1"/>
                      <a:pt x="235" y="1"/>
                    </a:cubicBezTo>
                    <a:cubicBezTo>
                      <a:pt x="1" y="1"/>
                      <a:pt x="1" y="366"/>
                      <a:pt x="235" y="3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9274947" y="4480963"/>
                <a:ext cx="30553" cy="23604"/>
              </a:xfrm>
              <a:custGeom>
                <a:avLst/>
                <a:gdLst/>
                <a:ahLst/>
                <a:cxnLst/>
                <a:rect l="l" t="t" r="r" b="b"/>
                <a:pathLst>
                  <a:path w="255" h="197" extrusionOk="0">
                    <a:moveTo>
                      <a:pt x="127" y="197"/>
                    </a:moveTo>
                    <a:cubicBezTo>
                      <a:pt x="254" y="197"/>
                      <a:pt x="254" y="1"/>
                      <a:pt x="127" y="1"/>
                    </a:cubicBezTo>
                    <a:cubicBezTo>
                      <a:pt x="1" y="1"/>
                      <a:pt x="1"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9500797" y="4298365"/>
                <a:ext cx="34507" cy="26839"/>
              </a:xfrm>
              <a:custGeom>
                <a:avLst/>
                <a:gdLst/>
                <a:ahLst/>
                <a:cxnLst/>
                <a:rect l="l" t="t" r="r" b="b"/>
                <a:pathLst>
                  <a:path w="288" h="224" extrusionOk="0">
                    <a:moveTo>
                      <a:pt x="144" y="223"/>
                    </a:moveTo>
                    <a:cubicBezTo>
                      <a:pt x="287" y="223"/>
                      <a:pt x="287" y="1"/>
                      <a:pt x="144" y="1"/>
                    </a:cubicBezTo>
                    <a:cubicBezTo>
                      <a:pt x="0" y="1"/>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9695976" y="4078384"/>
                <a:ext cx="29594" cy="23004"/>
              </a:xfrm>
              <a:custGeom>
                <a:avLst/>
                <a:gdLst/>
                <a:ahLst/>
                <a:cxnLst/>
                <a:rect l="l" t="t" r="r" b="b"/>
                <a:pathLst>
                  <a:path w="247" h="192" extrusionOk="0">
                    <a:moveTo>
                      <a:pt x="123" y="192"/>
                    </a:moveTo>
                    <a:cubicBezTo>
                      <a:pt x="245" y="192"/>
                      <a:pt x="246" y="1"/>
                      <a:pt x="123" y="1"/>
                    </a:cubicBezTo>
                    <a:cubicBezTo>
                      <a:pt x="1" y="1"/>
                      <a:pt x="1" y="192"/>
                      <a:pt x="123"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9607672" y="3861759"/>
                <a:ext cx="31032" cy="24083"/>
              </a:xfrm>
              <a:custGeom>
                <a:avLst/>
                <a:gdLst/>
                <a:ahLst/>
                <a:cxnLst/>
                <a:rect l="l" t="t" r="r" b="b"/>
                <a:pathLst>
                  <a:path w="259" h="201" extrusionOk="0">
                    <a:moveTo>
                      <a:pt x="129" y="201"/>
                    </a:moveTo>
                    <a:cubicBezTo>
                      <a:pt x="259" y="201"/>
                      <a:pt x="259"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9304661" y="3895427"/>
                <a:ext cx="64580" cy="50083"/>
              </a:xfrm>
              <a:custGeom>
                <a:avLst/>
                <a:gdLst/>
                <a:ahLst/>
                <a:cxnLst/>
                <a:rect l="l" t="t" r="r" b="b"/>
                <a:pathLst>
                  <a:path w="539" h="418" extrusionOk="0">
                    <a:moveTo>
                      <a:pt x="270" y="417"/>
                    </a:moveTo>
                    <a:cubicBezTo>
                      <a:pt x="539" y="417"/>
                      <a:pt x="539" y="1"/>
                      <a:pt x="270" y="1"/>
                    </a:cubicBezTo>
                    <a:cubicBezTo>
                      <a:pt x="1" y="1"/>
                      <a:pt x="1" y="417"/>
                      <a:pt x="270"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9614861" y="3414489"/>
                <a:ext cx="39898" cy="30792"/>
              </a:xfrm>
              <a:custGeom>
                <a:avLst/>
                <a:gdLst/>
                <a:ahLst/>
                <a:cxnLst/>
                <a:rect l="l" t="t" r="r" b="b"/>
                <a:pathLst>
                  <a:path w="333" h="257" extrusionOk="0">
                    <a:moveTo>
                      <a:pt x="167" y="256"/>
                    </a:moveTo>
                    <a:cubicBezTo>
                      <a:pt x="332" y="256"/>
                      <a:pt x="333" y="0"/>
                      <a:pt x="167" y="0"/>
                    </a:cubicBezTo>
                    <a:cubicBezTo>
                      <a:pt x="1" y="0"/>
                      <a:pt x="1" y="256"/>
                      <a:pt x="167" y="2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9855928" y="3342121"/>
                <a:ext cx="60147" cy="46848"/>
              </a:xfrm>
              <a:custGeom>
                <a:avLst/>
                <a:gdLst/>
                <a:ahLst/>
                <a:cxnLst/>
                <a:rect l="l" t="t" r="r" b="b"/>
                <a:pathLst>
                  <a:path w="502" h="391" extrusionOk="0">
                    <a:moveTo>
                      <a:pt x="251" y="390"/>
                    </a:moveTo>
                    <a:cubicBezTo>
                      <a:pt x="502" y="390"/>
                      <a:pt x="502" y="1"/>
                      <a:pt x="251" y="1"/>
                    </a:cubicBezTo>
                    <a:cubicBezTo>
                      <a:pt x="1" y="3"/>
                      <a:pt x="1" y="390"/>
                      <a:pt x="251"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11649795" y="3983012"/>
                <a:ext cx="34627" cy="26839"/>
              </a:xfrm>
              <a:custGeom>
                <a:avLst/>
                <a:gdLst/>
                <a:ahLst/>
                <a:cxnLst/>
                <a:rect l="l" t="t" r="r" b="b"/>
                <a:pathLst>
                  <a:path w="289" h="224" extrusionOk="0">
                    <a:moveTo>
                      <a:pt x="145" y="223"/>
                    </a:moveTo>
                    <a:cubicBezTo>
                      <a:pt x="288" y="223"/>
                      <a:pt x="288" y="1"/>
                      <a:pt x="145" y="1"/>
                    </a:cubicBezTo>
                    <a:cubicBezTo>
                      <a:pt x="3" y="1"/>
                      <a:pt x="1" y="223"/>
                      <a:pt x="145"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11730431" y="4096237"/>
                <a:ext cx="13659" cy="10783"/>
              </a:xfrm>
              <a:custGeom>
                <a:avLst/>
                <a:gdLst/>
                <a:ahLst/>
                <a:cxnLst/>
                <a:rect l="l" t="t" r="r" b="b"/>
                <a:pathLst>
                  <a:path w="114" h="90" extrusionOk="0">
                    <a:moveTo>
                      <a:pt x="57" y="89"/>
                    </a:moveTo>
                    <a:cubicBezTo>
                      <a:pt x="113" y="89"/>
                      <a:pt x="113" y="1"/>
                      <a:pt x="57" y="1"/>
                    </a:cubicBezTo>
                    <a:cubicBezTo>
                      <a:pt x="0" y="1"/>
                      <a:pt x="0" y="89"/>
                      <a:pt x="57" y="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11433530" y="4344614"/>
                <a:ext cx="35226" cy="27677"/>
              </a:xfrm>
              <a:custGeom>
                <a:avLst/>
                <a:gdLst/>
                <a:ahLst/>
                <a:cxnLst/>
                <a:rect l="l" t="t" r="r" b="b"/>
                <a:pathLst>
                  <a:path w="294" h="231" extrusionOk="0">
                    <a:moveTo>
                      <a:pt x="147" y="231"/>
                    </a:moveTo>
                    <a:cubicBezTo>
                      <a:pt x="293" y="231"/>
                      <a:pt x="293"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11542921" y="4170642"/>
                <a:ext cx="26479" cy="31272"/>
              </a:xfrm>
              <a:custGeom>
                <a:avLst/>
                <a:gdLst/>
                <a:ahLst/>
                <a:cxnLst/>
                <a:rect l="l" t="t" r="r" b="b"/>
                <a:pathLst>
                  <a:path w="221" h="261" extrusionOk="0">
                    <a:moveTo>
                      <a:pt x="217" y="155"/>
                    </a:moveTo>
                    <a:cubicBezTo>
                      <a:pt x="221" y="123"/>
                      <a:pt x="216" y="96"/>
                      <a:pt x="198" y="66"/>
                    </a:cubicBezTo>
                    <a:cubicBezTo>
                      <a:pt x="160" y="1"/>
                      <a:pt x="59" y="1"/>
                      <a:pt x="23" y="66"/>
                    </a:cubicBezTo>
                    <a:cubicBezTo>
                      <a:pt x="7" y="96"/>
                      <a:pt x="0" y="122"/>
                      <a:pt x="5" y="155"/>
                    </a:cubicBezTo>
                    <a:cubicBezTo>
                      <a:pt x="11" y="212"/>
                      <a:pt x="48" y="260"/>
                      <a:pt x="110" y="260"/>
                    </a:cubicBezTo>
                    <a:cubicBezTo>
                      <a:pt x="174" y="260"/>
                      <a:pt x="210" y="212"/>
                      <a:pt x="217"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11410286" y="4664999"/>
                <a:ext cx="23484" cy="24802"/>
              </a:xfrm>
              <a:custGeom>
                <a:avLst/>
                <a:gdLst/>
                <a:ahLst/>
                <a:cxnLst/>
                <a:rect l="l" t="t" r="r" b="b"/>
                <a:pathLst>
                  <a:path w="196" h="207" extrusionOk="0">
                    <a:moveTo>
                      <a:pt x="170" y="80"/>
                    </a:moveTo>
                    <a:cubicBezTo>
                      <a:pt x="165" y="68"/>
                      <a:pt x="158" y="54"/>
                      <a:pt x="153" y="42"/>
                    </a:cubicBezTo>
                    <a:cubicBezTo>
                      <a:pt x="134" y="0"/>
                      <a:pt x="60" y="0"/>
                      <a:pt x="42" y="42"/>
                    </a:cubicBezTo>
                    <a:cubicBezTo>
                      <a:pt x="37" y="56"/>
                      <a:pt x="31" y="69"/>
                      <a:pt x="25" y="80"/>
                    </a:cubicBezTo>
                    <a:cubicBezTo>
                      <a:pt x="0" y="137"/>
                      <a:pt x="29" y="207"/>
                      <a:pt x="97" y="207"/>
                    </a:cubicBezTo>
                    <a:cubicBezTo>
                      <a:pt x="167" y="207"/>
                      <a:pt x="195" y="136"/>
                      <a:pt x="170" y="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10697028" y="3023173"/>
                <a:ext cx="24682" cy="19290"/>
              </a:xfrm>
              <a:custGeom>
                <a:avLst/>
                <a:gdLst/>
                <a:ahLst/>
                <a:cxnLst/>
                <a:rect l="l" t="t" r="r" b="b"/>
                <a:pathLst>
                  <a:path w="206" h="161" extrusionOk="0">
                    <a:moveTo>
                      <a:pt x="103" y="160"/>
                    </a:moveTo>
                    <a:cubicBezTo>
                      <a:pt x="206" y="160"/>
                      <a:pt x="206" y="0"/>
                      <a:pt x="103" y="0"/>
                    </a:cubicBezTo>
                    <a:cubicBezTo>
                      <a:pt x="0" y="0"/>
                      <a:pt x="0" y="160"/>
                      <a:pt x="103"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10425648" y="2834224"/>
                <a:ext cx="30074" cy="23364"/>
              </a:xfrm>
              <a:custGeom>
                <a:avLst/>
                <a:gdLst/>
                <a:ahLst/>
                <a:cxnLst/>
                <a:rect l="l" t="t" r="r" b="b"/>
                <a:pathLst>
                  <a:path w="251" h="195" extrusionOk="0">
                    <a:moveTo>
                      <a:pt x="125" y="195"/>
                    </a:moveTo>
                    <a:cubicBezTo>
                      <a:pt x="251" y="195"/>
                      <a:pt x="251" y="1"/>
                      <a:pt x="125" y="1"/>
                    </a:cubicBezTo>
                    <a:cubicBezTo>
                      <a:pt x="2" y="1"/>
                      <a:pt x="1" y="195"/>
                      <a:pt x="125"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10352201" y="2990583"/>
                <a:ext cx="48765" cy="37742"/>
              </a:xfrm>
              <a:custGeom>
                <a:avLst/>
                <a:gdLst/>
                <a:ahLst/>
                <a:cxnLst/>
                <a:rect l="l" t="t" r="r" b="b"/>
                <a:pathLst>
                  <a:path w="407" h="315" extrusionOk="0">
                    <a:moveTo>
                      <a:pt x="204" y="314"/>
                    </a:moveTo>
                    <a:cubicBezTo>
                      <a:pt x="405" y="314"/>
                      <a:pt x="406" y="1"/>
                      <a:pt x="204" y="1"/>
                    </a:cubicBezTo>
                    <a:cubicBezTo>
                      <a:pt x="0" y="0"/>
                      <a:pt x="0" y="314"/>
                      <a:pt x="204" y="3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10538513" y="2691045"/>
                <a:ext cx="37981" cy="29474"/>
              </a:xfrm>
              <a:custGeom>
                <a:avLst/>
                <a:gdLst/>
                <a:ahLst/>
                <a:cxnLst/>
                <a:rect l="l" t="t" r="r" b="b"/>
                <a:pathLst>
                  <a:path w="317" h="246" extrusionOk="0">
                    <a:moveTo>
                      <a:pt x="159" y="245"/>
                    </a:moveTo>
                    <a:cubicBezTo>
                      <a:pt x="317" y="245"/>
                      <a:pt x="317" y="1"/>
                      <a:pt x="159" y="1"/>
                    </a:cubicBezTo>
                    <a:cubicBezTo>
                      <a:pt x="1" y="1"/>
                      <a:pt x="1" y="245"/>
                      <a:pt x="159" y="2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10045595" y="2817211"/>
                <a:ext cx="42654" cy="40378"/>
              </a:xfrm>
              <a:custGeom>
                <a:avLst/>
                <a:gdLst/>
                <a:ahLst/>
                <a:cxnLst/>
                <a:rect l="l" t="t" r="r" b="b"/>
                <a:pathLst>
                  <a:path w="356" h="337" extrusionOk="0">
                    <a:moveTo>
                      <a:pt x="304" y="118"/>
                    </a:moveTo>
                    <a:cubicBezTo>
                      <a:pt x="297" y="106"/>
                      <a:pt x="291" y="93"/>
                      <a:pt x="284" y="81"/>
                    </a:cubicBezTo>
                    <a:cubicBezTo>
                      <a:pt x="242" y="0"/>
                      <a:pt x="114" y="0"/>
                      <a:pt x="72" y="81"/>
                    </a:cubicBezTo>
                    <a:cubicBezTo>
                      <a:pt x="65" y="93"/>
                      <a:pt x="59" y="106"/>
                      <a:pt x="52" y="118"/>
                    </a:cubicBezTo>
                    <a:cubicBezTo>
                      <a:pt x="1" y="214"/>
                      <a:pt x="64" y="337"/>
                      <a:pt x="178" y="337"/>
                    </a:cubicBezTo>
                    <a:cubicBezTo>
                      <a:pt x="292" y="337"/>
                      <a:pt x="355" y="214"/>
                      <a:pt x="304"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9935246" y="3045698"/>
                <a:ext cx="41456" cy="32350"/>
              </a:xfrm>
              <a:custGeom>
                <a:avLst/>
                <a:gdLst/>
                <a:ahLst/>
                <a:cxnLst/>
                <a:rect l="l" t="t" r="r" b="b"/>
                <a:pathLst>
                  <a:path w="346" h="270" extrusionOk="0">
                    <a:moveTo>
                      <a:pt x="173" y="270"/>
                    </a:moveTo>
                    <a:cubicBezTo>
                      <a:pt x="346" y="270"/>
                      <a:pt x="346" y="1"/>
                      <a:pt x="173" y="1"/>
                    </a:cubicBezTo>
                    <a:cubicBezTo>
                      <a:pt x="0" y="2"/>
                      <a:pt x="0" y="270"/>
                      <a:pt x="173"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12279422" y="4815846"/>
                <a:ext cx="25401" cy="19650"/>
              </a:xfrm>
              <a:custGeom>
                <a:avLst/>
                <a:gdLst/>
                <a:ahLst/>
                <a:cxnLst/>
                <a:rect l="l" t="t" r="r" b="b"/>
                <a:pathLst>
                  <a:path w="212" h="164" extrusionOk="0">
                    <a:moveTo>
                      <a:pt x="106" y="164"/>
                    </a:moveTo>
                    <a:cubicBezTo>
                      <a:pt x="210" y="164"/>
                      <a:pt x="211" y="0"/>
                      <a:pt x="106" y="0"/>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12302786" y="4673985"/>
                <a:ext cx="21687" cy="23124"/>
              </a:xfrm>
              <a:custGeom>
                <a:avLst/>
                <a:gdLst/>
                <a:ahLst/>
                <a:cxnLst/>
                <a:rect l="l" t="t" r="r" b="b"/>
                <a:pathLst>
                  <a:path w="181" h="193" extrusionOk="0">
                    <a:moveTo>
                      <a:pt x="68" y="31"/>
                    </a:moveTo>
                    <a:cubicBezTo>
                      <a:pt x="55" y="39"/>
                      <a:pt x="44" y="46"/>
                      <a:pt x="32" y="53"/>
                    </a:cubicBezTo>
                    <a:cubicBezTo>
                      <a:pt x="1" y="73"/>
                      <a:pt x="1" y="119"/>
                      <a:pt x="32" y="139"/>
                    </a:cubicBezTo>
                    <a:cubicBezTo>
                      <a:pt x="44" y="147"/>
                      <a:pt x="55" y="153"/>
                      <a:pt x="68" y="162"/>
                    </a:cubicBezTo>
                    <a:cubicBezTo>
                      <a:pt x="117" y="192"/>
                      <a:pt x="181" y="152"/>
                      <a:pt x="181" y="95"/>
                    </a:cubicBezTo>
                    <a:cubicBezTo>
                      <a:pt x="181" y="39"/>
                      <a:pt x="117" y="0"/>
                      <a:pt x="68" y="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13264539" y="4551774"/>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13484999" y="4363664"/>
                <a:ext cx="31991" cy="24682"/>
              </a:xfrm>
              <a:custGeom>
                <a:avLst/>
                <a:gdLst/>
                <a:ahLst/>
                <a:cxnLst/>
                <a:rect l="l" t="t" r="r" b="b"/>
                <a:pathLst>
                  <a:path w="267" h="206" extrusionOk="0">
                    <a:moveTo>
                      <a:pt x="133" y="206"/>
                    </a:moveTo>
                    <a:cubicBezTo>
                      <a:pt x="265" y="206"/>
                      <a:pt x="267" y="0"/>
                      <a:pt x="133" y="0"/>
                    </a:cubicBezTo>
                    <a:cubicBezTo>
                      <a:pt x="1" y="0"/>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11099127" y="4827109"/>
                <a:ext cx="26719" cy="20608"/>
              </a:xfrm>
              <a:custGeom>
                <a:avLst/>
                <a:gdLst/>
                <a:ahLst/>
                <a:cxnLst/>
                <a:rect l="l" t="t" r="r" b="b"/>
                <a:pathLst>
                  <a:path w="223" h="172" extrusionOk="0">
                    <a:moveTo>
                      <a:pt x="111" y="171"/>
                    </a:moveTo>
                    <a:cubicBezTo>
                      <a:pt x="222" y="171"/>
                      <a:pt x="222" y="0"/>
                      <a:pt x="111" y="0"/>
                    </a:cubicBezTo>
                    <a:cubicBezTo>
                      <a:pt x="1"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11598515" y="4700824"/>
                <a:ext cx="20488" cy="15935"/>
              </a:xfrm>
              <a:custGeom>
                <a:avLst/>
                <a:gdLst/>
                <a:ahLst/>
                <a:cxnLst/>
                <a:rect l="l" t="t" r="r" b="b"/>
                <a:pathLst>
                  <a:path w="171" h="133" extrusionOk="0">
                    <a:moveTo>
                      <a:pt x="86" y="133"/>
                    </a:moveTo>
                    <a:cubicBezTo>
                      <a:pt x="170" y="133"/>
                      <a:pt x="170" y="1"/>
                      <a:pt x="86" y="1"/>
                    </a:cubicBezTo>
                    <a:cubicBezTo>
                      <a:pt x="1" y="2"/>
                      <a:pt x="0" y="133"/>
                      <a:pt x="86"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10449371" y="4621386"/>
                <a:ext cx="29594" cy="23244"/>
              </a:xfrm>
              <a:custGeom>
                <a:avLst/>
                <a:gdLst/>
                <a:ahLst/>
                <a:cxnLst/>
                <a:rect l="l" t="t" r="r" b="b"/>
                <a:pathLst>
                  <a:path w="247" h="194" extrusionOk="0">
                    <a:moveTo>
                      <a:pt x="122" y="193"/>
                    </a:moveTo>
                    <a:cubicBezTo>
                      <a:pt x="246" y="193"/>
                      <a:pt x="247" y="2"/>
                      <a:pt x="122" y="2"/>
                    </a:cubicBezTo>
                    <a:cubicBezTo>
                      <a:pt x="0" y="0"/>
                      <a:pt x="0" y="193"/>
                      <a:pt x="122"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10319132" y="4577893"/>
                <a:ext cx="21447" cy="16534"/>
              </a:xfrm>
              <a:custGeom>
                <a:avLst/>
                <a:gdLst/>
                <a:ahLst/>
                <a:cxnLst/>
                <a:rect l="l" t="t" r="r" b="b"/>
                <a:pathLst>
                  <a:path w="179" h="138" extrusionOk="0">
                    <a:moveTo>
                      <a:pt x="89" y="138"/>
                    </a:moveTo>
                    <a:cubicBezTo>
                      <a:pt x="178" y="138"/>
                      <a:pt x="178" y="1"/>
                      <a:pt x="89" y="1"/>
                    </a:cubicBezTo>
                    <a:cubicBezTo>
                      <a:pt x="1" y="1"/>
                      <a:pt x="1" y="138"/>
                      <a:pt x="89" y="1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10221244" y="4486954"/>
                <a:ext cx="30193" cy="23364"/>
              </a:xfrm>
              <a:custGeom>
                <a:avLst/>
                <a:gdLst/>
                <a:ahLst/>
                <a:cxnLst/>
                <a:rect l="l" t="t" r="r" b="b"/>
                <a:pathLst>
                  <a:path w="252" h="195" extrusionOk="0">
                    <a:moveTo>
                      <a:pt x="126" y="194"/>
                    </a:moveTo>
                    <a:cubicBezTo>
                      <a:pt x="252" y="194"/>
                      <a:pt x="252" y="0"/>
                      <a:pt x="126" y="0"/>
                    </a:cubicBezTo>
                    <a:cubicBezTo>
                      <a:pt x="1" y="0"/>
                      <a:pt x="1"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10377961" y="4269849"/>
                <a:ext cx="52239" cy="53437"/>
              </a:xfrm>
              <a:custGeom>
                <a:avLst/>
                <a:gdLst/>
                <a:ahLst/>
                <a:cxnLst/>
                <a:rect l="l" t="t" r="r" b="b"/>
                <a:pathLst>
                  <a:path w="436" h="446" extrusionOk="0">
                    <a:moveTo>
                      <a:pt x="334" y="29"/>
                    </a:moveTo>
                    <a:cubicBezTo>
                      <a:pt x="300" y="13"/>
                      <a:pt x="270" y="1"/>
                      <a:pt x="231" y="1"/>
                    </a:cubicBezTo>
                    <a:cubicBezTo>
                      <a:pt x="196" y="1"/>
                      <a:pt x="165" y="12"/>
                      <a:pt x="135" y="28"/>
                    </a:cubicBezTo>
                    <a:cubicBezTo>
                      <a:pt x="35" y="80"/>
                      <a:pt x="0" y="212"/>
                      <a:pt x="57" y="308"/>
                    </a:cubicBezTo>
                    <a:cubicBezTo>
                      <a:pt x="120" y="417"/>
                      <a:pt x="286" y="446"/>
                      <a:pt x="376" y="349"/>
                    </a:cubicBezTo>
                    <a:cubicBezTo>
                      <a:pt x="413" y="309"/>
                      <a:pt x="436" y="260"/>
                      <a:pt x="436" y="204"/>
                    </a:cubicBezTo>
                    <a:cubicBezTo>
                      <a:pt x="434" y="139"/>
                      <a:pt x="397" y="57"/>
                      <a:pt x="33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10689240" y="4367378"/>
                <a:ext cx="52120" cy="40617"/>
              </a:xfrm>
              <a:custGeom>
                <a:avLst/>
                <a:gdLst/>
                <a:ahLst/>
                <a:cxnLst/>
                <a:rect l="l" t="t" r="r" b="b"/>
                <a:pathLst>
                  <a:path w="435" h="339" extrusionOk="0">
                    <a:moveTo>
                      <a:pt x="217" y="338"/>
                    </a:moveTo>
                    <a:cubicBezTo>
                      <a:pt x="434" y="338"/>
                      <a:pt x="434" y="1"/>
                      <a:pt x="217" y="1"/>
                    </a:cubicBezTo>
                    <a:cubicBezTo>
                      <a:pt x="1" y="1"/>
                      <a:pt x="1" y="338"/>
                      <a:pt x="217"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11886070" y="5139946"/>
                <a:ext cx="17733" cy="13779"/>
              </a:xfrm>
              <a:custGeom>
                <a:avLst/>
                <a:gdLst/>
                <a:ahLst/>
                <a:cxnLst/>
                <a:rect l="l" t="t" r="r" b="b"/>
                <a:pathLst>
                  <a:path w="148" h="115" extrusionOk="0">
                    <a:moveTo>
                      <a:pt x="73" y="114"/>
                    </a:moveTo>
                    <a:cubicBezTo>
                      <a:pt x="147" y="114"/>
                      <a:pt x="147" y="0"/>
                      <a:pt x="73" y="0"/>
                    </a:cubicBezTo>
                    <a:cubicBezTo>
                      <a:pt x="1" y="1"/>
                      <a:pt x="1" y="114"/>
                      <a:pt x="73"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12052014" y="4897680"/>
                <a:ext cx="24682" cy="19530"/>
              </a:xfrm>
              <a:custGeom>
                <a:avLst/>
                <a:gdLst/>
                <a:ahLst/>
                <a:cxnLst/>
                <a:rect l="l" t="t" r="r" b="b"/>
                <a:pathLst>
                  <a:path w="206" h="163" extrusionOk="0">
                    <a:moveTo>
                      <a:pt x="103" y="162"/>
                    </a:moveTo>
                    <a:cubicBezTo>
                      <a:pt x="206" y="162"/>
                      <a:pt x="206" y="3"/>
                      <a:pt x="103" y="3"/>
                    </a:cubicBezTo>
                    <a:cubicBezTo>
                      <a:pt x="0" y="1"/>
                      <a:pt x="0" y="162"/>
                      <a:pt x="103"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11889066" y="4822436"/>
                <a:ext cx="46249" cy="48166"/>
              </a:xfrm>
              <a:custGeom>
                <a:avLst/>
                <a:gdLst/>
                <a:ahLst/>
                <a:cxnLst/>
                <a:rect l="l" t="t" r="r" b="b"/>
                <a:pathLst>
                  <a:path w="386" h="402" extrusionOk="0">
                    <a:moveTo>
                      <a:pt x="331" y="301"/>
                    </a:moveTo>
                    <a:lnTo>
                      <a:pt x="323" y="312"/>
                    </a:lnTo>
                    <a:cubicBezTo>
                      <a:pt x="380" y="268"/>
                      <a:pt x="386" y="176"/>
                      <a:pt x="359" y="115"/>
                    </a:cubicBezTo>
                    <a:cubicBezTo>
                      <a:pt x="333" y="52"/>
                      <a:pt x="266" y="0"/>
                      <a:pt x="195" y="5"/>
                    </a:cubicBezTo>
                    <a:cubicBezTo>
                      <a:pt x="132" y="8"/>
                      <a:pt x="71" y="39"/>
                      <a:pt x="38" y="94"/>
                    </a:cubicBezTo>
                    <a:cubicBezTo>
                      <a:pt x="1" y="156"/>
                      <a:pt x="4" y="264"/>
                      <a:pt x="65" y="312"/>
                    </a:cubicBezTo>
                    <a:lnTo>
                      <a:pt x="58" y="301"/>
                    </a:lnTo>
                    <a:cubicBezTo>
                      <a:pt x="132" y="401"/>
                      <a:pt x="259" y="401"/>
                      <a:pt x="331" y="3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11794532" y="5017615"/>
                <a:ext cx="56912" cy="60507"/>
              </a:xfrm>
              <a:custGeom>
                <a:avLst/>
                <a:gdLst/>
                <a:ahLst/>
                <a:cxnLst/>
                <a:rect l="l" t="t" r="r" b="b"/>
                <a:pathLst>
                  <a:path w="475" h="505" extrusionOk="0">
                    <a:moveTo>
                      <a:pt x="447" y="246"/>
                    </a:moveTo>
                    <a:cubicBezTo>
                      <a:pt x="411" y="120"/>
                      <a:pt x="283" y="1"/>
                      <a:pt x="146" y="59"/>
                    </a:cubicBezTo>
                    <a:cubicBezTo>
                      <a:pt x="14" y="114"/>
                      <a:pt x="0" y="296"/>
                      <a:pt x="79" y="401"/>
                    </a:cubicBezTo>
                    <a:cubicBezTo>
                      <a:pt x="111" y="444"/>
                      <a:pt x="146" y="481"/>
                      <a:pt x="199" y="494"/>
                    </a:cubicBezTo>
                    <a:cubicBezTo>
                      <a:pt x="245" y="505"/>
                      <a:pt x="288" y="502"/>
                      <a:pt x="330" y="484"/>
                    </a:cubicBezTo>
                    <a:cubicBezTo>
                      <a:pt x="422" y="446"/>
                      <a:pt x="475" y="343"/>
                      <a:pt x="447"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11590128" y="4912537"/>
                <a:ext cx="49004" cy="48046"/>
              </a:xfrm>
              <a:custGeom>
                <a:avLst/>
                <a:gdLst/>
                <a:ahLst/>
                <a:cxnLst/>
                <a:rect l="l" t="t" r="r" b="b"/>
                <a:pathLst>
                  <a:path w="409" h="401" extrusionOk="0">
                    <a:moveTo>
                      <a:pt x="204" y="401"/>
                    </a:moveTo>
                    <a:cubicBezTo>
                      <a:pt x="309" y="401"/>
                      <a:pt x="409" y="308"/>
                      <a:pt x="405" y="201"/>
                    </a:cubicBezTo>
                    <a:cubicBezTo>
                      <a:pt x="399" y="92"/>
                      <a:pt x="317" y="0"/>
                      <a:pt x="204" y="0"/>
                    </a:cubicBezTo>
                    <a:cubicBezTo>
                      <a:pt x="101" y="0"/>
                      <a:pt x="1" y="92"/>
                      <a:pt x="5" y="201"/>
                    </a:cubicBezTo>
                    <a:cubicBezTo>
                      <a:pt x="10" y="310"/>
                      <a:pt x="93" y="401"/>
                      <a:pt x="204"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11754274" y="4751386"/>
                <a:ext cx="59428" cy="52719"/>
              </a:xfrm>
              <a:custGeom>
                <a:avLst/>
                <a:gdLst/>
                <a:ahLst/>
                <a:cxnLst/>
                <a:rect l="l" t="t" r="r" b="b"/>
                <a:pathLst>
                  <a:path w="496" h="440" extrusionOk="0">
                    <a:moveTo>
                      <a:pt x="449" y="175"/>
                    </a:moveTo>
                    <a:cubicBezTo>
                      <a:pt x="446" y="166"/>
                      <a:pt x="443" y="160"/>
                      <a:pt x="440" y="151"/>
                    </a:cubicBezTo>
                    <a:cubicBezTo>
                      <a:pt x="412" y="71"/>
                      <a:pt x="340" y="1"/>
                      <a:pt x="249" y="6"/>
                    </a:cubicBezTo>
                    <a:cubicBezTo>
                      <a:pt x="155" y="9"/>
                      <a:pt x="87" y="66"/>
                      <a:pt x="56" y="151"/>
                    </a:cubicBezTo>
                    <a:cubicBezTo>
                      <a:pt x="53" y="160"/>
                      <a:pt x="50" y="166"/>
                      <a:pt x="48" y="175"/>
                    </a:cubicBezTo>
                    <a:cubicBezTo>
                      <a:pt x="1" y="303"/>
                      <a:pt x="122" y="438"/>
                      <a:pt x="250" y="438"/>
                    </a:cubicBezTo>
                    <a:cubicBezTo>
                      <a:pt x="375" y="439"/>
                      <a:pt x="495" y="303"/>
                      <a:pt x="449"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10218009" y="4066523"/>
                <a:ext cx="60147" cy="46728"/>
              </a:xfrm>
              <a:custGeom>
                <a:avLst/>
                <a:gdLst/>
                <a:ahLst/>
                <a:cxnLst/>
                <a:rect l="l" t="t" r="r" b="b"/>
                <a:pathLst>
                  <a:path w="502" h="390" extrusionOk="0">
                    <a:moveTo>
                      <a:pt x="250" y="390"/>
                    </a:moveTo>
                    <a:cubicBezTo>
                      <a:pt x="501" y="390"/>
                      <a:pt x="501" y="1"/>
                      <a:pt x="250" y="1"/>
                    </a:cubicBezTo>
                    <a:cubicBezTo>
                      <a:pt x="1" y="1"/>
                      <a:pt x="0" y="390"/>
                      <a:pt x="250"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10267492" y="3964919"/>
                <a:ext cx="43014" cy="48525"/>
              </a:xfrm>
              <a:custGeom>
                <a:avLst/>
                <a:gdLst/>
                <a:ahLst/>
                <a:cxnLst/>
                <a:rect l="l" t="t" r="r" b="b"/>
                <a:pathLst>
                  <a:path w="359" h="405" extrusionOk="0">
                    <a:moveTo>
                      <a:pt x="321" y="296"/>
                    </a:moveTo>
                    <a:cubicBezTo>
                      <a:pt x="332" y="273"/>
                      <a:pt x="345" y="249"/>
                      <a:pt x="349" y="223"/>
                    </a:cubicBezTo>
                    <a:cubicBezTo>
                      <a:pt x="358" y="162"/>
                      <a:pt x="353" y="99"/>
                      <a:pt x="304" y="53"/>
                    </a:cubicBezTo>
                    <a:cubicBezTo>
                      <a:pt x="269" y="21"/>
                      <a:pt x="227" y="1"/>
                      <a:pt x="180" y="1"/>
                    </a:cubicBezTo>
                    <a:cubicBezTo>
                      <a:pt x="136" y="1"/>
                      <a:pt x="88" y="21"/>
                      <a:pt x="56" y="53"/>
                    </a:cubicBezTo>
                    <a:cubicBezTo>
                      <a:pt x="7" y="101"/>
                      <a:pt x="1" y="159"/>
                      <a:pt x="11" y="223"/>
                    </a:cubicBezTo>
                    <a:cubicBezTo>
                      <a:pt x="15" y="250"/>
                      <a:pt x="28" y="273"/>
                      <a:pt x="39" y="296"/>
                    </a:cubicBezTo>
                    <a:cubicBezTo>
                      <a:pt x="83" y="405"/>
                      <a:pt x="275" y="405"/>
                      <a:pt x="321" y="2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10384072" y="3992597"/>
                <a:ext cx="54995" cy="42654"/>
              </a:xfrm>
              <a:custGeom>
                <a:avLst/>
                <a:gdLst/>
                <a:ahLst/>
                <a:cxnLst/>
                <a:rect l="l" t="t" r="r" b="b"/>
                <a:pathLst>
                  <a:path w="459" h="356" extrusionOk="0">
                    <a:moveTo>
                      <a:pt x="230" y="355"/>
                    </a:moveTo>
                    <a:cubicBezTo>
                      <a:pt x="459" y="355"/>
                      <a:pt x="459" y="1"/>
                      <a:pt x="230" y="1"/>
                    </a:cubicBezTo>
                    <a:cubicBezTo>
                      <a:pt x="2" y="1"/>
                      <a:pt x="1" y="355"/>
                      <a:pt x="230" y="3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10266773" y="4142605"/>
                <a:ext cx="44332" cy="34507"/>
              </a:xfrm>
              <a:custGeom>
                <a:avLst/>
                <a:gdLst/>
                <a:ahLst/>
                <a:cxnLst/>
                <a:rect l="l" t="t" r="r" b="b"/>
                <a:pathLst>
                  <a:path w="370" h="288" extrusionOk="0">
                    <a:moveTo>
                      <a:pt x="185" y="288"/>
                    </a:moveTo>
                    <a:cubicBezTo>
                      <a:pt x="368" y="288"/>
                      <a:pt x="369" y="1"/>
                      <a:pt x="185" y="1"/>
                    </a:cubicBezTo>
                    <a:cubicBezTo>
                      <a:pt x="1" y="3"/>
                      <a:pt x="0" y="288"/>
                      <a:pt x="185" y="2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12416131" y="6305028"/>
                <a:ext cx="46848" cy="43493"/>
              </a:xfrm>
              <a:custGeom>
                <a:avLst/>
                <a:gdLst/>
                <a:ahLst/>
                <a:cxnLst/>
                <a:rect l="l" t="t" r="r" b="b"/>
                <a:pathLst>
                  <a:path w="391" h="363" extrusionOk="0">
                    <a:moveTo>
                      <a:pt x="136" y="353"/>
                    </a:moveTo>
                    <a:cubicBezTo>
                      <a:pt x="159" y="356"/>
                      <a:pt x="183" y="362"/>
                      <a:pt x="206" y="362"/>
                    </a:cubicBezTo>
                    <a:cubicBezTo>
                      <a:pt x="301" y="360"/>
                      <a:pt x="391" y="279"/>
                      <a:pt x="388" y="181"/>
                    </a:cubicBezTo>
                    <a:cubicBezTo>
                      <a:pt x="383" y="83"/>
                      <a:pt x="308" y="2"/>
                      <a:pt x="206" y="1"/>
                    </a:cubicBezTo>
                    <a:cubicBezTo>
                      <a:pt x="183" y="1"/>
                      <a:pt x="158" y="5"/>
                      <a:pt x="136" y="10"/>
                    </a:cubicBezTo>
                    <a:cubicBezTo>
                      <a:pt x="62" y="25"/>
                      <a:pt x="1" y="109"/>
                      <a:pt x="5" y="183"/>
                    </a:cubicBezTo>
                    <a:cubicBezTo>
                      <a:pt x="8" y="254"/>
                      <a:pt x="58" y="337"/>
                      <a:pt x="136" y="35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12345800" y="6404115"/>
                <a:ext cx="56193" cy="43613"/>
              </a:xfrm>
              <a:custGeom>
                <a:avLst/>
                <a:gdLst/>
                <a:ahLst/>
                <a:cxnLst/>
                <a:rect l="l" t="t" r="r" b="b"/>
                <a:pathLst>
                  <a:path w="469" h="364" extrusionOk="0">
                    <a:moveTo>
                      <a:pt x="234" y="363"/>
                    </a:moveTo>
                    <a:cubicBezTo>
                      <a:pt x="468" y="363"/>
                      <a:pt x="468" y="0"/>
                      <a:pt x="234" y="0"/>
                    </a:cubicBezTo>
                    <a:cubicBezTo>
                      <a:pt x="0" y="0"/>
                      <a:pt x="0" y="363"/>
                      <a:pt x="234"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12240962" y="6316650"/>
                <a:ext cx="55474" cy="43014"/>
              </a:xfrm>
              <a:custGeom>
                <a:avLst/>
                <a:gdLst/>
                <a:ahLst/>
                <a:cxnLst/>
                <a:rect l="l" t="t" r="r" b="b"/>
                <a:pathLst>
                  <a:path w="463" h="359" extrusionOk="0">
                    <a:moveTo>
                      <a:pt x="232" y="358"/>
                    </a:moveTo>
                    <a:cubicBezTo>
                      <a:pt x="461" y="358"/>
                      <a:pt x="463" y="1"/>
                      <a:pt x="232" y="1"/>
                    </a:cubicBezTo>
                    <a:cubicBezTo>
                      <a:pt x="2" y="3"/>
                      <a:pt x="1" y="358"/>
                      <a:pt x="232" y="3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12154216" y="6434069"/>
                <a:ext cx="53797" cy="42055"/>
              </a:xfrm>
              <a:custGeom>
                <a:avLst/>
                <a:gdLst/>
                <a:ahLst/>
                <a:cxnLst/>
                <a:rect l="l" t="t" r="r" b="b"/>
                <a:pathLst>
                  <a:path w="449" h="351" extrusionOk="0">
                    <a:moveTo>
                      <a:pt x="224" y="350"/>
                    </a:moveTo>
                    <a:cubicBezTo>
                      <a:pt x="449" y="350"/>
                      <a:pt x="449" y="2"/>
                      <a:pt x="224" y="2"/>
                    </a:cubicBezTo>
                    <a:cubicBezTo>
                      <a:pt x="0" y="0"/>
                      <a:pt x="0" y="350"/>
                      <a:pt x="224" y="3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12337053" y="6571137"/>
                <a:ext cx="61944" cy="48166"/>
              </a:xfrm>
              <a:custGeom>
                <a:avLst/>
                <a:gdLst/>
                <a:ahLst/>
                <a:cxnLst/>
                <a:rect l="l" t="t" r="r" b="b"/>
                <a:pathLst>
                  <a:path w="517" h="402" extrusionOk="0">
                    <a:moveTo>
                      <a:pt x="259" y="401"/>
                    </a:moveTo>
                    <a:cubicBezTo>
                      <a:pt x="516" y="401"/>
                      <a:pt x="516" y="3"/>
                      <a:pt x="259" y="3"/>
                    </a:cubicBezTo>
                    <a:cubicBezTo>
                      <a:pt x="0" y="1"/>
                      <a:pt x="0" y="401"/>
                      <a:pt x="259"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12319800" y="6304788"/>
                <a:ext cx="26239" cy="20369"/>
              </a:xfrm>
              <a:custGeom>
                <a:avLst/>
                <a:gdLst/>
                <a:ahLst/>
                <a:cxnLst/>
                <a:rect l="l" t="t" r="r" b="b"/>
                <a:pathLst>
                  <a:path w="219" h="170" extrusionOk="0">
                    <a:moveTo>
                      <a:pt x="111" y="169"/>
                    </a:moveTo>
                    <a:cubicBezTo>
                      <a:pt x="218" y="169"/>
                      <a:pt x="218" y="1"/>
                      <a:pt x="111" y="1"/>
                    </a:cubicBezTo>
                    <a:cubicBezTo>
                      <a:pt x="1" y="1"/>
                      <a:pt x="1" y="169"/>
                      <a:pt x="111"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12341486" y="6204144"/>
                <a:ext cx="29834" cy="23004"/>
              </a:xfrm>
              <a:custGeom>
                <a:avLst/>
                <a:gdLst/>
                <a:ahLst/>
                <a:cxnLst/>
                <a:rect l="l" t="t" r="r" b="b"/>
                <a:pathLst>
                  <a:path w="249" h="192" extrusionOk="0">
                    <a:moveTo>
                      <a:pt x="125" y="192"/>
                    </a:moveTo>
                    <a:cubicBezTo>
                      <a:pt x="247" y="192"/>
                      <a:pt x="248" y="0"/>
                      <a:pt x="125" y="0"/>
                    </a:cubicBezTo>
                    <a:cubicBezTo>
                      <a:pt x="0" y="0"/>
                      <a:pt x="0"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12490057" y="6220439"/>
                <a:ext cx="47926" cy="37143"/>
              </a:xfrm>
              <a:custGeom>
                <a:avLst/>
                <a:gdLst/>
                <a:ahLst/>
                <a:cxnLst/>
                <a:rect l="l" t="t" r="r" b="b"/>
                <a:pathLst>
                  <a:path w="400" h="310" extrusionOk="0">
                    <a:moveTo>
                      <a:pt x="200" y="309"/>
                    </a:moveTo>
                    <a:cubicBezTo>
                      <a:pt x="399" y="309"/>
                      <a:pt x="399" y="0"/>
                      <a:pt x="200" y="0"/>
                    </a:cubicBezTo>
                    <a:cubicBezTo>
                      <a:pt x="0" y="0"/>
                      <a:pt x="0" y="309"/>
                      <a:pt x="200"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12518932" y="6300595"/>
                <a:ext cx="36783" cy="28636"/>
              </a:xfrm>
              <a:custGeom>
                <a:avLst/>
                <a:gdLst/>
                <a:ahLst/>
                <a:cxnLst/>
                <a:rect l="l" t="t" r="r" b="b"/>
                <a:pathLst>
                  <a:path w="307" h="239" extrusionOk="0">
                    <a:moveTo>
                      <a:pt x="154" y="238"/>
                    </a:moveTo>
                    <a:cubicBezTo>
                      <a:pt x="307" y="238"/>
                      <a:pt x="307" y="1"/>
                      <a:pt x="154" y="1"/>
                    </a:cubicBezTo>
                    <a:cubicBezTo>
                      <a:pt x="1" y="1"/>
                      <a:pt x="1" y="238"/>
                      <a:pt x="154"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12050097" y="6538787"/>
                <a:ext cx="40138" cy="31272"/>
              </a:xfrm>
              <a:custGeom>
                <a:avLst/>
                <a:gdLst/>
                <a:ahLst/>
                <a:cxnLst/>
                <a:rect l="l" t="t" r="r" b="b"/>
                <a:pathLst>
                  <a:path w="335" h="261" extrusionOk="0">
                    <a:moveTo>
                      <a:pt x="168" y="260"/>
                    </a:moveTo>
                    <a:cubicBezTo>
                      <a:pt x="335" y="260"/>
                      <a:pt x="335" y="1"/>
                      <a:pt x="168" y="1"/>
                    </a:cubicBezTo>
                    <a:cubicBezTo>
                      <a:pt x="0" y="1"/>
                      <a:pt x="0"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12291523" y="6379673"/>
                <a:ext cx="24203" cy="30313"/>
              </a:xfrm>
              <a:custGeom>
                <a:avLst/>
                <a:gdLst/>
                <a:ahLst/>
                <a:cxnLst/>
                <a:rect l="l" t="t" r="r" b="b"/>
                <a:pathLst>
                  <a:path w="202" h="253" extrusionOk="0">
                    <a:moveTo>
                      <a:pt x="10" y="94"/>
                    </a:moveTo>
                    <a:cubicBezTo>
                      <a:pt x="9" y="105"/>
                      <a:pt x="7" y="117"/>
                      <a:pt x="6" y="131"/>
                    </a:cubicBezTo>
                    <a:cubicBezTo>
                      <a:pt x="1" y="253"/>
                      <a:pt x="201" y="253"/>
                      <a:pt x="196" y="131"/>
                    </a:cubicBezTo>
                    <a:cubicBezTo>
                      <a:pt x="196" y="119"/>
                      <a:pt x="194" y="106"/>
                      <a:pt x="192" y="94"/>
                    </a:cubicBezTo>
                    <a:cubicBezTo>
                      <a:pt x="186" y="45"/>
                      <a:pt x="154" y="3"/>
                      <a:pt x="101" y="3"/>
                    </a:cubicBezTo>
                    <a:cubicBezTo>
                      <a:pt x="48" y="1"/>
                      <a:pt x="17" y="43"/>
                      <a:pt x="10" y="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12328906" y="6495294"/>
                <a:ext cx="31511" cy="24562"/>
              </a:xfrm>
              <a:custGeom>
                <a:avLst/>
                <a:gdLst/>
                <a:ahLst/>
                <a:cxnLst/>
                <a:rect l="l" t="t" r="r" b="b"/>
                <a:pathLst>
                  <a:path w="263" h="205" extrusionOk="0">
                    <a:moveTo>
                      <a:pt x="132" y="204"/>
                    </a:moveTo>
                    <a:cubicBezTo>
                      <a:pt x="262" y="204"/>
                      <a:pt x="262" y="1"/>
                      <a:pt x="132" y="1"/>
                    </a:cubicBezTo>
                    <a:cubicBezTo>
                      <a:pt x="1" y="1"/>
                      <a:pt x="1" y="204"/>
                      <a:pt x="132"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12261210" y="6573294"/>
                <a:ext cx="26719" cy="20608"/>
              </a:xfrm>
              <a:custGeom>
                <a:avLst/>
                <a:gdLst/>
                <a:ahLst/>
                <a:cxnLst/>
                <a:rect l="l" t="t" r="r" b="b"/>
                <a:pathLst>
                  <a:path w="223" h="172" extrusionOk="0">
                    <a:moveTo>
                      <a:pt x="111" y="171"/>
                    </a:moveTo>
                    <a:cubicBezTo>
                      <a:pt x="222" y="171"/>
                      <a:pt x="222" y="1"/>
                      <a:pt x="111" y="1"/>
                    </a:cubicBezTo>
                    <a:cubicBezTo>
                      <a:pt x="1" y="1"/>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12270196" y="6670464"/>
                <a:ext cx="32110" cy="24802"/>
              </a:xfrm>
              <a:custGeom>
                <a:avLst/>
                <a:gdLst/>
                <a:ahLst/>
                <a:cxnLst/>
                <a:rect l="l" t="t" r="r" b="b"/>
                <a:pathLst>
                  <a:path w="268" h="207" extrusionOk="0">
                    <a:moveTo>
                      <a:pt x="134" y="206"/>
                    </a:moveTo>
                    <a:cubicBezTo>
                      <a:pt x="266" y="206"/>
                      <a:pt x="267" y="0"/>
                      <a:pt x="134" y="0"/>
                    </a:cubicBezTo>
                    <a:cubicBezTo>
                      <a:pt x="3" y="2"/>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12244197" y="6754574"/>
                <a:ext cx="25760" cy="20009"/>
              </a:xfrm>
              <a:custGeom>
                <a:avLst/>
                <a:gdLst/>
                <a:ahLst/>
                <a:cxnLst/>
                <a:rect l="l" t="t" r="r" b="b"/>
                <a:pathLst>
                  <a:path w="215" h="167" extrusionOk="0">
                    <a:moveTo>
                      <a:pt x="107" y="166"/>
                    </a:moveTo>
                    <a:cubicBezTo>
                      <a:pt x="214" y="166"/>
                      <a:pt x="214" y="1"/>
                      <a:pt x="107" y="1"/>
                    </a:cubicBezTo>
                    <a:cubicBezTo>
                      <a:pt x="0" y="1"/>
                      <a:pt x="0"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12165239" y="6523331"/>
                <a:ext cx="23004" cy="26958"/>
              </a:xfrm>
              <a:custGeom>
                <a:avLst/>
                <a:gdLst/>
                <a:ahLst/>
                <a:cxnLst/>
                <a:rect l="l" t="t" r="r" b="b"/>
                <a:pathLst>
                  <a:path w="192" h="225" extrusionOk="0">
                    <a:moveTo>
                      <a:pt x="126" y="183"/>
                    </a:moveTo>
                    <a:cubicBezTo>
                      <a:pt x="136" y="174"/>
                      <a:pt x="148" y="167"/>
                      <a:pt x="158" y="157"/>
                    </a:cubicBezTo>
                    <a:cubicBezTo>
                      <a:pt x="191" y="131"/>
                      <a:pt x="191" y="92"/>
                      <a:pt x="158" y="66"/>
                    </a:cubicBezTo>
                    <a:cubicBezTo>
                      <a:pt x="148" y="57"/>
                      <a:pt x="136" y="49"/>
                      <a:pt x="126" y="40"/>
                    </a:cubicBezTo>
                    <a:cubicBezTo>
                      <a:pt x="74" y="1"/>
                      <a:pt x="0" y="55"/>
                      <a:pt x="0" y="112"/>
                    </a:cubicBezTo>
                    <a:cubicBezTo>
                      <a:pt x="1" y="169"/>
                      <a:pt x="74" y="225"/>
                      <a:pt x="12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12225625" y="6356549"/>
                <a:ext cx="27917" cy="21806"/>
              </a:xfrm>
              <a:custGeom>
                <a:avLst/>
                <a:gdLst/>
                <a:ahLst/>
                <a:cxnLst/>
                <a:rect l="l" t="t" r="r" b="b"/>
                <a:pathLst>
                  <a:path w="233" h="182" extrusionOk="0">
                    <a:moveTo>
                      <a:pt x="116" y="181"/>
                    </a:moveTo>
                    <a:cubicBezTo>
                      <a:pt x="232" y="181"/>
                      <a:pt x="232" y="1"/>
                      <a:pt x="116" y="1"/>
                    </a:cubicBezTo>
                    <a:cubicBezTo>
                      <a:pt x="0" y="2"/>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10166848" y="3994753"/>
                <a:ext cx="34027" cy="26599"/>
              </a:xfrm>
              <a:custGeom>
                <a:avLst/>
                <a:gdLst/>
                <a:ahLst/>
                <a:cxnLst/>
                <a:rect l="l" t="t" r="r" b="b"/>
                <a:pathLst>
                  <a:path w="284" h="222" extrusionOk="0">
                    <a:moveTo>
                      <a:pt x="141" y="221"/>
                    </a:moveTo>
                    <a:cubicBezTo>
                      <a:pt x="282" y="221"/>
                      <a:pt x="284" y="1"/>
                      <a:pt x="141" y="1"/>
                    </a:cubicBezTo>
                    <a:cubicBezTo>
                      <a:pt x="0" y="1"/>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10153788" y="3916754"/>
                <a:ext cx="25041" cy="19290"/>
              </a:xfrm>
              <a:custGeom>
                <a:avLst/>
                <a:gdLst/>
                <a:ahLst/>
                <a:cxnLst/>
                <a:rect l="l" t="t" r="r" b="b"/>
                <a:pathLst>
                  <a:path w="209" h="161" extrusionOk="0">
                    <a:moveTo>
                      <a:pt x="105" y="160"/>
                    </a:moveTo>
                    <a:cubicBezTo>
                      <a:pt x="208" y="160"/>
                      <a:pt x="208" y="1"/>
                      <a:pt x="105" y="1"/>
                    </a:cubicBezTo>
                    <a:cubicBezTo>
                      <a:pt x="0" y="0"/>
                      <a:pt x="0" y="160"/>
                      <a:pt x="105"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10072314" y="4029739"/>
                <a:ext cx="30313" cy="26719"/>
              </a:xfrm>
              <a:custGeom>
                <a:avLst/>
                <a:gdLst/>
                <a:ahLst/>
                <a:cxnLst/>
                <a:rect l="l" t="t" r="r" b="b"/>
                <a:pathLst>
                  <a:path w="253" h="223" extrusionOk="0">
                    <a:moveTo>
                      <a:pt x="124" y="14"/>
                    </a:moveTo>
                    <a:cubicBezTo>
                      <a:pt x="111" y="17"/>
                      <a:pt x="100" y="19"/>
                      <a:pt x="89" y="22"/>
                    </a:cubicBezTo>
                    <a:cubicBezTo>
                      <a:pt x="0" y="46"/>
                      <a:pt x="0" y="176"/>
                      <a:pt x="89" y="201"/>
                    </a:cubicBezTo>
                    <a:cubicBezTo>
                      <a:pt x="100" y="203"/>
                      <a:pt x="111" y="207"/>
                      <a:pt x="124" y="209"/>
                    </a:cubicBezTo>
                    <a:cubicBezTo>
                      <a:pt x="187" y="222"/>
                      <a:pt x="251" y="180"/>
                      <a:pt x="251" y="112"/>
                    </a:cubicBezTo>
                    <a:cubicBezTo>
                      <a:pt x="252" y="43"/>
                      <a:pt x="188" y="1"/>
                      <a:pt x="124" y="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10019955" y="3826054"/>
                <a:ext cx="47327" cy="36783"/>
              </a:xfrm>
              <a:custGeom>
                <a:avLst/>
                <a:gdLst/>
                <a:ahLst/>
                <a:cxnLst/>
                <a:rect l="l" t="t" r="r" b="b"/>
                <a:pathLst>
                  <a:path w="395" h="307" extrusionOk="0">
                    <a:moveTo>
                      <a:pt x="198" y="307"/>
                    </a:moveTo>
                    <a:cubicBezTo>
                      <a:pt x="394" y="307"/>
                      <a:pt x="394" y="1"/>
                      <a:pt x="198" y="1"/>
                    </a:cubicBezTo>
                    <a:cubicBezTo>
                      <a:pt x="1" y="1"/>
                      <a:pt x="1" y="307"/>
                      <a:pt x="198" y="3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10086692" y="3695575"/>
                <a:ext cx="19051" cy="23244"/>
              </a:xfrm>
              <a:custGeom>
                <a:avLst/>
                <a:gdLst/>
                <a:ahLst/>
                <a:cxnLst/>
                <a:rect l="l" t="t" r="r" b="b"/>
                <a:pathLst>
                  <a:path w="159" h="194" extrusionOk="0">
                    <a:moveTo>
                      <a:pt x="148" y="103"/>
                    </a:moveTo>
                    <a:cubicBezTo>
                      <a:pt x="144" y="87"/>
                      <a:pt x="141" y="72"/>
                      <a:pt x="138" y="56"/>
                    </a:cubicBezTo>
                    <a:cubicBezTo>
                      <a:pt x="125" y="1"/>
                      <a:pt x="36" y="1"/>
                      <a:pt x="22" y="56"/>
                    </a:cubicBezTo>
                    <a:cubicBezTo>
                      <a:pt x="17" y="72"/>
                      <a:pt x="14" y="87"/>
                      <a:pt x="11" y="103"/>
                    </a:cubicBezTo>
                    <a:cubicBezTo>
                      <a:pt x="0" y="147"/>
                      <a:pt x="32" y="194"/>
                      <a:pt x="80" y="194"/>
                    </a:cubicBezTo>
                    <a:cubicBezTo>
                      <a:pt x="127" y="194"/>
                      <a:pt x="159" y="148"/>
                      <a:pt x="148" y="1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10166129" y="3690663"/>
                <a:ext cx="35465" cy="27438"/>
              </a:xfrm>
              <a:custGeom>
                <a:avLst/>
                <a:gdLst/>
                <a:ahLst/>
                <a:cxnLst/>
                <a:rect l="l" t="t" r="r" b="b"/>
                <a:pathLst>
                  <a:path w="296" h="229" extrusionOk="0">
                    <a:moveTo>
                      <a:pt x="147" y="228"/>
                    </a:moveTo>
                    <a:cubicBezTo>
                      <a:pt x="295" y="228"/>
                      <a:pt x="295" y="0"/>
                      <a:pt x="147" y="0"/>
                    </a:cubicBezTo>
                    <a:cubicBezTo>
                      <a:pt x="1" y="0"/>
                      <a:pt x="1" y="228"/>
                      <a:pt x="147"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10328957" y="3886800"/>
                <a:ext cx="59907" cy="50921"/>
              </a:xfrm>
              <a:custGeom>
                <a:avLst/>
                <a:gdLst/>
                <a:ahLst/>
                <a:cxnLst/>
                <a:rect l="l" t="t" r="r" b="b"/>
                <a:pathLst>
                  <a:path w="500" h="425" extrusionOk="0">
                    <a:moveTo>
                      <a:pt x="416" y="136"/>
                    </a:moveTo>
                    <a:cubicBezTo>
                      <a:pt x="409" y="127"/>
                      <a:pt x="404" y="119"/>
                      <a:pt x="398" y="110"/>
                    </a:cubicBezTo>
                    <a:cubicBezTo>
                      <a:pt x="321" y="0"/>
                      <a:pt x="178" y="0"/>
                      <a:pt x="103" y="110"/>
                    </a:cubicBezTo>
                    <a:cubicBezTo>
                      <a:pt x="97" y="119"/>
                      <a:pt x="92" y="127"/>
                      <a:pt x="86" y="136"/>
                    </a:cubicBezTo>
                    <a:cubicBezTo>
                      <a:pt x="0" y="259"/>
                      <a:pt x="114" y="424"/>
                      <a:pt x="250" y="424"/>
                    </a:cubicBezTo>
                    <a:cubicBezTo>
                      <a:pt x="387" y="424"/>
                      <a:pt x="500" y="257"/>
                      <a:pt x="41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10152590" y="4085094"/>
                <a:ext cx="27198" cy="20968"/>
              </a:xfrm>
              <a:custGeom>
                <a:avLst/>
                <a:gdLst/>
                <a:ahLst/>
                <a:cxnLst/>
                <a:rect l="l" t="t" r="r" b="b"/>
                <a:pathLst>
                  <a:path w="227" h="175" extrusionOk="0">
                    <a:moveTo>
                      <a:pt x="115" y="175"/>
                    </a:moveTo>
                    <a:cubicBezTo>
                      <a:pt x="227" y="175"/>
                      <a:pt x="227" y="1"/>
                      <a:pt x="115" y="1"/>
                    </a:cubicBezTo>
                    <a:cubicBezTo>
                      <a:pt x="1" y="1"/>
                      <a:pt x="1" y="175"/>
                      <a:pt x="115"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10218248" y="4021951"/>
                <a:ext cx="24442" cy="18931"/>
              </a:xfrm>
              <a:custGeom>
                <a:avLst/>
                <a:gdLst/>
                <a:ahLst/>
                <a:cxnLst/>
                <a:rect l="l" t="t" r="r" b="b"/>
                <a:pathLst>
                  <a:path w="204" h="158" extrusionOk="0">
                    <a:moveTo>
                      <a:pt x="103" y="158"/>
                    </a:moveTo>
                    <a:cubicBezTo>
                      <a:pt x="204" y="158"/>
                      <a:pt x="204" y="1"/>
                      <a:pt x="103" y="1"/>
                    </a:cubicBezTo>
                    <a:cubicBezTo>
                      <a:pt x="2" y="1"/>
                      <a:pt x="0" y="158"/>
                      <a:pt x="103"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10299363" y="4079702"/>
                <a:ext cx="26000" cy="20369"/>
              </a:xfrm>
              <a:custGeom>
                <a:avLst/>
                <a:gdLst/>
                <a:ahLst/>
                <a:cxnLst/>
                <a:rect l="l" t="t" r="r" b="b"/>
                <a:pathLst>
                  <a:path w="217" h="170" extrusionOk="0">
                    <a:moveTo>
                      <a:pt x="108" y="169"/>
                    </a:moveTo>
                    <a:cubicBezTo>
                      <a:pt x="217" y="169"/>
                      <a:pt x="217" y="1"/>
                      <a:pt x="108" y="1"/>
                    </a:cubicBezTo>
                    <a:cubicBezTo>
                      <a:pt x="0" y="1"/>
                      <a:pt x="0"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10206866" y="4179748"/>
                <a:ext cx="23843" cy="18571"/>
              </a:xfrm>
              <a:custGeom>
                <a:avLst/>
                <a:gdLst/>
                <a:ahLst/>
                <a:cxnLst/>
                <a:rect l="l" t="t" r="r" b="b"/>
                <a:pathLst>
                  <a:path w="199"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10041162" y="4305314"/>
                <a:ext cx="16534" cy="12820"/>
              </a:xfrm>
              <a:custGeom>
                <a:avLst/>
                <a:gdLst/>
                <a:ahLst/>
                <a:cxnLst/>
                <a:rect l="l" t="t" r="r" b="b"/>
                <a:pathLst>
                  <a:path w="138" h="107" extrusionOk="0">
                    <a:moveTo>
                      <a:pt x="69" y="106"/>
                    </a:moveTo>
                    <a:cubicBezTo>
                      <a:pt x="138" y="106"/>
                      <a:pt x="138" y="1"/>
                      <a:pt x="69" y="1"/>
                    </a:cubicBezTo>
                    <a:cubicBezTo>
                      <a:pt x="1" y="1"/>
                      <a:pt x="1" y="106"/>
                      <a:pt x="69" y="1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10052065" y="4124992"/>
                <a:ext cx="29834" cy="23244"/>
              </a:xfrm>
              <a:custGeom>
                <a:avLst/>
                <a:gdLst/>
                <a:ahLst/>
                <a:cxnLst/>
                <a:rect l="l" t="t" r="r" b="b"/>
                <a:pathLst>
                  <a:path w="249" h="194" extrusionOk="0">
                    <a:moveTo>
                      <a:pt x="125" y="193"/>
                    </a:moveTo>
                    <a:cubicBezTo>
                      <a:pt x="247" y="193"/>
                      <a:pt x="248" y="2"/>
                      <a:pt x="125" y="2"/>
                    </a:cubicBezTo>
                    <a:cubicBezTo>
                      <a:pt x="3" y="0"/>
                      <a:pt x="1" y="193"/>
                      <a:pt x="125"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10139290" y="4235702"/>
                <a:ext cx="30553" cy="23723"/>
              </a:xfrm>
              <a:custGeom>
                <a:avLst/>
                <a:gdLst/>
                <a:ahLst/>
                <a:cxnLst/>
                <a:rect l="l" t="t" r="r" b="b"/>
                <a:pathLst>
                  <a:path w="255" h="198" extrusionOk="0">
                    <a:moveTo>
                      <a:pt x="129" y="197"/>
                    </a:moveTo>
                    <a:cubicBezTo>
                      <a:pt x="254" y="197"/>
                      <a:pt x="254" y="1"/>
                      <a:pt x="129" y="1"/>
                    </a:cubicBezTo>
                    <a:cubicBezTo>
                      <a:pt x="0" y="1"/>
                      <a:pt x="0" y="197"/>
                      <a:pt x="129"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10298884" y="3810717"/>
                <a:ext cx="26839" cy="20968"/>
              </a:xfrm>
              <a:custGeom>
                <a:avLst/>
                <a:gdLst/>
                <a:ahLst/>
                <a:cxnLst/>
                <a:rect l="l" t="t" r="r" b="b"/>
                <a:pathLst>
                  <a:path w="224" h="175" extrusionOk="0">
                    <a:moveTo>
                      <a:pt x="112" y="174"/>
                    </a:moveTo>
                    <a:cubicBezTo>
                      <a:pt x="224" y="174"/>
                      <a:pt x="224"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9961965" y="3945270"/>
                <a:ext cx="11502" cy="8986"/>
              </a:xfrm>
              <a:custGeom>
                <a:avLst/>
                <a:gdLst/>
                <a:ahLst/>
                <a:cxnLst/>
                <a:rect l="l" t="t" r="r" b="b"/>
                <a:pathLst>
                  <a:path w="96" h="75" extrusionOk="0">
                    <a:moveTo>
                      <a:pt x="48" y="74"/>
                    </a:moveTo>
                    <a:cubicBezTo>
                      <a:pt x="96" y="74"/>
                      <a:pt x="96" y="0"/>
                      <a:pt x="48" y="0"/>
                    </a:cubicBezTo>
                    <a:cubicBezTo>
                      <a:pt x="1" y="0"/>
                      <a:pt x="1" y="74"/>
                      <a:pt x="48" y="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9932250" y="3864275"/>
                <a:ext cx="24322" cy="19051"/>
              </a:xfrm>
              <a:custGeom>
                <a:avLst/>
                <a:gdLst/>
                <a:ahLst/>
                <a:cxnLst/>
                <a:rect l="l" t="t" r="r" b="b"/>
                <a:pathLst>
                  <a:path w="203" h="159" extrusionOk="0">
                    <a:moveTo>
                      <a:pt x="100" y="159"/>
                    </a:moveTo>
                    <a:cubicBezTo>
                      <a:pt x="202" y="159"/>
                      <a:pt x="202" y="2"/>
                      <a:pt x="100" y="2"/>
                    </a:cubicBezTo>
                    <a:cubicBezTo>
                      <a:pt x="1" y="0"/>
                      <a:pt x="1" y="159"/>
                      <a:pt x="100"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9977780" y="3882247"/>
                <a:ext cx="38221" cy="29834"/>
              </a:xfrm>
              <a:custGeom>
                <a:avLst/>
                <a:gdLst/>
                <a:ahLst/>
                <a:cxnLst/>
                <a:rect l="l" t="t" r="r" b="b"/>
                <a:pathLst>
                  <a:path w="319" h="249" extrusionOk="0">
                    <a:moveTo>
                      <a:pt x="160" y="248"/>
                    </a:moveTo>
                    <a:cubicBezTo>
                      <a:pt x="319" y="248"/>
                      <a:pt x="319" y="0"/>
                      <a:pt x="160" y="0"/>
                    </a:cubicBezTo>
                    <a:cubicBezTo>
                      <a:pt x="0" y="0"/>
                      <a:pt x="0" y="248"/>
                      <a:pt x="160"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9953338" y="3780883"/>
                <a:ext cx="28756" cy="22405"/>
              </a:xfrm>
              <a:custGeom>
                <a:avLst/>
                <a:gdLst/>
                <a:ahLst/>
                <a:cxnLst/>
                <a:rect l="l" t="t" r="r" b="b"/>
                <a:pathLst>
                  <a:path w="240"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10097835" y="3767824"/>
                <a:ext cx="31991" cy="24802"/>
              </a:xfrm>
              <a:custGeom>
                <a:avLst/>
                <a:gdLst/>
                <a:ahLst/>
                <a:cxnLst/>
                <a:rect l="l" t="t" r="r" b="b"/>
                <a:pathLst>
                  <a:path w="267" h="207" extrusionOk="0">
                    <a:moveTo>
                      <a:pt x="133" y="206"/>
                    </a:moveTo>
                    <a:cubicBezTo>
                      <a:pt x="265" y="206"/>
                      <a:pt x="266" y="1"/>
                      <a:pt x="133" y="1"/>
                    </a:cubicBezTo>
                    <a:cubicBezTo>
                      <a:pt x="0" y="1"/>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10513831" y="4218808"/>
                <a:ext cx="28995" cy="22405"/>
              </a:xfrm>
              <a:custGeom>
                <a:avLst/>
                <a:gdLst/>
                <a:ahLst/>
                <a:cxnLst/>
                <a:rect l="l" t="t" r="r" b="b"/>
                <a:pathLst>
                  <a:path w="242" h="187" extrusionOk="0">
                    <a:moveTo>
                      <a:pt x="121" y="186"/>
                    </a:moveTo>
                    <a:cubicBezTo>
                      <a:pt x="241" y="186"/>
                      <a:pt x="241" y="1"/>
                      <a:pt x="121" y="1"/>
                    </a:cubicBezTo>
                    <a:cubicBezTo>
                      <a:pt x="1" y="1"/>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10244009" y="6074983"/>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10140369" y="5976855"/>
                <a:ext cx="28396" cy="22046"/>
              </a:xfrm>
              <a:custGeom>
                <a:avLst/>
                <a:gdLst/>
                <a:ahLst/>
                <a:cxnLst/>
                <a:rect l="l" t="t" r="r" b="b"/>
                <a:pathLst>
                  <a:path w="237" h="184" extrusionOk="0">
                    <a:moveTo>
                      <a:pt x="120" y="183"/>
                    </a:moveTo>
                    <a:cubicBezTo>
                      <a:pt x="237" y="183"/>
                      <a:pt x="237" y="1"/>
                      <a:pt x="120" y="1"/>
                    </a:cubicBezTo>
                    <a:cubicBezTo>
                      <a:pt x="1" y="1"/>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10035052" y="5982606"/>
                <a:ext cx="28875" cy="22286"/>
              </a:xfrm>
              <a:custGeom>
                <a:avLst/>
                <a:gdLst/>
                <a:ahLst/>
                <a:cxnLst/>
                <a:rect l="l" t="t" r="r" b="b"/>
                <a:pathLst>
                  <a:path w="241" h="186" extrusionOk="0">
                    <a:moveTo>
                      <a:pt x="120" y="186"/>
                    </a:moveTo>
                    <a:cubicBezTo>
                      <a:pt x="241" y="186"/>
                      <a:pt x="241" y="0"/>
                      <a:pt x="120" y="0"/>
                    </a:cubicBezTo>
                    <a:cubicBezTo>
                      <a:pt x="0" y="0"/>
                      <a:pt x="0"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10040683" y="5824809"/>
                <a:ext cx="29235" cy="22645"/>
              </a:xfrm>
              <a:custGeom>
                <a:avLst/>
                <a:gdLst/>
                <a:ahLst/>
                <a:cxnLst/>
                <a:rect l="l" t="t" r="r" b="b"/>
                <a:pathLst>
                  <a:path w="244" h="189"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10060572" y="5886154"/>
                <a:ext cx="66977" cy="68894"/>
              </a:xfrm>
              <a:custGeom>
                <a:avLst/>
                <a:gdLst/>
                <a:ahLst/>
                <a:cxnLst/>
                <a:rect l="l" t="t" r="r" b="b"/>
                <a:pathLst>
                  <a:path w="559" h="575" extrusionOk="0">
                    <a:moveTo>
                      <a:pt x="429" y="39"/>
                    </a:moveTo>
                    <a:cubicBezTo>
                      <a:pt x="384" y="20"/>
                      <a:pt x="349" y="1"/>
                      <a:pt x="298" y="1"/>
                    </a:cubicBezTo>
                    <a:cubicBezTo>
                      <a:pt x="252" y="1"/>
                      <a:pt x="211" y="16"/>
                      <a:pt x="171" y="37"/>
                    </a:cubicBezTo>
                    <a:cubicBezTo>
                      <a:pt x="43" y="104"/>
                      <a:pt x="0" y="274"/>
                      <a:pt x="72" y="396"/>
                    </a:cubicBezTo>
                    <a:cubicBezTo>
                      <a:pt x="154" y="536"/>
                      <a:pt x="367" y="574"/>
                      <a:pt x="482" y="449"/>
                    </a:cubicBezTo>
                    <a:cubicBezTo>
                      <a:pt x="530" y="397"/>
                      <a:pt x="558" y="336"/>
                      <a:pt x="558" y="264"/>
                    </a:cubicBezTo>
                    <a:cubicBezTo>
                      <a:pt x="558" y="180"/>
                      <a:pt x="512" y="75"/>
                      <a:pt x="429" y="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10269170" y="5951094"/>
                <a:ext cx="39539" cy="38700"/>
              </a:xfrm>
              <a:custGeom>
                <a:avLst/>
                <a:gdLst/>
                <a:ahLst/>
                <a:cxnLst/>
                <a:rect l="l" t="t" r="r" b="b"/>
                <a:pathLst>
                  <a:path w="330" h="323" extrusionOk="0">
                    <a:moveTo>
                      <a:pt x="165" y="322"/>
                    </a:moveTo>
                    <a:cubicBezTo>
                      <a:pt x="249" y="322"/>
                      <a:pt x="329" y="249"/>
                      <a:pt x="326" y="161"/>
                    </a:cubicBezTo>
                    <a:cubicBezTo>
                      <a:pt x="322" y="75"/>
                      <a:pt x="254" y="1"/>
                      <a:pt x="165" y="1"/>
                    </a:cubicBezTo>
                    <a:cubicBezTo>
                      <a:pt x="80" y="1"/>
                      <a:pt x="0" y="75"/>
                      <a:pt x="4" y="161"/>
                    </a:cubicBezTo>
                    <a:cubicBezTo>
                      <a:pt x="8" y="249"/>
                      <a:pt x="74" y="322"/>
                      <a:pt x="165" y="3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10270368" y="5820017"/>
                <a:ext cx="37262" cy="43972"/>
              </a:xfrm>
              <a:custGeom>
                <a:avLst/>
                <a:gdLst/>
                <a:ahLst/>
                <a:cxnLst/>
                <a:rect l="l" t="t" r="r" b="b"/>
                <a:pathLst>
                  <a:path w="311" h="367" extrusionOk="0">
                    <a:moveTo>
                      <a:pt x="300" y="222"/>
                    </a:moveTo>
                    <a:cubicBezTo>
                      <a:pt x="306" y="201"/>
                      <a:pt x="308" y="179"/>
                      <a:pt x="309" y="157"/>
                    </a:cubicBezTo>
                    <a:cubicBezTo>
                      <a:pt x="311" y="77"/>
                      <a:pt x="238" y="0"/>
                      <a:pt x="156" y="4"/>
                    </a:cubicBezTo>
                    <a:cubicBezTo>
                      <a:pt x="75" y="9"/>
                      <a:pt x="1" y="72"/>
                      <a:pt x="3" y="157"/>
                    </a:cubicBezTo>
                    <a:cubicBezTo>
                      <a:pt x="3" y="178"/>
                      <a:pt x="6" y="201"/>
                      <a:pt x="12" y="222"/>
                    </a:cubicBezTo>
                    <a:cubicBezTo>
                      <a:pt x="48" y="366"/>
                      <a:pt x="261" y="366"/>
                      <a:pt x="300" y="2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10081180" y="5695888"/>
                <a:ext cx="30193" cy="23244"/>
              </a:xfrm>
              <a:custGeom>
                <a:avLst/>
                <a:gdLst/>
                <a:ahLst/>
                <a:cxnLst/>
                <a:rect l="l" t="t" r="r" b="b"/>
                <a:pathLst>
                  <a:path w="252" h="194" extrusionOk="0">
                    <a:moveTo>
                      <a:pt x="126" y="194"/>
                    </a:moveTo>
                    <a:cubicBezTo>
                      <a:pt x="251" y="194"/>
                      <a:pt x="251" y="1"/>
                      <a:pt x="126" y="1"/>
                    </a:cubicBezTo>
                    <a:cubicBezTo>
                      <a:pt x="0" y="1"/>
                      <a:pt x="0"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9994914" y="5632746"/>
                <a:ext cx="27438" cy="21207"/>
              </a:xfrm>
              <a:custGeom>
                <a:avLst/>
                <a:gdLst/>
                <a:ahLst/>
                <a:cxnLst/>
                <a:rect l="l" t="t" r="r" b="b"/>
                <a:pathLst>
                  <a:path w="229" h="177" extrusionOk="0">
                    <a:moveTo>
                      <a:pt x="114" y="176"/>
                    </a:moveTo>
                    <a:cubicBezTo>
                      <a:pt x="228" y="176"/>
                      <a:pt x="229" y="0"/>
                      <a:pt x="114" y="0"/>
                    </a:cubicBezTo>
                    <a:cubicBezTo>
                      <a:pt x="1" y="0"/>
                      <a:pt x="1"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9966518" y="5732552"/>
                <a:ext cx="25640" cy="19889"/>
              </a:xfrm>
              <a:custGeom>
                <a:avLst/>
                <a:gdLst/>
                <a:ahLst/>
                <a:cxnLst/>
                <a:rect l="l" t="t" r="r" b="b"/>
                <a:pathLst>
                  <a:path w="214" h="166" extrusionOk="0">
                    <a:moveTo>
                      <a:pt x="107" y="166"/>
                    </a:moveTo>
                    <a:cubicBezTo>
                      <a:pt x="214" y="166"/>
                      <a:pt x="214" y="0"/>
                      <a:pt x="107" y="0"/>
                    </a:cubicBezTo>
                    <a:cubicBezTo>
                      <a:pt x="1" y="1"/>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10100470" y="5802284"/>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10157502" y="5719492"/>
                <a:ext cx="29235" cy="22765"/>
              </a:xfrm>
              <a:custGeom>
                <a:avLst/>
                <a:gdLst/>
                <a:ahLst/>
                <a:cxnLst/>
                <a:rect l="l" t="t" r="r" b="b"/>
                <a:pathLst>
                  <a:path w="244" h="190" extrusionOk="0">
                    <a:moveTo>
                      <a:pt x="122" y="190"/>
                    </a:moveTo>
                    <a:cubicBezTo>
                      <a:pt x="244" y="190"/>
                      <a:pt x="244" y="1"/>
                      <a:pt x="122" y="1"/>
                    </a:cubicBezTo>
                    <a:cubicBezTo>
                      <a:pt x="0" y="1"/>
                      <a:pt x="0"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10260423" y="5633944"/>
                <a:ext cx="44451" cy="48405"/>
              </a:xfrm>
              <a:custGeom>
                <a:avLst/>
                <a:gdLst/>
                <a:ahLst/>
                <a:cxnLst/>
                <a:rect l="l" t="t" r="r" b="b"/>
                <a:pathLst>
                  <a:path w="371" h="404" extrusionOk="0">
                    <a:moveTo>
                      <a:pt x="325" y="303"/>
                    </a:moveTo>
                    <a:cubicBezTo>
                      <a:pt x="328" y="298"/>
                      <a:pt x="333" y="292"/>
                      <a:pt x="337" y="287"/>
                    </a:cubicBezTo>
                    <a:lnTo>
                      <a:pt x="234" y="366"/>
                    </a:lnTo>
                    <a:cubicBezTo>
                      <a:pt x="312" y="335"/>
                      <a:pt x="371" y="276"/>
                      <a:pt x="371" y="187"/>
                    </a:cubicBezTo>
                    <a:cubicBezTo>
                      <a:pt x="371" y="92"/>
                      <a:pt x="286" y="1"/>
                      <a:pt x="188" y="5"/>
                    </a:cubicBezTo>
                    <a:cubicBezTo>
                      <a:pt x="93" y="8"/>
                      <a:pt x="1" y="85"/>
                      <a:pt x="5" y="187"/>
                    </a:cubicBezTo>
                    <a:cubicBezTo>
                      <a:pt x="9" y="277"/>
                      <a:pt x="62" y="334"/>
                      <a:pt x="142" y="366"/>
                    </a:cubicBezTo>
                    <a:lnTo>
                      <a:pt x="38" y="287"/>
                    </a:lnTo>
                    <a:cubicBezTo>
                      <a:pt x="43" y="292"/>
                      <a:pt x="47" y="298"/>
                      <a:pt x="51" y="303"/>
                    </a:cubicBezTo>
                    <a:cubicBezTo>
                      <a:pt x="126" y="404"/>
                      <a:pt x="253" y="404"/>
                      <a:pt x="325" y="3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10374008" y="5691814"/>
                <a:ext cx="40138" cy="31392"/>
              </a:xfrm>
              <a:custGeom>
                <a:avLst/>
                <a:gdLst/>
                <a:ahLst/>
                <a:cxnLst/>
                <a:rect l="l" t="t" r="r" b="b"/>
                <a:pathLst>
                  <a:path w="335" h="262" extrusionOk="0">
                    <a:moveTo>
                      <a:pt x="168" y="261"/>
                    </a:moveTo>
                    <a:cubicBezTo>
                      <a:pt x="335" y="261"/>
                      <a:pt x="335" y="1"/>
                      <a:pt x="168" y="1"/>
                    </a:cubicBezTo>
                    <a:cubicBezTo>
                      <a:pt x="1" y="2"/>
                      <a:pt x="1" y="261"/>
                      <a:pt x="168" y="2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10430081" y="5735547"/>
                <a:ext cx="33189" cy="25760"/>
              </a:xfrm>
              <a:custGeom>
                <a:avLst/>
                <a:gdLst/>
                <a:ahLst/>
                <a:cxnLst/>
                <a:rect l="l" t="t" r="r" b="b"/>
                <a:pathLst>
                  <a:path w="277" h="215" extrusionOk="0">
                    <a:moveTo>
                      <a:pt x="138" y="215"/>
                    </a:moveTo>
                    <a:cubicBezTo>
                      <a:pt x="276" y="215"/>
                      <a:pt x="276" y="2"/>
                      <a:pt x="138" y="2"/>
                    </a:cubicBezTo>
                    <a:cubicBezTo>
                      <a:pt x="1" y="1"/>
                      <a:pt x="1" y="215"/>
                      <a:pt x="138"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10347049" y="5582783"/>
                <a:ext cx="35585" cy="27557"/>
              </a:xfrm>
              <a:custGeom>
                <a:avLst/>
                <a:gdLst/>
                <a:ahLst/>
                <a:cxnLst/>
                <a:rect l="l" t="t" r="r" b="b"/>
                <a:pathLst>
                  <a:path w="297" h="230" extrusionOk="0">
                    <a:moveTo>
                      <a:pt x="149" y="230"/>
                    </a:moveTo>
                    <a:cubicBezTo>
                      <a:pt x="296" y="230"/>
                      <a:pt x="296" y="2"/>
                      <a:pt x="149" y="2"/>
                    </a:cubicBezTo>
                    <a:cubicBezTo>
                      <a:pt x="1" y="1"/>
                      <a:pt x="1" y="230"/>
                      <a:pt x="149"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10240534" y="5498672"/>
                <a:ext cx="26719" cy="20608"/>
              </a:xfrm>
              <a:custGeom>
                <a:avLst/>
                <a:gdLst/>
                <a:ahLst/>
                <a:cxnLst/>
                <a:rect l="l" t="t" r="r" b="b"/>
                <a:pathLst>
                  <a:path w="223" h="172" extrusionOk="0">
                    <a:moveTo>
                      <a:pt x="111" y="171"/>
                    </a:moveTo>
                    <a:cubicBezTo>
                      <a:pt x="222" y="171"/>
                      <a:pt x="222" y="0"/>
                      <a:pt x="111" y="0"/>
                    </a:cubicBezTo>
                    <a:cubicBezTo>
                      <a:pt x="2"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10123355" y="5433972"/>
                <a:ext cx="27677" cy="21447"/>
              </a:xfrm>
              <a:custGeom>
                <a:avLst/>
                <a:gdLst/>
                <a:ahLst/>
                <a:cxnLst/>
                <a:rect l="l" t="t" r="r" b="b"/>
                <a:pathLst>
                  <a:path w="231" h="179" extrusionOk="0">
                    <a:moveTo>
                      <a:pt x="115" y="179"/>
                    </a:moveTo>
                    <a:cubicBezTo>
                      <a:pt x="228" y="179"/>
                      <a:pt x="230" y="3"/>
                      <a:pt x="115" y="3"/>
                    </a:cubicBezTo>
                    <a:cubicBezTo>
                      <a:pt x="0" y="0"/>
                      <a:pt x="0"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10321049" y="5742856"/>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10348008" y="5909279"/>
                <a:ext cx="22166" cy="17253"/>
              </a:xfrm>
              <a:custGeom>
                <a:avLst/>
                <a:gdLst/>
                <a:ahLst/>
                <a:cxnLst/>
                <a:rect l="l" t="t" r="r" b="b"/>
                <a:pathLst>
                  <a:path w="185" h="144" extrusionOk="0">
                    <a:moveTo>
                      <a:pt x="92" y="143"/>
                    </a:moveTo>
                    <a:cubicBezTo>
                      <a:pt x="185" y="143"/>
                      <a:pt x="185" y="1"/>
                      <a:pt x="92" y="1"/>
                    </a:cubicBezTo>
                    <a:cubicBezTo>
                      <a:pt x="0" y="1"/>
                      <a:pt x="0"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10352800" y="6007767"/>
                <a:ext cx="23963" cy="18691"/>
              </a:xfrm>
              <a:custGeom>
                <a:avLst/>
                <a:gdLst/>
                <a:ahLst/>
                <a:cxnLst/>
                <a:rect l="l" t="t" r="r" b="b"/>
                <a:pathLst>
                  <a:path w="200" h="156" extrusionOk="0">
                    <a:moveTo>
                      <a:pt x="101" y="155"/>
                    </a:moveTo>
                    <a:cubicBezTo>
                      <a:pt x="200" y="155"/>
                      <a:pt x="200" y="0"/>
                      <a:pt x="101" y="0"/>
                    </a:cubicBezTo>
                    <a:cubicBezTo>
                      <a:pt x="0" y="1"/>
                      <a:pt x="0" y="155"/>
                      <a:pt x="101"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10209981" y="5894781"/>
                <a:ext cx="29235" cy="22645"/>
              </a:xfrm>
              <a:custGeom>
                <a:avLst/>
                <a:gdLst/>
                <a:ahLst/>
                <a:cxnLst/>
                <a:rect l="l" t="t" r="r" b="b"/>
                <a:pathLst>
                  <a:path w="244" h="189"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10205308" y="6000698"/>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10205907" y="5773408"/>
                <a:ext cx="25760" cy="20009"/>
              </a:xfrm>
              <a:custGeom>
                <a:avLst/>
                <a:gdLst/>
                <a:ahLst/>
                <a:cxnLst/>
                <a:rect l="l" t="t" r="r" b="b"/>
                <a:pathLst>
                  <a:path w="215" h="167" extrusionOk="0">
                    <a:moveTo>
                      <a:pt x="108" y="167"/>
                    </a:moveTo>
                    <a:cubicBezTo>
                      <a:pt x="214" y="167"/>
                      <a:pt x="214" y="0"/>
                      <a:pt x="108" y="0"/>
                    </a:cubicBezTo>
                    <a:cubicBezTo>
                      <a:pt x="1" y="1"/>
                      <a:pt x="1"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10043678" y="5745252"/>
                <a:ext cx="23244" cy="17972"/>
              </a:xfrm>
              <a:custGeom>
                <a:avLst/>
                <a:gdLst/>
                <a:ahLst/>
                <a:cxnLst/>
                <a:rect l="l" t="t" r="r" b="b"/>
                <a:pathLst>
                  <a:path w="194" h="150" extrusionOk="0">
                    <a:moveTo>
                      <a:pt x="97" y="150"/>
                    </a:moveTo>
                    <a:cubicBezTo>
                      <a:pt x="192" y="150"/>
                      <a:pt x="194" y="1"/>
                      <a:pt x="97" y="1"/>
                    </a:cubicBezTo>
                    <a:cubicBezTo>
                      <a:pt x="1" y="1"/>
                      <a:pt x="1" y="150"/>
                      <a:pt x="97"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10066563" y="5639815"/>
                <a:ext cx="24083" cy="18571"/>
              </a:xfrm>
              <a:custGeom>
                <a:avLst/>
                <a:gdLst/>
                <a:ahLst/>
                <a:cxnLst/>
                <a:rect l="l" t="t" r="r" b="b"/>
                <a:pathLst>
                  <a:path w="201" h="155" extrusionOk="0">
                    <a:moveTo>
                      <a:pt x="101" y="154"/>
                    </a:moveTo>
                    <a:cubicBezTo>
                      <a:pt x="200" y="154"/>
                      <a:pt x="200" y="0"/>
                      <a:pt x="101" y="0"/>
                    </a:cubicBezTo>
                    <a:cubicBezTo>
                      <a:pt x="3"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10059853" y="5528027"/>
                <a:ext cx="26120" cy="20249"/>
              </a:xfrm>
              <a:custGeom>
                <a:avLst/>
                <a:gdLst/>
                <a:ahLst/>
                <a:cxnLst/>
                <a:rect l="l" t="t" r="r" b="b"/>
                <a:pathLst>
                  <a:path w="218" h="169" extrusionOk="0">
                    <a:moveTo>
                      <a:pt x="108" y="169"/>
                    </a:moveTo>
                    <a:cubicBezTo>
                      <a:pt x="217" y="169"/>
                      <a:pt x="217" y="0"/>
                      <a:pt x="108" y="0"/>
                    </a:cubicBezTo>
                    <a:cubicBezTo>
                      <a:pt x="1" y="0"/>
                      <a:pt x="1"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9899541" y="5641492"/>
                <a:ext cx="42055" cy="43613"/>
              </a:xfrm>
              <a:custGeom>
                <a:avLst/>
                <a:gdLst/>
                <a:ahLst/>
                <a:cxnLst/>
                <a:rect l="l" t="t" r="r" b="b"/>
                <a:pathLst>
                  <a:path w="351" h="364" extrusionOk="0">
                    <a:moveTo>
                      <a:pt x="279" y="309"/>
                    </a:moveTo>
                    <a:cubicBezTo>
                      <a:pt x="260" y="325"/>
                      <a:pt x="261" y="325"/>
                      <a:pt x="282" y="308"/>
                    </a:cubicBezTo>
                    <a:cubicBezTo>
                      <a:pt x="301" y="296"/>
                      <a:pt x="316" y="281"/>
                      <a:pt x="327" y="261"/>
                    </a:cubicBezTo>
                    <a:cubicBezTo>
                      <a:pt x="344" y="226"/>
                      <a:pt x="351" y="191"/>
                      <a:pt x="346" y="151"/>
                    </a:cubicBezTo>
                    <a:cubicBezTo>
                      <a:pt x="335" y="71"/>
                      <a:pt x="263" y="0"/>
                      <a:pt x="179" y="3"/>
                    </a:cubicBezTo>
                    <a:cubicBezTo>
                      <a:pt x="101" y="7"/>
                      <a:pt x="39" y="55"/>
                      <a:pt x="13" y="129"/>
                    </a:cubicBezTo>
                    <a:cubicBezTo>
                      <a:pt x="1" y="169"/>
                      <a:pt x="8" y="225"/>
                      <a:pt x="30" y="261"/>
                    </a:cubicBezTo>
                    <a:cubicBezTo>
                      <a:pt x="40" y="272"/>
                      <a:pt x="48" y="283"/>
                      <a:pt x="57" y="295"/>
                    </a:cubicBezTo>
                    <a:cubicBezTo>
                      <a:pt x="96" y="327"/>
                      <a:pt x="103" y="330"/>
                      <a:pt x="78" y="309"/>
                    </a:cubicBezTo>
                    <a:cubicBezTo>
                      <a:pt x="131" y="364"/>
                      <a:pt x="227" y="364"/>
                      <a:pt x="279"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9966997" y="5490166"/>
                <a:ext cx="48166" cy="37382"/>
              </a:xfrm>
              <a:custGeom>
                <a:avLst/>
                <a:gdLst/>
                <a:ahLst/>
                <a:cxnLst/>
                <a:rect l="l" t="t" r="r" b="b"/>
                <a:pathLst>
                  <a:path w="402" h="312" extrusionOk="0">
                    <a:moveTo>
                      <a:pt x="201" y="312"/>
                    </a:moveTo>
                    <a:cubicBezTo>
                      <a:pt x="402" y="312"/>
                      <a:pt x="402" y="1"/>
                      <a:pt x="201" y="1"/>
                    </a:cubicBezTo>
                    <a:cubicBezTo>
                      <a:pt x="1" y="1"/>
                      <a:pt x="1" y="312"/>
                      <a:pt x="201"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10019476" y="6148909"/>
                <a:ext cx="36663" cy="28516"/>
              </a:xfrm>
              <a:custGeom>
                <a:avLst/>
                <a:gdLst/>
                <a:ahLst/>
                <a:cxnLst/>
                <a:rect l="l" t="t" r="r" b="b"/>
                <a:pathLst>
                  <a:path w="306" h="238" extrusionOk="0">
                    <a:moveTo>
                      <a:pt x="153" y="237"/>
                    </a:moveTo>
                    <a:cubicBezTo>
                      <a:pt x="305" y="237"/>
                      <a:pt x="305" y="0"/>
                      <a:pt x="153" y="0"/>
                    </a:cubicBezTo>
                    <a:cubicBezTo>
                      <a:pt x="0" y="0"/>
                      <a:pt x="0" y="237"/>
                      <a:pt x="153"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10051227" y="6073545"/>
                <a:ext cx="19889" cy="15576"/>
              </a:xfrm>
              <a:custGeom>
                <a:avLst/>
                <a:gdLst/>
                <a:ahLst/>
                <a:cxnLst/>
                <a:rect l="l" t="t" r="r" b="b"/>
                <a:pathLst>
                  <a:path w="166" h="130" extrusionOk="0">
                    <a:moveTo>
                      <a:pt x="82" y="129"/>
                    </a:moveTo>
                    <a:cubicBezTo>
                      <a:pt x="166" y="129"/>
                      <a:pt x="166" y="1"/>
                      <a:pt x="82" y="1"/>
                    </a:cubicBezTo>
                    <a:cubicBezTo>
                      <a:pt x="0" y="1"/>
                      <a:pt x="0" y="129"/>
                      <a:pt x="82" y="1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9916914" y="6186052"/>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9788233" y="6179941"/>
                <a:ext cx="31991" cy="24802"/>
              </a:xfrm>
              <a:custGeom>
                <a:avLst/>
                <a:gdLst/>
                <a:ahLst/>
                <a:cxnLst/>
                <a:rect l="l" t="t" r="r" b="b"/>
                <a:pathLst>
                  <a:path w="267" h="207" extrusionOk="0">
                    <a:moveTo>
                      <a:pt x="133" y="206"/>
                    </a:moveTo>
                    <a:cubicBezTo>
                      <a:pt x="265" y="206"/>
                      <a:pt x="266" y="1"/>
                      <a:pt x="133" y="1"/>
                    </a:cubicBezTo>
                    <a:cubicBezTo>
                      <a:pt x="2"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9786076" y="6078817"/>
                <a:ext cx="36424" cy="28396"/>
              </a:xfrm>
              <a:custGeom>
                <a:avLst/>
                <a:gdLst/>
                <a:ahLst/>
                <a:cxnLst/>
                <a:rect l="l" t="t" r="r" b="b"/>
                <a:pathLst>
                  <a:path w="304" h="237" extrusionOk="0">
                    <a:moveTo>
                      <a:pt x="151" y="236"/>
                    </a:moveTo>
                    <a:cubicBezTo>
                      <a:pt x="301" y="236"/>
                      <a:pt x="303" y="1"/>
                      <a:pt x="151" y="1"/>
                    </a:cubicBezTo>
                    <a:cubicBezTo>
                      <a:pt x="1" y="1"/>
                      <a:pt x="1" y="236"/>
                      <a:pt x="151" y="2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9846703" y="6140282"/>
                <a:ext cx="43493" cy="43493"/>
              </a:xfrm>
              <a:custGeom>
                <a:avLst/>
                <a:gdLst/>
                <a:ahLst/>
                <a:cxnLst/>
                <a:rect l="l" t="t" r="r" b="b"/>
                <a:pathLst>
                  <a:path w="363" h="363" extrusionOk="0">
                    <a:moveTo>
                      <a:pt x="317" y="227"/>
                    </a:moveTo>
                    <a:cubicBezTo>
                      <a:pt x="321" y="217"/>
                      <a:pt x="326" y="205"/>
                      <a:pt x="330" y="195"/>
                    </a:cubicBezTo>
                    <a:cubicBezTo>
                      <a:pt x="363" y="100"/>
                      <a:pt x="277" y="0"/>
                      <a:pt x="182" y="0"/>
                    </a:cubicBezTo>
                    <a:cubicBezTo>
                      <a:pt x="87" y="0"/>
                      <a:pt x="1" y="100"/>
                      <a:pt x="35" y="195"/>
                    </a:cubicBezTo>
                    <a:cubicBezTo>
                      <a:pt x="38" y="205"/>
                      <a:pt x="42" y="217"/>
                      <a:pt x="46" y="227"/>
                    </a:cubicBezTo>
                    <a:cubicBezTo>
                      <a:pt x="90" y="362"/>
                      <a:pt x="272" y="362"/>
                      <a:pt x="317" y="2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10397851" y="5474949"/>
                <a:ext cx="27557" cy="21447"/>
              </a:xfrm>
              <a:custGeom>
                <a:avLst/>
                <a:gdLst/>
                <a:ahLst/>
                <a:cxnLst/>
                <a:rect l="l" t="t" r="r" b="b"/>
                <a:pathLst>
                  <a:path w="230" h="179" extrusionOk="0">
                    <a:moveTo>
                      <a:pt x="115" y="178"/>
                    </a:moveTo>
                    <a:cubicBezTo>
                      <a:pt x="229" y="178"/>
                      <a:pt x="230" y="1"/>
                      <a:pt x="115" y="1"/>
                    </a:cubicBezTo>
                    <a:cubicBezTo>
                      <a:pt x="1" y="0"/>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10474293" y="5450627"/>
                <a:ext cx="28636" cy="23124"/>
              </a:xfrm>
              <a:custGeom>
                <a:avLst/>
                <a:gdLst/>
                <a:ahLst/>
                <a:cxnLst/>
                <a:rect l="l" t="t" r="r" b="b"/>
                <a:pathLst>
                  <a:path w="239" h="193" extrusionOk="0">
                    <a:moveTo>
                      <a:pt x="86" y="183"/>
                    </a:moveTo>
                    <a:cubicBezTo>
                      <a:pt x="133" y="193"/>
                      <a:pt x="172" y="193"/>
                      <a:pt x="207" y="156"/>
                    </a:cubicBezTo>
                    <a:cubicBezTo>
                      <a:pt x="238" y="122"/>
                      <a:pt x="238" y="71"/>
                      <a:pt x="207" y="38"/>
                    </a:cubicBezTo>
                    <a:cubicBezTo>
                      <a:pt x="172" y="1"/>
                      <a:pt x="133" y="1"/>
                      <a:pt x="86" y="9"/>
                    </a:cubicBezTo>
                    <a:cubicBezTo>
                      <a:pt x="1" y="26"/>
                      <a:pt x="1" y="167"/>
                      <a:pt x="8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10465187" y="5332729"/>
                <a:ext cx="32829" cy="25401"/>
              </a:xfrm>
              <a:custGeom>
                <a:avLst/>
                <a:gdLst/>
                <a:ahLst/>
                <a:cxnLst/>
                <a:rect l="l" t="t" r="r" b="b"/>
                <a:pathLst>
                  <a:path w="274"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10415583" y="5416719"/>
                <a:ext cx="26958" cy="20968"/>
              </a:xfrm>
              <a:custGeom>
                <a:avLst/>
                <a:gdLst/>
                <a:ahLst/>
                <a:cxnLst/>
                <a:rect l="l" t="t" r="r" b="b"/>
                <a:pathLst>
                  <a:path w="225" h="175" extrusionOk="0">
                    <a:moveTo>
                      <a:pt x="112" y="175"/>
                    </a:moveTo>
                    <a:cubicBezTo>
                      <a:pt x="224" y="175"/>
                      <a:pt x="224" y="1"/>
                      <a:pt x="112" y="1"/>
                    </a:cubicBezTo>
                    <a:cubicBezTo>
                      <a:pt x="1" y="1"/>
                      <a:pt x="1"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10381196" y="5329613"/>
                <a:ext cx="25760" cy="19889"/>
              </a:xfrm>
              <a:custGeom>
                <a:avLst/>
                <a:gdLst/>
                <a:ahLst/>
                <a:cxnLst/>
                <a:rect l="l" t="t" r="r" b="b"/>
                <a:pathLst>
                  <a:path w="215" h="166" extrusionOk="0">
                    <a:moveTo>
                      <a:pt x="108" y="166"/>
                    </a:moveTo>
                    <a:cubicBezTo>
                      <a:pt x="215" y="166"/>
                      <a:pt x="215" y="0"/>
                      <a:pt x="108" y="0"/>
                    </a:cubicBezTo>
                    <a:cubicBezTo>
                      <a:pt x="1" y="0"/>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10265336" y="5412046"/>
                <a:ext cx="23723" cy="18571"/>
              </a:xfrm>
              <a:custGeom>
                <a:avLst/>
                <a:gdLst/>
                <a:ahLst/>
                <a:cxnLst/>
                <a:rect l="l" t="t" r="r" b="b"/>
                <a:pathLst>
                  <a:path w="198" h="155" extrusionOk="0">
                    <a:moveTo>
                      <a:pt x="100" y="155"/>
                    </a:moveTo>
                    <a:cubicBezTo>
                      <a:pt x="198" y="155"/>
                      <a:pt x="198" y="1"/>
                      <a:pt x="100" y="1"/>
                    </a:cubicBezTo>
                    <a:cubicBezTo>
                      <a:pt x="1" y="1"/>
                      <a:pt x="1"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10194645" y="5475788"/>
                <a:ext cx="25161" cy="19530"/>
              </a:xfrm>
              <a:custGeom>
                <a:avLst/>
                <a:gdLst/>
                <a:ahLst/>
                <a:cxnLst/>
                <a:rect l="l" t="t" r="r" b="b"/>
                <a:pathLst>
                  <a:path w="210" h="163" extrusionOk="0">
                    <a:moveTo>
                      <a:pt x="104" y="163"/>
                    </a:moveTo>
                    <a:cubicBezTo>
                      <a:pt x="208" y="163"/>
                      <a:pt x="210" y="2"/>
                      <a:pt x="104" y="2"/>
                    </a:cubicBezTo>
                    <a:cubicBezTo>
                      <a:pt x="0" y="0"/>
                      <a:pt x="0" y="163"/>
                      <a:pt x="104"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10271806" y="5543723"/>
                <a:ext cx="46009" cy="35705"/>
              </a:xfrm>
              <a:custGeom>
                <a:avLst/>
                <a:gdLst/>
                <a:ahLst/>
                <a:cxnLst/>
                <a:rect l="l" t="t" r="r" b="b"/>
                <a:pathLst>
                  <a:path w="384" h="298" extrusionOk="0">
                    <a:moveTo>
                      <a:pt x="191" y="297"/>
                    </a:moveTo>
                    <a:cubicBezTo>
                      <a:pt x="383" y="297"/>
                      <a:pt x="383" y="1"/>
                      <a:pt x="191" y="1"/>
                    </a:cubicBezTo>
                    <a:cubicBezTo>
                      <a:pt x="0" y="1"/>
                      <a:pt x="0" y="297"/>
                      <a:pt x="191" y="2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12511144" y="6414419"/>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12502278" y="6521893"/>
                <a:ext cx="23484" cy="18332"/>
              </a:xfrm>
              <a:custGeom>
                <a:avLst/>
                <a:gdLst/>
                <a:ahLst/>
                <a:cxnLst/>
                <a:rect l="l" t="t" r="r" b="b"/>
                <a:pathLst>
                  <a:path w="196" h="153" extrusionOk="0">
                    <a:moveTo>
                      <a:pt x="98" y="152"/>
                    </a:moveTo>
                    <a:cubicBezTo>
                      <a:pt x="196" y="152"/>
                      <a:pt x="196" y="0"/>
                      <a:pt x="98" y="0"/>
                    </a:cubicBezTo>
                    <a:cubicBezTo>
                      <a:pt x="1" y="0"/>
                      <a:pt x="1" y="152"/>
                      <a:pt x="98"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12440813" y="6586953"/>
                <a:ext cx="45889" cy="39779"/>
              </a:xfrm>
              <a:custGeom>
                <a:avLst/>
                <a:gdLst/>
                <a:ahLst/>
                <a:cxnLst/>
                <a:rect l="l" t="t" r="r" b="b"/>
                <a:pathLst>
                  <a:path w="383" h="332" extrusionOk="0">
                    <a:moveTo>
                      <a:pt x="263" y="13"/>
                    </a:moveTo>
                    <a:cubicBezTo>
                      <a:pt x="204" y="0"/>
                      <a:pt x="159" y="4"/>
                      <a:pt x="104" y="30"/>
                    </a:cubicBezTo>
                    <a:cubicBezTo>
                      <a:pt x="0" y="79"/>
                      <a:pt x="0" y="254"/>
                      <a:pt x="104" y="303"/>
                    </a:cubicBezTo>
                    <a:cubicBezTo>
                      <a:pt x="158" y="329"/>
                      <a:pt x="203" y="332"/>
                      <a:pt x="263" y="320"/>
                    </a:cubicBezTo>
                    <a:cubicBezTo>
                      <a:pt x="329" y="306"/>
                      <a:pt x="383" y="231"/>
                      <a:pt x="380" y="165"/>
                    </a:cubicBezTo>
                    <a:cubicBezTo>
                      <a:pt x="378" y="100"/>
                      <a:pt x="334" y="26"/>
                      <a:pt x="263"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12408822" y="6720427"/>
                <a:ext cx="23484" cy="18212"/>
              </a:xfrm>
              <a:custGeom>
                <a:avLst/>
                <a:gdLst/>
                <a:ahLst/>
                <a:cxnLst/>
                <a:rect l="l" t="t" r="r" b="b"/>
                <a:pathLst>
                  <a:path w="196" h="152" extrusionOk="0">
                    <a:moveTo>
                      <a:pt x="97" y="152"/>
                    </a:moveTo>
                    <a:cubicBezTo>
                      <a:pt x="195" y="152"/>
                      <a:pt x="195" y="0"/>
                      <a:pt x="97" y="0"/>
                    </a:cubicBezTo>
                    <a:cubicBezTo>
                      <a:pt x="0" y="0"/>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12392527" y="6707727"/>
                <a:ext cx="55954" cy="43613"/>
              </a:xfrm>
              <a:custGeom>
                <a:avLst/>
                <a:gdLst/>
                <a:ahLst/>
                <a:cxnLst/>
                <a:rect l="l" t="t" r="r" b="b"/>
                <a:pathLst>
                  <a:path w="467" h="364" extrusionOk="0">
                    <a:moveTo>
                      <a:pt x="233" y="363"/>
                    </a:moveTo>
                    <a:cubicBezTo>
                      <a:pt x="466" y="363"/>
                      <a:pt x="466" y="1"/>
                      <a:pt x="233" y="1"/>
                    </a:cubicBezTo>
                    <a:cubicBezTo>
                      <a:pt x="0" y="1"/>
                      <a:pt x="0" y="363"/>
                      <a:pt x="233"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12371200" y="6683404"/>
                <a:ext cx="17014" cy="19889"/>
              </a:xfrm>
              <a:custGeom>
                <a:avLst/>
                <a:gdLst/>
                <a:ahLst/>
                <a:cxnLst/>
                <a:rect l="l" t="t" r="r" b="b"/>
                <a:pathLst>
                  <a:path w="142" h="166" extrusionOk="0">
                    <a:moveTo>
                      <a:pt x="122" y="79"/>
                    </a:moveTo>
                    <a:cubicBezTo>
                      <a:pt x="120" y="68"/>
                      <a:pt x="117" y="56"/>
                      <a:pt x="115" y="44"/>
                    </a:cubicBezTo>
                    <a:cubicBezTo>
                      <a:pt x="105" y="0"/>
                      <a:pt x="36" y="0"/>
                      <a:pt x="25" y="44"/>
                    </a:cubicBezTo>
                    <a:cubicBezTo>
                      <a:pt x="22" y="56"/>
                      <a:pt x="20" y="68"/>
                      <a:pt x="17" y="79"/>
                    </a:cubicBezTo>
                    <a:cubicBezTo>
                      <a:pt x="0" y="166"/>
                      <a:pt x="141" y="166"/>
                      <a:pt x="122"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12403431" y="6510511"/>
                <a:ext cx="22525" cy="17613"/>
              </a:xfrm>
              <a:custGeom>
                <a:avLst/>
                <a:gdLst/>
                <a:ahLst/>
                <a:cxnLst/>
                <a:rect l="l" t="t" r="r" b="b"/>
                <a:pathLst>
                  <a:path w="188" h="147" extrusionOk="0">
                    <a:moveTo>
                      <a:pt x="94" y="147"/>
                    </a:moveTo>
                    <a:cubicBezTo>
                      <a:pt x="188" y="147"/>
                      <a:pt x="188" y="2"/>
                      <a:pt x="94" y="2"/>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12426914" y="6389378"/>
                <a:ext cx="26958" cy="26120"/>
              </a:xfrm>
              <a:custGeom>
                <a:avLst/>
                <a:gdLst/>
                <a:ahLst/>
                <a:cxnLst/>
                <a:rect l="l" t="t" r="r" b="b"/>
                <a:pathLst>
                  <a:path w="225" h="218" extrusionOk="0">
                    <a:moveTo>
                      <a:pt x="53" y="178"/>
                    </a:moveTo>
                    <a:cubicBezTo>
                      <a:pt x="62" y="182"/>
                      <a:pt x="73" y="187"/>
                      <a:pt x="82" y="191"/>
                    </a:cubicBezTo>
                    <a:cubicBezTo>
                      <a:pt x="146" y="217"/>
                      <a:pt x="225" y="188"/>
                      <a:pt x="225" y="109"/>
                    </a:cubicBezTo>
                    <a:cubicBezTo>
                      <a:pt x="225" y="30"/>
                      <a:pt x="146" y="0"/>
                      <a:pt x="82" y="26"/>
                    </a:cubicBezTo>
                    <a:cubicBezTo>
                      <a:pt x="73" y="31"/>
                      <a:pt x="62" y="35"/>
                      <a:pt x="53" y="39"/>
                    </a:cubicBezTo>
                    <a:cubicBezTo>
                      <a:pt x="0" y="62"/>
                      <a:pt x="0" y="156"/>
                      <a:pt x="5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9" name="Google Shape;859;p2"/>
              <p:cNvGrpSpPr/>
              <p:nvPr/>
            </p:nvGrpSpPr>
            <p:grpSpPr>
              <a:xfrm>
                <a:off x="12150382" y="2665165"/>
                <a:ext cx="1341446" cy="1221036"/>
                <a:chOff x="12150382" y="2665165"/>
                <a:chExt cx="1341446" cy="1221036"/>
              </a:xfrm>
            </p:grpSpPr>
            <p:sp>
              <p:nvSpPr>
                <p:cNvPr id="860" name="Google Shape;860;p2"/>
                <p:cNvSpPr/>
                <p:nvPr/>
              </p:nvSpPr>
              <p:spPr>
                <a:xfrm>
                  <a:off x="13260705" y="3627640"/>
                  <a:ext cx="69133" cy="69133"/>
                </a:xfrm>
                <a:custGeom>
                  <a:avLst/>
                  <a:gdLst/>
                  <a:ahLst/>
                  <a:cxnLst/>
                  <a:rect l="l" t="t" r="r" b="b"/>
                  <a:pathLst>
                    <a:path w="577" h="577" extrusionOk="0">
                      <a:moveTo>
                        <a:pt x="520" y="239"/>
                      </a:moveTo>
                      <a:cubicBezTo>
                        <a:pt x="517" y="231"/>
                        <a:pt x="515" y="225"/>
                        <a:pt x="512" y="216"/>
                      </a:cubicBezTo>
                      <a:lnTo>
                        <a:pt x="512" y="344"/>
                      </a:lnTo>
                      <a:cubicBezTo>
                        <a:pt x="512" y="342"/>
                        <a:pt x="513" y="341"/>
                        <a:pt x="513" y="338"/>
                      </a:cubicBezTo>
                      <a:cubicBezTo>
                        <a:pt x="523" y="279"/>
                        <a:pt x="523" y="230"/>
                        <a:pt x="500" y="174"/>
                      </a:cubicBezTo>
                      <a:cubicBezTo>
                        <a:pt x="479" y="125"/>
                        <a:pt x="444" y="83"/>
                        <a:pt x="397" y="54"/>
                      </a:cubicBezTo>
                      <a:cubicBezTo>
                        <a:pt x="305" y="0"/>
                        <a:pt x="167" y="12"/>
                        <a:pt x="93" y="94"/>
                      </a:cubicBezTo>
                      <a:cubicBezTo>
                        <a:pt x="22" y="169"/>
                        <a:pt x="0" y="273"/>
                        <a:pt x="41" y="369"/>
                      </a:cubicBezTo>
                      <a:cubicBezTo>
                        <a:pt x="63" y="420"/>
                        <a:pt x="96" y="462"/>
                        <a:pt x="144" y="490"/>
                      </a:cubicBezTo>
                      <a:cubicBezTo>
                        <a:pt x="205" y="525"/>
                        <a:pt x="270" y="526"/>
                        <a:pt x="338" y="515"/>
                      </a:cubicBezTo>
                      <a:cubicBezTo>
                        <a:pt x="341" y="515"/>
                        <a:pt x="342" y="513"/>
                        <a:pt x="344" y="513"/>
                      </a:cubicBezTo>
                      <a:lnTo>
                        <a:pt x="216" y="513"/>
                      </a:lnTo>
                      <a:cubicBezTo>
                        <a:pt x="225" y="516"/>
                        <a:pt x="231" y="518"/>
                        <a:pt x="239" y="521"/>
                      </a:cubicBezTo>
                      <a:cubicBezTo>
                        <a:pt x="397" y="576"/>
                        <a:pt x="576" y="397"/>
                        <a:pt x="520" y="2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12842911" y="3159522"/>
                  <a:ext cx="19650" cy="22286"/>
                </a:xfrm>
                <a:custGeom>
                  <a:avLst/>
                  <a:gdLst/>
                  <a:ahLst/>
                  <a:cxnLst/>
                  <a:rect l="l" t="t" r="r" b="b"/>
                  <a:pathLst>
                    <a:path w="164" h="186" extrusionOk="0">
                      <a:moveTo>
                        <a:pt x="154" y="93"/>
                      </a:moveTo>
                      <a:cubicBezTo>
                        <a:pt x="149" y="64"/>
                        <a:pt x="140" y="45"/>
                        <a:pt x="122" y="22"/>
                      </a:cubicBezTo>
                      <a:cubicBezTo>
                        <a:pt x="103" y="0"/>
                        <a:pt x="59" y="0"/>
                        <a:pt x="42" y="22"/>
                      </a:cubicBezTo>
                      <a:cubicBezTo>
                        <a:pt x="24" y="43"/>
                        <a:pt x="16" y="64"/>
                        <a:pt x="10" y="93"/>
                      </a:cubicBezTo>
                      <a:cubicBezTo>
                        <a:pt x="1" y="140"/>
                        <a:pt x="31" y="186"/>
                        <a:pt x="81" y="186"/>
                      </a:cubicBezTo>
                      <a:cubicBezTo>
                        <a:pt x="133" y="186"/>
                        <a:pt x="163" y="140"/>
                        <a:pt x="154" y="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12805050" y="2947090"/>
                  <a:ext cx="25401" cy="19650"/>
                </a:xfrm>
                <a:custGeom>
                  <a:avLst/>
                  <a:gdLst/>
                  <a:ahLst/>
                  <a:cxnLst/>
                  <a:rect l="l" t="t" r="r" b="b"/>
                  <a:pathLst>
                    <a:path w="212" h="164" extrusionOk="0">
                      <a:moveTo>
                        <a:pt x="106" y="164"/>
                      </a:moveTo>
                      <a:cubicBezTo>
                        <a:pt x="210" y="164"/>
                        <a:pt x="211" y="1"/>
                        <a:pt x="106" y="1"/>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12606876" y="2842372"/>
                  <a:ext cx="24562" cy="18931"/>
                </a:xfrm>
                <a:custGeom>
                  <a:avLst/>
                  <a:gdLst/>
                  <a:ahLst/>
                  <a:cxnLst/>
                  <a:rect l="l" t="t" r="r" b="b"/>
                  <a:pathLst>
                    <a:path w="205" h="158" extrusionOk="0">
                      <a:moveTo>
                        <a:pt x="103" y="157"/>
                      </a:moveTo>
                      <a:cubicBezTo>
                        <a:pt x="204" y="157"/>
                        <a:pt x="204" y="0"/>
                        <a:pt x="103" y="0"/>
                      </a:cubicBezTo>
                      <a:cubicBezTo>
                        <a:pt x="1" y="0"/>
                        <a:pt x="1" y="157"/>
                        <a:pt x="103"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12474241" y="2932593"/>
                  <a:ext cx="32709" cy="25281"/>
                </a:xfrm>
                <a:custGeom>
                  <a:avLst/>
                  <a:gdLst/>
                  <a:ahLst/>
                  <a:cxnLst/>
                  <a:rect l="l" t="t" r="r" b="b"/>
                  <a:pathLst>
                    <a:path w="273" h="211" extrusionOk="0">
                      <a:moveTo>
                        <a:pt x="137" y="211"/>
                      </a:moveTo>
                      <a:cubicBezTo>
                        <a:pt x="273" y="211"/>
                        <a:pt x="273" y="0"/>
                        <a:pt x="137" y="0"/>
                      </a:cubicBezTo>
                      <a:cubicBezTo>
                        <a:pt x="1" y="0"/>
                        <a:pt x="1" y="211"/>
                        <a:pt x="137"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12972551" y="3220149"/>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13250401" y="2994896"/>
                  <a:ext cx="22286" cy="17373"/>
                </a:xfrm>
                <a:custGeom>
                  <a:avLst/>
                  <a:gdLst/>
                  <a:ahLst/>
                  <a:cxnLst/>
                  <a:rect l="l" t="t" r="r" b="b"/>
                  <a:pathLst>
                    <a:path w="186" h="145" extrusionOk="0">
                      <a:moveTo>
                        <a:pt x="93" y="144"/>
                      </a:moveTo>
                      <a:cubicBezTo>
                        <a:pt x="185" y="144"/>
                        <a:pt x="185" y="2"/>
                        <a:pt x="93" y="2"/>
                      </a:cubicBezTo>
                      <a:cubicBezTo>
                        <a:pt x="1" y="1"/>
                        <a:pt x="1" y="144"/>
                        <a:pt x="93"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13272687" y="2743045"/>
                  <a:ext cx="24322" cy="18931"/>
                </a:xfrm>
                <a:custGeom>
                  <a:avLst/>
                  <a:gdLst/>
                  <a:ahLst/>
                  <a:cxnLst/>
                  <a:rect l="l" t="t" r="r" b="b"/>
                  <a:pathLst>
                    <a:path w="203" h="158" extrusionOk="0">
                      <a:moveTo>
                        <a:pt x="102" y="157"/>
                      </a:moveTo>
                      <a:cubicBezTo>
                        <a:pt x="203" y="157"/>
                        <a:pt x="203" y="0"/>
                        <a:pt x="102" y="0"/>
                      </a:cubicBezTo>
                      <a:cubicBezTo>
                        <a:pt x="0" y="0"/>
                        <a:pt x="0" y="157"/>
                        <a:pt x="102"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13355599" y="2897008"/>
                  <a:ext cx="33548" cy="26120"/>
                </a:xfrm>
                <a:custGeom>
                  <a:avLst/>
                  <a:gdLst/>
                  <a:ahLst/>
                  <a:cxnLst/>
                  <a:rect l="l" t="t" r="r" b="b"/>
                  <a:pathLst>
                    <a:path w="280" h="218" extrusionOk="0">
                      <a:moveTo>
                        <a:pt x="141" y="218"/>
                      </a:moveTo>
                      <a:cubicBezTo>
                        <a:pt x="280" y="218"/>
                        <a:pt x="280" y="1"/>
                        <a:pt x="141" y="1"/>
                      </a:cubicBezTo>
                      <a:cubicBezTo>
                        <a:pt x="2" y="2"/>
                        <a:pt x="0" y="218"/>
                        <a:pt x="141"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13385313" y="3093265"/>
                  <a:ext cx="47447" cy="42295"/>
                </a:xfrm>
                <a:custGeom>
                  <a:avLst/>
                  <a:gdLst/>
                  <a:ahLst/>
                  <a:cxnLst/>
                  <a:rect l="l" t="t" r="r" b="b"/>
                  <a:pathLst>
                    <a:path w="396" h="353" extrusionOk="0">
                      <a:moveTo>
                        <a:pt x="192" y="22"/>
                      </a:moveTo>
                      <a:cubicBezTo>
                        <a:pt x="176" y="25"/>
                        <a:pt x="161" y="29"/>
                        <a:pt x="146" y="31"/>
                      </a:cubicBezTo>
                      <a:cubicBezTo>
                        <a:pt x="2" y="62"/>
                        <a:pt x="0" y="294"/>
                        <a:pt x="146" y="322"/>
                      </a:cubicBezTo>
                      <a:cubicBezTo>
                        <a:pt x="161" y="325"/>
                        <a:pt x="176" y="329"/>
                        <a:pt x="192" y="332"/>
                      </a:cubicBezTo>
                      <a:cubicBezTo>
                        <a:pt x="293" y="353"/>
                        <a:pt x="396" y="285"/>
                        <a:pt x="396" y="177"/>
                      </a:cubicBezTo>
                      <a:cubicBezTo>
                        <a:pt x="396" y="69"/>
                        <a:pt x="293" y="0"/>
                        <a:pt x="192" y="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12741907" y="2849321"/>
                  <a:ext cx="30074" cy="28276"/>
                </a:xfrm>
                <a:custGeom>
                  <a:avLst/>
                  <a:gdLst/>
                  <a:ahLst/>
                  <a:cxnLst/>
                  <a:rect l="l" t="t" r="r" b="b"/>
                  <a:pathLst>
                    <a:path w="251" h="236" extrusionOk="0">
                      <a:moveTo>
                        <a:pt x="117" y="16"/>
                      </a:moveTo>
                      <a:cubicBezTo>
                        <a:pt x="110" y="17"/>
                        <a:pt x="101" y="20"/>
                        <a:pt x="95" y="21"/>
                      </a:cubicBezTo>
                      <a:cubicBezTo>
                        <a:pt x="0" y="43"/>
                        <a:pt x="0" y="191"/>
                        <a:pt x="95" y="214"/>
                      </a:cubicBezTo>
                      <a:cubicBezTo>
                        <a:pt x="103" y="215"/>
                        <a:pt x="111" y="217"/>
                        <a:pt x="117" y="219"/>
                      </a:cubicBezTo>
                      <a:cubicBezTo>
                        <a:pt x="184" y="235"/>
                        <a:pt x="250" y="188"/>
                        <a:pt x="250" y="117"/>
                      </a:cubicBezTo>
                      <a:cubicBezTo>
                        <a:pt x="250" y="48"/>
                        <a:pt x="184" y="0"/>
                        <a:pt x="117" y="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12644737" y="2991781"/>
                  <a:ext cx="30433" cy="23604"/>
                </a:xfrm>
                <a:custGeom>
                  <a:avLst/>
                  <a:gdLst/>
                  <a:ahLst/>
                  <a:cxnLst/>
                  <a:rect l="l" t="t" r="r" b="b"/>
                  <a:pathLst>
                    <a:path w="254" h="197" extrusionOk="0">
                      <a:moveTo>
                        <a:pt x="127" y="197"/>
                      </a:moveTo>
                      <a:cubicBezTo>
                        <a:pt x="253" y="197"/>
                        <a:pt x="253" y="1"/>
                        <a:pt x="127" y="1"/>
                      </a:cubicBezTo>
                      <a:cubicBezTo>
                        <a:pt x="0" y="1"/>
                        <a:pt x="0"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12351551" y="2777792"/>
                  <a:ext cx="56313" cy="54636"/>
                </a:xfrm>
                <a:custGeom>
                  <a:avLst/>
                  <a:gdLst/>
                  <a:ahLst/>
                  <a:cxnLst/>
                  <a:rect l="l" t="t" r="r" b="b"/>
                  <a:pathLst>
                    <a:path w="470" h="456" extrusionOk="0">
                      <a:moveTo>
                        <a:pt x="236" y="456"/>
                      </a:moveTo>
                      <a:cubicBezTo>
                        <a:pt x="355" y="456"/>
                        <a:pt x="470" y="350"/>
                        <a:pt x="464" y="228"/>
                      </a:cubicBezTo>
                      <a:cubicBezTo>
                        <a:pt x="458" y="105"/>
                        <a:pt x="363" y="0"/>
                        <a:pt x="236" y="0"/>
                      </a:cubicBezTo>
                      <a:cubicBezTo>
                        <a:pt x="116" y="0"/>
                        <a:pt x="1" y="106"/>
                        <a:pt x="7" y="228"/>
                      </a:cubicBezTo>
                      <a:cubicBezTo>
                        <a:pt x="11" y="350"/>
                        <a:pt x="106" y="456"/>
                        <a:pt x="236" y="4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12150382" y="2952362"/>
                  <a:ext cx="26479" cy="20728"/>
                </a:xfrm>
                <a:custGeom>
                  <a:avLst/>
                  <a:gdLst/>
                  <a:ahLst/>
                  <a:cxnLst/>
                  <a:rect l="l" t="t" r="r" b="b"/>
                  <a:pathLst>
                    <a:path w="221" h="173" extrusionOk="0">
                      <a:moveTo>
                        <a:pt x="109" y="173"/>
                      </a:moveTo>
                      <a:cubicBezTo>
                        <a:pt x="220" y="173"/>
                        <a:pt x="220" y="1"/>
                        <a:pt x="109" y="1"/>
                      </a:cubicBezTo>
                      <a:cubicBezTo>
                        <a:pt x="1" y="1"/>
                        <a:pt x="1" y="173"/>
                        <a:pt x="109"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12160925" y="2823082"/>
                  <a:ext cx="28636" cy="22405"/>
                </a:xfrm>
                <a:custGeom>
                  <a:avLst/>
                  <a:gdLst/>
                  <a:ahLst/>
                  <a:cxnLst/>
                  <a:rect l="l" t="t" r="r" b="b"/>
                  <a:pathLst>
                    <a:path w="239" h="187" extrusionOk="0">
                      <a:moveTo>
                        <a:pt x="119" y="186"/>
                      </a:moveTo>
                      <a:cubicBezTo>
                        <a:pt x="239" y="186"/>
                        <a:pt x="239" y="1"/>
                        <a:pt x="119" y="1"/>
                      </a:cubicBezTo>
                      <a:cubicBezTo>
                        <a:pt x="0" y="1"/>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13120282" y="3508304"/>
                  <a:ext cx="25521" cy="26000"/>
                </a:xfrm>
                <a:custGeom>
                  <a:avLst/>
                  <a:gdLst/>
                  <a:ahLst/>
                  <a:cxnLst/>
                  <a:rect l="l" t="t" r="r" b="b"/>
                  <a:pathLst>
                    <a:path w="213" h="217" extrusionOk="0">
                      <a:moveTo>
                        <a:pt x="185" y="79"/>
                      </a:moveTo>
                      <a:cubicBezTo>
                        <a:pt x="150" y="1"/>
                        <a:pt x="61" y="1"/>
                        <a:pt x="27" y="79"/>
                      </a:cubicBezTo>
                      <a:cubicBezTo>
                        <a:pt x="1" y="141"/>
                        <a:pt x="31" y="216"/>
                        <a:pt x="106" y="216"/>
                      </a:cubicBezTo>
                      <a:cubicBezTo>
                        <a:pt x="182" y="217"/>
                        <a:pt x="213" y="141"/>
                        <a:pt x="185"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13329599" y="3457503"/>
                  <a:ext cx="39180" cy="38341"/>
                </a:xfrm>
                <a:custGeom>
                  <a:avLst/>
                  <a:gdLst/>
                  <a:ahLst/>
                  <a:cxnLst/>
                  <a:rect l="l" t="t" r="r" b="b"/>
                  <a:pathLst>
                    <a:path w="327" h="320" extrusionOk="0">
                      <a:moveTo>
                        <a:pt x="164" y="319"/>
                      </a:moveTo>
                      <a:cubicBezTo>
                        <a:pt x="247" y="319"/>
                        <a:pt x="327" y="245"/>
                        <a:pt x="323" y="160"/>
                      </a:cubicBezTo>
                      <a:cubicBezTo>
                        <a:pt x="320" y="74"/>
                        <a:pt x="253" y="1"/>
                        <a:pt x="164" y="1"/>
                      </a:cubicBezTo>
                      <a:cubicBezTo>
                        <a:pt x="80" y="1"/>
                        <a:pt x="0" y="75"/>
                        <a:pt x="4" y="160"/>
                      </a:cubicBezTo>
                      <a:cubicBezTo>
                        <a:pt x="6" y="245"/>
                        <a:pt x="74" y="319"/>
                        <a:pt x="164" y="3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13463432" y="3710911"/>
                  <a:ext cx="28396" cy="22046"/>
                </a:xfrm>
                <a:custGeom>
                  <a:avLst/>
                  <a:gdLst/>
                  <a:ahLst/>
                  <a:cxnLst/>
                  <a:rect l="l" t="t" r="r" b="b"/>
                  <a:pathLst>
                    <a:path w="237" h="184" extrusionOk="0">
                      <a:moveTo>
                        <a:pt x="118" y="184"/>
                      </a:moveTo>
                      <a:cubicBezTo>
                        <a:pt x="236" y="184"/>
                        <a:pt x="236" y="0"/>
                        <a:pt x="118" y="0"/>
                      </a:cubicBezTo>
                      <a:cubicBezTo>
                        <a:pt x="1" y="0"/>
                        <a:pt x="1" y="184"/>
                        <a:pt x="118"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12151939" y="3041385"/>
                  <a:ext cx="46488" cy="49723"/>
                </a:xfrm>
                <a:custGeom>
                  <a:avLst/>
                  <a:gdLst/>
                  <a:ahLst/>
                  <a:cxnLst/>
                  <a:rect l="l" t="t" r="r" b="b"/>
                  <a:pathLst>
                    <a:path w="388" h="415" extrusionOk="0">
                      <a:moveTo>
                        <a:pt x="339" y="305"/>
                      </a:moveTo>
                      <a:cubicBezTo>
                        <a:pt x="343" y="295"/>
                        <a:pt x="348" y="286"/>
                        <a:pt x="353" y="275"/>
                      </a:cubicBezTo>
                      <a:cubicBezTo>
                        <a:pt x="381" y="215"/>
                        <a:pt x="387" y="151"/>
                        <a:pt x="353" y="91"/>
                      </a:cubicBezTo>
                      <a:cubicBezTo>
                        <a:pt x="320" y="36"/>
                        <a:pt x="259" y="0"/>
                        <a:pt x="194" y="0"/>
                      </a:cubicBezTo>
                      <a:cubicBezTo>
                        <a:pt x="129" y="0"/>
                        <a:pt x="69" y="36"/>
                        <a:pt x="36" y="91"/>
                      </a:cubicBezTo>
                      <a:cubicBezTo>
                        <a:pt x="0" y="152"/>
                        <a:pt x="7" y="215"/>
                        <a:pt x="36" y="275"/>
                      </a:cubicBezTo>
                      <a:cubicBezTo>
                        <a:pt x="41" y="285"/>
                        <a:pt x="45" y="294"/>
                        <a:pt x="49" y="305"/>
                      </a:cubicBezTo>
                      <a:cubicBezTo>
                        <a:pt x="103" y="414"/>
                        <a:pt x="286" y="414"/>
                        <a:pt x="339" y="30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12634314" y="3156287"/>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12732442" y="3294195"/>
                  <a:ext cx="18691" cy="14498"/>
                </a:xfrm>
                <a:custGeom>
                  <a:avLst/>
                  <a:gdLst/>
                  <a:ahLst/>
                  <a:cxnLst/>
                  <a:rect l="l" t="t" r="r" b="b"/>
                  <a:pathLst>
                    <a:path w="156" h="121" extrusionOk="0">
                      <a:moveTo>
                        <a:pt x="78" y="120"/>
                      </a:moveTo>
                      <a:cubicBezTo>
                        <a:pt x="155" y="120"/>
                        <a:pt x="155" y="0"/>
                        <a:pt x="78" y="0"/>
                      </a:cubicBezTo>
                      <a:cubicBezTo>
                        <a:pt x="0" y="0"/>
                        <a:pt x="0" y="120"/>
                        <a:pt x="78"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12849860" y="3458221"/>
                  <a:ext cx="17373" cy="13419"/>
                </a:xfrm>
                <a:custGeom>
                  <a:avLst/>
                  <a:gdLst/>
                  <a:ahLst/>
                  <a:cxnLst/>
                  <a:rect l="l" t="t" r="r" b="b"/>
                  <a:pathLst>
                    <a:path w="145" h="112" extrusionOk="0">
                      <a:moveTo>
                        <a:pt x="74" y="112"/>
                      </a:moveTo>
                      <a:cubicBezTo>
                        <a:pt x="144" y="112"/>
                        <a:pt x="144" y="0"/>
                        <a:pt x="74" y="0"/>
                      </a:cubicBezTo>
                      <a:cubicBezTo>
                        <a:pt x="1" y="0"/>
                        <a:pt x="1" y="112"/>
                        <a:pt x="74"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12973389" y="3511419"/>
                  <a:ext cx="15576" cy="12101"/>
                </a:xfrm>
                <a:custGeom>
                  <a:avLst/>
                  <a:gdLst/>
                  <a:ahLst/>
                  <a:cxnLst/>
                  <a:rect l="l" t="t" r="r" b="b"/>
                  <a:pathLst>
                    <a:path w="130" h="101" extrusionOk="0">
                      <a:moveTo>
                        <a:pt x="66" y="100"/>
                      </a:moveTo>
                      <a:cubicBezTo>
                        <a:pt x="130" y="100"/>
                        <a:pt x="130" y="0"/>
                        <a:pt x="66" y="0"/>
                      </a:cubicBezTo>
                      <a:cubicBezTo>
                        <a:pt x="0" y="1"/>
                        <a:pt x="0" y="100"/>
                        <a:pt x="66"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12974827" y="3671612"/>
                  <a:ext cx="24442" cy="18811"/>
                </a:xfrm>
                <a:custGeom>
                  <a:avLst/>
                  <a:gdLst/>
                  <a:ahLst/>
                  <a:cxnLst/>
                  <a:rect l="l" t="t" r="r" b="b"/>
                  <a:pathLst>
                    <a:path w="204" h="157" extrusionOk="0">
                      <a:moveTo>
                        <a:pt x="102" y="156"/>
                      </a:moveTo>
                      <a:cubicBezTo>
                        <a:pt x="203" y="156"/>
                        <a:pt x="203" y="0"/>
                        <a:pt x="102" y="0"/>
                      </a:cubicBezTo>
                      <a:cubicBezTo>
                        <a:pt x="1" y="0"/>
                        <a:pt x="1" y="156"/>
                        <a:pt x="102" y="1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12990882" y="3837915"/>
                  <a:ext cx="62424" cy="48285"/>
                </a:xfrm>
                <a:custGeom>
                  <a:avLst/>
                  <a:gdLst/>
                  <a:ahLst/>
                  <a:cxnLst/>
                  <a:rect l="l" t="t" r="r" b="b"/>
                  <a:pathLst>
                    <a:path w="521" h="403" extrusionOk="0">
                      <a:moveTo>
                        <a:pt x="260" y="403"/>
                      </a:moveTo>
                      <a:cubicBezTo>
                        <a:pt x="521" y="403"/>
                        <a:pt x="521" y="1"/>
                        <a:pt x="260" y="1"/>
                      </a:cubicBezTo>
                      <a:cubicBezTo>
                        <a:pt x="1" y="0"/>
                        <a:pt x="1" y="403"/>
                        <a:pt x="260" y="4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13118246" y="3828570"/>
                  <a:ext cx="36184" cy="31991"/>
                </a:xfrm>
                <a:custGeom>
                  <a:avLst/>
                  <a:gdLst/>
                  <a:ahLst/>
                  <a:cxnLst/>
                  <a:rect l="l" t="t" r="r" b="b"/>
                  <a:pathLst>
                    <a:path w="302" h="267" extrusionOk="0">
                      <a:moveTo>
                        <a:pt x="156" y="252"/>
                      </a:moveTo>
                      <a:cubicBezTo>
                        <a:pt x="167" y="249"/>
                        <a:pt x="180" y="248"/>
                        <a:pt x="191" y="246"/>
                      </a:cubicBezTo>
                      <a:cubicBezTo>
                        <a:pt x="301" y="226"/>
                        <a:pt x="301" y="41"/>
                        <a:pt x="191" y="21"/>
                      </a:cubicBezTo>
                      <a:cubicBezTo>
                        <a:pt x="178" y="19"/>
                        <a:pt x="166" y="17"/>
                        <a:pt x="156" y="15"/>
                      </a:cubicBezTo>
                      <a:cubicBezTo>
                        <a:pt x="78" y="0"/>
                        <a:pt x="1" y="49"/>
                        <a:pt x="1" y="133"/>
                      </a:cubicBezTo>
                      <a:cubicBezTo>
                        <a:pt x="1" y="217"/>
                        <a:pt x="78" y="267"/>
                        <a:pt x="156" y="2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13085536" y="3700967"/>
                  <a:ext cx="36663" cy="36424"/>
                </a:xfrm>
                <a:custGeom>
                  <a:avLst/>
                  <a:gdLst/>
                  <a:ahLst/>
                  <a:cxnLst/>
                  <a:rect l="l" t="t" r="r" b="b"/>
                  <a:pathLst>
                    <a:path w="306" h="304" extrusionOk="0">
                      <a:moveTo>
                        <a:pt x="264" y="110"/>
                      </a:moveTo>
                      <a:cubicBezTo>
                        <a:pt x="258" y="96"/>
                        <a:pt x="253" y="84"/>
                        <a:pt x="245" y="72"/>
                      </a:cubicBezTo>
                      <a:cubicBezTo>
                        <a:pt x="212" y="1"/>
                        <a:pt x="96" y="1"/>
                        <a:pt x="61" y="72"/>
                      </a:cubicBezTo>
                      <a:cubicBezTo>
                        <a:pt x="54" y="84"/>
                        <a:pt x="49" y="96"/>
                        <a:pt x="43" y="110"/>
                      </a:cubicBezTo>
                      <a:cubicBezTo>
                        <a:pt x="1" y="195"/>
                        <a:pt x="50" y="304"/>
                        <a:pt x="154" y="304"/>
                      </a:cubicBezTo>
                      <a:cubicBezTo>
                        <a:pt x="256" y="304"/>
                        <a:pt x="305" y="195"/>
                        <a:pt x="264"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12388094" y="3070859"/>
                  <a:ext cx="41456" cy="40617"/>
                </a:xfrm>
                <a:custGeom>
                  <a:avLst/>
                  <a:gdLst/>
                  <a:ahLst/>
                  <a:cxnLst/>
                  <a:rect l="l" t="t" r="r" b="b"/>
                  <a:pathLst>
                    <a:path w="346" h="339" extrusionOk="0">
                      <a:moveTo>
                        <a:pt x="173" y="338"/>
                      </a:moveTo>
                      <a:cubicBezTo>
                        <a:pt x="261" y="338"/>
                        <a:pt x="345" y="260"/>
                        <a:pt x="342" y="170"/>
                      </a:cubicBezTo>
                      <a:cubicBezTo>
                        <a:pt x="338" y="79"/>
                        <a:pt x="268" y="1"/>
                        <a:pt x="173" y="1"/>
                      </a:cubicBezTo>
                      <a:cubicBezTo>
                        <a:pt x="85" y="1"/>
                        <a:pt x="0" y="78"/>
                        <a:pt x="5" y="170"/>
                      </a:cubicBezTo>
                      <a:cubicBezTo>
                        <a:pt x="10" y="261"/>
                        <a:pt x="80" y="338"/>
                        <a:pt x="173"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12951823" y="2665165"/>
                  <a:ext cx="55714" cy="57871"/>
                </a:xfrm>
                <a:custGeom>
                  <a:avLst/>
                  <a:gdLst/>
                  <a:ahLst/>
                  <a:cxnLst/>
                  <a:rect l="l" t="t" r="r" b="b"/>
                  <a:pathLst>
                    <a:path w="465" h="483" extrusionOk="0">
                      <a:moveTo>
                        <a:pt x="188" y="29"/>
                      </a:moveTo>
                      <a:cubicBezTo>
                        <a:pt x="177" y="33"/>
                        <a:pt x="164" y="39"/>
                        <a:pt x="154" y="43"/>
                      </a:cubicBezTo>
                      <a:cubicBezTo>
                        <a:pt x="111" y="61"/>
                        <a:pt x="77" y="78"/>
                        <a:pt x="47" y="117"/>
                      </a:cubicBezTo>
                      <a:cubicBezTo>
                        <a:pt x="21" y="150"/>
                        <a:pt x="1" y="196"/>
                        <a:pt x="4" y="241"/>
                      </a:cubicBezTo>
                      <a:cubicBezTo>
                        <a:pt x="5" y="278"/>
                        <a:pt x="15" y="313"/>
                        <a:pt x="32" y="345"/>
                      </a:cubicBezTo>
                      <a:cubicBezTo>
                        <a:pt x="58" y="396"/>
                        <a:pt x="105" y="419"/>
                        <a:pt x="154" y="440"/>
                      </a:cubicBezTo>
                      <a:cubicBezTo>
                        <a:pt x="164" y="445"/>
                        <a:pt x="177" y="450"/>
                        <a:pt x="188" y="454"/>
                      </a:cubicBezTo>
                      <a:cubicBezTo>
                        <a:pt x="254" y="483"/>
                        <a:pt x="353" y="449"/>
                        <a:pt x="401" y="397"/>
                      </a:cubicBezTo>
                      <a:cubicBezTo>
                        <a:pt x="441" y="353"/>
                        <a:pt x="465" y="300"/>
                        <a:pt x="465" y="241"/>
                      </a:cubicBezTo>
                      <a:cubicBezTo>
                        <a:pt x="465" y="184"/>
                        <a:pt x="441" y="125"/>
                        <a:pt x="401" y="86"/>
                      </a:cubicBezTo>
                      <a:cubicBezTo>
                        <a:pt x="351" y="35"/>
                        <a:pt x="257" y="1"/>
                        <a:pt x="188"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13177075" y="3126573"/>
                  <a:ext cx="28756" cy="22405"/>
                </a:xfrm>
                <a:custGeom>
                  <a:avLst/>
                  <a:gdLst/>
                  <a:ahLst/>
                  <a:cxnLst/>
                  <a:rect l="l" t="t" r="r" b="b"/>
                  <a:pathLst>
                    <a:path w="240" h="187" extrusionOk="0">
                      <a:moveTo>
                        <a:pt x="119" y="186"/>
                      </a:moveTo>
                      <a:cubicBezTo>
                        <a:pt x="240" y="186"/>
                        <a:pt x="240" y="1"/>
                        <a:pt x="119" y="1"/>
                      </a:cubicBezTo>
                      <a:cubicBezTo>
                        <a:pt x="1" y="2"/>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12553079" y="3158085"/>
                  <a:ext cx="38580" cy="29834"/>
                </a:xfrm>
                <a:custGeom>
                  <a:avLst/>
                  <a:gdLst/>
                  <a:ahLst/>
                  <a:cxnLst/>
                  <a:rect l="l" t="t" r="r" b="b"/>
                  <a:pathLst>
                    <a:path w="322" h="249" extrusionOk="0">
                      <a:moveTo>
                        <a:pt x="162" y="248"/>
                      </a:moveTo>
                      <a:cubicBezTo>
                        <a:pt x="321" y="248"/>
                        <a:pt x="321" y="0"/>
                        <a:pt x="162" y="0"/>
                      </a:cubicBezTo>
                      <a:cubicBezTo>
                        <a:pt x="1" y="0"/>
                        <a:pt x="1" y="248"/>
                        <a:pt x="162"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12475559" y="3172822"/>
                  <a:ext cx="18332" cy="19769"/>
                </a:xfrm>
                <a:custGeom>
                  <a:avLst/>
                  <a:gdLst/>
                  <a:ahLst/>
                  <a:cxnLst/>
                  <a:rect l="l" t="t" r="r" b="b"/>
                  <a:pathLst>
                    <a:path w="153" h="165" extrusionOk="0">
                      <a:moveTo>
                        <a:pt x="140" y="82"/>
                      </a:moveTo>
                      <a:cubicBezTo>
                        <a:pt x="134" y="58"/>
                        <a:pt x="130" y="35"/>
                        <a:pt x="109" y="19"/>
                      </a:cubicBezTo>
                      <a:cubicBezTo>
                        <a:pt x="88" y="1"/>
                        <a:pt x="66" y="1"/>
                        <a:pt x="44" y="19"/>
                      </a:cubicBezTo>
                      <a:cubicBezTo>
                        <a:pt x="24" y="35"/>
                        <a:pt x="20" y="59"/>
                        <a:pt x="13" y="82"/>
                      </a:cubicBezTo>
                      <a:cubicBezTo>
                        <a:pt x="0" y="122"/>
                        <a:pt x="34" y="164"/>
                        <a:pt x="76" y="164"/>
                      </a:cubicBezTo>
                      <a:cubicBezTo>
                        <a:pt x="119" y="164"/>
                        <a:pt x="152" y="122"/>
                        <a:pt x="140"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12509347" y="3047975"/>
                  <a:ext cx="20968" cy="16175"/>
                </a:xfrm>
                <a:custGeom>
                  <a:avLst/>
                  <a:gdLst/>
                  <a:ahLst/>
                  <a:cxnLst/>
                  <a:rect l="l" t="t" r="r" b="b"/>
                  <a:pathLst>
                    <a:path w="175" h="135" extrusionOk="0">
                      <a:moveTo>
                        <a:pt x="87" y="135"/>
                      </a:moveTo>
                      <a:cubicBezTo>
                        <a:pt x="175" y="135"/>
                        <a:pt x="175" y="1"/>
                        <a:pt x="87" y="1"/>
                      </a:cubicBezTo>
                      <a:cubicBezTo>
                        <a:pt x="1" y="1"/>
                        <a:pt x="1" y="135"/>
                        <a:pt x="87"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12576203" y="3080444"/>
                  <a:ext cx="27557" cy="21447"/>
                </a:xfrm>
                <a:custGeom>
                  <a:avLst/>
                  <a:gdLst/>
                  <a:ahLst/>
                  <a:cxnLst/>
                  <a:rect l="l" t="t" r="r" b="b"/>
                  <a:pathLst>
                    <a:path w="230" h="179" extrusionOk="0">
                      <a:moveTo>
                        <a:pt x="115" y="178"/>
                      </a:moveTo>
                      <a:cubicBezTo>
                        <a:pt x="228" y="178"/>
                        <a:pt x="230" y="1"/>
                        <a:pt x="115" y="1"/>
                      </a:cubicBezTo>
                      <a:cubicBezTo>
                        <a:pt x="1" y="1"/>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12533909" y="2937265"/>
                  <a:ext cx="58590" cy="50802"/>
                </a:xfrm>
                <a:custGeom>
                  <a:avLst/>
                  <a:gdLst/>
                  <a:ahLst/>
                  <a:cxnLst/>
                  <a:rect l="l" t="t" r="r" b="b"/>
                  <a:pathLst>
                    <a:path w="489" h="424" extrusionOk="0">
                      <a:moveTo>
                        <a:pt x="272" y="0"/>
                      </a:moveTo>
                      <a:cubicBezTo>
                        <a:pt x="223" y="0"/>
                        <a:pt x="177" y="10"/>
                        <a:pt x="133" y="35"/>
                      </a:cubicBezTo>
                      <a:cubicBezTo>
                        <a:pt x="0" y="109"/>
                        <a:pt x="0" y="315"/>
                        <a:pt x="133" y="389"/>
                      </a:cubicBezTo>
                      <a:cubicBezTo>
                        <a:pt x="178" y="415"/>
                        <a:pt x="223" y="424"/>
                        <a:pt x="272" y="424"/>
                      </a:cubicBezTo>
                      <a:cubicBezTo>
                        <a:pt x="383" y="424"/>
                        <a:pt x="489" y="326"/>
                        <a:pt x="483" y="213"/>
                      </a:cubicBezTo>
                      <a:cubicBezTo>
                        <a:pt x="478" y="98"/>
                        <a:pt x="392" y="0"/>
                        <a:pt x="272" y="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12672654" y="3066546"/>
                  <a:ext cx="33189" cy="26000"/>
                </a:xfrm>
                <a:custGeom>
                  <a:avLst/>
                  <a:gdLst/>
                  <a:ahLst/>
                  <a:cxnLst/>
                  <a:rect l="l" t="t" r="r" b="b"/>
                  <a:pathLst>
                    <a:path w="277" h="217" extrusionOk="0">
                      <a:moveTo>
                        <a:pt x="137" y="216"/>
                      </a:moveTo>
                      <a:cubicBezTo>
                        <a:pt x="277" y="216"/>
                        <a:pt x="277" y="2"/>
                        <a:pt x="137" y="2"/>
                      </a:cubicBezTo>
                      <a:cubicBezTo>
                        <a:pt x="0" y="1"/>
                        <a:pt x="0" y="216"/>
                        <a:pt x="137"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12731004" y="3160121"/>
                  <a:ext cx="33189" cy="25760"/>
                </a:xfrm>
                <a:custGeom>
                  <a:avLst/>
                  <a:gdLst/>
                  <a:ahLst/>
                  <a:cxnLst/>
                  <a:rect l="l" t="t" r="r" b="b"/>
                  <a:pathLst>
                    <a:path w="277" h="215" extrusionOk="0">
                      <a:moveTo>
                        <a:pt x="139" y="214"/>
                      </a:moveTo>
                      <a:cubicBezTo>
                        <a:pt x="277" y="214"/>
                        <a:pt x="277" y="0"/>
                        <a:pt x="139" y="0"/>
                      </a:cubicBezTo>
                      <a:cubicBezTo>
                        <a:pt x="1" y="0"/>
                        <a:pt x="1" y="214"/>
                        <a:pt x="139" y="2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12664986" y="3256692"/>
                  <a:ext cx="25161" cy="19530"/>
                </a:xfrm>
                <a:custGeom>
                  <a:avLst/>
                  <a:gdLst/>
                  <a:ahLst/>
                  <a:cxnLst/>
                  <a:rect l="l" t="t" r="r" b="b"/>
                  <a:pathLst>
                    <a:path w="210" h="163" extrusionOk="0">
                      <a:moveTo>
                        <a:pt x="104" y="162"/>
                      </a:moveTo>
                      <a:cubicBezTo>
                        <a:pt x="209" y="162"/>
                        <a:pt x="210" y="0"/>
                        <a:pt x="104" y="0"/>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12422960" y="3148140"/>
                  <a:ext cx="18571" cy="14498"/>
                </a:xfrm>
                <a:custGeom>
                  <a:avLst/>
                  <a:gdLst/>
                  <a:ahLst/>
                  <a:cxnLst/>
                  <a:rect l="l" t="t" r="r" b="b"/>
                  <a:pathLst>
                    <a:path w="155" h="121" extrusionOk="0">
                      <a:moveTo>
                        <a:pt x="77" y="120"/>
                      </a:moveTo>
                      <a:cubicBezTo>
                        <a:pt x="154" y="120"/>
                        <a:pt x="154" y="0"/>
                        <a:pt x="77" y="0"/>
                      </a:cubicBezTo>
                      <a:cubicBezTo>
                        <a:pt x="1" y="0"/>
                        <a:pt x="1" y="120"/>
                        <a:pt x="77"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12485264" y="3107163"/>
                  <a:ext cx="34267" cy="26479"/>
                </a:xfrm>
                <a:custGeom>
                  <a:avLst/>
                  <a:gdLst/>
                  <a:ahLst/>
                  <a:cxnLst/>
                  <a:rect l="l" t="t" r="r" b="b"/>
                  <a:pathLst>
                    <a:path w="286" h="221" extrusionOk="0">
                      <a:moveTo>
                        <a:pt x="143" y="221"/>
                      </a:moveTo>
                      <a:cubicBezTo>
                        <a:pt x="283"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12437578" y="3018979"/>
                  <a:ext cx="35945" cy="27677"/>
                </a:xfrm>
                <a:custGeom>
                  <a:avLst/>
                  <a:gdLst/>
                  <a:ahLst/>
                  <a:cxnLst/>
                  <a:rect l="l" t="t" r="r" b="b"/>
                  <a:pathLst>
                    <a:path w="300" h="231" extrusionOk="0">
                      <a:moveTo>
                        <a:pt x="151" y="230"/>
                      </a:moveTo>
                      <a:cubicBezTo>
                        <a:pt x="299" y="230"/>
                        <a:pt x="299" y="0"/>
                        <a:pt x="151" y="0"/>
                      </a:cubicBezTo>
                      <a:cubicBezTo>
                        <a:pt x="1" y="0"/>
                        <a:pt x="1" y="230"/>
                        <a:pt x="151"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12631318" y="2884786"/>
                  <a:ext cx="34027" cy="36663"/>
                </a:xfrm>
                <a:custGeom>
                  <a:avLst/>
                  <a:gdLst/>
                  <a:ahLst/>
                  <a:cxnLst/>
                  <a:rect l="l" t="t" r="r" b="b"/>
                  <a:pathLst>
                    <a:path w="284" h="306" extrusionOk="0">
                      <a:moveTo>
                        <a:pt x="255" y="194"/>
                      </a:moveTo>
                      <a:cubicBezTo>
                        <a:pt x="257" y="183"/>
                        <a:pt x="260" y="172"/>
                        <a:pt x="264" y="161"/>
                      </a:cubicBezTo>
                      <a:cubicBezTo>
                        <a:pt x="283" y="82"/>
                        <a:pt x="224" y="0"/>
                        <a:pt x="143" y="0"/>
                      </a:cubicBezTo>
                      <a:cubicBezTo>
                        <a:pt x="61" y="0"/>
                        <a:pt x="0" y="82"/>
                        <a:pt x="22" y="161"/>
                      </a:cubicBezTo>
                      <a:cubicBezTo>
                        <a:pt x="24" y="172"/>
                        <a:pt x="27" y="183"/>
                        <a:pt x="31" y="194"/>
                      </a:cubicBezTo>
                      <a:cubicBezTo>
                        <a:pt x="58" y="305"/>
                        <a:pt x="226" y="305"/>
                        <a:pt x="255"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12710516" y="2957993"/>
                  <a:ext cx="27438" cy="21327"/>
                </a:xfrm>
                <a:custGeom>
                  <a:avLst/>
                  <a:gdLst/>
                  <a:ahLst/>
                  <a:cxnLst/>
                  <a:rect l="l" t="t" r="r" b="b"/>
                  <a:pathLst>
                    <a:path w="229" h="178" extrusionOk="0">
                      <a:moveTo>
                        <a:pt x="115" y="177"/>
                      </a:moveTo>
                      <a:cubicBezTo>
                        <a:pt x="227" y="177"/>
                        <a:pt x="228" y="0"/>
                        <a:pt x="115" y="0"/>
                      </a:cubicBezTo>
                      <a:cubicBezTo>
                        <a:pt x="1" y="0"/>
                        <a:pt x="1" y="177"/>
                        <a:pt x="115"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12235211" y="3001366"/>
                  <a:ext cx="20369" cy="15935"/>
                </a:xfrm>
                <a:custGeom>
                  <a:avLst/>
                  <a:gdLst/>
                  <a:ahLst/>
                  <a:cxnLst/>
                  <a:rect l="l" t="t" r="r" b="b"/>
                  <a:pathLst>
                    <a:path w="170" h="133" extrusionOk="0">
                      <a:moveTo>
                        <a:pt x="85" y="133"/>
                      </a:moveTo>
                      <a:cubicBezTo>
                        <a:pt x="169" y="133"/>
                        <a:pt x="169" y="1"/>
                        <a:pt x="85" y="1"/>
                      </a:cubicBezTo>
                      <a:cubicBezTo>
                        <a:pt x="0" y="2"/>
                        <a:pt x="0"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12283975" y="2916897"/>
                  <a:ext cx="27917" cy="21567"/>
                </a:xfrm>
                <a:custGeom>
                  <a:avLst/>
                  <a:gdLst/>
                  <a:ahLst/>
                  <a:cxnLst/>
                  <a:rect l="l" t="t" r="r" b="b"/>
                  <a:pathLst>
                    <a:path w="233" h="180" extrusionOk="0">
                      <a:moveTo>
                        <a:pt x="116" y="180"/>
                      </a:moveTo>
                      <a:cubicBezTo>
                        <a:pt x="232" y="180"/>
                        <a:pt x="232" y="0"/>
                        <a:pt x="116" y="0"/>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12364011" y="2956436"/>
                  <a:ext cx="31392" cy="24322"/>
                </a:xfrm>
                <a:custGeom>
                  <a:avLst/>
                  <a:gdLst/>
                  <a:ahLst/>
                  <a:cxnLst/>
                  <a:rect l="l" t="t" r="r" b="b"/>
                  <a:pathLst>
                    <a:path w="262" h="203" extrusionOk="0">
                      <a:moveTo>
                        <a:pt x="132" y="203"/>
                      </a:moveTo>
                      <a:cubicBezTo>
                        <a:pt x="262" y="203"/>
                        <a:pt x="262" y="0"/>
                        <a:pt x="132" y="0"/>
                      </a:cubicBezTo>
                      <a:cubicBezTo>
                        <a:pt x="1" y="0"/>
                        <a:pt x="0" y="203"/>
                        <a:pt x="132"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12444767" y="2797920"/>
                  <a:ext cx="33309" cy="26000"/>
                </a:xfrm>
                <a:custGeom>
                  <a:avLst/>
                  <a:gdLst/>
                  <a:ahLst/>
                  <a:cxnLst/>
                  <a:rect l="l" t="t" r="r" b="b"/>
                  <a:pathLst>
                    <a:path w="278" h="217" extrusionOk="0">
                      <a:moveTo>
                        <a:pt x="139" y="216"/>
                      </a:moveTo>
                      <a:cubicBezTo>
                        <a:pt x="277" y="216"/>
                        <a:pt x="277" y="2"/>
                        <a:pt x="139" y="2"/>
                      </a:cubicBezTo>
                      <a:cubicBezTo>
                        <a:pt x="2" y="1"/>
                        <a:pt x="1" y="216"/>
                        <a:pt x="139"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12799898" y="3245430"/>
                  <a:ext cx="23843" cy="18571"/>
                </a:xfrm>
                <a:custGeom>
                  <a:avLst/>
                  <a:gdLst/>
                  <a:ahLst/>
                  <a:cxnLst/>
                  <a:rect l="l" t="t" r="r" b="b"/>
                  <a:pathLst>
                    <a:path w="199" h="155" extrusionOk="0">
                      <a:moveTo>
                        <a:pt x="100" y="154"/>
                      </a:moveTo>
                      <a:cubicBezTo>
                        <a:pt x="199" y="154"/>
                        <a:pt x="199" y="0"/>
                        <a:pt x="100" y="0"/>
                      </a:cubicBezTo>
                      <a:cubicBezTo>
                        <a:pt x="0" y="0"/>
                        <a:pt x="0" y="154"/>
                        <a:pt x="100"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12786239" y="3071938"/>
                  <a:ext cx="51281" cy="50083"/>
                </a:xfrm>
                <a:custGeom>
                  <a:avLst/>
                  <a:gdLst/>
                  <a:ahLst/>
                  <a:cxnLst/>
                  <a:rect l="l" t="t" r="r" b="b"/>
                  <a:pathLst>
                    <a:path w="428" h="418" extrusionOk="0">
                      <a:moveTo>
                        <a:pt x="214" y="418"/>
                      </a:moveTo>
                      <a:cubicBezTo>
                        <a:pt x="323" y="418"/>
                        <a:pt x="427" y="321"/>
                        <a:pt x="422" y="209"/>
                      </a:cubicBezTo>
                      <a:cubicBezTo>
                        <a:pt x="417" y="95"/>
                        <a:pt x="332" y="0"/>
                        <a:pt x="214" y="0"/>
                      </a:cubicBezTo>
                      <a:cubicBezTo>
                        <a:pt x="105" y="0"/>
                        <a:pt x="0" y="97"/>
                        <a:pt x="6" y="209"/>
                      </a:cubicBezTo>
                      <a:cubicBezTo>
                        <a:pt x="10" y="323"/>
                        <a:pt x="96" y="418"/>
                        <a:pt x="214" y="4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12869510" y="2894611"/>
                  <a:ext cx="24682" cy="19290"/>
                </a:xfrm>
                <a:custGeom>
                  <a:avLst/>
                  <a:gdLst/>
                  <a:ahLst/>
                  <a:cxnLst/>
                  <a:rect l="l" t="t" r="r" b="b"/>
                  <a:pathLst>
                    <a:path w="206" h="161" extrusionOk="0">
                      <a:moveTo>
                        <a:pt x="103" y="161"/>
                      </a:moveTo>
                      <a:cubicBezTo>
                        <a:pt x="206" y="161"/>
                        <a:pt x="206" y="2"/>
                        <a:pt x="103" y="2"/>
                      </a:cubicBezTo>
                      <a:cubicBezTo>
                        <a:pt x="0" y="1"/>
                        <a:pt x="0"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12840036" y="2767487"/>
                  <a:ext cx="23244" cy="28276"/>
                </a:xfrm>
                <a:custGeom>
                  <a:avLst/>
                  <a:gdLst/>
                  <a:ahLst/>
                  <a:cxnLst/>
                  <a:rect l="l" t="t" r="r" b="b"/>
                  <a:pathLst>
                    <a:path w="194" h="236" extrusionOk="0">
                      <a:moveTo>
                        <a:pt x="45" y="57"/>
                      </a:moveTo>
                      <a:cubicBezTo>
                        <a:pt x="36" y="65"/>
                        <a:pt x="29" y="75"/>
                        <a:pt x="21" y="82"/>
                      </a:cubicBezTo>
                      <a:cubicBezTo>
                        <a:pt x="1" y="103"/>
                        <a:pt x="1" y="134"/>
                        <a:pt x="21" y="155"/>
                      </a:cubicBezTo>
                      <a:cubicBezTo>
                        <a:pt x="29" y="162"/>
                        <a:pt x="36" y="172"/>
                        <a:pt x="45" y="180"/>
                      </a:cubicBezTo>
                      <a:cubicBezTo>
                        <a:pt x="98" y="236"/>
                        <a:pt x="194" y="192"/>
                        <a:pt x="194" y="118"/>
                      </a:cubicBezTo>
                      <a:cubicBezTo>
                        <a:pt x="194" y="45"/>
                        <a:pt x="96" y="1"/>
                        <a:pt x="45" y="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12817990" y="2860464"/>
                  <a:ext cx="22645" cy="17493"/>
                </a:xfrm>
                <a:custGeom>
                  <a:avLst/>
                  <a:gdLst/>
                  <a:ahLst/>
                  <a:cxnLst/>
                  <a:rect l="l" t="t" r="r" b="b"/>
                  <a:pathLst>
                    <a:path w="189" h="146" extrusionOk="0">
                      <a:moveTo>
                        <a:pt x="95" y="145"/>
                      </a:moveTo>
                      <a:cubicBezTo>
                        <a:pt x="189" y="145"/>
                        <a:pt x="189" y="1"/>
                        <a:pt x="95" y="1"/>
                      </a:cubicBezTo>
                      <a:cubicBezTo>
                        <a:pt x="2" y="1"/>
                        <a:pt x="0" y="145"/>
                        <a:pt x="95"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12304583" y="3141191"/>
                  <a:ext cx="21687" cy="16894"/>
                </a:xfrm>
                <a:custGeom>
                  <a:avLst/>
                  <a:gdLst/>
                  <a:ahLst/>
                  <a:cxnLst/>
                  <a:rect l="l" t="t" r="r" b="b"/>
                  <a:pathLst>
                    <a:path w="181" h="141" extrusionOk="0">
                      <a:moveTo>
                        <a:pt x="91" y="140"/>
                      </a:moveTo>
                      <a:cubicBezTo>
                        <a:pt x="181" y="140"/>
                        <a:pt x="181" y="0"/>
                        <a:pt x="91" y="0"/>
                      </a:cubicBezTo>
                      <a:cubicBezTo>
                        <a:pt x="0" y="0"/>
                        <a:pt x="0" y="140"/>
                        <a:pt x="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12564462" y="3209126"/>
                  <a:ext cx="27677" cy="21207"/>
                </a:xfrm>
                <a:custGeom>
                  <a:avLst/>
                  <a:gdLst/>
                  <a:ahLst/>
                  <a:cxnLst/>
                  <a:rect l="l" t="t" r="r" b="b"/>
                  <a:pathLst>
                    <a:path w="231" h="177" extrusionOk="0">
                      <a:moveTo>
                        <a:pt x="116" y="177"/>
                      </a:moveTo>
                      <a:cubicBezTo>
                        <a:pt x="228" y="177"/>
                        <a:pt x="231" y="0"/>
                        <a:pt x="116" y="0"/>
                      </a:cubicBezTo>
                      <a:cubicBezTo>
                        <a:pt x="1" y="0"/>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12627724" y="3218591"/>
                  <a:ext cx="17733" cy="13779"/>
                </a:xfrm>
                <a:custGeom>
                  <a:avLst/>
                  <a:gdLst/>
                  <a:ahLst/>
                  <a:cxnLst/>
                  <a:rect l="l" t="t" r="r" b="b"/>
                  <a:pathLst>
                    <a:path w="148" h="115" extrusionOk="0">
                      <a:moveTo>
                        <a:pt x="74" y="114"/>
                      </a:moveTo>
                      <a:cubicBezTo>
                        <a:pt x="148" y="114"/>
                        <a:pt x="148" y="1"/>
                        <a:pt x="74" y="1"/>
                      </a:cubicBezTo>
                      <a:cubicBezTo>
                        <a:pt x="1" y="1"/>
                        <a:pt x="1" y="114"/>
                        <a:pt x="74"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12581475" y="3031919"/>
                  <a:ext cx="17014" cy="13299"/>
                </a:xfrm>
                <a:custGeom>
                  <a:avLst/>
                  <a:gdLst/>
                  <a:ahLst/>
                  <a:cxnLst/>
                  <a:rect l="l" t="t" r="r" b="b"/>
                  <a:pathLst>
                    <a:path w="142" h="111" extrusionOk="0">
                      <a:moveTo>
                        <a:pt x="71" y="111"/>
                      </a:moveTo>
                      <a:cubicBezTo>
                        <a:pt x="141" y="111"/>
                        <a:pt x="141" y="3"/>
                        <a:pt x="71" y="3"/>
                      </a:cubicBezTo>
                      <a:cubicBezTo>
                        <a:pt x="1" y="1"/>
                        <a:pt x="1" y="111"/>
                        <a:pt x="71" y="1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12683797" y="2819607"/>
                  <a:ext cx="22405" cy="17613"/>
                </a:xfrm>
                <a:custGeom>
                  <a:avLst/>
                  <a:gdLst/>
                  <a:ahLst/>
                  <a:cxnLst/>
                  <a:rect l="l" t="t" r="r" b="b"/>
                  <a:pathLst>
                    <a:path w="187" h="147" extrusionOk="0">
                      <a:moveTo>
                        <a:pt x="94" y="147"/>
                      </a:moveTo>
                      <a:cubicBezTo>
                        <a:pt x="187" y="147"/>
                        <a:pt x="187" y="1"/>
                        <a:pt x="94" y="1"/>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17" name="Google Shape;917;p2"/>
          <p:cNvSpPr/>
          <p:nvPr/>
        </p:nvSpPr>
        <p:spPr>
          <a:xfrm>
            <a:off x="7848764" y="48399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8736489" y="45843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2"/>
          <p:cNvGrpSpPr/>
          <p:nvPr/>
        </p:nvGrpSpPr>
        <p:grpSpPr>
          <a:xfrm>
            <a:off x="6283759" y="4528406"/>
            <a:ext cx="315604" cy="283088"/>
            <a:chOff x="9122209" y="4733906"/>
            <a:chExt cx="315604" cy="283088"/>
          </a:xfrm>
        </p:grpSpPr>
        <p:sp>
          <p:nvSpPr>
            <p:cNvPr id="920" name="Google Shape;920;p2"/>
            <p:cNvSpPr/>
            <p:nvPr/>
          </p:nvSpPr>
          <p:spPr>
            <a:xfrm>
              <a:off x="9122209" y="4733906"/>
              <a:ext cx="315604" cy="283088"/>
            </a:xfrm>
            <a:custGeom>
              <a:avLst/>
              <a:gdLst/>
              <a:ahLst/>
              <a:cxnLst/>
              <a:rect l="l" t="t" r="r" b="b"/>
              <a:pathLst>
                <a:path w="670" h="601" extrusionOk="0">
                  <a:moveTo>
                    <a:pt x="367" y="1"/>
                  </a:moveTo>
                  <a:cubicBezTo>
                    <a:pt x="313" y="1"/>
                    <a:pt x="241" y="31"/>
                    <a:pt x="201" y="45"/>
                  </a:cubicBezTo>
                  <a:lnTo>
                    <a:pt x="190" y="48"/>
                  </a:lnTo>
                  <a:cubicBezTo>
                    <a:pt x="163" y="57"/>
                    <a:pt x="135" y="66"/>
                    <a:pt x="116" y="84"/>
                  </a:cubicBezTo>
                  <a:cubicBezTo>
                    <a:pt x="58" y="138"/>
                    <a:pt x="91" y="246"/>
                    <a:pt x="39" y="306"/>
                  </a:cubicBezTo>
                  <a:cubicBezTo>
                    <a:pt x="25" y="323"/>
                    <a:pt x="1" y="342"/>
                    <a:pt x="10" y="363"/>
                  </a:cubicBezTo>
                  <a:cubicBezTo>
                    <a:pt x="13" y="370"/>
                    <a:pt x="20" y="374"/>
                    <a:pt x="25" y="379"/>
                  </a:cubicBezTo>
                  <a:cubicBezTo>
                    <a:pt x="96" y="440"/>
                    <a:pt x="165" y="500"/>
                    <a:pt x="237" y="561"/>
                  </a:cubicBezTo>
                  <a:cubicBezTo>
                    <a:pt x="252" y="574"/>
                    <a:pt x="265" y="587"/>
                    <a:pt x="284" y="594"/>
                  </a:cubicBezTo>
                  <a:cubicBezTo>
                    <a:pt x="296" y="598"/>
                    <a:pt x="307" y="600"/>
                    <a:pt x="319" y="600"/>
                  </a:cubicBezTo>
                  <a:cubicBezTo>
                    <a:pt x="355" y="600"/>
                    <a:pt x="391" y="583"/>
                    <a:pt x="423" y="565"/>
                  </a:cubicBezTo>
                  <a:cubicBezTo>
                    <a:pt x="447" y="553"/>
                    <a:pt x="470" y="541"/>
                    <a:pt x="486" y="521"/>
                  </a:cubicBezTo>
                  <a:cubicBezTo>
                    <a:pt x="500" y="504"/>
                    <a:pt x="507" y="484"/>
                    <a:pt x="515" y="465"/>
                  </a:cubicBezTo>
                  <a:cubicBezTo>
                    <a:pt x="547" y="395"/>
                    <a:pt x="587" y="330"/>
                    <a:pt x="637" y="270"/>
                  </a:cubicBezTo>
                  <a:cubicBezTo>
                    <a:pt x="649" y="254"/>
                    <a:pt x="664" y="238"/>
                    <a:pt x="666" y="217"/>
                  </a:cubicBezTo>
                  <a:cubicBezTo>
                    <a:pt x="669" y="195"/>
                    <a:pt x="659" y="175"/>
                    <a:pt x="648" y="154"/>
                  </a:cubicBezTo>
                  <a:cubicBezTo>
                    <a:pt x="642" y="142"/>
                    <a:pt x="635" y="131"/>
                    <a:pt x="631" y="120"/>
                  </a:cubicBezTo>
                  <a:cubicBezTo>
                    <a:pt x="628" y="110"/>
                    <a:pt x="619" y="103"/>
                    <a:pt x="609" y="103"/>
                  </a:cubicBezTo>
                  <a:cubicBezTo>
                    <a:pt x="607" y="103"/>
                    <a:pt x="606" y="103"/>
                    <a:pt x="605" y="103"/>
                  </a:cubicBezTo>
                  <a:cubicBezTo>
                    <a:pt x="594" y="104"/>
                    <a:pt x="583" y="104"/>
                    <a:pt x="572" y="104"/>
                  </a:cubicBezTo>
                  <a:cubicBezTo>
                    <a:pt x="554" y="104"/>
                    <a:pt x="535" y="103"/>
                    <a:pt x="517" y="99"/>
                  </a:cubicBezTo>
                  <a:cubicBezTo>
                    <a:pt x="482" y="90"/>
                    <a:pt x="448" y="68"/>
                    <a:pt x="433" y="35"/>
                  </a:cubicBezTo>
                  <a:cubicBezTo>
                    <a:pt x="422" y="10"/>
                    <a:pt x="397"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9122209" y="4754631"/>
              <a:ext cx="315604" cy="262362"/>
            </a:xfrm>
            <a:custGeom>
              <a:avLst/>
              <a:gdLst/>
              <a:ahLst/>
              <a:cxnLst/>
              <a:rect l="l" t="t" r="r" b="b"/>
              <a:pathLst>
                <a:path w="670" h="557" extrusionOk="0">
                  <a:moveTo>
                    <a:pt x="201" y="1"/>
                  </a:moveTo>
                  <a:lnTo>
                    <a:pt x="190" y="4"/>
                  </a:lnTo>
                  <a:cubicBezTo>
                    <a:pt x="163" y="13"/>
                    <a:pt x="135" y="22"/>
                    <a:pt x="116" y="40"/>
                  </a:cubicBezTo>
                  <a:cubicBezTo>
                    <a:pt x="58" y="94"/>
                    <a:pt x="91" y="202"/>
                    <a:pt x="39" y="262"/>
                  </a:cubicBezTo>
                  <a:cubicBezTo>
                    <a:pt x="25" y="279"/>
                    <a:pt x="1" y="298"/>
                    <a:pt x="10" y="319"/>
                  </a:cubicBezTo>
                  <a:cubicBezTo>
                    <a:pt x="13" y="326"/>
                    <a:pt x="20" y="330"/>
                    <a:pt x="25" y="335"/>
                  </a:cubicBezTo>
                  <a:cubicBezTo>
                    <a:pt x="96" y="396"/>
                    <a:pt x="165" y="456"/>
                    <a:pt x="237" y="517"/>
                  </a:cubicBezTo>
                  <a:cubicBezTo>
                    <a:pt x="252" y="530"/>
                    <a:pt x="265" y="543"/>
                    <a:pt x="284" y="550"/>
                  </a:cubicBezTo>
                  <a:cubicBezTo>
                    <a:pt x="296" y="554"/>
                    <a:pt x="307" y="556"/>
                    <a:pt x="319" y="556"/>
                  </a:cubicBezTo>
                  <a:cubicBezTo>
                    <a:pt x="355" y="556"/>
                    <a:pt x="391" y="539"/>
                    <a:pt x="423" y="521"/>
                  </a:cubicBezTo>
                  <a:cubicBezTo>
                    <a:pt x="447" y="509"/>
                    <a:pt x="470" y="497"/>
                    <a:pt x="486" y="477"/>
                  </a:cubicBezTo>
                  <a:cubicBezTo>
                    <a:pt x="500" y="460"/>
                    <a:pt x="507" y="440"/>
                    <a:pt x="515" y="421"/>
                  </a:cubicBezTo>
                  <a:cubicBezTo>
                    <a:pt x="547" y="351"/>
                    <a:pt x="587" y="286"/>
                    <a:pt x="637" y="226"/>
                  </a:cubicBezTo>
                  <a:cubicBezTo>
                    <a:pt x="649" y="210"/>
                    <a:pt x="664" y="194"/>
                    <a:pt x="666" y="173"/>
                  </a:cubicBezTo>
                  <a:cubicBezTo>
                    <a:pt x="669" y="151"/>
                    <a:pt x="659" y="131"/>
                    <a:pt x="646" y="111"/>
                  </a:cubicBezTo>
                  <a:cubicBezTo>
                    <a:pt x="613" y="157"/>
                    <a:pt x="582" y="203"/>
                    <a:pt x="549" y="250"/>
                  </a:cubicBezTo>
                  <a:cubicBezTo>
                    <a:pt x="535" y="268"/>
                    <a:pt x="517" y="290"/>
                    <a:pt x="493" y="290"/>
                  </a:cubicBezTo>
                  <a:cubicBezTo>
                    <a:pt x="478" y="290"/>
                    <a:pt x="463" y="281"/>
                    <a:pt x="448" y="281"/>
                  </a:cubicBezTo>
                  <a:cubicBezTo>
                    <a:pt x="446" y="281"/>
                    <a:pt x="443" y="281"/>
                    <a:pt x="440" y="281"/>
                  </a:cubicBezTo>
                  <a:cubicBezTo>
                    <a:pt x="424" y="284"/>
                    <a:pt x="414" y="303"/>
                    <a:pt x="403" y="315"/>
                  </a:cubicBezTo>
                  <a:cubicBezTo>
                    <a:pt x="385" y="335"/>
                    <a:pt x="360" y="345"/>
                    <a:pt x="335" y="345"/>
                  </a:cubicBezTo>
                  <a:cubicBezTo>
                    <a:pt x="322" y="345"/>
                    <a:pt x="308" y="342"/>
                    <a:pt x="296" y="336"/>
                  </a:cubicBezTo>
                  <a:cubicBezTo>
                    <a:pt x="260" y="320"/>
                    <a:pt x="239" y="279"/>
                    <a:pt x="244" y="241"/>
                  </a:cubicBezTo>
                  <a:cubicBezTo>
                    <a:pt x="248" y="221"/>
                    <a:pt x="256" y="200"/>
                    <a:pt x="245" y="183"/>
                  </a:cubicBezTo>
                  <a:cubicBezTo>
                    <a:pt x="200" y="113"/>
                    <a:pt x="177" y="62"/>
                    <a:pt x="20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9266820" y="4793256"/>
              <a:ext cx="20255" cy="17428"/>
            </a:xfrm>
            <a:custGeom>
              <a:avLst/>
              <a:gdLst/>
              <a:ahLst/>
              <a:cxnLst/>
              <a:rect l="l" t="t" r="r" b="b"/>
              <a:pathLst>
                <a:path w="43" h="37" extrusionOk="0">
                  <a:moveTo>
                    <a:pt x="22" y="0"/>
                  </a:moveTo>
                  <a:cubicBezTo>
                    <a:pt x="17" y="0"/>
                    <a:pt x="12" y="2"/>
                    <a:pt x="9" y="6"/>
                  </a:cubicBezTo>
                  <a:cubicBezTo>
                    <a:pt x="1" y="16"/>
                    <a:pt x="6" y="33"/>
                    <a:pt x="19" y="36"/>
                  </a:cubicBezTo>
                  <a:lnTo>
                    <a:pt x="21" y="36"/>
                  </a:lnTo>
                  <a:cubicBezTo>
                    <a:pt x="21" y="36"/>
                    <a:pt x="22" y="36"/>
                    <a:pt x="22" y="36"/>
                  </a:cubicBezTo>
                  <a:cubicBezTo>
                    <a:pt x="35" y="36"/>
                    <a:pt x="43" y="25"/>
                    <a:pt x="40" y="15"/>
                  </a:cubicBezTo>
                  <a:cubicBezTo>
                    <a:pt x="40" y="13"/>
                    <a:pt x="40" y="13"/>
                    <a:pt x="38" y="12"/>
                  </a:cubicBezTo>
                  <a:cubicBezTo>
                    <a:pt x="36" y="4"/>
                    <a:pt x="29"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9316751" y="4826228"/>
              <a:ext cx="29205" cy="26378"/>
            </a:xfrm>
            <a:custGeom>
              <a:avLst/>
              <a:gdLst/>
              <a:ahLst/>
              <a:cxnLst/>
              <a:rect l="l" t="t" r="r" b="b"/>
              <a:pathLst>
                <a:path w="62" h="56" extrusionOk="0">
                  <a:moveTo>
                    <a:pt x="31" y="0"/>
                  </a:moveTo>
                  <a:cubicBezTo>
                    <a:pt x="19" y="0"/>
                    <a:pt x="7" y="11"/>
                    <a:pt x="3" y="23"/>
                  </a:cubicBezTo>
                  <a:cubicBezTo>
                    <a:pt x="0" y="33"/>
                    <a:pt x="5" y="44"/>
                    <a:pt x="15" y="50"/>
                  </a:cubicBezTo>
                  <a:cubicBezTo>
                    <a:pt x="20" y="54"/>
                    <a:pt x="25" y="55"/>
                    <a:pt x="30" y="55"/>
                  </a:cubicBezTo>
                  <a:cubicBezTo>
                    <a:pt x="40" y="55"/>
                    <a:pt x="49" y="50"/>
                    <a:pt x="55" y="40"/>
                  </a:cubicBezTo>
                  <a:cubicBezTo>
                    <a:pt x="61" y="26"/>
                    <a:pt x="55" y="10"/>
                    <a:pt x="41" y="3"/>
                  </a:cubicBezTo>
                  <a:cubicBezTo>
                    <a:pt x="38" y="1"/>
                    <a:pt x="34"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9272944" y="4877099"/>
              <a:ext cx="19784" cy="14602"/>
            </a:xfrm>
            <a:custGeom>
              <a:avLst/>
              <a:gdLst/>
              <a:ahLst/>
              <a:cxnLst/>
              <a:rect l="l" t="t" r="r" b="b"/>
              <a:pathLst>
                <a:path w="42" h="31" extrusionOk="0">
                  <a:moveTo>
                    <a:pt x="22" y="0"/>
                  </a:moveTo>
                  <a:cubicBezTo>
                    <a:pt x="21" y="0"/>
                    <a:pt x="20" y="0"/>
                    <a:pt x="19" y="0"/>
                  </a:cubicBezTo>
                  <a:cubicBezTo>
                    <a:pt x="1" y="1"/>
                    <a:pt x="2" y="31"/>
                    <a:pt x="21" y="31"/>
                  </a:cubicBezTo>
                  <a:cubicBezTo>
                    <a:pt x="22" y="31"/>
                    <a:pt x="22" y="31"/>
                    <a:pt x="22" y="31"/>
                  </a:cubicBezTo>
                  <a:cubicBezTo>
                    <a:pt x="42" y="29"/>
                    <a:pt x="40"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9271060" y="4836590"/>
              <a:ext cx="20726" cy="16957"/>
            </a:xfrm>
            <a:custGeom>
              <a:avLst/>
              <a:gdLst/>
              <a:ahLst/>
              <a:cxnLst/>
              <a:rect l="l" t="t" r="r" b="b"/>
              <a:pathLst>
                <a:path w="44" h="36" extrusionOk="0">
                  <a:moveTo>
                    <a:pt x="22" y="1"/>
                  </a:moveTo>
                  <a:cubicBezTo>
                    <a:pt x="18" y="1"/>
                    <a:pt x="14" y="3"/>
                    <a:pt x="11" y="6"/>
                  </a:cubicBezTo>
                  <a:cubicBezTo>
                    <a:pt x="11" y="7"/>
                    <a:pt x="10" y="7"/>
                    <a:pt x="10" y="8"/>
                  </a:cubicBezTo>
                  <a:cubicBezTo>
                    <a:pt x="0" y="19"/>
                    <a:pt x="10" y="36"/>
                    <a:pt x="22" y="36"/>
                  </a:cubicBezTo>
                  <a:cubicBezTo>
                    <a:pt x="38" y="34"/>
                    <a:pt x="43" y="15"/>
                    <a:pt x="33" y="6"/>
                  </a:cubicBezTo>
                  <a:cubicBezTo>
                    <a:pt x="32" y="6"/>
                    <a:pt x="32" y="4"/>
                    <a:pt x="31" y="4"/>
                  </a:cubicBezTo>
                  <a:cubicBezTo>
                    <a:pt x="28" y="2"/>
                    <a:pt x="25"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9280952" y="4752747"/>
              <a:ext cx="26850" cy="23080"/>
            </a:xfrm>
            <a:custGeom>
              <a:avLst/>
              <a:gdLst/>
              <a:ahLst/>
              <a:cxnLst/>
              <a:rect l="l" t="t" r="r" b="b"/>
              <a:pathLst>
                <a:path w="57" h="49" extrusionOk="0">
                  <a:moveTo>
                    <a:pt x="25" y="1"/>
                  </a:moveTo>
                  <a:cubicBezTo>
                    <a:pt x="24" y="1"/>
                    <a:pt x="24" y="1"/>
                    <a:pt x="23" y="1"/>
                  </a:cubicBezTo>
                  <a:lnTo>
                    <a:pt x="20" y="1"/>
                  </a:lnTo>
                  <a:cubicBezTo>
                    <a:pt x="10" y="1"/>
                    <a:pt x="0" y="12"/>
                    <a:pt x="1" y="23"/>
                  </a:cubicBezTo>
                  <a:lnTo>
                    <a:pt x="1" y="27"/>
                  </a:lnTo>
                  <a:cubicBezTo>
                    <a:pt x="2" y="37"/>
                    <a:pt x="8" y="44"/>
                    <a:pt x="17" y="48"/>
                  </a:cubicBezTo>
                  <a:cubicBezTo>
                    <a:pt x="19" y="49"/>
                    <a:pt x="22" y="49"/>
                    <a:pt x="24" y="49"/>
                  </a:cubicBezTo>
                  <a:cubicBezTo>
                    <a:pt x="31" y="49"/>
                    <a:pt x="38" y="47"/>
                    <a:pt x="42" y="42"/>
                  </a:cubicBezTo>
                  <a:cubicBezTo>
                    <a:pt x="57" y="23"/>
                    <a:pt x="45"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9325701" y="4797495"/>
              <a:ext cx="11776" cy="8950"/>
            </a:xfrm>
            <a:custGeom>
              <a:avLst/>
              <a:gdLst/>
              <a:ahLst/>
              <a:cxnLst/>
              <a:rect l="l" t="t" r="r" b="b"/>
              <a:pathLst>
                <a:path w="25" h="19" extrusionOk="0">
                  <a:moveTo>
                    <a:pt x="13" y="1"/>
                  </a:moveTo>
                  <a:cubicBezTo>
                    <a:pt x="12" y="1"/>
                    <a:pt x="12" y="1"/>
                    <a:pt x="12" y="1"/>
                  </a:cubicBezTo>
                  <a:cubicBezTo>
                    <a:pt x="1" y="1"/>
                    <a:pt x="1" y="19"/>
                    <a:pt x="11" y="19"/>
                  </a:cubicBezTo>
                  <a:cubicBezTo>
                    <a:pt x="12" y="19"/>
                    <a:pt x="12" y="19"/>
                    <a:pt x="13" y="19"/>
                  </a:cubicBezTo>
                  <a:cubicBezTo>
                    <a:pt x="25" y="18"/>
                    <a:pt x="23"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9351138" y="4807858"/>
              <a:ext cx="12718" cy="9421"/>
            </a:xfrm>
            <a:custGeom>
              <a:avLst/>
              <a:gdLst/>
              <a:ahLst/>
              <a:cxnLst/>
              <a:rect l="l" t="t" r="r" b="b"/>
              <a:pathLst>
                <a:path w="27" h="20" extrusionOk="0">
                  <a:moveTo>
                    <a:pt x="14" y="1"/>
                  </a:moveTo>
                  <a:cubicBezTo>
                    <a:pt x="1" y="2"/>
                    <a:pt x="3" y="20"/>
                    <a:pt x="15" y="20"/>
                  </a:cubicBezTo>
                  <a:cubicBezTo>
                    <a:pt x="26" y="18"/>
                    <a:pt x="2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9345956" y="4854489"/>
              <a:ext cx="12247" cy="8950"/>
            </a:xfrm>
            <a:custGeom>
              <a:avLst/>
              <a:gdLst/>
              <a:ahLst/>
              <a:cxnLst/>
              <a:rect l="l" t="t" r="r" b="b"/>
              <a:pathLst>
                <a:path w="26" h="19" extrusionOk="0">
                  <a:moveTo>
                    <a:pt x="13" y="1"/>
                  </a:moveTo>
                  <a:cubicBezTo>
                    <a:pt x="13" y="1"/>
                    <a:pt x="12" y="1"/>
                    <a:pt x="12" y="1"/>
                  </a:cubicBezTo>
                  <a:cubicBezTo>
                    <a:pt x="1" y="2"/>
                    <a:pt x="1" y="19"/>
                    <a:pt x="12" y="19"/>
                  </a:cubicBezTo>
                  <a:cubicBezTo>
                    <a:pt x="13" y="19"/>
                    <a:pt x="13" y="19"/>
                    <a:pt x="14" y="19"/>
                  </a:cubicBezTo>
                  <a:cubicBezTo>
                    <a:pt x="25" y="18"/>
                    <a:pt x="25"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9362443" y="4821989"/>
              <a:ext cx="10834" cy="8007"/>
            </a:xfrm>
            <a:custGeom>
              <a:avLst/>
              <a:gdLst/>
              <a:ahLst/>
              <a:cxnLst/>
              <a:rect l="l" t="t" r="r" b="b"/>
              <a:pathLst>
                <a:path w="23" h="17" extrusionOk="0">
                  <a:moveTo>
                    <a:pt x="11" y="0"/>
                  </a:moveTo>
                  <a:cubicBezTo>
                    <a:pt x="0" y="1"/>
                    <a:pt x="1" y="16"/>
                    <a:pt x="11" y="16"/>
                  </a:cubicBezTo>
                  <a:cubicBezTo>
                    <a:pt x="11" y="16"/>
                    <a:pt x="11" y="16"/>
                    <a:pt x="12" y="16"/>
                  </a:cubicBezTo>
                  <a:cubicBezTo>
                    <a:pt x="22" y="14"/>
                    <a:pt x="21" y="0"/>
                    <a:pt x="1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9386937" y="4795611"/>
              <a:ext cx="10363" cy="7536"/>
            </a:xfrm>
            <a:custGeom>
              <a:avLst/>
              <a:gdLst/>
              <a:ahLst/>
              <a:cxnLst/>
              <a:rect l="l" t="t" r="r" b="b"/>
              <a:pathLst>
                <a:path w="22" h="16" extrusionOk="0">
                  <a:moveTo>
                    <a:pt x="12" y="0"/>
                  </a:moveTo>
                  <a:cubicBezTo>
                    <a:pt x="12" y="0"/>
                    <a:pt x="12" y="0"/>
                    <a:pt x="11" y="0"/>
                  </a:cubicBezTo>
                  <a:cubicBezTo>
                    <a:pt x="1" y="0"/>
                    <a:pt x="2" y="15"/>
                    <a:pt x="12" y="15"/>
                  </a:cubicBezTo>
                  <a:cubicBezTo>
                    <a:pt x="22" y="14"/>
                    <a:pt x="20"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9296967" y="4804560"/>
              <a:ext cx="17429" cy="13189"/>
            </a:xfrm>
            <a:custGeom>
              <a:avLst/>
              <a:gdLst/>
              <a:ahLst/>
              <a:cxnLst/>
              <a:rect l="l" t="t" r="r" b="b"/>
              <a:pathLst>
                <a:path w="37" h="28" extrusionOk="0">
                  <a:moveTo>
                    <a:pt x="20" y="0"/>
                  </a:moveTo>
                  <a:cubicBezTo>
                    <a:pt x="19" y="0"/>
                    <a:pt x="18" y="0"/>
                    <a:pt x="18" y="0"/>
                  </a:cubicBezTo>
                  <a:cubicBezTo>
                    <a:pt x="0" y="1"/>
                    <a:pt x="2" y="28"/>
                    <a:pt x="19" y="28"/>
                  </a:cubicBezTo>
                  <a:cubicBezTo>
                    <a:pt x="19" y="28"/>
                    <a:pt x="20" y="28"/>
                    <a:pt x="20" y="28"/>
                  </a:cubicBezTo>
                  <a:cubicBezTo>
                    <a:pt x="36" y="27"/>
                    <a:pt x="36" y="0"/>
                    <a:pt x="2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9245623" y="4786190"/>
              <a:ext cx="10834" cy="8007"/>
            </a:xfrm>
            <a:custGeom>
              <a:avLst/>
              <a:gdLst/>
              <a:ahLst/>
              <a:cxnLst/>
              <a:rect l="l" t="t" r="r" b="b"/>
              <a:pathLst>
                <a:path w="23" h="17" extrusionOk="0">
                  <a:moveTo>
                    <a:pt x="12" y="0"/>
                  </a:moveTo>
                  <a:cubicBezTo>
                    <a:pt x="11" y="0"/>
                    <a:pt x="11" y="0"/>
                    <a:pt x="11" y="0"/>
                  </a:cubicBezTo>
                  <a:cubicBezTo>
                    <a:pt x="1" y="2"/>
                    <a:pt x="1" y="16"/>
                    <a:pt x="10" y="16"/>
                  </a:cubicBezTo>
                  <a:cubicBezTo>
                    <a:pt x="11" y="16"/>
                    <a:pt x="11" y="16"/>
                    <a:pt x="12" y="16"/>
                  </a:cubicBezTo>
                  <a:cubicBezTo>
                    <a:pt x="22" y="15"/>
                    <a:pt x="21"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9229136" y="4764523"/>
              <a:ext cx="10363" cy="8007"/>
            </a:xfrm>
            <a:custGeom>
              <a:avLst/>
              <a:gdLst/>
              <a:ahLst/>
              <a:cxnLst/>
              <a:rect l="l" t="t" r="r" b="b"/>
              <a:pathLst>
                <a:path w="22" h="17" extrusionOk="0">
                  <a:moveTo>
                    <a:pt x="13" y="1"/>
                  </a:moveTo>
                  <a:cubicBezTo>
                    <a:pt x="12" y="1"/>
                    <a:pt x="12" y="1"/>
                    <a:pt x="11" y="1"/>
                  </a:cubicBezTo>
                  <a:cubicBezTo>
                    <a:pt x="1" y="1"/>
                    <a:pt x="1" y="17"/>
                    <a:pt x="11" y="17"/>
                  </a:cubicBezTo>
                  <a:cubicBezTo>
                    <a:pt x="11" y="17"/>
                    <a:pt x="12" y="17"/>
                    <a:pt x="12" y="17"/>
                  </a:cubicBezTo>
                  <a:cubicBezTo>
                    <a:pt x="22" y="15"/>
                    <a:pt x="22"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9239028" y="4806916"/>
              <a:ext cx="9421" cy="7065"/>
            </a:xfrm>
            <a:custGeom>
              <a:avLst/>
              <a:gdLst/>
              <a:ahLst/>
              <a:cxnLst/>
              <a:rect l="l" t="t" r="r" b="b"/>
              <a:pathLst>
                <a:path w="20" h="15" extrusionOk="0">
                  <a:moveTo>
                    <a:pt x="9" y="1"/>
                  </a:moveTo>
                  <a:cubicBezTo>
                    <a:pt x="0" y="2"/>
                    <a:pt x="0" y="15"/>
                    <a:pt x="8" y="15"/>
                  </a:cubicBezTo>
                  <a:cubicBezTo>
                    <a:pt x="9" y="15"/>
                    <a:pt x="9" y="14"/>
                    <a:pt x="10" y="14"/>
                  </a:cubicBezTo>
                  <a:cubicBezTo>
                    <a:pt x="20" y="13"/>
                    <a:pt x="17" y="1"/>
                    <a:pt x="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9247978" y="4859671"/>
              <a:ext cx="13189" cy="10363"/>
            </a:xfrm>
            <a:custGeom>
              <a:avLst/>
              <a:gdLst/>
              <a:ahLst/>
              <a:cxnLst/>
              <a:rect l="l" t="t" r="r" b="b"/>
              <a:pathLst>
                <a:path w="28" h="22" extrusionOk="0">
                  <a:moveTo>
                    <a:pt x="14" y="0"/>
                  </a:moveTo>
                  <a:cubicBezTo>
                    <a:pt x="14" y="0"/>
                    <a:pt x="14" y="0"/>
                    <a:pt x="13" y="0"/>
                  </a:cubicBezTo>
                  <a:cubicBezTo>
                    <a:pt x="1" y="1"/>
                    <a:pt x="2" y="22"/>
                    <a:pt x="13" y="22"/>
                  </a:cubicBezTo>
                  <a:cubicBezTo>
                    <a:pt x="14" y="22"/>
                    <a:pt x="14" y="22"/>
                    <a:pt x="14" y="22"/>
                  </a:cubicBezTo>
                  <a:cubicBezTo>
                    <a:pt x="28" y="20"/>
                    <a:pt x="27"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9299322" y="4855432"/>
              <a:ext cx="13660" cy="10363"/>
            </a:xfrm>
            <a:custGeom>
              <a:avLst/>
              <a:gdLst/>
              <a:ahLst/>
              <a:cxnLst/>
              <a:rect l="l" t="t" r="r" b="b"/>
              <a:pathLst>
                <a:path w="29" h="22" extrusionOk="0">
                  <a:moveTo>
                    <a:pt x="15" y="1"/>
                  </a:moveTo>
                  <a:cubicBezTo>
                    <a:pt x="15" y="1"/>
                    <a:pt x="14" y="1"/>
                    <a:pt x="14" y="1"/>
                  </a:cubicBezTo>
                  <a:cubicBezTo>
                    <a:pt x="1" y="3"/>
                    <a:pt x="2" y="21"/>
                    <a:pt x="14" y="21"/>
                  </a:cubicBezTo>
                  <a:cubicBezTo>
                    <a:pt x="14" y="21"/>
                    <a:pt x="15" y="21"/>
                    <a:pt x="15" y="21"/>
                  </a:cubicBezTo>
                  <a:cubicBezTo>
                    <a:pt x="28" y="20"/>
                    <a:pt x="27" y="1"/>
                    <a:pt x="1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9280480" y="4939275"/>
              <a:ext cx="13660" cy="10363"/>
            </a:xfrm>
            <a:custGeom>
              <a:avLst/>
              <a:gdLst/>
              <a:ahLst/>
              <a:cxnLst/>
              <a:rect l="l" t="t" r="r" b="b"/>
              <a:pathLst>
                <a:path w="29" h="22" extrusionOk="0">
                  <a:moveTo>
                    <a:pt x="15" y="0"/>
                  </a:moveTo>
                  <a:cubicBezTo>
                    <a:pt x="14" y="0"/>
                    <a:pt x="14" y="0"/>
                    <a:pt x="14" y="0"/>
                  </a:cubicBezTo>
                  <a:cubicBezTo>
                    <a:pt x="0" y="1"/>
                    <a:pt x="2" y="21"/>
                    <a:pt x="15" y="21"/>
                  </a:cubicBezTo>
                  <a:cubicBezTo>
                    <a:pt x="15" y="21"/>
                    <a:pt x="16" y="21"/>
                    <a:pt x="16" y="21"/>
                  </a:cubicBezTo>
                  <a:cubicBezTo>
                    <a:pt x="28" y="19"/>
                    <a:pt x="28" y="0"/>
                    <a:pt x="1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9263523" y="4964239"/>
              <a:ext cx="12247" cy="9421"/>
            </a:xfrm>
            <a:custGeom>
              <a:avLst/>
              <a:gdLst/>
              <a:ahLst/>
              <a:cxnLst/>
              <a:rect l="l" t="t" r="r" b="b"/>
              <a:pathLst>
                <a:path w="26" h="20" extrusionOk="0">
                  <a:moveTo>
                    <a:pt x="13" y="1"/>
                  </a:moveTo>
                  <a:cubicBezTo>
                    <a:pt x="12" y="1"/>
                    <a:pt x="12" y="1"/>
                    <a:pt x="12" y="1"/>
                  </a:cubicBezTo>
                  <a:cubicBezTo>
                    <a:pt x="1" y="1"/>
                    <a:pt x="1" y="20"/>
                    <a:pt x="12" y="20"/>
                  </a:cubicBezTo>
                  <a:cubicBezTo>
                    <a:pt x="12" y="20"/>
                    <a:pt x="13" y="20"/>
                    <a:pt x="13" y="20"/>
                  </a:cubicBezTo>
                  <a:cubicBezTo>
                    <a:pt x="25" y="18"/>
                    <a:pt x="24"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9193337" y="4906303"/>
              <a:ext cx="11305" cy="8478"/>
            </a:xfrm>
            <a:custGeom>
              <a:avLst/>
              <a:gdLst/>
              <a:ahLst/>
              <a:cxnLst/>
              <a:rect l="l" t="t" r="r" b="b"/>
              <a:pathLst>
                <a:path w="24" h="18" extrusionOk="0">
                  <a:moveTo>
                    <a:pt x="14" y="0"/>
                  </a:moveTo>
                  <a:cubicBezTo>
                    <a:pt x="13" y="0"/>
                    <a:pt x="13" y="0"/>
                    <a:pt x="12" y="1"/>
                  </a:cubicBezTo>
                  <a:cubicBezTo>
                    <a:pt x="1" y="1"/>
                    <a:pt x="2" y="17"/>
                    <a:pt x="13" y="17"/>
                  </a:cubicBezTo>
                  <a:cubicBezTo>
                    <a:pt x="23" y="16"/>
                    <a:pt x="24"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9179676" y="4829054"/>
              <a:ext cx="23081" cy="22138"/>
            </a:xfrm>
            <a:custGeom>
              <a:avLst/>
              <a:gdLst/>
              <a:ahLst/>
              <a:cxnLst/>
              <a:rect l="l" t="t" r="r" b="b"/>
              <a:pathLst>
                <a:path w="49" h="47" extrusionOk="0">
                  <a:moveTo>
                    <a:pt x="26" y="1"/>
                  </a:moveTo>
                  <a:cubicBezTo>
                    <a:pt x="25" y="1"/>
                    <a:pt x="23" y="1"/>
                    <a:pt x="22" y="1"/>
                  </a:cubicBezTo>
                  <a:cubicBezTo>
                    <a:pt x="11" y="2"/>
                    <a:pt x="0" y="13"/>
                    <a:pt x="1" y="25"/>
                  </a:cubicBezTo>
                  <a:cubicBezTo>
                    <a:pt x="3" y="38"/>
                    <a:pt x="12" y="47"/>
                    <a:pt x="23" y="47"/>
                  </a:cubicBezTo>
                  <a:cubicBezTo>
                    <a:pt x="24" y="47"/>
                    <a:pt x="25" y="47"/>
                    <a:pt x="26" y="46"/>
                  </a:cubicBezTo>
                  <a:cubicBezTo>
                    <a:pt x="38" y="45"/>
                    <a:pt x="49" y="35"/>
                    <a:pt x="47" y="22"/>
                  </a:cubicBezTo>
                  <a:cubicBezTo>
                    <a:pt x="47" y="11"/>
                    <a:pt x="38"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9225839" y="4930325"/>
              <a:ext cx="15545" cy="11776"/>
            </a:xfrm>
            <a:custGeom>
              <a:avLst/>
              <a:gdLst/>
              <a:ahLst/>
              <a:cxnLst/>
              <a:rect l="l" t="t" r="r" b="b"/>
              <a:pathLst>
                <a:path w="33" h="25" extrusionOk="0">
                  <a:moveTo>
                    <a:pt x="17" y="0"/>
                  </a:moveTo>
                  <a:cubicBezTo>
                    <a:pt x="16" y="0"/>
                    <a:pt x="16" y="0"/>
                    <a:pt x="16" y="0"/>
                  </a:cubicBezTo>
                  <a:cubicBezTo>
                    <a:pt x="0" y="0"/>
                    <a:pt x="1" y="24"/>
                    <a:pt x="16" y="24"/>
                  </a:cubicBezTo>
                  <a:cubicBezTo>
                    <a:pt x="16" y="24"/>
                    <a:pt x="17" y="24"/>
                    <a:pt x="17" y="24"/>
                  </a:cubicBezTo>
                  <a:cubicBezTo>
                    <a:pt x="32" y="23"/>
                    <a:pt x="30"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9155182" y="4889817"/>
              <a:ext cx="9892" cy="7536"/>
            </a:xfrm>
            <a:custGeom>
              <a:avLst/>
              <a:gdLst/>
              <a:ahLst/>
              <a:cxnLst/>
              <a:rect l="l" t="t" r="r" b="b"/>
              <a:pathLst>
                <a:path w="21" h="16" extrusionOk="0">
                  <a:moveTo>
                    <a:pt x="11" y="1"/>
                  </a:moveTo>
                  <a:cubicBezTo>
                    <a:pt x="10" y="1"/>
                    <a:pt x="10" y="1"/>
                    <a:pt x="10" y="1"/>
                  </a:cubicBezTo>
                  <a:cubicBezTo>
                    <a:pt x="0" y="1"/>
                    <a:pt x="2" y="16"/>
                    <a:pt x="11" y="16"/>
                  </a:cubicBezTo>
                  <a:cubicBezTo>
                    <a:pt x="20" y="15"/>
                    <a:pt x="19" y="1"/>
                    <a:pt x="1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9196634" y="4860142"/>
              <a:ext cx="12718" cy="9892"/>
            </a:xfrm>
            <a:custGeom>
              <a:avLst/>
              <a:gdLst/>
              <a:ahLst/>
              <a:cxnLst/>
              <a:rect l="l" t="t" r="r" b="b"/>
              <a:pathLst>
                <a:path w="27" h="21" extrusionOk="0">
                  <a:moveTo>
                    <a:pt x="14" y="0"/>
                  </a:moveTo>
                  <a:cubicBezTo>
                    <a:pt x="13" y="0"/>
                    <a:pt x="13" y="0"/>
                    <a:pt x="13" y="0"/>
                  </a:cubicBezTo>
                  <a:cubicBezTo>
                    <a:pt x="0" y="2"/>
                    <a:pt x="1" y="21"/>
                    <a:pt x="14" y="21"/>
                  </a:cubicBezTo>
                  <a:cubicBezTo>
                    <a:pt x="14" y="21"/>
                    <a:pt x="14" y="21"/>
                    <a:pt x="15" y="21"/>
                  </a:cubicBezTo>
                  <a:cubicBezTo>
                    <a:pt x="27" y="19"/>
                    <a:pt x="26"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9223484" y="4896411"/>
              <a:ext cx="10363" cy="8478"/>
            </a:xfrm>
            <a:custGeom>
              <a:avLst/>
              <a:gdLst/>
              <a:ahLst/>
              <a:cxnLst/>
              <a:rect l="l" t="t" r="r" b="b"/>
              <a:pathLst>
                <a:path w="22" h="18" extrusionOk="0">
                  <a:moveTo>
                    <a:pt x="9" y="0"/>
                  </a:moveTo>
                  <a:cubicBezTo>
                    <a:pt x="0" y="1"/>
                    <a:pt x="1" y="17"/>
                    <a:pt x="10" y="17"/>
                  </a:cubicBezTo>
                  <a:cubicBezTo>
                    <a:pt x="11" y="17"/>
                    <a:pt x="11" y="17"/>
                    <a:pt x="11" y="17"/>
                  </a:cubicBezTo>
                  <a:cubicBezTo>
                    <a:pt x="22" y="16"/>
                    <a:pt x="21" y="0"/>
                    <a:pt x="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9328527" y="4927028"/>
              <a:ext cx="12247" cy="9421"/>
            </a:xfrm>
            <a:custGeom>
              <a:avLst/>
              <a:gdLst/>
              <a:ahLst/>
              <a:cxnLst/>
              <a:rect l="l" t="t" r="r" b="b"/>
              <a:pathLst>
                <a:path w="26" h="20" extrusionOk="0">
                  <a:moveTo>
                    <a:pt x="12" y="1"/>
                  </a:moveTo>
                  <a:cubicBezTo>
                    <a:pt x="1" y="2"/>
                    <a:pt x="1" y="20"/>
                    <a:pt x="13" y="20"/>
                  </a:cubicBezTo>
                  <a:cubicBezTo>
                    <a:pt x="13" y="20"/>
                    <a:pt x="14" y="20"/>
                    <a:pt x="14" y="20"/>
                  </a:cubicBezTo>
                  <a:cubicBezTo>
                    <a:pt x="26" y="18"/>
                    <a:pt x="25" y="1"/>
                    <a:pt x="1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9319106" y="4970834"/>
              <a:ext cx="12247" cy="8950"/>
            </a:xfrm>
            <a:custGeom>
              <a:avLst/>
              <a:gdLst/>
              <a:ahLst/>
              <a:cxnLst/>
              <a:rect l="l" t="t" r="r" b="b"/>
              <a:pathLst>
                <a:path w="26" h="19" extrusionOk="0">
                  <a:moveTo>
                    <a:pt x="13" y="1"/>
                  </a:moveTo>
                  <a:cubicBezTo>
                    <a:pt x="1" y="2"/>
                    <a:pt x="2" y="19"/>
                    <a:pt x="13" y="19"/>
                  </a:cubicBezTo>
                  <a:cubicBezTo>
                    <a:pt x="13" y="19"/>
                    <a:pt x="14" y="19"/>
                    <a:pt x="14" y="19"/>
                  </a:cubicBezTo>
                  <a:cubicBezTo>
                    <a:pt x="26" y="18"/>
                    <a:pt x="25"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9239028" y="4969892"/>
              <a:ext cx="11776" cy="8950"/>
            </a:xfrm>
            <a:custGeom>
              <a:avLst/>
              <a:gdLst/>
              <a:ahLst/>
              <a:cxnLst/>
              <a:rect l="l" t="t" r="r" b="b"/>
              <a:pathLst>
                <a:path w="25" h="19" extrusionOk="0">
                  <a:moveTo>
                    <a:pt x="13" y="0"/>
                  </a:moveTo>
                  <a:cubicBezTo>
                    <a:pt x="13" y="0"/>
                    <a:pt x="13" y="1"/>
                    <a:pt x="12" y="1"/>
                  </a:cubicBezTo>
                  <a:cubicBezTo>
                    <a:pt x="1" y="3"/>
                    <a:pt x="2" y="19"/>
                    <a:pt x="13" y="19"/>
                  </a:cubicBezTo>
                  <a:cubicBezTo>
                    <a:pt x="14" y="19"/>
                    <a:pt x="14" y="19"/>
                    <a:pt x="14" y="18"/>
                  </a:cubicBezTo>
                  <a:cubicBezTo>
                    <a:pt x="24" y="16"/>
                    <a:pt x="25" y="0"/>
                    <a:pt x="1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9316280" y="4897824"/>
              <a:ext cx="25437" cy="18841"/>
            </a:xfrm>
            <a:custGeom>
              <a:avLst/>
              <a:gdLst/>
              <a:ahLst/>
              <a:cxnLst/>
              <a:rect l="l" t="t" r="r" b="b"/>
              <a:pathLst>
                <a:path w="54" h="40" extrusionOk="0">
                  <a:moveTo>
                    <a:pt x="28" y="1"/>
                  </a:moveTo>
                  <a:cubicBezTo>
                    <a:pt x="28" y="1"/>
                    <a:pt x="27" y="1"/>
                    <a:pt x="26" y="1"/>
                  </a:cubicBezTo>
                  <a:cubicBezTo>
                    <a:pt x="1" y="3"/>
                    <a:pt x="4" y="40"/>
                    <a:pt x="28" y="40"/>
                  </a:cubicBezTo>
                  <a:cubicBezTo>
                    <a:pt x="28" y="40"/>
                    <a:pt x="29" y="40"/>
                    <a:pt x="30" y="40"/>
                  </a:cubicBezTo>
                  <a:cubicBezTo>
                    <a:pt x="53" y="38"/>
                    <a:pt x="52" y="1"/>
                    <a:pt x="2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9295554" y="4979783"/>
              <a:ext cx="10834" cy="8950"/>
            </a:xfrm>
            <a:custGeom>
              <a:avLst/>
              <a:gdLst/>
              <a:ahLst/>
              <a:cxnLst/>
              <a:rect l="l" t="t" r="r" b="b"/>
              <a:pathLst>
                <a:path w="23" h="19" extrusionOk="0">
                  <a:moveTo>
                    <a:pt x="12" y="1"/>
                  </a:moveTo>
                  <a:cubicBezTo>
                    <a:pt x="12" y="1"/>
                    <a:pt x="12" y="1"/>
                    <a:pt x="11" y="1"/>
                  </a:cubicBezTo>
                  <a:cubicBezTo>
                    <a:pt x="0" y="3"/>
                    <a:pt x="1" y="19"/>
                    <a:pt x="11" y="19"/>
                  </a:cubicBezTo>
                  <a:cubicBezTo>
                    <a:pt x="12" y="19"/>
                    <a:pt x="12" y="19"/>
                    <a:pt x="12" y="19"/>
                  </a:cubicBezTo>
                  <a:cubicBezTo>
                    <a:pt x="23" y="17"/>
                    <a:pt x="23" y="1"/>
                    <a:pt x="1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9296496" y="4935035"/>
              <a:ext cx="24495" cy="18841"/>
            </a:xfrm>
            <a:custGeom>
              <a:avLst/>
              <a:gdLst/>
              <a:ahLst/>
              <a:cxnLst/>
              <a:rect l="l" t="t" r="r" b="b"/>
              <a:pathLst>
                <a:path w="52" h="40" extrusionOk="0">
                  <a:moveTo>
                    <a:pt x="26" y="1"/>
                  </a:moveTo>
                  <a:cubicBezTo>
                    <a:pt x="26" y="1"/>
                    <a:pt x="25" y="1"/>
                    <a:pt x="25" y="1"/>
                  </a:cubicBezTo>
                  <a:cubicBezTo>
                    <a:pt x="0" y="4"/>
                    <a:pt x="3" y="40"/>
                    <a:pt x="26" y="40"/>
                  </a:cubicBezTo>
                  <a:cubicBezTo>
                    <a:pt x="27" y="40"/>
                    <a:pt x="27" y="40"/>
                    <a:pt x="27" y="40"/>
                  </a:cubicBezTo>
                  <a:cubicBezTo>
                    <a:pt x="51" y="38"/>
                    <a:pt x="48"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9372335" y="4892643"/>
              <a:ext cx="12718" cy="10834"/>
            </a:xfrm>
            <a:custGeom>
              <a:avLst/>
              <a:gdLst/>
              <a:ahLst/>
              <a:cxnLst/>
              <a:rect l="l" t="t" r="r" b="b"/>
              <a:pathLst>
                <a:path w="27" h="23" extrusionOk="0">
                  <a:moveTo>
                    <a:pt x="12" y="0"/>
                  </a:moveTo>
                  <a:cubicBezTo>
                    <a:pt x="8" y="0"/>
                    <a:pt x="5" y="2"/>
                    <a:pt x="2" y="6"/>
                  </a:cubicBezTo>
                  <a:cubicBezTo>
                    <a:pt x="0" y="15"/>
                    <a:pt x="3" y="22"/>
                    <a:pt x="13" y="22"/>
                  </a:cubicBezTo>
                  <a:cubicBezTo>
                    <a:pt x="22" y="22"/>
                    <a:pt x="27" y="12"/>
                    <a:pt x="21" y="5"/>
                  </a:cubicBezTo>
                  <a:cubicBezTo>
                    <a:pt x="19" y="2"/>
                    <a:pt x="15"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2"/>
          <p:cNvSpPr txBox="1">
            <a:spLocks noGrp="1"/>
          </p:cNvSpPr>
          <p:nvPr>
            <p:ph type="subTitle" idx="1"/>
          </p:nvPr>
        </p:nvSpPr>
        <p:spPr>
          <a:xfrm rot="-546">
            <a:off x="4647300" y="3288738"/>
            <a:ext cx="3776700" cy="426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954" name="Google Shape;954;p2"/>
          <p:cNvSpPr txBox="1">
            <a:spLocks noGrp="1"/>
          </p:cNvSpPr>
          <p:nvPr>
            <p:ph type="ctrTitle"/>
          </p:nvPr>
        </p:nvSpPr>
        <p:spPr>
          <a:xfrm>
            <a:off x="3634675" y="1399125"/>
            <a:ext cx="4789200" cy="19941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5500">
                <a:solidFill>
                  <a:schemeClr val="accent5"/>
                </a:solidFill>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955" name="Google Shape;955;p2"/>
          <p:cNvSpPr/>
          <p:nvPr/>
        </p:nvSpPr>
        <p:spPr>
          <a:xfrm>
            <a:off x="8497626" y="45714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8157001" y="5208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8517414" y="9208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8860314" y="108279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544989" y="38736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243126" y="4194069"/>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695489" y="47499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2"/>
          <p:cNvGrpSpPr/>
          <p:nvPr/>
        </p:nvGrpSpPr>
        <p:grpSpPr>
          <a:xfrm>
            <a:off x="6700042" y="379345"/>
            <a:ext cx="732046" cy="426909"/>
            <a:chOff x="8120762" y="5581287"/>
            <a:chExt cx="880392" cy="513420"/>
          </a:xfrm>
        </p:grpSpPr>
        <p:sp>
          <p:nvSpPr>
            <p:cNvPr id="963" name="Google Shape;963;p2"/>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2"/>
          <p:cNvSpPr/>
          <p:nvPr/>
        </p:nvSpPr>
        <p:spPr>
          <a:xfrm>
            <a:off x="6344001" y="22559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3820751" y="4897769"/>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4522989" y="47014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2552864" y="5208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53"/>
        <p:cNvGrpSpPr/>
        <p:nvPr/>
      </p:nvGrpSpPr>
      <p:grpSpPr>
        <a:xfrm>
          <a:off x="0" y="0"/>
          <a:ext cx="0" cy="0"/>
          <a:chOff x="0" y="0"/>
          <a:chExt cx="0" cy="0"/>
        </a:xfrm>
      </p:grpSpPr>
      <p:sp>
        <p:nvSpPr>
          <p:cNvPr id="3954" name="Google Shape;3954;p6"/>
          <p:cNvSpPr/>
          <p:nvPr/>
        </p:nvSpPr>
        <p:spPr>
          <a:xfrm>
            <a:off x="-47619" y="-47625"/>
            <a:ext cx="9191643" cy="5247665"/>
          </a:xfrm>
          <a:custGeom>
            <a:avLst/>
            <a:gdLst/>
            <a:ahLst/>
            <a:cxnLst/>
            <a:rect l="l" t="t" r="r" b="b"/>
            <a:pathLst>
              <a:path w="27457" h="18304" extrusionOk="0">
                <a:moveTo>
                  <a:pt x="17676" y="1"/>
                </a:moveTo>
                <a:cubicBezTo>
                  <a:pt x="18124" y="653"/>
                  <a:pt x="18626" y="1248"/>
                  <a:pt x="19289" y="1682"/>
                </a:cubicBezTo>
                <a:cubicBezTo>
                  <a:pt x="20812" y="2679"/>
                  <a:pt x="22865" y="2596"/>
                  <a:pt x="24367" y="3626"/>
                </a:cubicBezTo>
                <a:cubicBezTo>
                  <a:pt x="25684" y="4527"/>
                  <a:pt x="26340" y="6116"/>
                  <a:pt x="27453" y="7257"/>
                </a:cubicBezTo>
                <a:lnTo>
                  <a:pt x="27453" y="3654"/>
                </a:lnTo>
                <a:cubicBezTo>
                  <a:pt x="25675" y="3059"/>
                  <a:pt x="23712" y="2767"/>
                  <a:pt x="22207" y="1659"/>
                </a:cubicBezTo>
                <a:cubicBezTo>
                  <a:pt x="21580" y="1199"/>
                  <a:pt x="21069" y="624"/>
                  <a:pt x="20604" y="1"/>
                </a:cubicBezTo>
                <a:close/>
                <a:moveTo>
                  <a:pt x="1" y="1"/>
                </a:moveTo>
                <a:lnTo>
                  <a:pt x="1" y="6395"/>
                </a:lnTo>
                <a:cubicBezTo>
                  <a:pt x="562" y="6560"/>
                  <a:pt x="1100" y="6825"/>
                  <a:pt x="1569" y="7162"/>
                </a:cubicBezTo>
                <a:cubicBezTo>
                  <a:pt x="2935" y="8148"/>
                  <a:pt x="3847" y="9627"/>
                  <a:pt x="4789" y="11025"/>
                </a:cubicBezTo>
                <a:cubicBezTo>
                  <a:pt x="5730" y="12424"/>
                  <a:pt x="6795" y="13835"/>
                  <a:pt x="8314" y="14567"/>
                </a:cubicBezTo>
                <a:cubicBezTo>
                  <a:pt x="9364" y="15073"/>
                  <a:pt x="10495" y="15200"/>
                  <a:pt x="11660" y="15200"/>
                </a:cubicBezTo>
                <a:cubicBezTo>
                  <a:pt x="12837" y="15200"/>
                  <a:pt x="14048" y="15070"/>
                  <a:pt x="15241" y="15070"/>
                </a:cubicBezTo>
                <a:cubicBezTo>
                  <a:pt x="15848" y="15070"/>
                  <a:pt x="16450" y="15104"/>
                  <a:pt x="17041" y="15205"/>
                </a:cubicBezTo>
                <a:cubicBezTo>
                  <a:pt x="19466" y="15622"/>
                  <a:pt x="21523" y="17146"/>
                  <a:pt x="23708" y="18303"/>
                </a:cubicBezTo>
                <a:lnTo>
                  <a:pt x="27456" y="18303"/>
                </a:lnTo>
                <a:lnTo>
                  <a:pt x="27456" y="10772"/>
                </a:lnTo>
                <a:cubicBezTo>
                  <a:pt x="25637" y="10424"/>
                  <a:pt x="23512" y="10897"/>
                  <a:pt x="22258" y="9575"/>
                </a:cubicBezTo>
                <a:cubicBezTo>
                  <a:pt x="21301" y="8567"/>
                  <a:pt x="21345" y="6928"/>
                  <a:pt x="20482" y="5838"/>
                </a:cubicBezTo>
                <a:cubicBezTo>
                  <a:pt x="19827" y="5009"/>
                  <a:pt x="18766" y="4661"/>
                  <a:pt x="17689" y="4661"/>
                </a:cubicBezTo>
                <a:cubicBezTo>
                  <a:pt x="17228" y="4661"/>
                  <a:pt x="16764" y="4725"/>
                  <a:pt x="16327" y="4842"/>
                </a:cubicBezTo>
                <a:cubicBezTo>
                  <a:pt x="14870" y="5232"/>
                  <a:pt x="13590" y="6091"/>
                  <a:pt x="12218" y="6717"/>
                </a:cubicBezTo>
                <a:cubicBezTo>
                  <a:pt x="11794" y="6910"/>
                  <a:pt x="11314" y="7079"/>
                  <a:pt x="10859" y="7079"/>
                </a:cubicBezTo>
                <a:cubicBezTo>
                  <a:pt x="10603" y="7079"/>
                  <a:pt x="10355" y="7025"/>
                  <a:pt x="10130" y="6893"/>
                </a:cubicBezTo>
                <a:cubicBezTo>
                  <a:pt x="9418" y="6477"/>
                  <a:pt x="9298" y="5503"/>
                  <a:pt x="9368" y="4682"/>
                </a:cubicBezTo>
                <a:cubicBezTo>
                  <a:pt x="9440" y="3860"/>
                  <a:pt x="9608" y="2976"/>
                  <a:pt x="9207" y="2256"/>
                </a:cubicBezTo>
                <a:cubicBezTo>
                  <a:pt x="8697" y="1341"/>
                  <a:pt x="7502" y="1098"/>
                  <a:pt x="6456" y="1066"/>
                </a:cubicBezTo>
                <a:cubicBezTo>
                  <a:pt x="5411" y="1033"/>
                  <a:pt x="4274" y="1086"/>
                  <a:pt x="3430" y="466"/>
                </a:cubicBezTo>
                <a:cubicBezTo>
                  <a:pt x="3250" y="334"/>
                  <a:pt x="3097" y="176"/>
                  <a:pt x="2967" y="1"/>
                </a:cubicBezTo>
                <a:close/>
                <a:moveTo>
                  <a:pt x="0" y="13194"/>
                </a:moveTo>
                <a:lnTo>
                  <a:pt x="0" y="18304"/>
                </a:lnTo>
                <a:lnTo>
                  <a:pt x="9822" y="18304"/>
                </a:lnTo>
                <a:cubicBezTo>
                  <a:pt x="8843" y="16847"/>
                  <a:pt x="7203" y="15909"/>
                  <a:pt x="5547" y="15269"/>
                </a:cubicBezTo>
                <a:cubicBezTo>
                  <a:pt x="3724" y="14563"/>
                  <a:pt x="1790" y="14127"/>
                  <a:pt x="55" y="13224"/>
                </a:cubicBezTo>
                <a:cubicBezTo>
                  <a:pt x="37" y="13214"/>
                  <a:pt x="18" y="13204"/>
                  <a:pt x="0" y="13194"/>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5" name="Google Shape;3955;p6"/>
          <p:cNvGrpSpPr/>
          <p:nvPr/>
        </p:nvGrpSpPr>
        <p:grpSpPr>
          <a:xfrm>
            <a:off x="-553499" y="-47780"/>
            <a:ext cx="10250990" cy="5191005"/>
            <a:chOff x="-79511" y="-47780"/>
            <a:chExt cx="10250990" cy="5191005"/>
          </a:xfrm>
        </p:grpSpPr>
        <p:grpSp>
          <p:nvGrpSpPr>
            <p:cNvPr id="3956" name="Google Shape;3956;p6"/>
            <p:cNvGrpSpPr/>
            <p:nvPr/>
          </p:nvGrpSpPr>
          <p:grpSpPr>
            <a:xfrm>
              <a:off x="-79511" y="-47780"/>
              <a:ext cx="5155115" cy="5191005"/>
              <a:chOff x="9274947" y="2665165"/>
              <a:chExt cx="4269600" cy="4299325"/>
            </a:xfrm>
          </p:grpSpPr>
          <p:sp>
            <p:nvSpPr>
              <p:cNvPr id="3957" name="Google Shape;3957;p6"/>
              <p:cNvSpPr/>
              <p:nvPr/>
            </p:nvSpPr>
            <p:spPr>
              <a:xfrm>
                <a:off x="13289221" y="4319692"/>
                <a:ext cx="84829" cy="65898"/>
              </a:xfrm>
              <a:custGeom>
                <a:avLst/>
                <a:gdLst/>
                <a:ahLst/>
                <a:cxnLst/>
                <a:rect l="l" t="t" r="r" b="b"/>
                <a:pathLst>
                  <a:path w="708" h="550" extrusionOk="0">
                    <a:moveTo>
                      <a:pt x="354" y="550"/>
                    </a:moveTo>
                    <a:cubicBezTo>
                      <a:pt x="707" y="550"/>
                      <a:pt x="707" y="0"/>
                      <a:pt x="354" y="0"/>
                    </a:cubicBezTo>
                    <a:cubicBezTo>
                      <a:pt x="1" y="1"/>
                      <a:pt x="1" y="550"/>
                      <a:pt x="354" y="5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6"/>
              <p:cNvSpPr/>
              <p:nvPr/>
            </p:nvSpPr>
            <p:spPr>
              <a:xfrm>
                <a:off x="13341101" y="4651340"/>
                <a:ext cx="27677" cy="21447"/>
              </a:xfrm>
              <a:custGeom>
                <a:avLst/>
                <a:gdLst/>
                <a:ahLst/>
                <a:cxnLst/>
                <a:rect l="l" t="t" r="r" b="b"/>
                <a:pathLst>
                  <a:path w="231" h="179" extrusionOk="0">
                    <a:moveTo>
                      <a:pt x="116" y="179"/>
                    </a:moveTo>
                    <a:cubicBezTo>
                      <a:pt x="231" y="179"/>
                      <a:pt x="231" y="0"/>
                      <a:pt x="116" y="0"/>
                    </a:cubicBezTo>
                    <a:cubicBezTo>
                      <a:pt x="2" y="1"/>
                      <a:pt x="0" y="179"/>
                      <a:pt x="116"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6"/>
              <p:cNvSpPr/>
              <p:nvPr/>
            </p:nvSpPr>
            <p:spPr>
              <a:xfrm>
                <a:off x="11984678" y="4721672"/>
                <a:ext cx="42415" cy="32949"/>
              </a:xfrm>
              <a:custGeom>
                <a:avLst/>
                <a:gdLst/>
                <a:ahLst/>
                <a:cxnLst/>
                <a:rect l="l" t="t" r="r" b="b"/>
                <a:pathLst>
                  <a:path w="354" h="275" extrusionOk="0">
                    <a:moveTo>
                      <a:pt x="177" y="275"/>
                    </a:moveTo>
                    <a:cubicBezTo>
                      <a:pt x="353" y="275"/>
                      <a:pt x="353" y="1"/>
                      <a:pt x="177" y="1"/>
                    </a:cubicBezTo>
                    <a:cubicBezTo>
                      <a:pt x="0" y="1"/>
                      <a:pt x="0" y="275"/>
                      <a:pt x="177" y="2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
              <p:cNvSpPr/>
              <p:nvPr/>
            </p:nvSpPr>
            <p:spPr>
              <a:xfrm>
                <a:off x="13016762" y="4960463"/>
                <a:ext cx="103880" cy="80635"/>
              </a:xfrm>
              <a:custGeom>
                <a:avLst/>
                <a:gdLst/>
                <a:ahLst/>
                <a:cxnLst/>
                <a:rect l="l" t="t" r="r" b="b"/>
                <a:pathLst>
                  <a:path w="867" h="673" extrusionOk="0">
                    <a:moveTo>
                      <a:pt x="434" y="673"/>
                    </a:moveTo>
                    <a:cubicBezTo>
                      <a:pt x="867" y="673"/>
                      <a:pt x="867" y="1"/>
                      <a:pt x="434" y="1"/>
                    </a:cubicBezTo>
                    <a:cubicBezTo>
                      <a:pt x="2" y="2"/>
                      <a:pt x="1" y="673"/>
                      <a:pt x="434" y="6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6"/>
              <p:cNvSpPr/>
              <p:nvPr/>
            </p:nvSpPr>
            <p:spPr>
              <a:xfrm>
                <a:off x="10330395" y="5400424"/>
                <a:ext cx="69013" cy="53677"/>
              </a:xfrm>
              <a:custGeom>
                <a:avLst/>
                <a:gdLst/>
                <a:ahLst/>
                <a:cxnLst/>
                <a:rect l="l" t="t" r="r" b="b"/>
                <a:pathLst>
                  <a:path w="576" h="448" extrusionOk="0">
                    <a:moveTo>
                      <a:pt x="288" y="447"/>
                    </a:moveTo>
                    <a:cubicBezTo>
                      <a:pt x="574" y="447"/>
                      <a:pt x="575" y="1"/>
                      <a:pt x="288" y="1"/>
                    </a:cubicBezTo>
                    <a:cubicBezTo>
                      <a:pt x="1" y="1"/>
                      <a:pt x="1" y="447"/>
                      <a:pt x="288" y="4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6"/>
              <p:cNvSpPr/>
              <p:nvPr/>
            </p:nvSpPr>
            <p:spPr>
              <a:xfrm>
                <a:off x="10490228" y="5517124"/>
                <a:ext cx="99566" cy="77281"/>
              </a:xfrm>
              <a:custGeom>
                <a:avLst/>
                <a:gdLst/>
                <a:ahLst/>
                <a:cxnLst/>
                <a:rect l="l" t="t" r="r" b="b"/>
                <a:pathLst>
                  <a:path w="831" h="645" extrusionOk="0">
                    <a:moveTo>
                      <a:pt x="416" y="645"/>
                    </a:moveTo>
                    <a:cubicBezTo>
                      <a:pt x="831" y="645"/>
                      <a:pt x="831" y="0"/>
                      <a:pt x="416" y="0"/>
                    </a:cubicBezTo>
                    <a:cubicBezTo>
                      <a:pt x="1" y="0"/>
                      <a:pt x="1" y="645"/>
                      <a:pt x="416" y="6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6"/>
              <p:cNvSpPr/>
              <p:nvPr/>
            </p:nvSpPr>
            <p:spPr>
              <a:xfrm>
                <a:off x="10391980" y="4433516"/>
                <a:ext cx="62543" cy="48525"/>
              </a:xfrm>
              <a:custGeom>
                <a:avLst/>
                <a:gdLst/>
                <a:ahLst/>
                <a:cxnLst/>
                <a:rect l="l" t="t" r="r" b="b"/>
                <a:pathLst>
                  <a:path w="522" h="405" extrusionOk="0">
                    <a:moveTo>
                      <a:pt x="261" y="404"/>
                    </a:moveTo>
                    <a:cubicBezTo>
                      <a:pt x="520" y="404"/>
                      <a:pt x="521" y="0"/>
                      <a:pt x="261" y="0"/>
                    </a:cubicBezTo>
                    <a:cubicBezTo>
                      <a:pt x="0" y="0"/>
                      <a:pt x="0" y="404"/>
                      <a:pt x="261" y="4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6"/>
              <p:cNvSpPr/>
              <p:nvPr/>
            </p:nvSpPr>
            <p:spPr>
              <a:xfrm>
                <a:off x="10531923" y="4349047"/>
                <a:ext cx="32590" cy="30433"/>
              </a:xfrm>
              <a:custGeom>
                <a:avLst/>
                <a:gdLst/>
                <a:ahLst/>
                <a:cxnLst/>
                <a:rect l="l" t="t" r="r" b="b"/>
                <a:pathLst>
                  <a:path w="272" h="254" extrusionOk="0">
                    <a:moveTo>
                      <a:pt x="86" y="237"/>
                    </a:moveTo>
                    <a:cubicBezTo>
                      <a:pt x="98" y="238"/>
                      <a:pt x="110" y="241"/>
                      <a:pt x="122" y="242"/>
                    </a:cubicBezTo>
                    <a:cubicBezTo>
                      <a:pt x="197" y="254"/>
                      <a:pt x="272" y="211"/>
                      <a:pt x="272" y="127"/>
                    </a:cubicBezTo>
                    <a:cubicBezTo>
                      <a:pt x="272" y="46"/>
                      <a:pt x="197" y="1"/>
                      <a:pt x="122" y="12"/>
                    </a:cubicBezTo>
                    <a:cubicBezTo>
                      <a:pt x="110" y="15"/>
                      <a:pt x="98" y="17"/>
                      <a:pt x="86" y="18"/>
                    </a:cubicBezTo>
                    <a:cubicBezTo>
                      <a:pt x="40" y="26"/>
                      <a:pt x="1" y="81"/>
                      <a:pt x="3" y="127"/>
                    </a:cubicBezTo>
                    <a:cubicBezTo>
                      <a:pt x="6" y="174"/>
                      <a:pt x="37" y="229"/>
                      <a:pt x="86"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
              <p:cNvSpPr/>
              <p:nvPr/>
            </p:nvSpPr>
            <p:spPr>
              <a:xfrm>
                <a:off x="11190785" y="4362226"/>
                <a:ext cx="65299" cy="50802"/>
              </a:xfrm>
              <a:custGeom>
                <a:avLst/>
                <a:gdLst/>
                <a:ahLst/>
                <a:cxnLst/>
                <a:rect l="l" t="t" r="r" b="b"/>
                <a:pathLst>
                  <a:path w="545" h="424" extrusionOk="0">
                    <a:moveTo>
                      <a:pt x="271" y="423"/>
                    </a:moveTo>
                    <a:cubicBezTo>
                      <a:pt x="543" y="423"/>
                      <a:pt x="544" y="1"/>
                      <a:pt x="271" y="1"/>
                    </a:cubicBezTo>
                    <a:cubicBezTo>
                      <a:pt x="0" y="2"/>
                      <a:pt x="0" y="423"/>
                      <a:pt x="271" y="4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
              <p:cNvSpPr/>
              <p:nvPr/>
            </p:nvSpPr>
            <p:spPr>
              <a:xfrm>
                <a:off x="11393871" y="4228872"/>
                <a:ext cx="32709" cy="25521"/>
              </a:xfrm>
              <a:custGeom>
                <a:avLst/>
                <a:gdLst/>
                <a:ahLst/>
                <a:cxnLst/>
                <a:rect l="l" t="t" r="r" b="b"/>
                <a:pathLst>
                  <a:path w="273" h="213" extrusionOk="0">
                    <a:moveTo>
                      <a:pt x="136" y="213"/>
                    </a:moveTo>
                    <a:cubicBezTo>
                      <a:pt x="272" y="213"/>
                      <a:pt x="272" y="2"/>
                      <a:pt x="136" y="2"/>
                    </a:cubicBezTo>
                    <a:cubicBezTo>
                      <a:pt x="0" y="1"/>
                      <a:pt x="0" y="213"/>
                      <a:pt x="136" y="2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
              <p:cNvSpPr/>
              <p:nvPr/>
            </p:nvSpPr>
            <p:spPr>
              <a:xfrm>
                <a:off x="11464083" y="4084255"/>
                <a:ext cx="44212" cy="34387"/>
              </a:xfrm>
              <a:custGeom>
                <a:avLst/>
                <a:gdLst/>
                <a:ahLst/>
                <a:cxnLst/>
                <a:rect l="l" t="t" r="r" b="b"/>
                <a:pathLst>
                  <a:path w="369" h="287" extrusionOk="0">
                    <a:moveTo>
                      <a:pt x="184" y="286"/>
                    </a:moveTo>
                    <a:cubicBezTo>
                      <a:pt x="367" y="286"/>
                      <a:pt x="368" y="0"/>
                      <a:pt x="184" y="0"/>
                    </a:cubicBezTo>
                    <a:cubicBezTo>
                      <a:pt x="0" y="2"/>
                      <a:pt x="0" y="286"/>
                      <a:pt x="184"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
              <p:cNvSpPr/>
              <p:nvPr/>
            </p:nvSpPr>
            <p:spPr>
              <a:xfrm>
                <a:off x="11380092" y="3777768"/>
                <a:ext cx="36903" cy="28636"/>
              </a:xfrm>
              <a:custGeom>
                <a:avLst/>
                <a:gdLst/>
                <a:ahLst/>
                <a:cxnLst/>
                <a:rect l="l" t="t" r="r" b="b"/>
                <a:pathLst>
                  <a:path w="308" h="239" extrusionOk="0">
                    <a:moveTo>
                      <a:pt x="155" y="238"/>
                    </a:moveTo>
                    <a:cubicBezTo>
                      <a:pt x="308" y="238"/>
                      <a:pt x="308" y="1"/>
                      <a:pt x="155" y="1"/>
                    </a:cubicBezTo>
                    <a:cubicBezTo>
                      <a:pt x="2" y="0"/>
                      <a:pt x="0" y="238"/>
                      <a:pt x="155"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6"/>
              <p:cNvSpPr/>
              <p:nvPr/>
            </p:nvSpPr>
            <p:spPr>
              <a:xfrm>
                <a:off x="11516681" y="3885842"/>
                <a:ext cx="44092" cy="34147"/>
              </a:xfrm>
              <a:custGeom>
                <a:avLst/>
                <a:gdLst/>
                <a:ahLst/>
                <a:cxnLst/>
                <a:rect l="l" t="t" r="r" b="b"/>
                <a:pathLst>
                  <a:path w="368" h="285" extrusionOk="0">
                    <a:moveTo>
                      <a:pt x="184" y="284"/>
                    </a:moveTo>
                    <a:cubicBezTo>
                      <a:pt x="366" y="284"/>
                      <a:pt x="367" y="1"/>
                      <a:pt x="184" y="1"/>
                    </a:cubicBezTo>
                    <a:cubicBezTo>
                      <a:pt x="2" y="1"/>
                      <a:pt x="0" y="284"/>
                      <a:pt x="184" y="2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6"/>
              <p:cNvSpPr/>
              <p:nvPr/>
            </p:nvSpPr>
            <p:spPr>
              <a:xfrm>
                <a:off x="9649607" y="5301696"/>
                <a:ext cx="36663" cy="29115"/>
              </a:xfrm>
              <a:custGeom>
                <a:avLst/>
                <a:gdLst/>
                <a:ahLst/>
                <a:cxnLst/>
                <a:rect l="l" t="t" r="r" b="b"/>
                <a:pathLst>
                  <a:path w="306" h="243" extrusionOk="0">
                    <a:moveTo>
                      <a:pt x="199" y="13"/>
                    </a:moveTo>
                    <a:cubicBezTo>
                      <a:pt x="154" y="0"/>
                      <a:pt x="119" y="1"/>
                      <a:pt x="75" y="23"/>
                    </a:cubicBezTo>
                    <a:cubicBezTo>
                      <a:pt x="1" y="64"/>
                      <a:pt x="1" y="180"/>
                      <a:pt x="75" y="219"/>
                    </a:cubicBezTo>
                    <a:cubicBezTo>
                      <a:pt x="117" y="241"/>
                      <a:pt x="154" y="243"/>
                      <a:pt x="199" y="229"/>
                    </a:cubicBezTo>
                    <a:cubicBezTo>
                      <a:pt x="305" y="200"/>
                      <a:pt x="305" y="44"/>
                      <a:pt x="199"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6"/>
              <p:cNvSpPr/>
              <p:nvPr/>
            </p:nvSpPr>
            <p:spPr>
              <a:xfrm>
                <a:off x="9703764" y="5144020"/>
                <a:ext cx="37382" cy="29115"/>
              </a:xfrm>
              <a:custGeom>
                <a:avLst/>
                <a:gdLst/>
                <a:ahLst/>
                <a:cxnLst/>
                <a:rect l="l" t="t" r="r" b="b"/>
                <a:pathLst>
                  <a:path w="312" h="243" extrusionOk="0">
                    <a:moveTo>
                      <a:pt x="155" y="243"/>
                    </a:moveTo>
                    <a:cubicBezTo>
                      <a:pt x="311" y="243"/>
                      <a:pt x="311" y="0"/>
                      <a:pt x="155" y="0"/>
                    </a:cubicBezTo>
                    <a:cubicBezTo>
                      <a:pt x="0" y="0"/>
                      <a:pt x="0" y="243"/>
                      <a:pt x="155" y="2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
              <p:cNvSpPr/>
              <p:nvPr/>
            </p:nvSpPr>
            <p:spPr>
              <a:xfrm>
                <a:off x="9871744" y="5010666"/>
                <a:ext cx="110350" cy="85668"/>
              </a:xfrm>
              <a:custGeom>
                <a:avLst/>
                <a:gdLst/>
                <a:ahLst/>
                <a:cxnLst/>
                <a:rect l="l" t="t" r="r" b="b"/>
                <a:pathLst>
                  <a:path w="921" h="715" extrusionOk="0">
                    <a:moveTo>
                      <a:pt x="460" y="715"/>
                    </a:moveTo>
                    <a:cubicBezTo>
                      <a:pt x="919" y="715"/>
                      <a:pt x="920" y="1"/>
                      <a:pt x="460" y="1"/>
                    </a:cubicBezTo>
                    <a:cubicBezTo>
                      <a:pt x="2" y="1"/>
                      <a:pt x="1" y="715"/>
                      <a:pt x="460" y="7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
              <p:cNvSpPr/>
              <p:nvPr/>
            </p:nvSpPr>
            <p:spPr>
              <a:xfrm>
                <a:off x="10585241" y="5250416"/>
                <a:ext cx="49723" cy="38341"/>
              </a:xfrm>
              <a:custGeom>
                <a:avLst/>
                <a:gdLst/>
                <a:ahLst/>
                <a:cxnLst/>
                <a:rect l="l" t="t" r="r" b="b"/>
                <a:pathLst>
                  <a:path w="415" h="320" extrusionOk="0">
                    <a:moveTo>
                      <a:pt x="209" y="320"/>
                    </a:moveTo>
                    <a:cubicBezTo>
                      <a:pt x="414" y="320"/>
                      <a:pt x="414" y="0"/>
                      <a:pt x="209" y="0"/>
                    </a:cubicBezTo>
                    <a:cubicBezTo>
                      <a:pt x="3" y="0"/>
                      <a:pt x="1" y="320"/>
                      <a:pt x="209" y="3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6"/>
              <p:cNvSpPr/>
              <p:nvPr/>
            </p:nvSpPr>
            <p:spPr>
              <a:xfrm>
                <a:off x="10720991" y="5246701"/>
                <a:ext cx="58590" cy="45650"/>
              </a:xfrm>
              <a:custGeom>
                <a:avLst/>
                <a:gdLst/>
                <a:ahLst/>
                <a:cxnLst/>
                <a:rect l="l" t="t" r="r" b="b"/>
                <a:pathLst>
                  <a:path w="489" h="381" extrusionOk="0">
                    <a:moveTo>
                      <a:pt x="244" y="380"/>
                    </a:moveTo>
                    <a:cubicBezTo>
                      <a:pt x="489" y="380"/>
                      <a:pt x="489" y="1"/>
                      <a:pt x="244" y="1"/>
                    </a:cubicBezTo>
                    <a:cubicBezTo>
                      <a:pt x="0" y="2"/>
                      <a:pt x="0" y="380"/>
                      <a:pt x="244" y="3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6"/>
              <p:cNvSpPr/>
              <p:nvPr/>
            </p:nvSpPr>
            <p:spPr>
              <a:xfrm>
                <a:off x="10841525" y="6036283"/>
                <a:ext cx="86267" cy="66857"/>
              </a:xfrm>
              <a:custGeom>
                <a:avLst/>
                <a:gdLst/>
                <a:ahLst/>
                <a:cxnLst/>
                <a:rect l="l" t="t" r="r" b="b"/>
                <a:pathLst>
                  <a:path w="720" h="558" extrusionOk="0">
                    <a:moveTo>
                      <a:pt x="360" y="557"/>
                    </a:moveTo>
                    <a:cubicBezTo>
                      <a:pt x="719" y="557"/>
                      <a:pt x="720" y="1"/>
                      <a:pt x="360" y="1"/>
                    </a:cubicBezTo>
                    <a:cubicBezTo>
                      <a:pt x="0" y="1"/>
                      <a:pt x="0" y="557"/>
                      <a:pt x="360" y="5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
              <p:cNvSpPr/>
              <p:nvPr/>
            </p:nvSpPr>
            <p:spPr>
              <a:xfrm>
                <a:off x="11501345" y="6344926"/>
                <a:ext cx="27917" cy="21687"/>
              </a:xfrm>
              <a:custGeom>
                <a:avLst/>
                <a:gdLst/>
                <a:ahLst/>
                <a:cxnLst/>
                <a:rect l="l" t="t" r="r" b="b"/>
                <a:pathLst>
                  <a:path w="233" h="181" extrusionOk="0">
                    <a:moveTo>
                      <a:pt x="116" y="180"/>
                    </a:moveTo>
                    <a:cubicBezTo>
                      <a:pt x="232" y="180"/>
                      <a:pt x="232" y="1"/>
                      <a:pt x="116" y="1"/>
                    </a:cubicBezTo>
                    <a:cubicBezTo>
                      <a:pt x="0" y="1"/>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6"/>
              <p:cNvSpPr/>
              <p:nvPr/>
            </p:nvSpPr>
            <p:spPr>
              <a:xfrm>
                <a:off x="11677353" y="6158614"/>
                <a:ext cx="26479" cy="20728"/>
              </a:xfrm>
              <a:custGeom>
                <a:avLst/>
                <a:gdLst/>
                <a:ahLst/>
                <a:cxnLst/>
                <a:rect l="l" t="t" r="r" b="b"/>
                <a:pathLst>
                  <a:path w="221" h="173" extrusionOk="0">
                    <a:moveTo>
                      <a:pt x="109" y="172"/>
                    </a:moveTo>
                    <a:cubicBezTo>
                      <a:pt x="221" y="172"/>
                      <a:pt x="221" y="0"/>
                      <a:pt x="109" y="0"/>
                    </a:cubicBezTo>
                    <a:cubicBezTo>
                      <a:pt x="0" y="0"/>
                      <a:pt x="0" y="172"/>
                      <a:pt x="109"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6"/>
              <p:cNvSpPr/>
              <p:nvPr/>
            </p:nvSpPr>
            <p:spPr>
              <a:xfrm>
                <a:off x="11749122" y="6148669"/>
                <a:ext cx="57990" cy="61465"/>
              </a:xfrm>
              <a:custGeom>
                <a:avLst/>
                <a:gdLst/>
                <a:ahLst/>
                <a:cxnLst/>
                <a:rect l="l" t="t" r="r" b="b"/>
                <a:pathLst>
                  <a:path w="484" h="513" extrusionOk="0">
                    <a:moveTo>
                      <a:pt x="425" y="373"/>
                    </a:moveTo>
                    <a:cubicBezTo>
                      <a:pt x="431" y="365"/>
                      <a:pt x="435" y="355"/>
                      <a:pt x="440" y="345"/>
                    </a:cubicBezTo>
                    <a:cubicBezTo>
                      <a:pt x="477" y="269"/>
                      <a:pt x="483" y="188"/>
                      <a:pt x="440" y="114"/>
                    </a:cubicBezTo>
                    <a:cubicBezTo>
                      <a:pt x="399" y="44"/>
                      <a:pt x="322" y="0"/>
                      <a:pt x="242" y="0"/>
                    </a:cubicBezTo>
                    <a:cubicBezTo>
                      <a:pt x="162" y="0"/>
                      <a:pt x="85" y="44"/>
                      <a:pt x="45" y="114"/>
                    </a:cubicBezTo>
                    <a:cubicBezTo>
                      <a:pt x="0" y="188"/>
                      <a:pt x="8" y="271"/>
                      <a:pt x="45" y="345"/>
                    </a:cubicBezTo>
                    <a:cubicBezTo>
                      <a:pt x="50" y="354"/>
                      <a:pt x="53" y="363"/>
                      <a:pt x="58" y="373"/>
                    </a:cubicBezTo>
                    <a:cubicBezTo>
                      <a:pt x="128" y="513"/>
                      <a:pt x="357" y="513"/>
                      <a:pt x="425"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6"/>
              <p:cNvSpPr/>
              <p:nvPr/>
            </p:nvSpPr>
            <p:spPr>
              <a:xfrm>
                <a:off x="11239070" y="5772929"/>
                <a:ext cx="26958" cy="20968"/>
              </a:xfrm>
              <a:custGeom>
                <a:avLst/>
                <a:gdLst/>
                <a:ahLst/>
                <a:cxnLst/>
                <a:rect l="l" t="t" r="r" b="b"/>
                <a:pathLst>
                  <a:path w="225" h="175" extrusionOk="0">
                    <a:moveTo>
                      <a:pt x="112" y="175"/>
                    </a:moveTo>
                    <a:cubicBezTo>
                      <a:pt x="225" y="175"/>
                      <a:pt x="225"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
              <p:cNvSpPr/>
              <p:nvPr/>
            </p:nvSpPr>
            <p:spPr>
              <a:xfrm>
                <a:off x="11744809" y="4952316"/>
                <a:ext cx="20009" cy="15336"/>
              </a:xfrm>
              <a:custGeom>
                <a:avLst/>
                <a:gdLst/>
                <a:ahLst/>
                <a:cxnLst/>
                <a:rect l="l" t="t" r="r" b="b"/>
                <a:pathLst>
                  <a:path w="167" h="128" extrusionOk="0">
                    <a:moveTo>
                      <a:pt x="83" y="128"/>
                    </a:moveTo>
                    <a:cubicBezTo>
                      <a:pt x="166" y="128"/>
                      <a:pt x="166" y="0"/>
                      <a:pt x="83" y="0"/>
                    </a:cubicBezTo>
                    <a:cubicBezTo>
                      <a:pt x="1" y="0"/>
                      <a:pt x="1" y="128"/>
                      <a:pt x="83"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
              <p:cNvSpPr/>
              <p:nvPr/>
            </p:nvSpPr>
            <p:spPr>
              <a:xfrm>
                <a:off x="11662735" y="4788289"/>
                <a:ext cx="20728" cy="16295"/>
              </a:xfrm>
              <a:custGeom>
                <a:avLst/>
                <a:gdLst/>
                <a:ahLst/>
                <a:cxnLst/>
                <a:rect l="l" t="t" r="r" b="b"/>
                <a:pathLst>
                  <a:path w="173" h="136" extrusionOk="0">
                    <a:moveTo>
                      <a:pt x="86" y="136"/>
                    </a:moveTo>
                    <a:cubicBezTo>
                      <a:pt x="172" y="136"/>
                      <a:pt x="172" y="1"/>
                      <a:pt x="86" y="1"/>
                    </a:cubicBezTo>
                    <a:cubicBezTo>
                      <a:pt x="0" y="1"/>
                      <a:pt x="0" y="136"/>
                      <a:pt x="8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6"/>
              <p:cNvSpPr/>
              <p:nvPr/>
            </p:nvSpPr>
            <p:spPr>
              <a:xfrm>
                <a:off x="11844255" y="4607847"/>
                <a:ext cx="19530" cy="15336"/>
              </a:xfrm>
              <a:custGeom>
                <a:avLst/>
                <a:gdLst/>
                <a:ahLst/>
                <a:cxnLst/>
                <a:rect l="l" t="t" r="r" b="b"/>
                <a:pathLst>
                  <a:path w="163" h="128" extrusionOk="0">
                    <a:moveTo>
                      <a:pt x="83" y="127"/>
                    </a:moveTo>
                    <a:cubicBezTo>
                      <a:pt x="163" y="127"/>
                      <a:pt x="163" y="2"/>
                      <a:pt x="83" y="2"/>
                    </a:cubicBezTo>
                    <a:cubicBezTo>
                      <a:pt x="1" y="1"/>
                      <a:pt x="1" y="127"/>
                      <a:pt x="83" y="1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6"/>
              <p:cNvSpPr/>
              <p:nvPr/>
            </p:nvSpPr>
            <p:spPr>
              <a:xfrm>
                <a:off x="12117193" y="4584244"/>
                <a:ext cx="51041" cy="49124"/>
              </a:xfrm>
              <a:custGeom>
                <a:avLst/>
                <a:gdLst/>
                <a:ahLst/>
                <a:cxnLst/>
                <a:rect l="l" t="t" r="r" b="b"/>
                <a:pathLst>
                  <a:path w="426" h="410" extrusionOk="0">
                    <a:moveTo>
                      <a:pt x="109" y="356"/>
                    </a:moveTo>
                    <a:cubicBezTo>
                      <a:pt x="114" y="359"/>
                      <a:pt x="121" y="363"/>
                      <a:pt x="126" y="367"/>
                    </a:cubicBezTo>
                    <a:lnTo>
                      <a:pt x="62" y="303"/>
                    </a:lnTo>
                    <a:cubicBezTo>
                      <a:pt x="101" y="373"/>
                      <a:pt x="175" y="410"/>
                      <a:pt x="255" y="399"/>
                    </a:cubicBezTo>
                    <a:cubicBezTo>
                      <a:pt x="344" y="387"/>
                      <a:pt x="425" y="306"/>
                      <a:pt x="421" y="211"/>
                    </a:cubicBezTo>
                    <a:cubicBezTo>
                      <a:pt x="417" y="125"/>
                      <a:pt x="364" y="55"/>
                      <a:pt x="281" y="27"/>
                    </a:cubicBezTo>
                    <a:cubicBezTo>
                      <a:pt x="198" y="0"/>
                      <a:pt x="105" y="47"/>
                      <a:pt x="63" y="121"/>
                    </a:cubicBezTo>
                    <a:lnTo>
                      <a:pt x="127" y="56"/>
                    </a:lnTo>
                    <a:cubicBezTo>
                      <a:pt x="122" y="61"/>
                      <a:pt x="115" y="64"/>
                      <a:pt x="110" y="68"/>
                    </a:cubicBezTo>
                    <a:cubicBezTo>
                      <a:pt x="0" y="136"/>
                      <a:pt x="0" y="287"/>
                      <a:pt x="109" y="3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
              <p:cNvSpPr/>
              <p:nvPr/>
            </p:nvSpPr>
            <p:spPr>
              <a:xfrm>
                <a:off x="11574552" y="3372194"/>
                <a:ext cx="51760" cy="51880"/>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6"/>
              <p:cNvSpPr/>
              <p:nvPr/>
            </p:nvSpPr>
            <p:spPr>
              <a:xfrm>
                <a:off x="10900833" y="3000049"/>
                <a:ext cx="47686" cy="49124"/>
              </a:xfrm>
              <a:custGeom>
                <a:avLst/>
                <a:gdLst/>
                <a:ahLst/>
                <a:cxnLst/>
                <a:rect l="l" t="t" r="r" b="b"/>
                <a:pathLst>
                  <a:path w="398" h="410" extrusionOk="0">
                    <a:moveTo>
                      <a:pt x="345" y="306"/>
                    </a:moveTo>
                    <a:cubicBezTo>
                      <a:pt x="349" y="301"/>
                      <a:pt x="353" y="293"/>
                      <a:pt x="357" y="288"/>
                    </a:cubicBezTo>
                    <a:lnTo>
                      <a:pt x="293" y="351"/>
                    </a:lnTo>
                    <a:cubicBezTo>
                      <a:pt x="361" y="313"/>
                      <a:pt x="398" y="240"/>
                      <a:pt x="387" y="165"/>
                    </a:cubicBezTo>
                    <a:cubicBezTo>
                      <a:pt x="376" y="77"/>
                      <a:pt x="297" y="0"/>
                      <a:pt x="206" y="3"/>
                    </a:cubicBezTo>
                    <a:cubicBezTo>
                      <a:pt x="121" y="8"/>
                      <a:pt x="53" y="59"/>
                      <a:pt x="26" y="139"/>
                    </a:cubicBezTo>
                    <a:cubicBezTo>
                      <a:pt x="0" y="220"/>
                      <a:pt x="45" y="312"/>
                      <a:pt x="117" y="351"/>
                    </a:cubicBezTo>
                    <a:lnTo>
                      <a:pt x="54" y="288"/>
                    </a:lnTo>
                    <a:cubicBezTo>
                      <a:pt x="58" y="293"/>
                      <a:pt x="61" y="301"/>
                      <a:pt x="65" y="306"/>
                    </a:cubicBezTo>
                    <a:cubicBezTo>
                      <a:pt x="134" y="409"/>
                      <a:pt x="276" y="409"/>
                      <a:pt x="345" y="3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6"/>
              <p:cNvSpPr/>
              <p:nvPr/>
            </p:nvSpPr>
            <p:spPr>
              <a:xfrm>
                <a:off x="10605370" y="3153052"/>
                <a:ext cx="21327" cy="16534"/>
              </a:xfrm>
              <a:custGeom>
                <a:avLst/>
                <a:gdLst/>
                <a:ahLst/>
                <a:cxnLst/>
                <a:rect l="l" t="t" r="r" b="b"/>
                <a:pathLst>
                  <a:path w="178" h="138" extrusionOk="0">
                    <a:moveTo>
                      <a:pt x="89" y="137"/>
                    </a:moveTo>
                    <a:cubicBezTo>
                      <a:pt x="178" y="137"/>
                      <a:pt x="178" y="0"/>
                      <a:pt x="89" y="0"/>
                    </a:cubicBezTo>
                    <a:cubicBezTo>
                      <a:pt x="0" y="0"/>
                      <a:pt x="0" y="137"/>
                      <a:pt x="89" y="1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6"/>
              <p:cNvSpPr/>
              <p:nvPr/>
            </p:nvSpPr>
            <p:spPr>
              <a:xfrm>
                <a:off x="10515988" y="2988187"/>
                <a:ext cx="24802" cy="19170"/>
              </a:xfrm>
              <a:custGeom>
                <a:avLst/>
                <a:gdLst/>
                <a:ahLst/>
                <a:cxnLst/>
                <a:rect l="l" t="t" r="r" b="b"/>
                <a:pathLst>
                  <a:path w="207" h="160" extrusionOk="0">
                    <a:moveTo>
                      <a:pt x="103" y="159"/>
                    </a:moveTo>
                    <a:cubicBezTo>
                      <a:pt x="207" y="159"/>
                      <a:pt x="207" y="0"/>
                      <a:pt x="103" y="0"/>
                    </a:cubicBezTo>
                    <a:cubicBezTo>
                      <a:pt x="1" y="0"/>
                      <a:pt x="1"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
              <p:cNvSpPr/>
              <p:nvPr/>
            </p:nvSpPr>
            <p:spPr>
              <a:xfrm>
                <a:off x="10429003" y="3147421"/>
                <a:ext cx="35345" cy="27677"/>
              </a:xfrm>
              <a:custGeom>
                <a:avLst/>
                <a:gdLst/>
                <a:ahLst/>
                <a:cxnLst/>
                <a:rect l="l" t="t" r="r" b="b"/>
                <a:pathLst>
                  <a:path w="295" h="231" extrusionOk="0">
                    <a:moveTo>
                      <a:pt x="147" y="231"/>
                    </a:moveTo>
                    <a:cubicBezTo>
                      <a:pt x="295" y="231"/>
                      <a:pt x="295"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
              <p:cNvSpPr/>
              <p:nvPr/>
            </p:nvSpPr>
            <p:spPr>
              <a:xfrm>
                <a:off x="10174636" y="3345715"/>
                <a:ext cx="64940" cy="63262"/>
              </a:xfrm>
              <a:custGeom>
                <a:avLst/>
                <a:gdLst/>
                <a:ahLst/>
                <a:cxnLst/>
                <a:rect l="l" t="t" r="r" b="b"/>
                <a:pathLst>
                  <a:path w="542" h="528" extrusionOk="0">
                    <a:moveTo>
                      <a:pt x="271" y="528"/>
                    </a:moveTo>
                    <a:cubicBezTo>
                      <a:pt x="410" y="528"/>
                      <a:pt x="541" y="407"/>
                      <a:pt x="535" y="264"/>
                    </a:cubicBezTo>
                    <a:cubicBezTo>
                      <a:pt x="528" y="121"/>
                      <a:pt x="419" y="0"/>
                      <a:pt x="271" y="0"/>
                    </a:cubicBezTo>
                    <a:cubicBezTo>
                      <a:pt x="132" y="0"/>
                      <a:pt x="0" y="122"/>
                      <a:pt x="8" y="264"/>
                    </a:cubicBezTo>
                    <a:cubicBezTo>
                      <a:pt x="14" y="408"/>
                      <a:pt x="124" y="528"/>
                      <a:pt x="271" y="5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
              <p:cNvSpPr/>
              <p:nvPr/>
            </p:nvSpPr>
            <p:spPr>
              <a:xfrm>
                <a:off x="9861560" y="3222785"/>
                <a:ext cx="37143" cy="28875"/>
              </a:xfrm>
              <a:custGeom>
                <a:avLst/>
                <a:gdLst/>
                <a:ahLst/>
                <a:cxnLst/>
                <a:rect l="l" t="t" r="r" b="b"/>
                <a:pathLst>
                  <a:path w="310" h="241" extrusionOk="0">
                    <a:moveTo>
                      <a:pt x="155" y="241"/>
                    </a:moveTo>
                    <a:cubicBezTo>
                      <a:pt x="309" y="241"/>
                      <a:pt x="309" y="0"/>
                      <a:pt x="155" y="0"/>
                    </a:cubicBezTo>
                    <a:cubicBezTo>
                      <a:pt x="1" y="0"/>
                      <a:pt x="0"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
              <p:cNvSpPr/>
              <p:nvPr/>
            </p:nvSpPr>
            <p:spPr>
              <a:xfrm>
                <a:off x="9818786" y="2974768"/>
                <a:ext cx="29235" cy="22525"/>
              </a:xfrm>
              <a:custGeom>
                <a:avLst/>
                <a:gdLst/>
                <a:ahLst/>
                <a:cxnLst/>
                <a:rect l="l" t="t" r="r" b="b"/>
                <a:pathLst>
                  <a:path w="244" h="188"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
              <p:cNvSpPr/>
              <p:nvPr/>
            </p:nvSpPr>
            <p:spPr>
              <a:xfrm>
                <a:off x="9654041" y="2826556"/>
                <a:ext cx="20129" cy="15336"/>
              </a:xfrm>
              <a:custGeom>
                <a:avLst/>
                <a:gdLst/>
                <a:ahLst/>
                <a:cxnLst/>
                <a:rect l="l" t="t" r="r" b="b"/>
                <a:pathLst>
                  <a:path w="168" h="128" extrusionOk="0">
                    <a:moveTo>
                      <a:pt x="84" y="128"/>
                    </a:moveTo>
                    <a:cubicBezTo>
                      <a:pt x="167" y="128"/>
                      <a:pt x="167" y="0"/>
                      <a:pt x="84" y="0"/>
                    </a:cubicBezTo>
                    <a:cubicBezTo>
                      <a:pt x="1" y="0"/>
                      <a:pt x="1"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
              <p:cNvSpPr/>
              <p:nvPr/>
            </p:nvSpPr>
            <p:spPr>
              <a:xfrm>
                <a:off x="9456226" y="3383097"/>
                <a:ext cx="30193" cy="23484"/>
              </a:xfrm>
              <a:custGeom>
                <a:avLst/>
                <a:gdLst/>
                <a:ahLst/>
                <a:cxnLst/>
                <a:rect l="l" t="t" r="r" b="b"/>
                <a:pathLst>
                  <a:path w="252" h="196" extrusionOk="0">
                    <a:moveTo>
                      <a:pt x="126" y="196"/>
                    </a:moveTo>
                    <a:cubicBezTo>
                      <a:pt x="251" y="196"/>
                      <a:pt x="251" y="2"/>
                      <a:pt x="126" y="2"/>
                    </a:cubicBezTo>
                    <a:cubicBezTo>
                      <a:pt x="1" y="1"/>
                      <a:pt x="0" y="196"/>
                      <a:pt x="126"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
              <p:cNvSpPr/>
              <p:nvPr/>
            </p:nvSpPr>
            <p:spPr>
              <a:xfrm>
                <a:off x="9596170" y="3336250"/>
                <a:ext cx="30553" cy="23723"/>
              </a:xfrm>
              <a:custGeom>
                <a:avLst/>
                <a:gdLst/>
                <a:ahLst/>
                <a:cxnLst/>
                <a:rect l="l" t="t" r="r" b="b"/>
                <a:pathLst>
                  <a:path w="255" h="198" extrusionOk="0">
                    <a:moveTo>
                      <a:pt x="128" y="198"/>
                    </a:moveTo>
                    <a:cubicBezTo>
                      <a:pt x="255" y="198"/>
                      <a:pt x="255" y="1"/>
                      <a:pt x="128" y="1"/>
                    </a:cubicBezTo>
                    <a:cubicBezTo>
                      <a:pt x="2" y="0"/>
                      <a:pt x="1" y="198"/>
                      <a:pt x="128" y="19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
              <p:cNvSpPr/>
              <p:nvPr/>
            </p:nvSpPr>
            <p:spPr>
              <a:xfrm>
                <a:off x="9405545" y="3226978"/>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
              <p:cNvSpPr/>
              <p:nvPr/>
            </p:nvSpPr>
            <p:spPr>
              <a:xfrm>
                <a:off x="9364688" y="3787593"/>
                <a:ext cx="26239" cy="20369"/>
              </a:xfrm>
              <a:custGeom>
                <a:avLst/>
                <a:gdLst/>
                <a:ahLst/>
                <a:cxnLst/>
                <a:rect l="l" t="t" r="r" b="b"/>
                <a:pathLst>
                  <a:path w="219" h="170" extrusionOk="0">
                    <a:moveTo>
                      <a:pt x="110" y="169"/>
                    </a:moveTo>
                    <a:cubicBezTo>
                      <a:pt x="219" y="169"/>
                      <a:pt x="219" y="0"/>
                      <a:pt x="110" y="0"/>
                    </a:cubicBezTo>
                    <a:cubicBezTo>
                      <a:pt x="1" y="0"/>
                      <a:pt x="1" y="169"/>
                      <a:pt x="110"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
              <p:cNvSpPr/>
              <p:nvPr/>
            </p:nvSpPr>
            <p:spPr>
              <a:xfrm>
                <a:off x="9406623" y="4010329"/>
                <a:ext cx="24442" cy="18931"/>
              </a:xfrm>
              <a:custGeom>
                <a:avLst/>
                <a:gdLst/>
                <a:ahLst/>
                <a:cxnLst/>
                <a:rect l="l" t="t" r="r" b="b"/>
                <a:pathLst>
                  <a:path w="204" h="158" extrusionOk="0">
                    <a:moveTo>
                      <a:pt x="102" y="158"/>
                    </a:moveTo>
                    <a:cubicBezTo>
                      <a:pt x="203" y="158"/>
                      <a:pt x="203" y="1"/>
                      <a:pt x="102" y="1"/>
                    </a:cubicBezTo>
                    <a:cubicBezTo>
                      <a:pt x="1"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
              <p:cNvSpPr/>
              <p:nvPr/>
            </p:nvSpPr>
            <p:spPr>
              <a:xfrm>
                <a:off x="10330275" y="4028901"/>
                <a:ext cx="22405" cy="34027"/>
              </a:xfrm>
              <a:custGeom>
                <a:avLst/>
                <a:gdLst/>
                <a:ahLst/>
                <a:cxnLst/>
                <a:rect l="l" t="t" r="r" b="b"/>
                <a:pathLst>
                  <a:path w="187" h="284" extrusionOk="0">
                    <a:moveTo>
                      <a:pt x="183" y="167"/>
                    </a:moveTo>
                    <a:cubicBezTo>
                      <a:pt x="185" y="152"/>
                      <a:pt x="186" y="141"/>
                      <a:pt x="185" y="125"/>
                    </a:cubicBezTo>
                    <a:cubicBezTo>
                      <a:pt x="182" y="94"/>
                      <a:pt x="170" y="59"/>
                      <a:pt x="140" y="46"/>
                    </a:cubicBezTo>
                    <a:cubicBezTo>
                      <a:pt x="138" y="45"/>
                      <a:pt x="136" y="45"/>
                      <a:pt x="134" y="43"/>
                    </a:cubicBezTo>
                    <a:lnTo>
                      <a:pt x="169" y="90"/>
                    </a:lnTo>
                    <a:cubicBezTo>
                      <a:pt x="162" y="73"/>
                      <a:pt x="155" y="55"/>
                      <a:pt x="145" y="40"/>
                    </a:cubicBezTo>
                    <a:cubicBezTo>
                      <a:pt x="120" y="1"/>
                      <a:pt x="66" y="1"/>
                      <a:pt x="41" y="40"/>
                    </a:cubicBezTo>
                    <a:cubicBezTo>
                      <a:pt x="30" y="55"/>
                      <a:pt x="24" y="72"/>
                      <a:pt x="18" y="90"/>
                    </a:cubicBezTo>
                    <a:lnTo>
                      <a:pt x="53" y="43"/>
                    </a:lnTo>
                    <a:cubicBezTo>
                      <a:pt x="50" y="45"/>
                      <a:pt x="49" y="45"/>
                      <a:pt x="46" y="46"/>
                    </a:cubicBezTo>
                    <a:cubicBezTo>
                      <a:pt x="17" y="59"/>
                      <a:pt x="4" y="94"/>
                      <a:pt x="2" y="125"/>
                    </a:cubicBezTo>
                    <a:cubicBezTo>
                      <a:pt x="1" y="140"/>
                      <a:pt x="2" y="152"/>
                      <a:pt x="3" y="167"/>
                    </a:cubicBezTo>
                    <a:cubicBezTo>
                      <a:pt x="17" y="283"/>
                      <a:pt x="172" y="283"/>
                      <a:pt x="183"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
              <p:cNvSpPr/>
              <p:nvPr/>
            </p:nvSpPr>
            <p:spPr>
              <a:xfrm>
                <a:off x="10380238" y="3817068"/>
                <a:ext cx="27917" cy="27318"/>
              </a:xfrm>
              <a:custGeom>
                <a:avLst/>
                <a:gdLst/>
                <a:ahLst/>
                <a:cxnLst/>
                <a:rect l="l" t="t" r="r" b="b"/>
                <a:pathLst>
                  <a:path w="233" h="228" extrusionOk="0">
                    <a:moveTo>
                      <a:pt x="197" y="84"/>
                    </a:moveTo>
                    <a:cubicBezTo>
                      <a:pt x="191" y="73"/>
                      <a:pt x="185" y="59"/>
                      <a:pt x="177" y="48"/>
                    </a:cubicBezTo>
                    <a:cubicBezTo>
                      <a:pt x="152" y="0"/>
                      <a:pt x="77" y="0"/>
                      <a:pt x="53" y="48"/>
                    </a:cubicBezTo>
                    <a:cubicBezTo>
                      <a:pt x="46" y="59"/>
                      <a:pt x="39" y="72"/>
                      <a:pt x="33" y="84"/>
                    </a:cubicBezTo>
                    <a:cubicBezTo>
                      <a:pt x="0" y="148"/>
                      <a:pt x="40" y="228"/>
                      <a:pt x="116" y="228"/>
                    </a:cubicBezTo>
                    <a:cubicBezTo>
                      <a:pt x="191" y="228"/>
                      <a:pt x="232" y="148"/>
                      <a:pt x="197" y="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6"/>
              <p:cNvSpPr/>
              <p:nvPr/>
            </p:nvSpPr>
            <p:spPr>
              <a:xfrm>
                <a:off x="10143125" y="4151232"/>
                <a:ext cx="22765" cy="17373"/>
              </a:xfrm>
              <a:custGeom>
                <a:avLst/>
                <a:gdLst/>
                <a:ahLst/>
                <a:cxnLst/>
                <a:rect l="l" t="t" r="r" b="b"/>
                <a:pathLst>
                  <a:path w="190" h="145" extrusionOk="0">
                    <a:moveTo>
                      <a:pt x="97" y="145"/>
                    </a:moveTo>
                    <a:cubicBezTo>
                      <a:pt x="190" y="145"/>
                      <a:pt x="190" y="0"/>
                      <a:pt x="97" y="0"/>
                    </a:cubicBezTo>
                    <a:cubicBezTo>
                      <a:pt x="1" y="0"/>
                      <a:pt x="1" y="145"/>
                      <a:pt x="97"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
              <p:cNvSpPr/>
              <p:nvPr/>
            </p:nvSpPr>
            <p:spPr>
              <a:xfrm>
                <a:off x="10646946" y="4153029"/>
                <a:ext cx="78119" cy="60746"/>
              </a:xfrm>
              <a:custGeom>
                <a:avLst/>
                <a:gdLst/>
                <a:ahLst/>
                <a:cxnLst/>
                <a:rect l="l" t="t" r="r" b="b"/>
                <a:pathLst>
                  <a:path w="652" h="507" extrusionOk="0">
                    <a:moveTo>
                      <a:pt x="326" y="506"/>
                    </a:moveTo>
                    <a:cubicBezTo>
                      <a:pt x="651" y="506"/>
                      <a:pt x="651" y="1"/>
                      <a:pt x="326" y="1"/>
                    </a:cubicBezTo>
                    <a:cubicBezTo>
                      <a:pt x="2" y="0"/>
                      <a:pt x="0" y="506"/>
                      <a:pt x="326"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
              <p:cNvSpPr/>
              <p:nvPr/>
            </p:nvSpPr>
            <p:spPr>
              <a:xfrm>
                <a:off x="12619816" y="5777482"/>
                <a:ext cx="31032" cy="32949"/>
              </a:xfrm>
              <a:custGeom>
                <a:avLst/>
                <a:gdLst/>
                <a:ahLst/>
                <a:cxnLst/>
                <a:rect l="l" t="t" r="r" b="b"/>
                <a:pathLst>
                  <a:path w="259" h="275" extrusionOk="0">
                    <a:moveTo>
                      <a:pt x="82" y="249"/>
                    </a:moveTo>
                    <a:cubicBezTo>
                      <a:pt x="114" y="264"/>
                      <a:pt x="141" y="275"/>
                      <a:pt x="178" y="259"/>
                    </a:cubicBezTo>
                    <a:cubicBezTo>
                      <a:pt x="224" y="238"/>
                      <a:pt x="259" y="201"/>
                      <a:pt x="259" y="147"/>
                    </a:cubicBezTo>
                    <a:cubicBezTo>
                      <a:pt x="259" y="59"/>
                      <a:pt x="160" y="1"/>
                      <a:pt x="82" y="45"/>
                    </a:cubicBezTo>
                    <a:cubicBezTo>
                      <a:pt x="11" y="88"/>
                      <a:pt x="1" y="211"/>
                      <a:pt x="82" y="2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
              <p:cNvSpPr/>
              <p:nvPr/>
            </p:nvSpPr>
            <p:spPr>
              <a:xfrm>
                <a:off x="12802773" y="5941269"/>
                <a:ext cx="29834" cy="23124"/>
              </a:xfrm>
              <a:custGeom>
                <a:avLst/>
                <a:gdLst/>
                <a:ahLst/>
                <a:cxnLst/>
                <a:rect l="l" t="t" r="r" b="b"/>
                <a:pathLst>
                  <a:path w="249" h="193" extrusionOk="0">
                    <a:moveTo>
                      <a:pt x="125" y="192"/>
                    </a:moveTo>
                    <a:cubicBezTo>
                      <a:pt x="247" y="192"/>
                      <a:pt x="248" y="1"/>
                      <a:pt x="125" y="1"/>
                    </a:cubicBezTo>
                    <a:cubicBezTo>
                      <a:pt x="1" y="1"/>
                      <a:pt x="1"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6"/>
              <p:cNvSpPr/>
              <p:nvPr/>
            </p:nvSpPr>
            <p:spPr>
              <a:xfrm>
                <a:off x="12594895" y="6148909"/>
                <a:ext cx="36783" cy="28516"/>
              </a:xfrm>
              <a:custGeom>
                <a:avLst/>
                <a:gdLst/>
                <a:ahLst/>
                <a:cxnLst/>
                <a:rect l="l" t="t" r="r" b="b"/>
                <a:pathLst>
                  <a:path w="307" h="238" extrusionOk="0">
                    <a:moveTo>
                      <a:pt x="154" y="237"/>
                    </a:moveTo>
                    <a:cubicBezTo>
                      <a:pt x="307" y="237"/>
                      <a:pt x="307" y="0"/>
                      <a:pt x="154" y="0"/>
                    </a:cubicBezTo>
                    <a:cubicBezTo>
                      <a:pt x="1" y="0"/>
                      <a:pt x="1" y="237"/>
                      <a:pt x="154"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
              <p:cNvSpPr/>
              <p:nvPr/>
            </p:nvSpPr>
            <p:spPr>
              <a:xfrm>
                <a:off x="12449439" y="6447249"/>
                <a:ext cx="35585" cy="27318"/>
              </a:xfrm>
              <a:custGeom>
                <a:avLst/>
                <a:gdLst/>
                <a:ahLst/>
                <a:cxnLst/>
                <a:rect l="l" t="t" r="r" b="b"/>
                <a:pathLst>
                  <a:path w="297" h="228" extrusionOk="0">
                    <a:moveTo>
                      <a:pt x="149" y="228"/>
                    </a:moveTo>
                    <a:cubicBezTo>
                      <a:pt x="296" y="228"/>
                      <a:pt x="296" y="0"/>
                      <a:pt x="149" y="0"/>
                    </a:cubicBezTo>
                    <a:cubicBezTo>
                      <a:pt x="2" y="0"/>
                      <a:pt x="1" y="228"/>
                      <a:pt x="149"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
              <p:cNvSpPr/>
              <p:nvPr/>
            </p:nvSpPr>
            <p:spPr>
              <a:xfrm>
                <a:off x="12485623" y="6767994"/>
                <a:ext cx="24083" cy="28276"/>
              </a:xfrm>
              <a:custGeom>
                <a:avLst/>
                <a:gdLst/>
                <a:ahLst/>
                <a:cxnLst/>
                <a:rect l="l" t="t" r="r" b="b"/>
                <a:pathLst>
                  <a:path w="201" h="236" extrusionOk="0">
                    <a:moveTo>
                      <a:pt x="168" y="164"/>
                    </a:moveTo>
                    <a:cubicBezTo>
                      <a:pt x="174" y="156"/>
                      <a:pt x="172" y="157"/>
                      <a:pt x="167" y="165"/>
                    </a:cubicBezTo>
                    <a:cubicBezTo>
                      <a:pt x="201" y="142"/>
                      <a:pt x="201" y="96"/>
                      <a:pt x="167" y="71"/>
                    </a:cubicBezTo>
                    <a:cubicBezTo>
                      <a:pt x="174" y="80"/>
                      <a:pt x="174" y="81"/>
                      <a:pt x="168" y="73"/>
                    </a:cubicBezTo>
                    <a:cubicBezTo>
                      <a:pt x="121" y="1"/>
                      <a:pt x="1" y="25"/>
                      <a:pt x="1" y="118"/>
                    </a:cubicBezTo>
                    <a:cubicBezTo>
                      <a:pt x="1" y="209"/>
                      <a:pt x="121" y="236"/>
                      <a:pt x="168"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6"/>
              <p:cNvSpPr/>
              <p:nvPr/>
            </p:nvSpPr>
            <p:spPr>
              <a:xfrm>
                <a:off x="12816672" y="6736722"/>
                <a:ext cx="72129" cy="55954"/>
              </a:xfrm>
              <a:custGeom>
                <a:avLst/>
                <a:gdLst/>
                <a:ahLst/>
                <a:cxnLst/>
                <a:rect l="l" t="t" r="r" b="b"/>
                <a:pathLst>
                  <a:path w="602" h="467" extrusionOk="0">
                    <a:moveTo>
                      <a:pt x="301" y="466"/>
                    </a:moveTo>
                    <a:cubicBezTo>
                      <a:pt x="601" y="466"/>
                      <a:pt x="602" y="0"/>
                      <a:pt x="301" y="0"/>
                    </a:cubicBezTo>
                    <a:cubicBezTo>
                      <a:pt x="1" y="0"/>
                      <a:pt x="1" y="466"/>
                      <a:pt x="301" y="4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
              <p:cNvSpPr/>
              <p:nvPr/>
            </p:nvSpPr>
            <p:spPr>
              <a:xfrm>
                <a:off x="13221406" y="6587911"/>
                <a:ext cx="33548" cy="26239"/>
              </a:xfrm>
              <a:custGeom>
                <a:avLst/>
                <a:gdLst/>
                <a:ahLst/>
                <a:cxnLst/>
                <a:rect l="l" t="t" r="r" b="b"/>
                <a:pathLst>
                  <a:path w="280" h="219" extrusionOk="0">
                    <a:moveTo>
                      <a:pt x="140" y="218"/>
                    </a:moveTo>
                    <a:cubicBezTo>
                      <a:pt x="280" y="218"/>
                      <a:pt x="280" y="1"/>
                      <a:pt x="140" y="1"/>
                    </a:cubicBezTo>
                    <a:cubicBezTo>
                      <a:pt x="0" y="2"/>
                      <a:pt x="0" y="218"/>
                      <a:pt x="140"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
              <p:cNvSpPr/>
              <p:nvPr/>
            </p:nvSpPr>
            <p:spPr>
              <a:xfrm>
                <a:off x="13253876" y="6730731"/>
                <a:ext cx="26958" cy="20968"/>
              </a:xfrm>
              <a:custGeom>
                <a:avLst/>
                <a:gdLst/>
                <a:ahLst/>
                <a:cxnLst/>
                <a:rect l="l" t="t" r="r" b="b"/>
                <a:pathLst>
                  <a:path w="225" h="175" extrusionOk="0">
                    <a:moveTo>
                      <a:pt x="113" y="175"/>
                    </a:moveTo>
                    <a:cubicBezTo>
                      <a:pt x="225" y="175"/>
                      <a:pt x="225" y="1"/>
                      <a:pt x="113" y="1"/>
                    </a:cubicBezTo>
                    <a:cubicBezTo>
                      <a:pt x="0" y="1"/>
                      <a:pt x="0"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6"/>
              <p:cNvSpPr/>
              <p:nvPr/>
            </p:nvSpPr>
            <p:spPr>
              <a:xfrm>
                <a:off x="13239378" y="6337258"/>
                <a:ext cx="32709" cy="25401"/>
              </a:xfrm>
              <a:custGeom>
                <a:avLst/>
                <a:gdLst/>
                <a:ahLst/>
                <a:cxnLst/>
                <a:rect l="l" t="t" r="r" b="b"/>
                <a:pathLst>
                  <a:path w="273" h="212" extrusionOk="0">
                    <a:moveTo>
                      <a:pt x="136" y="211"/>
                    </a:moveTo>
                    <a:cubicBezTo>
                      <a:pt x="272" y="211"/>
                      <a:pt x="272" y="1"/>
                      <a:pt x="136" y="1"/>
                    </a:cubicBezTo>
                    <a:cubicBezTo>
                      <a:pt x="0" y="1"/>
                      <a:pt x="0" y="211"/>
                      <a:pt x="136"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
              <p:cNvSpPr/>
              <p:nvPr/>
            </p:nvSpPr>
            <p:spPr>
              <a:xfrm>
                <a:off x="13391423" y="6120034"/>
                <a:ext cx="20369" cy="15935"/>
              </a:xfrm>
              <a:custGeom>
                <a:avLst/>
                <a:gdLst/>
                <a:ahLst/>
                <a:cxnLst/>
                <a:rect l="l" t="t" r="r" b="b"/>
                <a:pathLst>
                  <a:path w="170" h="133" extrusionOk="0">
                    <a:moveTo>
                      <a:pt x="85" y="133"/>
                    </a:moveTo>
                    <a:cubicBezTo>
                      <a:pt x="170" y="133"/>
                      <a:pt x="170" y="1"/>
                      <a:pt x="85" y="1"/>
                    </a:cubicBezTo>
                    <a:cubicBezTo>
                      <a:pt x="1" y="1"/>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6"/>
              <p:cNvSpPr/>
              <p:nvPr/>
            </p:nvSpPr>
            <p:spPr>
              <a:xfrm>
                <a:off x="13370575" y="5691215"/>
                <a:ext cx="27078" cy="21087"/>
              </a:xfrm>
              <a:custGeom>
                <a:avLst/>
                <a:gdLst/>
                <a:ahLst/>
                <a:cxnLst/>
                <a:rect l="l" t="t" r="r" b="b"/>
                <a:pathLst>
                  <a:path w="226" h="176" extrusionOk="0">
                    <a:moveTo>
                      <a:pt x="113" y="176"/>
                    </a:moveTo>
                    <a:cubicBezTo>
                      <a:pt x="225" y="176"/>
                      <a:pt x="225" y="1"/>
                      <a:pt x="113" y="1"/>
                    </a:cubicBezTo>
                    <a:cubicBezTo>
                      <a:pt x="1" y="2"/>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6"/>
              <p:cNvSpPr/>
              <p:nvPr/>
            </p:nvSpPr>
            <p:spPr>
              <a:xfrm>
                <a:off x="13331156" y="5257605"/>
                <a:ext cx="58350" cy="61106"/>
              </a:xfrm>
              <a:custGeom>
                <a:avLst/>
                <a:gdLst/>
                <a:ahLst/>
                <a:cxnLst/>
                <a:rect l="l" t="t" r="r" b="b"/>
                <a:pathLst>
                  <a:path w="487" h="510" extrusionOk="0">
                    <a:moveTo>
                      <a:pt x="454" y="351"/>
                    </a:moveTo>
                    <a:cubicBezTo>
                      <a:pt x="457" y="341"/>
                      <a:pt x="463" y="328"/>
                      <a:pt x="467" y="318"/>
                    </a:cubicBezTo>
                    <a:lnTo>
                      <a:pt x="308" y="478"/>
                    </a:lnTo>
                    <a:cubicBezTo>
                      <a:pt x="347" y="473"/>
                      <a:pt x="388" y="442"/>
                      <a:pt x="417" y="416"/>
                    </a:cubicBezTo>
                    <a:cubicBezTo>
                      <a:pt x="461" y="375"/>
                      <a:pt x="487" y="305"/>
                      <a:pt x="487" y="246"/>
                    </a:cubicBezTo>
                    <a:cubicBezTo>
                      <a:pt x="487" y="120"/>
                      <a:pt x="376" y="0"/>
                      <a:pt x="246" y="6"/>
                    </a:cubicBezTo>
                    <a:cubicBezTo>
                      <a:pt x="122" y="11"/>
                      <a:pt x="1" y="111"/>
                      <a:pt x="7" y="246"/>
                    </a:cubicBezTo>
                    <a:cubicBezTo>
                      <a:pt x="11" y="344"/>
                      <a:pt x="78" y="462"/>
                      <a:pt x="186" y="478"/>
                    </a:cubicBezTo>
                    <a:lnTo>
                      <a:pt x="27" y="318"/>
                    </a:lnTo>
                    <a:cubicBezTo>
                      <a:pt x="30" y="328"/>
                      <a:pt x="36" y="341"/>
                      <a:pt x="40" y="351"/>
                    </a:cubicBezTo>
                    <a:cubicBezTo>
                      <a:pt x="57" y="396"/>
                      <a:pt x="77" y="432"/>
                      <a:pt x="117" y="462"/>
                    </a:cubicBezTo>
                    <a:cubicBezTo>
                      <a:pt x="152" y="490"/>
                      <a:pt x="199" y="510"/>
                      <a:pt x="245" y="507"/>
                    </a:cubicBezTo>
                    <a:cubicBezTo>
                      <a:pt x="283" y="506"/>
                      <a:pt x="319" y="496"/>
                      <a:pt x="354" y="479"/>
                    </a:cubicBezTo>
                    <a:cubicBezTo>
                      <a:pt x="408" y="453"/>
                      <a:pt x="434" y="402"/>
                      <a:pt x="454" y="35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6"/>
              <p:cNvSpPr/>
              <p:nvPr/>
            </p:nvSpPr>
            <p:spPr>
              <a:xfrm>
                <a:off x="12598489" y="5398148"/>
                <a:ext cx="29834" cy="23004"/>
              </a:xfrm>
              <a:custGeom>
                <a:avLst/>
                <a:gdLst/>
                <a:ahLst/>
                <a:cxnLst/>
                <a:rect l="l" t="t" r="r" b="b"/>
                <a:pathLst>
                  <a:path w="249" h="192" extrusionOk="0">
                    <a:moveTo>
                      <a:pt x="124" y="192"/>
                    </a:moveTo>
                    <a:cubicBezTo>
                      <a:pt x="247" y="192"/>
                      <a:pt x="248" y="1"/>
                      <a:pt x="124" y="1"/>
                    </a:cubicBezTo>
                    <a:cubicBezTo>
                      <a:pt x="0" y="1"/>
                      <a:pt x="0" y="192"/>
                      <a:pt x="124"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6"/>
              <p:cNvSpPr/>
              <p:nvPr/>
            </p:nvSpPr>
            <p:spPr>
              <a:xfrm>
                <a:off x="12537983" y="5576313"/>
                <a:ext cx="22166" cy="17253"/>
              </a:xfrm>
              <a:custGeom>
                <a:avLst/>
                <a:gdLst/>
                <a:ahLst/>
                <a:cxnLst/>
                <a:rect l="l" t="t" r="r" b="b"/>
                <a:pathLst>
                  <a:path w="185" h="144" extrusionOk="0">
                    <a:moveTo>
                      <a:pt x="93" y="143"/>
                    </a:moveTo>
                    <a:cubicBezTo>
                      <a:pt x="185" y="143"/>
                      <a:pt x="185" y="1"/>
                      <a:pt x="93" y="1"/>
                    </a:cubicBezTo>
                    <a:cubicBezTo>
                      <a:pt x="0" y="1"/>
                      <a:pt x="0"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6"/>
              <p:cNvSpPr/>
              <p:nvPr/>
            </p:nvSpPr>
            <p:spPr>
              <a:xfrm>
                <a:off x="12388693" y="5632027"/>
                <a:ext cx="28756" cy="22405"/>
              </a:xfrm>
              <a:custGeom>
                <a:avLst/>
                <a:gdLst/>
                <a:ahLst/>
                <a:cxnLst/>
                <a:rect l="l" t="t" r="r" b="b"/>
                <a:pathLst>
                  <a:path w="240" h="187" extrusionOk="0">
                    <a:moveTo>
                      <a:pt x="119" y="187"/>
                    </a:moveTo>
                    <a:cubicBezTo>
                      <a:pt x="239" y="187"/>
                      <a:pt x="239" y="1"/>
                      <a:pt x="119" y="1"/>
                    </a:cubicBezTo>
                    <a:cubicBezTo>
                      <a:pt x="1" y="1"/>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6"/>
              <p:cNvSpPr/>
              <p:nvPr/>
            </p:nvSpPr>
            <p:spPr>
              <a:xfrm>
                <a:off x="12439974" y="5788865"/>
                <a:ext cx="31152" cy="24203"/>
              </a:xfrm>
              <a:custGeom>
                <a:avLst/>
                <a:gdLst/>
                <a:ahLst/>
                <a:cxnLst/>
                <a:rect l="l" t="t" r="r" b="b"/>
                <a:pathLst>
                  <a:path w="260" h="202" extrusionOk="0">
                    <a:moveTo>
                      <a:pt x="131" y="201"/>
                    </a:moveTo>
                    <a:cubicBezTo>
                      <a:pt x="259" y="201"/>
                      <a:pt x="259" y="1"/>
                      <a:pt x="131" y="1"/>
                    </a:cubicBezTo>
                    <a:cubicBezTo>
                      <a:pt x="2" y="1"/>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6"/>
              <p:cNvSpPr/>
              <p:nvPr/>
            </p:nvSpPr>
            <p:spPr>
              <a:xfrm>
                <a:off x="12945952" y="5831878"/>
                <a:ext cx="70451" cy="54875"/>
              </a:xfrm>
              <a:custGeom>
                <a:avLst/>
                <a:gdLst/>
                <a:ahLst/>
                <a:cxnLst/>
                <a:rect l="l" t="t" r="r" b="b"/>
                <a:pathLst>
                  <a:path w="588" h="458" extrusionOk="0">
                    <a:moveTo>
                      <a:pt x="295" y="458"/>
                    </a:moveTo>
                    <a:cubicBezTo>
                      <a:pt x="588" y="458"/>
                      <a:pt x="588" y="0"/>
                      <a:pt x="295" y="0"/>
                    </a:cubicBezTo>
                    <a:cubicBezTo>
                      <a:pt x="0" y="1"/>
                      <a:pt x="0" y="458"/>
                      <a:pt x="295" y="4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6"/>
              <p:cNvSpPr/>
              <p:nvPr/>
            </p:nvSpPr>
            <p:spPr>
              <a:xfrm>
                <a:off x="12980818" y="4712446"/>
                <a:ext cx="35825" cy="27797"/>
              </a:xfrm>
              <a:custGeom>
                <a:avLst/>
                <a:gdLst/>
                <a:ahLst/>
                <a:cxnLst/>
                <a:rect l="l" t="t" r="r" b="b"/>
                <a:pathLst>
                  <a:path w="299" h="232" extrusionOk="0">
                    <a:moveTo>
                      <a:pt x="149" y="232"/>
                    </a:moveTo>
                    <a:cubicBezTo>
                      <a:pt x="299" y="232"/>
                      <a:pt x="299" y="1"/>
                      <a:pt x="149" y="1"/>
                    </a:cubicBezTo>
                    <a:cubicBezTo>
                      <a:pt x="0" y="1"/>
                      <a:pt x="0" y="232"/>
                      <a:pt x="149" y="2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6"/>
              <p:cNvSpPr/>
              <p:nvPr/>
            </p:nvSpPr>
            <p:spPr>
              <a:xfrm>
                <a:off x="13018799" y="4474014"/>
                <a:ext cx="18212" cy="14138"/>
              </a:xfrm>
              <a:custGeom>
                <a:avLst/>
                <a:gdLst/>
                <a:ahLst/>
                <a:cxnLst/>
                <a:rect l="l" t="t" r="r" b="b"/>
                <a:pathLst>
                  <a:path w="152" h="118" extrusionOk="0">
                    <a:moveTo>
                      <a:pt x="77" y="118"/>
                    </a:moveTo>
                    <a:cubicBezTo>
                      <a:pt x="152" y="118"/>
                      <a:pt x="152" y="1"/>
                      <a:pt x="77" y="1"/>
                    </a:cubicBezTo>
                    <a:cubicBezTo>
                      <a:pt x="1" y="1"/>
                      <a:pt x="1" y="118"/>
                      <a:pt x="77"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6"/>
              <p:cNvSpPr/>
              <p:nvPr/>
            </p:nvSpPr>
            <p:spPr>
              <a:xfrm>
                <a:off x="12915279" y="4330595"/>
                <a:ext cx="26599" cy="20608"/>
              </a:xfrm>
              <a:custGeom>
                <a:avLst/>
                <a:gdLst/>
                <a:ahLst/>
                <a:cxnLst/>
                <a:rect l="l" t="t" r="r" b="b"/>
                <a:pathLst>
                  <a:path w="222" h="172" extrusionOk="0">
                    <a:moveTo>
                      <a:pt x="111" y="172"/>
                    </a:moveTo>
                    <a:cubicBezTo>
                      <a:pt x="222" y="172"/>
                      <a:pt x="222" y="1"/>
                      <a:pt x="111" y="1"/>
                    </a:cubicBezTo>
                    <a:cubicBezTo>
                      <a:pt x="2"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6"/>
              <p:cNvSpPr/>
              <p:nvPr/>
            </p:nvSpPr>
            <p:spPr>
              <a:xfrm>
                <a:off x="13119563" y="4231029"/>
                <a:ext cx="26839" cy="21207"/>
              </a:xfrm>
              <a:custGeom>
                <a:avLst/>
                <a:gdLst/>
                <a:ahLst/>
                <a:cxnLst/>
                <a:rect l="l" t="t" r="r" b="b"/>
                <a:pathLst>
                  <a:path w="224" h="177" extrusionOk="0">
                    <a:moveTo>
                      <a:pt x="112" y="177"/>
                    </a:moveTo>
                    <a:cubicBezTo>
                      <a:pt x="224" y="177"/>
                      <a:pt x="224" y="3"/>
                      <a:pt x="112" y="3"/>
                    </a:cubicBezTo>
                    <a:cubicBezTo>
                      <a:pt x="0" y="1"/>
                      <a:pt x="0" y="177"/>
                      <a:pt x="112"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6"/>
              <p:cNvSpPr/>
              <p:nvPr/>
            </p:nvSpPr>
            <p:spPr>
              <a:xfrm>
                <a:off x="13191333" y="3971150"/>
                <a:ext cx="28995" cy="26958"/>
              </a:xfrm>
              <a:custGeom>
                <a:avLst/>
                <a:gdLst/>
                <a:ahLst/>
                <a:cxnLst/>
                <a:rect l="l" t="t" r="r" b="b"/>
                <a:pathLst>
                  <a:path w="242" h="225" extrusionOk="0">
                    <a:moveTo>
                      <a:pt x="125" y="207"/>
                    </a:moveTo>
                    <a:cubicBezTo>
                      <a:pt x="136" y="203"/>
                      <a:pt x="147" y="201"/>
                      <a:pt x="159" y="197"/>
                    </a:cubicBezTo>
                    <a:cubicBezTo>
                      <a:pt x="241" y="171"/>
                      <a:pt x="242" y="54"/>
                      <a:pt x="159" y="29"/>
                    </a:cubicBezTo>
                    <a:cubicBezTo>
                      <a:pt x="147" y="26"/>
                      <a:pt x="136" y="23"/>
                      <a:pt x="125" y="19"/>
                    </a:cubicBezTo>
                    <a:cubicBezTo>
                      <a:pt x="64" y="1"/>
                      <a:pt x="2" y="50"/>
                      <a:pt x="2" y="112"/>
                    </a:cubicBezTo>
                    <a:cubicBezTo>
                      <a:pt x="0" y="175"/>
                      <a:pt x="64" y="224"/>
                      <a:pt x="125"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6"/>
              <p:cNvSpPr/>
              <p:nvPr/>
            </p:nvSpPr>
            <p:spPr>
              <a:xfrm>
                <a:off x="11135550" y="5033910"/>
                <a:ext cx="35465" cy="27438"/>
              </a:xfrm>
              <a:custGeom>
                <a:avLst/>
                <a:gdLst/>
                <a:ahLst/>
                <a:cxnLst/>
                <a:rect l="l" t="t" r="r" b="b"/>
                <a:pathLst>
                  <a:path w="296" h="229" extrusionOk="0">
                    <a:moveTo>
                      <a:pt x="148" y="228"/>
                    </a:moveTo>
                    <a:cubicBezTo>
                      <a:pt x="296" y="228"/>
                      <a:pt x="296" y="1"/>
                      <a:pt x="148" y="1"/>
                    </a:cubicBezTo>
                    <a:cubicBezTo>
                      <a:pt x="0" y="1"/>
                      <a:pt x="0" y="228"/>
                      <a:pt x="148"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6"/>
              <p:cNvSpPr/>
              <p:nvPr/>
            </p:nvSpPr>
            <p:spPr>
              <a:xfrm>
                <a:off x="10127429" y="6080854"/>
                <a:ext cx="31152" cy="24203"/>
              </a:xfrm>
              <a:custGeom>
                <a:avLst/>
                <a:gdLst/>
                <a:ahLst/>
                <a:cxnLst/>
                <a:rect l="l" t="t" r="r" b="b"/>
                <a:pathLst>
                  <a:path w="260" h="202" extrusionOk="0">
                    <a:moveTo>
                      <a:pt x="130" y="201"/>
                    </a:moveTo>
                    <a:cubicBezTo>
                      <a:pt x="259" y="201"/>
                      <a:pt x="259" y="1"/>
                      <a:pt x="130" y="1"/>
                    </a:cubicBezTo>
                    <a:cubicBezTo>
                      <a:pt x="0" y="1"/>
                      <a:pt x="0"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6"/>
              <p:cNvSpPr/>
              <p:nvPr/>
            </p:nvSpPr>
            <p:spPr>
              <a:xfrm>
                <a:off x="9513019" y="6605764"/>
                <a:ext cx="33428" cy="25760"/>
              </a:xfrm>
              <a:custGeom>
                <a:avLst/>
                <a:gdLst/>
                <a:ahLst/>
                <a:cxnLst/>
                <a:rect l="l" t="t" r="r" b="b"/>
                <a:pathLst>
                  <a:path w="279" h="215" extrusionOk="0">
                    <a:moveTo>
                      <a:pt x="139" y="215"/>
                    </a:moveTo>
                    <a:cubicBezTo>
                      <a:pt x="278" y="215"/>
                      <a:pt x="278" y="1"/>
                      <a:pt x="139" y="1"/>
                    </a:cubicBezTo>
                    <a:cubicBezTo>
                      <a:pt x="2" y="1"/>
                      <a:pt x="1"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6"/>
              <p:cNvSpPr/>
              <p:nvPr/>
            </p:nvSpPr>
            <p:spPr>
              <a:xfrm>
                <a:off x="9345517" y="6531239"/>
                <a:ext cx="29834" cy="23004"/>
              </a:xfrm>
              <a:custGeom>
                <a:avLst/>
                <a:gdLst/>
                <a:ahLst/>
                <a:cxnLst/>
                <a:rect l="l" t="t" r="r" b="b"/>
                <a:pathLst>
                  <a:path w="249"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6"/>
              <p:cNvSpPr/>
              <p:nvPr/>
            </p:nvSpPr>
            <p:spPr>
              <a:xfrm>
                <a:off x="9389729" y="6282623"/>
                <a:ext cx="23124" cy="17972"/>
              </a:xfrm>
              <a:custGeom>
                <a:avLst/>
                <a:gdLst/>
                <a:ahLst/>
                <a:cxnLst/>
                <a:rect l="l" t="t" r="r" b="b"/>
                <a:pathLst>
                  <a:path w="193" h="150" extrusionOk="0">
                    <a:moveTo>
                      <a:pt x="96" y="150"/>
                    </a:moveTo>
                    <a:cubicBezTo>
                      <a:pt x="191" y="150"/>
                      <a:pt x="192" y="1"/>
                      <a:pt x="96" y="1"/>
                    </a:cubicBezTo>
                    <a:cubicBezTo>
                      <a:pt x="0" y="1"/>
                      <a:pt x="0"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6"/>
              <p:cNvSpPr/>
              <p:nvPr/>
            </p:nvSpPr>
            <p:spPr>
              <a:xfrm>
                <a:off x="9518770" y="6265489"/>
                <a:ext cx="80396" cy="66617"/>
              </a:xfrm>
              <a:custGeom>
                <a:avLst/>
                <a:gdLst/>
                <a:ahLst/>
                <a:cxnLst/>
                <a:rect l="l" t="t" r="r" b="b"/>
                <a:pathLst>
                  <a:path w="671" h="556" extrusionOk="0">
                    <a:moveTo>
                      <a:pt x="106" y="400"/>
                    </a:moveTo>
                    <a:cubicBezTo>
                      <a:pt x="128" y="437"/>
                      <a:pt x="153" y="473"/>
                      <a:pt x="188" y="499"/>
                    </a:cubicBezTo>
                    <a:cubicBezTo>
                      <a:pt x="227" y="530"/>
                      <a:pt x="283" y="555"/>
                      <a:pt x="336" y="552"/>
                    </a:cubicBezTo>
                    <a:cubicBezTo>
                      <a:pt x="378" y="551"/>
                      <a:pt x="421" y="541"/>
                      <a:pt x="458" y="518"/>
                    </a:cubicBezTo>
                    <a:cubicBezTo>
                      <a:pt x="505" y="490"/>
                      <a:pt x="537" y="446"/>
                      <a:pt x="564" y="400"/>
                    </a:cubicBezTo>
                    <a:cubicBezTo>
                      <a:pt x="671" y="228"/>
                      <a:pt x="533" y="2"/>
                      <a:pt x="336" y="2"/>
                    </a:cubicBezTo>
                    <a:cubicBezTo>
                      <a:pt x="137" y="1"/>
                      <a:pt x="0" y="228"/>
                      <a:pt x="106" y="4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6"/>
              <p:cNvSpPr/>
              <p:nvPr/>
            </p:nvSpPr>
            <p:spPr>
              <a:xfrm>
                <a:off x="9767146" y="6386023"/>
                <a:ext cx="27557" cy="21327"/>
              </a:xfrm>
              <a:custGeom>
                <a:avLst/>
                <a:gdLst/>
                <a:ahLst/>
                <a:cxnLst/>
                <a:rect l="l" t="t" r="r" b="b"/>
                <a:pathLst>
                  <a:path w="230" h="178" extrusionOk="0">
                    <a:moveTo>
                      <a:pt x="114" y="178"/>
                    </a:moveTo>
                    <a:cubicBezTo>
                      <a:pt x="227" y="178"/>
                      <a:pt x="229" y="1"/>
                      <a:pt x="114" y="1"/>
                    </a:cubicBezTo>
                    <a:cubicBezTo>
                      <a:pt x="0" y="1"/>
                      <a:pt x="0" y="178"/>
                      <a:pt x="114"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6"/>
              <p:cNvSpPr/>
              <p:nvPr/>
            </p:nvSpPr>
            <p:spPr>
              <a:xfrm>
                <a:off x="9718980" y="6525128"/>
                <a:ext cx="30193" cy="23364"/>
              </a:xfrm>
              <a:custGeom>
                <a:avLst/>
                <a:gdLst/>
                <a:ahLst/>
                <a:cxnLst/>
                <a:rect l="l" t="t" r="r" b="b"/>
                <a:pathLst>
                  <a:path w="252" h="195" extrusionOk="0">
                    <a:moveTo>
                      <a:pt x="126" y="195"/>
                    </a:moveTo>
                    <a:cubicBezTo>
                      <a:pt x="252" y="195"/>
                      <a:pt x="252" y="1"/>
                      <a:pt x="126" y="1"/>
                    </a:cubicBezTo>
                    <a:cubicBezTo>
                      <a:pt x="1" y="2"/>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6"/>
              <p:cNvSpPr/>
              <p:nvPr/>
            </p:nvSpPr>
            <p:spPr>
              <a:xfrm>
                <a:off x="9565617" y="6774583"/>
                <a:ext cx="21447" cy="23244"/>
              </a:xfrm>
              <a:custGeom>
                <a:avLst/>
                <a:gdLst/>
                <a:ahLst/>
                <a:cxnLst/>
                <a:rect l="l" t="t" r="r" b="b"/>
                <a:pathLst>
                  <a:path w="179" h="194" extrusionOk="0">
                    <a:moveTo>
                      <a:pt x="168" y="90"/>
                    </a:moveTo>
                    <a:cubicBezTo>
                      <a:pt x="166" y="78"/>
                      <a:pt x="164" y="67"/>
                      <a:pt x="162" y="56"/>
                    </a:cubicBezTo>
                    <a:cubicBezTo>
                      <a:pt x="158" y="32"/>
                      <a:pt x="132" y="9"/>
                      <a:pt x="109" y="4"/>
                    </a:cubicBezTo>
                    <a:cubicBezTo>
                      <a:pt x="94" y="0"/>
                      <a:pt x="84" y="0"/>
                      <a:pt x="69" y="4"/>
                    </a:cubicBezTo>
                    <a:cubicBezTo>
                      <a:pt x="46" y="7"/>
                      <a:pt x="22" y="32"/>
                      <a:pt x="16" y="56"/>
                    </a:cubicBezTo>
                    <a:cubicBezTo>
                      <a:pt x="14" y="68"/>
                      <a:pt x="13" y="80"/>
                      <a:pt x="10" y="90"/>
                    </a:cubicBezTo>
                    <a:cubicBezTo>
                      <a:pt x="0" y="142"/>
                      <a:pt x="32" y="193"/>
                      <a:pt x="89" y="193"/>
                    </a:cubicBezTo>
                    <a:cubicBezTo>
                      <a:pt x="146" y="193"/>
                      <a:pt x="179" y="142"/>
                      <a:pt x="168" y="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6"/>
              <p:cNvSpPr/>
              <p:nvPr/>
            </p:nvSpPr>
            <p:spPr>
              <a:xfrm>
                <a:off x="10084176" y="6837007"/>
                <a:ext cx="23963" cy="18571"/>
              </a:xfrm>
              <a:custGeom>
                <a:avLst/>
                <a:gdLst/>
                <a:ahLst/>
                <a:cxnLst/>
                <a:rect l="l" t="t" r="r" b="b"/>
                <a:pathLst>
                  <a:path w="200" h="155" extrusionOk="0">
                    <a:moveTo>
                      <a:pt x="101" y="154"/>
                    </a:moveTo>
                    <a:cubicBezTo>
                      <a:pt x="200" y="154"/>
                      <a:pt x="200" y="0"/>
                      <a:pt x="101" y="0"/>
                    </a:cubicBezTo>
                    <a:cubicBezTo>
                      <a:pt x="1" y="0"/>
                      <a:pt x="0"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6"/>
              <p:cNvSpPr/>
              <p:nvPr/>
            </p:nvSpPr>
            <p:spPr>
              <a:xfrm>
                <a:off x="10166249" y="6762123"/>
                <a:ext cx="81714" cy="63502"/>
              </a:xfrm>
              <a:custGeom>
                <a:avLst/>
                <a:gdLst/>
                <a:ahLst/>
                <a:cxnLst/>
                <a:rect l="l" t="t" r="r" b="b"/>
                <a:pathLst>
                  <a:path w="682" h="530" extrusionOk="0">
                    <a:moveTo>
                      <a:pt x="341" y="529"/>
                    </a:moveTo>
                    <a:cubicBezTo>
                      <a:pt x="681" y="529"/>
                      <a:pt x="681" y="0"/>
                      <a:pt x="341" y="0"/>
                    </a:cubicBezTo>
                    <a:cubicBezTo>
                      <a:pt x="1" y="1"/>
                      <a:pt x="1" y="529"/>
                      <a:pt x="341" y="5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6"/>
              <p:cNvSpPr/>
              <p:nvPr/>
            </p:nvSpPr>
            <p:spPr>
              <a:xfrm>
                <a:off x="9362172" y="6863366"/>
                <a:ext cx="31511" cy="24442"/>
              </a:xfrm>
              <a:custGeom>
                <a:avLst/>
                <a:gdLst/>
                <a:ahLst/>
                <a:cxnLst/>
                <a:rect l="l" t="t" r="r" b="b"/>
                <a:pathLst>
                  <a:path w="263" h="204" extrusionOk="0">
                    <a:moveTo>
                      <a:pt x="131" y="203"/>
                    </a:moveTo>
                    <a:cubicBezTo>
                      <a:pt x="262" y="203"/>
                      <a:pt x="262" y="1"/>
                      <a:pt x="131" y="1"/>
                    </a:cubicBezTo>
                    <a:cubicBezTo>
                      <a:pt x="1" y="1"/>
                      <a:pt x="1"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6"/>
              <p:cNvSpPr/>
              <p:nvPr/>
            </p:nvSpPr>
            <p:spPr>
              <a:xfrm>
                <a:off x="9335693" y="6753376"/>
                <a:ext cx="14378" cy="10903"/>
              </a:xfrm>
              <a:custGeom>
                <a:avLst/>
                <a:gdLst/>
                <a:ahLst/>
                <a:cxnLst/>
                <a:rect l="l" t="t" r="r" b="b"/>
                <a:pathLst>
                  <a:path w="120" h="91" extrusionOk="0">
                    <a:moveTo>
                      <a:pt x="60" y="91"/>
                    </a:moveTo>
                    <a:cubicBezTo>
                      <a:pt x="119" y="91"/>
                      <a:pt x="119" y="0"/>
                      <a:pt x="60" y="0"/>
                    </a:cubicBezTo>
                    <a:cubicBezTo>
                      <a:pt x="0" y="0"/>
                      <a:pt x="0" y="91"/>
                      <a:pt x="60" y="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6"/>
              <p:cNvSpPr/>
              <p:nvPr/>
            </p:nvSpPr>
            <p:spPr>
              <a:xfrm>
                <a:off x="9523203" y="6007527"/>
                <a:ext cx="24682" cy="19170"/>
              </a:xfrm>
              <a:custGeom>
                <a:avLst/>
                <a:gdLst/>
                <a:ahLst/>
                <a:cxnLst/>
                <a:rect l="l" t="t" r="r" b="b"/>
                <a:pathLst>
                  <a:path w="206" h="160" extrusionOk="0">
                    <a:moveTo>
                      <a:pt x="103" y="159"/>
                    </a:moveTo>
                    <a:cubicBezTo>
                      <a:pt x="206" y="159"/>
                      <a:pt x="206" y="0"/>
                      <a:pt x="103" y="0"/>
                    </a:cubicBezTo>
                    <a:cubicBezTo>
                      <a:pt x="0" y="0"/>
                      <a:pt x="0"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6"/>
              <p:cNvSpPr/>
              <p:nvPr/>
            </p:nvSpPr>
            <p:spPr>
              <a:xfrm>
                <a:off x="9965080" y="5608663"/>
                <a:ext cx="28756" cy="22405"/>
              </a:xfrm>
              <a:custGeom>
                <a:avLst/>
                <a:gdLst/>
                <a:ahLst/>
                <a:cxnLst/>
                <a:rect l="l" t="t" r="r" b="b"/>
                <a:pathLst>
                  <a:path w="240" h="187" extrusionOk="0">
                    <a:moveTo>
                      <a:pt x="119" y="187"/>
                    </a:moveTo>
                    <a:cubicBezTo>
                      <a:pt x="239" y="187"/>
                      <a:pt x="239" y="1"/>
                      <a:pt x="119" y="1"/>
                    </a:cubicBezTo>
                    <a:cubicBezTo>
                      <a:pt x="1" y="2"/>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6"/>
              <p:cNvSpPr/>
              <p:nvPr/>
            </p:nvSpPr>
            <p:spPr>
              <a:xfrm>
                <a:off x="10024508" y="5370111"/>
                <a:ext cx="26719" cy="20728"/>
              </a:xfrm>
              <a:custGeom>
                <a:avLst/>
                <a:gdLst/>
                <a:ahLst/>
                <a:cxnLst/>
                <a:rect l="l" t="t" r="r" b="b"/>
                <a:pathLst>
                  <a:path w="223" h="173" extrusionOk="0">
                    <a:moveTo>
                      <a:pt x="111" y="173"/>
                    </a:moveTo>
                    <a:cubicBezTo>
                      <a:pt x="222" y="173"/>
                      <a:pt x="222" y="1"/>
                      <a:pt x="111" y="1"/>
                    </a:cubicBezTo>
                    <a:cubicBezTo>
                      <a:pt x="1" y="1"/>
                      <a:pt x="1" y="173"/>
                      <a:pt x="111"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6"/>
              <p:cNvSpPr/>
              <p:nvPr/>
            </p:nvSpPr>
            <p:spPr>
              <a:xfrm>
                <a:off x="10239096" y="5144619"/>
                <a:ext cx="64580" cy="63023"/>
              </a:xfrm>
              <a:custGeom>
                <a:avLst/>
                <a:gdLst/>
                <a:ahLst/>
                <a:cxnLst/>
                <a:rect l="l" t="t" r="r" b="b"/>
                <a:pathLst>
                  <a:path w="539" h="526" extrusionOk="0">
                    <a:moveTo>
                      <a:pt x="269" y="526"/>
                    </a:moveTo>
                    <a:cubicBezTo>
                      <a:pt x="406" y="526"/>
                      <a:pt x="538" y="404"/>
                      <a:pt x="532" y="263"/>
                    </a:cubicBezTo>
                    <a:cubicBezTo>
                      <a:pt x="525" y="121"/>
                      <a:pt x="416" y="0"/>
                      <a:pt x="269" y="0"/>
                    </a:cubicBezTo>
                    <a:cubicBezTo>
                      <a:pt x="132" y="0"/>
                      <a:pt x="0" y="122"/>
                      <a:pt x="8" y="263"/>
                    </a:cubicBezTo>
                    <a:cubicBezTo>
                      <a:pt x="14" y="405"/>
                      <a:pt x="122" y="526"/>
                      <a:pt x="269" y="52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6"/>
              <p:cNvSpPr/>
              <p:nvPr/>
            </p:nvSpPr>
            <p:spPr>
              <a:xfrm>
                <a:off x="10375206" y="5821215"/>
                <a:ext cx="37981" cy="29594"/>
              </a:xfrm>
              <a:custGeom>
                <a:avLst/>
                <a:gdLst/>
                <a:ahLst/>
                <a:cxnLst/>
                <a:rect l="l" t="t" r="r" b="b"/>
                <a:pathLst>
                  <a:path w="317" h="247" extrusionOk="0">
                    <a:moveTo>
                      <a:pt x="158" y="246"/>
                    </a:moveTo>
                    <a:cubicBezTo>
                      <a:pt x="316" y="246"/>
                      <a:pt x="316" y="1"/>
                      <a:pt x="158" y="1"/>
                    </a:cubicBezTo>
                    <a:cubicBezTo>
                      <a:pt x="0" y="1"/>
                      <a:pt x="0" y="246"/>
                      <a:pt x="158"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6"/>
              <p:cNvSpPr/>
              <p:nvPr/>
            </p:nvSpPr>
            <p:spPr>
              <a:xfrm>
                <a:off x="9543332" y="4790206"/>
                <a:ext cx="31152" cy="24083"/>
              </a:xfrm>
              <a:custGeom>
                <a:avLst/>
                <a:gdLst/>
                <a:ahLst/>
                <a:cxnLst/>
                <a:rect l="l" t="t" r="r" b="b"/>
                <a:pathLst>
                  <a:path w="260" h="201" extrusionOk="0">
                    <a:moveTo>
                      <a:pt x="131" y="201"/>
                    </a:moveTo>
                    <a:cubicBezTo>
                      <a:pt x="259" y="201"/>
                      <a:pt x="259" y="0"/>
                      <a:pt x="131" y="0"/>
                    </a:cubicBezTo>
                    <a:cubicBezTo>
                      <a:pt x="1" y="0"/>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6"/>
              <p:cNvSpPr/>
              <p:nvPr/>
            </p:nvSpPr>
            <p:spPr>
              <a:xfrm>
                <a:off x="9555553" y="4656253"/>
                <a:ext cx="30193" cy="23364"/>
              </a:xfrm>
              <a:custGeom>
                <a:avLst/>
                <a:gdLst/>
                <a:ahLst/>
                <a:cxnLst/>
                <a:rect l="l" t="t" r="r" b="b"/>
                <a:pathLst>
                  <a:path w="252" h="195" extrusionOk="0">
                    <a:moveTo>
                      <a:pt x="126" y="195"/>
                    </a:moveTo>
                    <a:cubicBezTo>
                      <a:pt x="251" y="195"/>
                      <a:pt x="251" y="1"/>
                      <a:pt x="126" y="1"/>
                    </a:cubicBezTo>
                    <a:cubicBezTo>
                      <a:pt x="0" y="1"/>
                      <a:pt x="0"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6"/>
              <p:cNvSpPr/>
              <p:nvPr/>
            </p:nvSpPr>
            <p:spPr>
              <a:xfrm>
                <a:off x="9871984" y="4295130"/>
                <a:ext cx="27917" cy="21687"/>
              </a:xfrm>
              <a:custGeom>
                <a:avLst/>
                <a:gdLst/>
                <a:ahLst/>
                <a:cxnLst/>
                <a:rect l="l" t="t" r="r" b="b"/>
                <a:pathLst>
                  <a:path w="233" h="181" extrusionOk="0">
                    <a:moveTo>
                      <a:pt x="117" y="181"/>
                    </a:moveTo>
                    <a:cubicBezTo>
                      <a:pt x="233" y="181"/>
                      <a:pt x="233" y="2"/>
                      <a:pt x="117" y="2"/>
                    </a:cubicBezTo>
                    <a:cubicBezTo>
                      <a:pt x="1" y="1"/>
                      <a:pt x="1" y="181"/>
                      <a:pt x="117"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6"/>
              <p:cNvSpPr/>
              <p:nvPr/>
            </p:nvSpPr>
            <p:spPr>
              <a:xfrm>
                <a:off x="9995752" y="4179149"/>
                <a:ext cx="25640" cy="20129"/>
              </a:xfrm>
              <a:custGeom>
                <a:avLst/>
                <a:gdLst/>
                <a:ahLst/>
                <a:cxnLst/>
                <a:rect l="l" t="t" r="r" b="b"/>
                <a:pathLst>
                  <a:path w="214" h="168"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6"/>
              <p:cNvSpPr/>
              <p:nvPr/>
            </p:nvSpPr>
            <p:spPr>
              <a:xfrm>
                <a:off x="10098074" y="3972588"/>
                <a:ext cx="31392" cy="24442"/>
              </a:xfrm>
              <a:custGeom>
                <a:avLst/>
                <a:gdLst/>
                <a:ahLst/>
                <a:cxnLst/>
                <a:rect l="l" t="t" r="r" b="b"/>
                <a:pathLst>
                  <a:path w="262" h="204" extrusionOk="0">
                    <a:moveTo>
                      <a:pt x="131" y="204"/>
                    </a:moveTo>
                    <a:cubicBezTo>
                      <a:pt x="262" y="204"/>
                      <a:pt x="262" y="0"/>
                      <a:pt x="131" y="0"/>
                    </a:cubicBezTo>
                    <a:cubicBezTo>
                      <a:pt x="0" y="0"/>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6"/>
              <p:cNvSpPr/>
              <p:nvPr/>
            </p:nvSpPr>
            <p:spPr>
              <a:xfrm>
                <a:off x="10203511" y="3872901"/>
                <a:ext cx="77281" cy="60147"/>
              </a:xfrm>
              <a:custGeom>
                <a:avLst/>
                <a:gdLst/>
                <a:ahLst/>
                <a:cxnLst/>
                <a:rect l="l" t="t" r="r" b="b"/>
                <a:pathLst>
                  <a:path w="645" h="502" extrusionOk="0">
                    <a:moveTo>
                      <a:pt x="323" y="501"/>
                    </a:moveTo>
                    <a:cubicBezTo>
                      <a:pt x="644" y="501"/>
                      <a:pt x="644" y="2"/>
                      <a:pt x="323" y="2"/>
                    </a:cubicBezTo>
                    <a:cubicBezTo>
                      <a:pt x="1" y="0"/>
                      <a:pt x="1" y="501"/>
                      <a:pt x="323" y="5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6"/>
              <p:cNvSpPr/>
              <p:nvPr/>
            </p:nvSpPr>
            <p:spPr>
              <a:xfrm>
                <a:off x="10726383" y="2871487"/>
                <a:ext cx="24442" cy="18931"/>
              </a:xfrm>
              <a:custGeom>
                <a:avLst/>
                <a:gdLst/>
                <a:ahLst/>
                <a:cxnLst/>
                <a:rect l="l" t="t" r="r" b="b"/>
                <a:pathLst>
                  <a:path w="204" h="158" extrusionOk="0">
                    <a:moveTo>
                      <a:pt x="102" y="158"/>
                    </a:moveTo>
                    <a:cubicBezTo>
                      <a:pt x="203" y="158"/>
                      <a:pt x="203" y="1"/>
                      <a:pt x="102" y="1"/>
                    </a:cubicBezTo>
                    <a:cubicBezTo>
                      <a:pt x="2"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6"/>
              <p:cNvSpPr/>
              <p:nvPr/>
            </p:nvSpPr>
            <p:spPr>
              <a:xfrm>
                <a:off x="10853506" y="2816372"/>
                <a:ext cx="15576" cy="12221"/>
              </a:xfrm>
              <a:custGeom>
                <a:avLst/>
                <a:gdLst/>
                <a:ahLst/>
                <a:cxnLst/>
                <a:rect l="l" t="t" r="r" b="b"/>
                <a:pathLst>
                  <a:path w="130" h="102" extrusionOk="0">
                    <a:moveTo>
                      <a:pt x="65" y="101"/>
                    </a:moveTo>
                    <a:cubicBezTo>
                      <a:pt x="129" y="101"/>
                      <a:pt x="129" y="1"/>
                      <a:pt x="65" y="1"/>
                    </a:cubicBezTo>
                    <a:cubicBezTo>
                      <a:pt x="1" y="1"/>
                      <a:pt x="1" y="101"/>
                      <a:pt x="65" y="1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6"/>
              <p:cNvSpPr/>
              <p:nvPr/>
            </p:nvSpPr>
            <p:spPr>
              <a:xfrm>
                <a:off x="11035385" y="2824160"/>
                <a:ext cx="25640" cy="20009"/>
              </a:xfrm>
              <a:custGeom>
                <a:avLst/>
                <a:gdLst/>
                <a:ahLst/>
                <a:cxnLst/>
                <a:rect l="l" t="t" r="r" b="b"/>
                <a:pathLst>
                  <a:path w="214" h="167"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6"/>
              <p:cNvSpPr/>
              <p:nvPr/>
            </p:nvSpPr>
            <p:spPr>
              <a:xfrm>
                <a:off x="11153762" y="2931394"/>
                <a:ext cx="80875" cy="62663"/>
              </a:xfrm>
              <a:custGeom>
                <a:avLst/>
                <a:gdLst/>
                <a:ahLst/>
                <a:cxnLst/>
                <a:rect l="l" t="t" r="r" b="b"/>
                <a:pathLst>
                  <a:path w="675" h="523" extrusionOk="0">
                    <a:moveTo>
                      <a:pt x="337" y="523"/>
                    </a:moveTo>
                    <a:cubicBezTo>
                      <a:pt x="673" y="523"/>
                      <a:pt x="674" y="1"/>
                      <a:pt x="337" y="1"/>
                    </a:cubicBezTo>
                    <a:cubicBezTo>
                      <a:pt x="0" y="1"/>
                      <a:pt x="0" y="523"/>
                      <a:pt x="337" y="5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6"/>
              <p:cNvSpPr/>
              <p:nvPr/>
            </p:nvSpPr>
            <p:spPr>
              <a:xfrm>
                <a:off x="9518650" y="4209582"/>
                <a:ext cx="22166" cy="17493"/>
              </a:xfrm>
              <a:custGeom>
                <a:avLst/>
                <a:gdLst/>
                <a:ahLst/>
                <a:cxnLst/>
                <a:rect l="l" t="t" r="r" b="b"/>
                <a:pathLst>
                  <a:path w="185" h="146" extrusionOk="0">
                    <a:moveTo>
                      <a:pt x="92" y="145"/>
                    </a:moveTo>
                    <a:cubicBezTo>
                      <a:pt x="185" y="145"/>
                      <a:pt x="185" y="3"/>
                      <a:pt x="92" y="3"/>
                    </a:cubicBezTo>
                    <a:cubicBezTo>
                      <a:pt x="0" y="1"/>
                      <a:pt x="0" y="145"/>
                      <a:pt x="92"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6"/>
              <p:cNvSpPr/>
              <p:nvPr/>
            </p:nvSpPr>
            <p:spPr>
              <a:xfrm>
                <a:off x="9534346" y="4027223"/>
                <a:ext cx="25640" cy="20009"/>
              </a:xfrm>
              <a:custGeom>
                <a:avLst/>
                <a:gdLst/>
                <a:ahLst/>
                <a:cxnLst/>
                <a:rect l="l" t="t" r="r" b="b"/>
                <a:pathLst>
                  <a:path w="214" h="167" extrusionOk="0">
                    <a:moveTo>
                      <a:pt x="107" y="166"/>
                    </a:moveTo>
                    <a:cubicBezTo>
                      <a:pt x="214" y="166"/>
                      <a:pt x="214" y="1"/>
                      <a:pt x="107" y="1"/>
                    </a:cubicBezTo>
                    <a:cubicBezTo>
                      <a:pt x="1" y="2"/>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6"/>
              <p:cNvSpPr/>
              <p:nvPr/>
            </p:nvSpPr>
            <p:spPr>
              <a:xfrm>
                <a:off x="9477434" y="3748773"/>
                <a:ext cx="81235" cy="63143"/>
              </a:xfrm>
              <a:custGeom>
                <a:avLst/>
                <a:gdLst/>
                <a:ahLst/>
                <a:cxnLst/>
                <a:rect l="l" t="t" r="r" b="b"/>
                <a:pathLst>
                  <a:path w="678" h="527" extrusionOk="0">
                    <a:moveTo>
                      <a:pt x="339" y="527"/>
                    </a:moveTo>
                    <a:cubicBezTo>
                      <a:pt x="677" y="527"/>
                      <a:pt x="677" y="1"/>
                      <a:pt x="339" y="1"/>
                    </a:cubicBezTo>
                    <a:cubicBezTo>
                      <a:pt x="1" y="1"/>
                      <a:pt x="0" y="527"/>
                      <a:pt x="339" y="5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6"/>
              <p:cNvSpPr/>
              <p:nvPr/>
            </p:nvSpPr>
            <p:spPr>
              <a:xfrm>
                <a:off x="9315324" y="3533465"/>
                <a:ext cx="55115" cy="48525"/>
              </a:xfrm>
              <a:custGeom>
                <a:avLst/>
                <a:gdLst/>
                <a:ahLst/>
                <a:cxnLst/>
                <a:rect l="l" t="t" r="r" b="b"/>
                <a:pathLst>
                  <a:path w="460" h="405" extrusionOk="0">
                    <a:moveTo>
                      <a:pt x="418" y="157"/>
                    </a:moveTo>
                    <a:cubicBezTo>
                      <a:pt x="391" y="72"/>
                      <a:pt x="325" y="1"/>
                      <a:pt x="230" y="1"/>
                    </a:cubicBezTo>
                    <a:cubicBezTo>
                      <a:pt x="135" y="1"/>
                      <a:pt x="69" y="72"/>
                      <a:pt x="41" y="157"/>
                    </a:cubicBezTo>
                    <a:cubicBezTo>
                      <a:pt x="0" y="279"/>
                      <a:pt x="109" y="404"/>
                      <a:pt x="230" y="404"/>
                    </a:cubicBezTo>
                    <a:cubicBezTo>
                      <a:pt x="351" y="404"/>
                      <a:pt x="459" y="278"/>
                      <a:pt x="418"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6"/>
              <p:cNvSpPr/>
              <p:nvPr/>
            </p:nvSpPr>
            <p:spPr>
              <a:xfrm>
                <a:off x="9465452" y="3172103"/>
                <a:ext cx="53198" cy="53797"/>
              </a:xfrm>
              <a:custGeom>
                <a:avLst/>
                <a:gdLst/>
                <a:ahLst/>
                <a:cxnLst/>
                <a:rect l="l" t="t" r="r" b="b"/>
                <a:pathLst>
                  <a:path w="444" h="449" extrusionOk="0">
                    <a:moveTo>
                      <a:pt x="333" y="390"/>
                    </a:moveTo>
                    <a:cubicBezTo>
                      <a:pt x="362" y="368"/>
                      <a:pt x="386" y="344"/>
                      <a:pt x="403" y="312"/>
                    </a:cubicBezTo>
                    <a:cubicBezTo>
                      <a:pt x="443" y="237"/>
                      <a:pt x="439" y="133"/>
                      <a:pt x="372" y="73"/>
                    </a:cubicBezTo>
                    <a:cubicBezTo>
                      <a:pt x="306" y="12"/>
                      <a:pt x="214" y="1"/>
                      <a:pt x="134" y="43"/>
                    </a:cubicBezTo>
                    <a:cubicBezTo>
                      <a:pt x="100" y="60"/>
                      <a:pt x="79" y="84"/>
                      <a:pt x="56" y="112"/>
                    </a:cubicBezTo>
                    <a:cubicBezTo>
                      <a:pt x="23" y="154"/>
                      <a:pt x="0" y="195"/>
                      <a:pt x="0" y="251"/>
                    </a:cubicBezTo>
                    <a:cubicBezTo>
                      <a:pt x="0" y="299"/>
                      <a:pt x="21" y="357"/>
                      <a:pt x="56" y="390"/>
                    </a:cubicBezTo>
                    <a:cubicBezTo>
                      <a:pt x="93" y="423"/>
                      <a:pt x="143" y="449"/>
                      <a:pt x="195" y="447"/>
                    </a:cubicBezTo>
                    <a:cubicBezTo>
                      <a:pt x="250" y="443"/>
                      <a:pt x="291" y="422"/>
                      <a:pt x="333"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6"/>
              <p:cNvSpPr/>
              <p:nvPr/>
            </p:nvSpPr>
            <p:spPr>
              <a:xfrm>
                <a:off x="9391526" y="2840934"/>
                <a:ext cx="42774" cy="33189"/>
              </a:xfrm>
              <a:custGeom>
                <a:avLst/>
                <a:gdLst/>
                <a:ahLst/>
                <a:cxnLst/>
                <a:rect l="l" t="t" r="r" b="b"/>
                <a:pathLst>
                  <a:path w="357" h="277" extrusionOk="0">
                    <a:moveTo>
                      <a:pt x="180" y="277"/>
                    </a:moveTo>
                    <a:cubicBezTo>
                      <a:pt x="357" y="277"/>
                      <a:pt x="357" y="0"/>
                      <a:pt x="180" y="0"/>
                    </a:cubicBezTo>
                    <a:cubicBezTo>
                      <a:pt x="0" y="0"/>
                      <a:pt x="0" y="277"/>
                      <a:pt x="180" y="2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6"/>
              <p:cNvSpPr/>
              <p:nvPr/>
            </p:nvSpPr>
            <p:spPr>
              <a:xfrm>
                <a:off x="9921108" y="2807745"/>
                <a:ext cx="23004" cy="17972"/>
              </a:xfrm>
              <a:custGeom>
                <a:avLst/>
                <a:gdLst/>
                <a:ahLst/>
                <a:cxnLst/>
                <a:rect l="l" t="t" r="r" b="b"/>
                <a:pathLst>
                  <a:path w="192" h="150" extrusionOk="0">
                    <a:moveTo>
                      <a:pt x="96" y="150"/>
                    </a:moveTo>
                    <a:cubicBezTo>
                      <a:pt x="191" y="150"/>
                      <a:pt x="192" y="0"/>
                      <a:pt x="96" y="0"/>
                    </a:cubicBezTo>
                    <a:cubicBezTo>
                      <a:pt x="1" y="0"/>
                      <a:pt x="1"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6"/>
              <p:cNvSpPr/>
              <p:nvPr/>
            </p:nvSpPr>
            <p:spPr>
              <a:xfrm>
                <a:off x="10127788" y="2749156"/>
                <a:ext cx="22286" cy="22286"/>
              </a:xfrm>
              <a:custGeom>
                <a:avLst/>
                <a:gdLst/>
                <a:ahLst/>
                <a:cxnLst/>
                <a:rect l="l" t="t" r="r" b="b"/>
                <a:pathLst>
                  <a:path w="186" h="186" extrusionOk="0">
                    <a:moveTo>
                      <a:pt x="43" y="135"/>
                    </a:moveTo>
                    <a:cubicBezTo>
                      <a:pt x="63" y="145"/>
                      <a:pt x="84" y="156"/>
                      <a:pt x="103" y="165"/>
                    </a:cubicBezTo>
                    <a:cubicBezTo>
                      <a:pt x="146" y="185"/>
                      <a:pt x="186" y="145"/>
                      <a:pt x="165" y="103"/>
                    </a:cubicBezTo>
                    <a:cubicBezTo>
                      <a:pt x="155" y="83"/>
                      <a:pt x="146" y="64"/>
                      <a:pt x="135" y="44"/>
                    </a:cubicBezTo>
                    <a:cubicBezTo>
                      <a:pt x="115" y="6"/>
                      <a:pt x="58" y="1"/>
                      <a:pt x="30" y="30"/>
                    </a:cubicBezTo>
                    <a:cubicBezTo>
                      <a:pt x="0" y="59"/>
                      <a:pt x="5" y="114"/>
                      <a:pt x="43"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6"/>
              <p:cNvSpPr/>
              <p:nvPr/>
            </p:nvSpPr>
            <p:spPr>
              <a:xfrm>
                <a:off x="10309667" y="2777792"/>
                <a:ext cx="40378" cy="31152"/>
              </a:xfrm>
              <a:custGeom>
                <a:avLst/>
                <a:gdLst/>
                <a:ahLst/>
                <a:cxnLst/>
                <a:rect l="l" t="t" r="r" b="b"/>
                <a:pathLst>
                  <a:path w="337" h="260" extrusionOk="0">
                    <a:moveTo>
                      <a:pt x="168" y="260"/>
                    </a:moveTo>
                    <a:cubicBezTo>
                      <a:pt x="336" y="260"/>
                      <a:pt x="336" y="0"/>
                      <a:pt x="168" y="0"/>
                    </a:cubicBezTo>
                    <a:cubicBezTo>
                      <a:pt x="1" y="0"/>
                      <a:pt x="1"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6"/>
              <p:cNvSpPr/>
              <p:nvPr/>
            </p:nvSpPr>
            <p:spPr>
              <a:xfrm>
                <a:off x="10782696" y="3206011"/>
                <a:ext cx="52120" cy="50921"/>
              </a:xfrm>
              <a:custGeom>
                <a:avLst/>
                <a:gdLst/>
                <a:ahLst/>
                <a:cxnLst/>
                <a:rect l="l" t="t" r="r" b="b"/>
                <a:pathLst>
                  <a:path w="435" h="425" extrusionOk="0">
                    <a:moveTo>
                      <a:pt x="217" y="424"/>
                    </a:moveTo>
                    <a:cubicBezTo>
                      <a:pt x="328" y="424"/>
                      <a:pt x="435" y="327"/>
                      <a:pt x="429" y="212"/>
                    </a:cubicBezTo>
                    <a:cubicBezTo>
                      <a:pt x="424" y="97"/>
                      <a:pt x="335" y="0"/>
                      <a:pt x="217" y="0"/>
                    </a:cubicBezTo>
                    <a:cubicBezTo>
                      <a:pt x="107" y="0"/>
                      <a:pt x="0" y="97"/>
                      <a:pt x="5" y="212"/>
                    </a:cubicBezTo>
                    <a:cubicBezTo>
                      <a:pt x="8" y="327"/>
                      <a:pt x="97" y="424"/>
                      <a:pt x="217" y="4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6"/>
              <p:cNvSpPr/>
              <p:nvPr/>
            </p:nvSpPr>
            <p:spPr>
              <a:xfrm>
                <a:off x="11431613" y="2776713"/>
                <a:ext cx="27438" cy="21447"/>
              </a:xfrm>
              <a:custGeom>
                <a:avLst/>
                <a:gdLst/>
                <a:ahLst/>
                <a:cxnLst/>
                <a:rect l="l" t="t" r="r" b="b"/>
                <a:pathLst>
                  <a:path w="229" h="179" extrusionOk="0">
                    <a:moveTo>
                      <a:pt x="113" y="179"/>
                    </a:moveTo>
                    <a:cubicBezTo>
                      <a:pt x="227" y="179"/>
                      <a:pt x="228" y="3"/>
                      <a:pt x="113" y="3"/>
                    </a:cubicBezTo>
                    <a:cubicBezTo>
                      <a:pt x="0" y="1"/>
                      <a:pt x="0" y="179"/>
                      <a:pt x="113"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6"/>
              <p:cNvSpPr/>
              <p:nvPr/>
            </p:nvSpPr>
            <p:spPr>
              <a:xfrm>
                <a:off x="11599593" y="2747958"/>
                <a:ext cx="41696" cy="32350"/>
              </a:xfrm>
              <a:custGeom>
                <a:avLst/>
                <a:gdLst/>
                <a:ahLst/>
                <a:cxnLst/>
                <a:rect l="l" t="t" r="r" b="b"/>
                <a:pathLst>
                  <a:path w="348" h="270" extrusionOk="0">
                    <a:moveTo>
                      <a:pt x="175" y="269"/>
                    </a:moveTo>
                    <a:cubicBezTo>
                      <a:pt x="348" y="269"/>
                      <a:pt x="348" y="0"/>
                      <a:pt x="175" y="0"/>
                    </a:cubicBezTo>
                    <a:cubicBezTo>
                      <a:pt x="2" y="1"/>
                      <a:pt x="1" y="269"/>
                      <a:pt x="175" y="2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6"/>
              <p:cNvSpPr/>
              <p:nvPr/>
            </p:nvSpPr>
            <p:spPr>
              <a:xfrm>
                <a:off x="11695804" y="3053726"/>
                <a:ext cx="36304" cy="28157"/>
              </a:xfrm>
              <a:custGeom>
                <a:avLst/>
                <a:gdLst/>
                <a:ahLst/>
                <a:cxnLst/>
                <a:rect l="l" t="t" r="r" b="b"/>
                <a:pathLst>
                  <a:path w="303" h="235" extrusionOk="0">
                    <a:moveTo>
                      <a:pt x="151" y="234"/>
                    </a:moveTo>
                    <a:cubicBezTo>
                      <a:pt x="301" y="234"/>
                      <a:pt x="302" y="0"/>
                      <a:pt x="151" y="0"/>
                    </a:cubicBezTo>
                    <a:cubicBezTo>
                      <a:pt x="0" y="1"/>
                      <a:pt x="0" y="234"/>
                      <a:pt x="151" y="2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6"/>
              <p:cNvSpPr/>
              <p:nvPr/>
            </p:nvSpPr>
            <p:spPr>
              <a:xfrm>
                <a:off x="11473188" y="4821358"/>
                <a:ext cx="26000" cy="20369"/>
              </a:xfrm>
              <a:custGeom>
                <a:avLst/>
                <a:gdLst/>
                <a:ahLst/>
                <a:cxnLst/>
                <a:rect l="l" t="t" r="r" b="b"/>
                <a:pathLst>
                  <a:path w="217" h="170" extrusionOk="0">
                    <a:moveTo>
                      <a:pt x="108" y="170"/>
                    </a:moveTo>
                    <a:cubicBezTo>
                      <a:pt x="216" y="170"/>
                      <a:pt x="216" y="1"/>
                      <a:pt x="108" y="1"/>
                    </a:cubicBezTo>
                    <a:cubicBezTo>
                      <a:pt x="0" y="1"/>
                      <a:pt x="0"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6"/>
              <p:cNvSpPr/>
              <p:nvPr/>
            </p:nvSpPr>
            <p:spPr>
              <a:xfrm>
                <a:off x="11669205" y="5070573"/>
                <a:ext cx="31032" cy="24083"/>
              </a:xfrm>
              <a:custGeom>
                <a:avLst/>
                <a:gdLst/>
                <a:ahLst/>
                <a:cxnLst/>
                <a:rect l="l" t="t" r="r" b="b"/>
                <a:pathLst>
                  <a:path w="259" h="201" extrusionOk="0">
                    <a:moveTo>
                      <a:pt x="129" y="201"/>
                    </a:moveTo>
                    <a:cubicBezTo>
                      <a:pt x="258" y="201"/>
                      <a:pt x="258"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6"/>
              <p:cNvSpPr/>
              <p:nvPr/>
            </p:nvSpPr>
            <p:spPr>
              <a:xfrm>
                <a:off x="11932798" y="4963818"/>
                <a:ext cx="52838" cy="55834"/>
              </a:xfrm>
              <a:custGeom>
                <a:avLst/>
                <a:gdLst/>
                <a:ahLst/>
                <a:cxnLst/>
                <a:rect l="l" t="t" r="r" b="b"/>
                <a:pathLst>
                  <a:path w="441" h="466" extrusionOk="0">
                    <a:moveTo>
                      <a:pt x="5" y="220"/>
                    </a:moveTo>
                    <a:cubicBezTo>
                      <a:pt x="1" y="247"/>
                      <a:pt x="9" y="278"/>
                      <a:pt x="13" y="305"/>
                    </a:cubicBezTo>
                    <a:cubicBezTo>
                      <a:pt x="21" y="349"/>
                      <a:pt x="57" y="391"/>
                      <a:pt x="90" y="417"/>
                    </a:cubicBezTo>
                    <a:cubicBezTo>
                      <a:pt x="127" y="444"/>
                      <a:pt x="174" y="465"/>
                      <a:pt x="221" y="463"/>
                    </a:cubicBezTo>
                    <a:cubicBezTo>
                      <a:pt x="259" y="462"/>
                      <a:pt x="296" y="452"/>
                      <a:pt x="330" y="434"/>
                    </a:cubicBezTo>
                    <a:cubicBezTo>
                      <a:pt x="371" y="412"/>
                      <a:pt x="421" y="354"/>
                      <a:pt x="428" y="305"/>
                    </a:cubicBezTo>
                    <a:cubicBezTo>
                      <a:pt x="432" y="278"/>
                      <a:pt x="441" y="248"/>
                      <a:pt x="436" y="220"/>
                    </a:cubicBezTo>
                    <a:cubicBezTo>
                      <a:pt x="428" y="160"/>
                      <a:pt x="417" y="111"/>
                      <a:pt x="373" y="67"/>
                    </a:cubicBezTo>
                    <a:cubicBezTo>
                      <a:pt x="336" y="30"/>
                      <a:pt x="274" y="0"/>
                      <a:pt x="220" y="4"/>
                    </a:cubicBezTo>
                    <a:cubicBezTo>
                      <a:pt x="164" y="6"/>
                      <a:pt x="106" y="25"/>
                      <a:pt x="67" y="67"/>
                    </a:cubicBezTo>
                    <a:cubicBezTo>
                      <a:pt x="26" y="111"/>
                      <a:pt x="13" y="159"/>
                      <a:pt x="5" y="2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6"/>
              <p:cNvSpPr/>
              <p:nvPr/>
            </p:nvSpPr>
            <p:spPr>
              <a:xfrm>
                <a:off x="12890597" y="5170499"/>
                <a:ext cx="29235" cy="22765"/>
              </a:xfrm>
              <a:custGeom>
                <a:avLst/>
                <a:gdLst/>
                <a:ahLst/>
                <a:cxnLst/>
                <a:rect l="l" t="t" r="r" b="b"/>
                <a:pathLst>
                  <a:path w="244" h="190" extrusionOk="0">
                    <a:moveTo>
                      <a:pt x="122" y="189"/>
                    </a:moveTo>
                    <a:cubicBezTo>
                      <a:pt x="243" y="189"/>
                      <a:pt x="243" y="1"/>
                      <a:pt x="122" y="1"/>
                    </a:cubicBezTo>
                    <a:cubicBezTo>
                      <a:pt x="0" y="1"/>
                      <a:pt x="0"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6"/>
              <p:cNvSpPr/>
              <p:nvPr/>
            </p:nvSpPr>
            <p:spPr>
              <a:xfrm>
                <a:off x="12884127" y="4895523"/>
                <a:ext cx="30433" cy="23963"/>
              </a:xfrm>
              <a:custGeom>
                <a:avLst/>
                <a:gdLst/>
                <a:ahLst/>
                <a:cxnLst/>
                <a:rect l="l" t="t" r="r" b="b"/>
                <a:pathLst>
                  <a:path w="254" h="200" extrusionOk="0">
                    <a:moveTo>
                      <a:pt x="127" y="199"/>
                    </a:moveTo>
                    <a:cubicBezTo>
                      <a:pt x="254" y="199"/>
                      <a:pt x="254" y="2"/>
                      <a:pt x="127" y="2"/>
                    </a:cubicBezTo>
                    <a:cubicBezTo>
                      <a:pt x="1" y="1"/>
                      <a:pt x="1" y="199"/>
                      <a:pt x="127" y="1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6"/>
              <p:cNvSpPr/>
              <p:nvPr/>
            </p:nvSpPr>
            <p:spPr>
              <a:xfrm>
                <a:off x="13245968" y="4813570"/>
                <a:ext cx="31152" cy="24083"/>
              </a:xfrm>
              <a:custGeom>
                <a:avLst/>
                <a:gdLst/>
                <a:ahLst/>
                <a:cxnLst/>
                <a:rect l="l" t="t" r="r" b="b"/>
                <a:pathLst>
                  <a:path w="260" h="201" extrusionOk="0">
                    <a:moveTo>
                      <a:pt x="130" y="201"/>
                    </a:moveTo>
                    <a:cubicBezTo>
                      <a:pt x="259" y="201"/>
                      <a:pt x="259" y="0"/>
                      <a:pt x="130" y="0"/>
                    </a:cubicBezTo>
                    <a:cubicBezTo>
                      <a:pt x="1" y="0"/>
                      <a:pt x="1"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6"/>
              <p:cNvSpPr/>
              <p:nvPr/>
            </p:nvSpPr>
            <p:spPr>
              <a:xfrm>
                <a:off x="13273765" y="5042776"/>
                <a:ext cx="45650" cy="44571"/>
              </a:xfrm>
              <a:custGeom>
                <a:avLst/>
                <a:gdLst/>
                <a:ahLst/>
                <a:cxnLst/>
                <a:rect l="l" t="t" r="r" b="b"/>
                <a:pathLst>
                  <a:path w="381" h="372" extrusionOk="0">
                    <a:moveTo>
                      <a:pt x="191" y="372"/>
                    </a:moveTo>
                    <a:cubicBezTo>
                      <a:pt x="288" y="372"/>
                      <a:pt x="381" y="286"/>
                      <a:pt x="376" y="186"/>
                    </a:cubicBezTo>
                    <a:cubicBezTo>
                      <a:pt x="372" y="86"/>
                      <a:pt x="295" y="0"/>
                      <a:pt x="191" y="0"/>
                    </a:cubicBezTo>
                    <a:cubicBezTo>
                      <a:pt x="93" y="0"/>
                      <a:pt x="1" y="86"/>
                      <a:pt x="5" y="186"/>
                    </a:cubicBezTo>
                    <a:cubicBezTo>
                      <a:pt x="8" y="288"/>
                      <a:pt x="86" y="372"/>
                      <a:pt x="191" y="3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6"/>
              <p:cNvSpPr/>
              <p:nvPr/>
            </p:nvSpPr>
            <p:spPr>
              <a:xfrm>
                <a:off x="11263393" y="6512787"/>
                <a:ext cx="30074" cy="30074"/>
              </a:xfrm>
              <a:custGeom>
                <a:avLst/>
                <a:gdLst/>
                <a:ahLst/>
                <a:cxnLst/>
                <a:rect l="l" t="t" r="r" b="b"/>
                <a:pathLst>
                  <a:path w="251" h="251" extrusionOk="0">
                    <a:moveTo>
                      <a:pt x="194" y="82"/>
                    </a:moveTo>
                    <a:cubicBezTo>
                      <a:pt x="176" y="69"/>
                      <a:pt x="159" y="55"/>
                      <a:pt x="140" y="43"/>
                    </a:cubicBezTo>
                    <a:cubicBezTo>
                      <a:pt x="83" y="0"/>
                      <a:pt x="1" y="84"/>
                      <a:pt x="43" y="140"/>
                    </a:cubicBezTo>
                    <a:cubicBezTo>
                      <a:pt x="56" y="159"/>
                      <a:pt x="69" y="175"/>
                      <a:pt x="82" y="194"/>
                    </a:cubicBezTo>
                    <a:cubicBezTo>
                      <a:pt x="112" y="234"/>
                      <a:pt x="170" y="250"/>
                      <a:pt x="210" y="210"/>
                    </a:cubicBezTo>
                    <a:cubicBezTo>
                      <a:pt x="251" y="170"/>
                      <a:pt x="236" y="112"/>
                      <a:pt x="194"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6"/>
              <p:cNvSpPr/>
              <p:nvPr/>
            </p:nvSpPr>
            <p:spPr>
              <a:xfrm>
                <a:off x="11340074" y="6329111"/>
                <a:ext cx="23484" cy="18212"/>
              </a:xfrm>
              <a:custGeom>
                <a:avLst/>
                <a:gdLst/>
                <a:ahLst/>
                <a:cxnLst/>
                <a:rect l="l" t="t" r="r" b="b"/>
                <a:pathLst>
                  <a:path w="196" h="152" extrusionOk="0">
                    <a:moveTo>
                      <a:pt x="99" y="152"/>
                    </a:moveTo>
                    <a:cubicBezTo>
                      <a:pt x="196" y="152"/>
                      <a:pt x="196" y="0"/>
                      <a:pt x="99" y="0"/>
                    </a:cubicBezTo>
                    <a:cubicBezTo>
                      <a:pt x="1" y="1"/>
                      <a:pt x="1" y="152"/>
                      <a:pt x="99"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6"/>
              <p:cNvSpPr/>
              <p:nvPr/>
            </p:nvSpPr>
            <p:spPr>
              <a:xfrm>
                <a:off x="11067975" y="6075103"/>
                <a:ext cx="35226" cy="35944"/>
              </a:xfrm>
              <a:custGeom>
                <a:avLst/>
                <a:gdLst/>
                <a:ahLst/>
                <a:cxnLst/>
                <a:rect l="l" t="t" r="r" b="b"/>
                <a:pathLst>
                  <a:path w="294" h="300" extrusionOk="0">
                    <a:moveTo>
                      <a:pt x="161" y="270"/>
                    </a:moveTo>
                    <a:lnTo>
                      <a:pt x="220" y="247"/>
                    </a:lnTo>
                    <a:cubicBezTo>
                      <a:pt x="293" y="215"/>
                      <a:pt x="293" y="85"/>
                      <a:pt x="220" y="53"/>
                    </a:cubicBezTo>
                    <a:cubicBezTo>
                      <a:pt x="200" y="44"/>
                      <a:pt x="180" y="36"/>
                      <a:pt x="161" y="30"/>
                    </a:cubicBezTo>
                    <a:cubicBezTo>
                      <a:pt x="83" y="0"/>
                      <a:pt x="0" y="74"/>
                      <a:pt x="0" y="151"/>
                    </a:cubicBezTo>
                    <a:cubicBezTo>
                      <a:pt x="0" y="226"/>
                      <a:pt x="83" y="300"/>
                      <a:pt x="161"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6"/>
              <p:cNvSpPr/>
              <p:nvPr/>
            </p:nvSpPr>
            <p:spPr>
              <a:xfrm>
                <a:off x="11042454" y="5784192"/>
                <a:ext cx="58230" cy="57032"/>
              </a:xfrm>
              <a:custGeom>
                <a:avLst/>
                <a:gdLst/>
                <a:ahLst/>
                <a:cxnLst/>
                <a:rect l="l" t="t" r="r" b="b"/>
                <a:pathLst>
                  <a:path w="486" h="476" extrusionOk="0">
                    <a:moveTo>
                      <a:pt x="243" y="475"/>
                    </a:moveTo>
                    <a:cubicBezTo>
                      <a:pt x="366" y="475"/>
                      <a:pt x="485" y="366"/>
                      <a:pt x="480" y="238"/>
                    </a:cubicBezTo>
                    <a:cubicBezTo>
                      <a:pt x="475" y="109"/>
                      <a:pt x="376" y="1"/>
                      <a:pt x="243" y="1"/>
                    </a:cubicBezTo>
                    <a:cubicBezTo>
                      <a:pt x="118" y="1"/>
                      <a:pt x="0" y="109"/>
                      <a:pt x="6" y="238"/>
                    </a:cubicBezTo>
                    <a:cubicBezTo>
                      <a:pt x="11" y="367"/>
                      <a:pt x="110" y="475"/>
                      <a:pt x="243"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6"/>
              <p:cNvSpPr/>
              <p:nvPr/>
            </p:nvSpPr>
            <p:spPr>
              <a:xfrm>
                <a:off x="10214414" y="5728717"/>
                <a:ext cx="20369" cy="15935"/>
              </a:xfrm>
              <a:custGeom>
                <a:avLst/>
                <a:gdLst/>
                <a:ahLst/>
                <a:cxnLst/>
                <a:rect l="l" t="t" r="r" b="b"/>
                <a:pathLst>
                  <a:path w="170" h="133" extrusionOk="0">
                    <a:moveTo>
                      <a:pt x="85" y="133"/>
                    </a:moveTo>
                    <a:cubicBezTo>
                      <a:pt x="169" y="133"/>
                      <a:pt x="169" y="1"/>
                      <a:pt x="85" y="1"/>
                    </a:cubicBezTo>
                    <a:cubicBezTo>
                      <a:pt x="1" y="2"/>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
              <p:cNvSpPr/>
              <p:nvPr/>
            </p:nvSpPr>
            <p:spPr>
              <a:xfrm>
                <a:off x="10175594" y="5860274"/>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
              <p:cNvSpPr/>
              <p:nvPr/>
            </p:nvSpPr>
            <p:spPr>
              <a:xfrm>
                <a:off x="10139530" y="5558580"/>
                <a:ext cx="65179" cy="62543"/>
              </a:xfrm>
              <a:custGeom>
                <a:avLst/>
                <a:gdLst/>
                <a:ahLst/>
                <a:cxnLst/>
                <a:rect l="l" t="t" r="r" b="b"/>
                <a:pathLst>
                  <a:path w="544" h="522" extrusionOk="0">
                    <a:moveTo>
                      <a:pt x="491" y="140"/>
                    </a:moveTo>
                    <a:cubicBezTo>
                      <a:pt x="483" y="132"/>
                      <a:pt x="477" y="124"/>
                      <a:pt x="471" y="115"/>
                    </a:cubicBezTo>
                    <a:cubicBezTo>
                      <a:pt x="420" y="48"/>
                      <a:pt x="360" y="0"/>
                      <a:pt x="271" y="0"/>
                    </a:cubicBezTo>
                    <a:cubicBezTo>
                      <a:pt x="183" y="0"/>
                      <a:pt x="123" y="48"/>
                      <a:pt x="72" y="115"/>
                    </a:cubicBezTo>
                    <a:cubicBezTo>
                      <a:pt x="66" y="124"/>
                      <a:pt x="59" y="132"/>
                      <a:pt x="53" y="140"/>
                    </a:cubicBezTo>
                    <a:cubicBezTo>
                      <a:pt x="0" y="210"/>
                      <a:pt x="12" y="325"/>
                      <a:pt x="53" y="396"/>
                    </a:cubicBezTo>
                    <a:cubicBezTo>
                      <a:pt x="97" y="473"/>
                      <a:pt x="182" y="521"/>
                      <a:pt x="271" y="521"/>
                    </a:cubicBezTo>
                    <a:cubicBezTo>
                      <a:pt x="361" y="521"/>
                      <a:pt x="444" y="473"/>
                      <a:pt x="491" y="396"/>
                    </a:cubicBezTo>
                    <a:cubicBezTo>
                      <a:pt x="532" y="325"/>
                      <a:pt x="543" y="210"/>
                      <a:pt x="4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
              <p:cNvSpPr/>
              <p:nvPr/>
            </p:nvSpPr>
            <p:spPr>
              <a:xfrm>
                <a:off x="9341084" y="5574396"/>
                <a:ext cx="26958" cy="21087"/>
              </a:xfrm>
              <a:custGeom>
                <a:avLst/>
                <a:gdLst/>
                <a:ahLst/>
                <a:cxnLst/>
                <a:rect l="l" t="t" r="r" b="b"/>
                <a:pathLst>
                  <a:path w="225" h="176" extrusionOk="0">
                    <a:moveTo>
                      <a:pt x="112" y="175"/>
                    </a:moveTo>
                    <a:cubicBezTo>
                      <a:pt x="224" y="175"/>
                      <a:pt x="224" y="0"/>
                      <a:pt x="112" y="0"/>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
              <p:cNvSpPr/>
              <p:nvPr/>
            </p:nvSpPr>
            <p:spPr>
              <a:xfrm>
                <a:off x="9337250" y="5372986"/>
                <a:ext cx="34507" cy="26719"/>
              </a:xfrm>
              <a:custGeom>
                <a:avLst/>
                <a:gdLst/>
                <a:ahLst/>
                <a:cxnLst/>
                <a:rect l="l" t="t" r="r" b="b"/>
                <a:pathLst>
                  <a:path w="288" h="223" extrusionOk="0">
                    <a:moveTo>
                      <a:pt x="144" y="223"/>
                    </a:moveTo>
                    <a:cubicBezTo>
                      <a:pt x="288" y="223"/>
                      <a:pt x="288" y="0"/>
                      <a:pt x="144" y="0"/>
                    </a:cubicBezTo>
                    <a:cubicBezTo>
                      <a:pt x="1" y="0"/>
                      <a:pt x="1"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
              <p:cNvSpPr/>
              <p:nvPr/>
            </p:nvSpPr>
            <p:spPr>
              <a:xfrm>
                <a:off x="9443885" y="5459014"/>
                <a:ext cx="66497" cy="64820"/>
              </a:xfrm>
              <a:custGeom>
                <a:avLst/>
                <a:gdLst/>
                <a:ahLst/>
                <a:cxnLst/>
                <a:rect l="l" t="t" r="r" b="b"/>
                <a:pathLst>
                  <a:path w="555" h="541" extrusionOk="0">
                    <a:moveTo>
                      <a:pt x="277" y="540"/>
                    </a:moveTo>
                    <a:cubicBezTo>
                      <a:pt x="418" y="540"/>
                      <a:pt x="555" y="417"/>
                      <a:pt x="547" y="270"/>
                    </a:cubicBezTo>
                    <a:cubicBezTo>
                      <a:pt x="541" y="124"/>
                      <a:pt x="429" y="0"/>
                      <a:pt x="277" y="0"/>
                    </a:cubicBezTo>
                    <a:cubicBezTo>
                      <a:pt x="136" y="0"/>
                      <a:pt x="1" y="124"/>
                      <a:pt x="7" y="270"/>
                    </a:cubicBezTo>
                    <a:cubicBezTo>
                      <a:pt x="15" y="417"/>
                      <a:pt x="127" y="540"/>
                      <a:pt x="277" y="5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6"/>
              <p:cNvSpPr/>
              <p:nvPr/>
            </p:nvSpPr>
            <p:spPr>
              <a:xfrm>
                <a:off x="10226276" y="4673146"/>
                <a:ext cx="31871" cy="24802"/>
              </a:xfrm>
              <a:custGeom>
                <a:avLst/>
                <a:gdLst/>
                <a:ahLst/>
                <a:cxnLst/>
                <a:rect l="l" t="t" r="r" b="b"/>
                <a:pathLst>
                  <a:path w="266" h="207" extrusionOk="0">
                    <a:moveTo>
                      <a:pt x="133" y="206"/>
                    </a:moveTo>
                    <a:cubicBezTo>
                      <a:pt x="264" y="206"/>
                      <a:pt x="265" y="1"/>
                      <a:pt x="133" y="1"/>
                    </a:cubicBezTo>
                    <a:cubicBezTo>
                      <a:pt x="1"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6"/>
              <p:cNvSpPr/>
              <p:nvPr/>
            </p:nvSpPr>
            <p:spPr>
              <a:xfrm>
                <a:off x="10123355" y="4815127"/>
                <a:ext cx="27677" cy="21207"/>
              </a:xfrm>
              <a:custGeom>
                <a:avLst/>
                <a:gdLst/>
                <a:ahLst/>
                <a:cxnLst/>
                <a:rect l="l" t="t" r="r" b="b"/>
                <a:pathLst>
                  <a:path w="231" h="177" extrusionOk="0">
                    <a:moveTo>
                      <a:pt x="115" y="176"/>
                    </a:moveTo>
                    <a:cubicBezTo>
                      <a:pt x="228" y="176"/>
                      <a:pt x="230" y="0"/>
                      <a:pt x="115" y="0"/>
                    </a:cubicBezTo>
                    <a:cubicBezTo>
                      <a:pt x="0" y="0"/>
                      <a:pt x="0"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6"/>
              <p:cNvSpPr/>
              <p:nvPr/>
            </p:nvSpPr>
            <p:spPr>
              <a:xfrm>
                <a:off x="9988444" y="4760731"/>
                <a:ext cx="16894" cy="13180"/>
              </a:xfrm>
              <a:custGeom>
                <a:avLst/>
                <a:gdLst/>
                <a:ahLst/>
                <a:cxnLst/>
                <a:rect l="l" t="t" r="r" b="b"/>
                <a:pathLst>
                  <a:path w="141" h="110" extrusionOk="0">
                    <a:moveTo>
                      <a:pt x="71" y="109"/>
                    </a:moveTo>
                    <a:cubicBezTo>
                      <a:pt x="140" y="109"/>
                      <a:pt x="140" y="2"/>
                      <a:pt x="71" y="2"/>
                    </a:cubicBezTo>
                    <a:cubicBezTo>
                      <a:pt x="0" y="1"/>
                      <a:pt x="0" y="109"/>
                      <a:pt x="71" y="1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
              <p:cNvSpPr/>
              <p:nvPr/>
            </p:nvSpPr>
            <p:spPr>
              <a:xfrm>
                <a:off x="10007374" y="4874076"/>
                <a:ext cx="25760" cy="20129"/>
              </a:xfrm>
              <a:custGeom>
                <a:avLst/>
                <a:gdLst/>
                <a:ahLst/>
                <a:cxnLst/>
                <a:rect l="l" t="t" r="r" b="b"/>
                <a:pathLst>
                  <a:path w="215" h="168" extrusionOk="0">
                    <a:moveTo>
                      <a:pt x="108" y="167"/>
                    </a:moveTo>
                    <a:cubicBezTo>
                      <a:pt x="214" y="167"/>
                      <a:pt x="214" y="1"/>
                      <a:pt x="108" y="1"/>
                    </a:cubicBezTo>
                    <a:cubicBezTo>
                      <a:pt x="0" y="1"/>
                      <a:pt x="0"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
              <p:cNvSpPr/>
              <p:nvPr/>
            </p:nvSpPr>
            <p:spPr>
              <a:xfrm>
                <a:off x="9384337" y="4929790"/>
                <a:ext cx="31032" cy="25281"/>
              </a:xfrm>
              <a:custGeom>
                <a:avLst/>
                <a:gdLst/>
                <a:ahLst/>
                <a:cxnLst/>
                <a:rect l="l" t="t" r="r" b="b"/>
                <a:pathLst>
                  <a:path w="259" h="211" extrusionOk="0">
                    <a:moveTo>
                      <a:pt x="167" y="13"/>
                    </a:moveTo>
                    <a:cubicBezTo>
                      <a:pt x="146" y="8"/>
                      <a:pt x="126" y="4"/>
                      <a:pt x="105" y="3"/>
                    </a:cubicBezTo>
                    <a:cubicBezTo>
                      <a:pt x="50" y="1"/>
                      <a:pt x="0" y="51"/>
                      <a:pt x="0" y="106"/>
                    </a:cubicBezTo>
                    <a:cubicBezTo>
                      <a:pt x="0" y="162"/>
                      <a:pt x="48" y="211"/>
                      <a:pt x="105" y="211"/>
                    </a:cubicBezTo>
                    <a:cubicBezTo>
                      <a:pt x="126" y="211"/>
                      <a:pt x="147" y="206"/>
                      <a:pt x="167" y="200"/>
                    </a:cubicBezTo>
                    <a:cubicBezTo>
                      <a:pt x="258" y="175"/>
                      <a:pt x="258" y="37"/>
                      <a:pt x="167"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
              <p:cNvSpPr/>
              <p:nvPr/>
            </p:nvSpPr>
            <p:spPr>
              <a:xfrm>
                <a:off x="9341803" y="4780860"/>
                <a:ext cx="25401" cy="19530"/>
              </a:xfrm>
              <a:custGeom>
                <a:avLst/>
                <a:gdLst/>
                <a:ahLst/>
                <a:cxnLst/>
                <a:rect l="l" t="t" r="r" b="b"/>
                <a:pathLst>
                  <a:path w="212" h="163" extrusionOk="0">
                    <a:moveTo>
                      <a:pt x="106" y="163"/>
                    </a:moveTo>
                    <a:cubicBezTo>
                      <a:pt x="211" y="163"/>
                      <a:pt x="212" y="1"/>
                      <a:pt x="106" y="1"/>
                    </a:cubicBezTo>
                    <a:cubicBezTo>
                      <a:pt x="1" y="0"/>
                      <a:pt x="1" y="163"/>
                      <a:pt x="106"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
              <p:cNvSpPr/>
              <p:nvPr/>
            </p:nvSpPr>
            <p:spPr>
              <a:xfrm>
                <a:off x="9439812" y="4700345"/>
                <a:ext cx="46368" cy="40378"/>
              </a:xfrm>
              <a:custGeom>
                <a:avLst/>
                <a:gdLst/>
                <a:ahLst/>
                <a:cxnLst/>
                <a:rect l="l" t="t" r="r" b="b"/>
                <a:pathLst>
                  <a:path w="387" h="337" extrusionOk="0">
                    <a:moveTo>
                      <a:pt x="165" y="332"/>
                    </a:moveTo>
                    <a:cubicBezTo>
                      <a:pt x="207" y="337"/>
                      <a:pt x="244" y="325"/>
                      <a:pt x="283" y="306"/>
                    </a:cubicBezTo>
                    <a:cubicBezTo>
                      <a:pt x="386" y="257"/>
                      <a:pt x="386" y="81"/>
                      <a:pt x="283" y="31"/>
                    </a:cubicBezTo>
                    <a:cubicBezTo>
                      <a:pt x="244" y="12"/>
                      <a:pt x="207" y="1"/>
                      <a:pt x="165" y="6"/>
                    </a:cubicBezTo>
                    <a:cubicBezTo>
                      <a:pt x="120" y="11"/>
                      <a:pt x="83" y="21"/>
                      <a:pt x="51" y="53"/>
                    </a:cubicBezTo>
                    <a:cubicBezTo>
                      <a:pt x="22" y="81"/>
                      <a:pt x="0" y="128"/>
                      <a:pt x="3" y="168"/>
                    </a:cubicBezTo>
                    <a:cubicBezTo>
                      <a:pt x="4" y="210"/>
                      <a:pt x="19" y="254"/>
                      <a:pt x="51" y="283"/>
                    </a:cubicBezTo>
                    <a:cubicBezTo>
                      <a:pt x="84" y="316"/>
                      <a:pt x="120" y="326"/>
                      <a:pt x="165" y="3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
              <p:cNvSpPr/>
              <p:nvPr/>
            </p:nvSpPr>
            <p:spPr>
              <a:xfrm>
                <a:off x="12471725" y="4590354"/>
                <a:ext cx="49364" cy="38461"/>
              </a:xfrm>
              <a:custGeom>
                <a:avLst/>
                <a:gdLst/>
                <a:ahLst/>
                <a:cxnLst/>
                <a:rect l="l" t="t" r="r" b="b"/>
                <a:pathLst>
                  <a:path w="412" h="321" extrusionOk="0">
                    <a:moveTo>
                      <a:pt x="206" y="321"/>
                    </a:moveTo>
                    <a:cubicBezTo>
                      <a:pt x="412" y="321"/>
                      <a:pt x="412" y="0"/>
                      <a:pt x="206" y="0"/>
                    </a:cubicBezTo>
                    <a:cubicBezTo>
                      <a:pt x="1" y="1"/>
                      <a:pt x="1" y="321"/>
                      <a:pt x="206" y="3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6"/>
              <p:cNvSpPr/>
              <p:nvPr/>
            </p:nvSpPr>
            <p:spPr>
              <a:xfrm>
                <a:off x="12613825" y="4466585"/>
                <a:ext cx="22286" cy="17373"/>
              </a:xfrm>
              <a:custGeom>
                <a:avLst/>
                <a:gdLst/>
                <a:ahLst/>
                <a:cxnLst/>
                <a:rect l="l" t="t" r="r" b="b"/>
                <a:pathLst>
                  <a:path w="186" h="145" extrusionOk="0">
                    <a:moveTo>
                      <a:pt x="94" y="144"/>
                    </a:moveTo>
                    <a:cubicBezTo>
                      <a:pt x="186" y="144"/>
                      <a:pt x="186" y="2"/>
                      <a:pt x="94" y="2"/>
                    </a:cubicBezTo>
                    <a:cubicBezTo>
                      <a:pt x="1" y="1"/>
                      <a:pt x="1" y="144"/>
                      <a:pt x="94"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
              <p:cNvSpPr/>
              <p:nvPr/>
            </p:nvSpPr>
            <p:spPr>
              <a:xfrm>
                <a:off x="12677926" y="4536557"/>
                <a:ext cx="22525" cy="17733"/>
              </a:xfrm>
              <a:custGeom>
                <a:avLst/>
                <a:gdLst/>
                <a:ahLst/>
                <a:cxnLst/>
                <a:rect l="l" t="t" r="r" b="b"/>
                <a:pathLst>
                  <a:path w="188" h="148" extrusionOk="0">
                    <a:moveTo>
                      <a:pt x="93" y="147"/>
                    </a:moveTo>
                    <a:cubicBezTo>
                      <a:pt x="187" y="147"/>
                      <a:pt x="187" y="2"/>
                      <a:pt x="93" y="2"/>
                    </a:cubicBezTo>
                    <a:cubicBezTo>
                      <a:pt x="1" y="1"/>
                      <a:pt x="1" y="147"/>
                      <a:pt x="93"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6"/>
              <p:cNvSpPr/>
              <p:nvPr/>
            </p:nvSpPr>
            <p:spPr>
              <a:xfrm>
                <a:off x="12753170" y="4428844"/>
                <a:ext cx="47447" cy="53078"/>
              </a:xfrm>
              <a:custGeom>
                <a:avLst/>
                <a:gdLst/>
                <a:ahLst/>
                <a:cxnLst/>
                <a:rect l="l" t="t" r="r" b="b"/>
                <a:pathLst>
                  <a:path w="396" h="443" extrusionOk="0">
                    <a:moveTo>
                      <a:pt x="16" y="143"/>
                    </a:moveTo>
                    <a:cubicBezTo>
                      <a:pt x="3" y="206"/>
                      <a:pt x="0" y="267"/>
                      <a:pt x="38" y="324"/>
                    </a:cubicBezTo>
                    <a:cubicBezTo>
                      <a:pt x="117" y="442"/>
                      <a:pt x="277" y="442"/>
                      <a:pt x="359" y="324"/>
                    </a:cubicBezTo>
                    <a:cubicBezTo>
                      <a:pt x="396" y="267"/>
                      <a:pt x="392" y="206"/>
                      <a:pt x="381" y="143"/>
                    </a:cubicBezTo>
                    <a:cubicBezTo>
                      <a:pt x="366" y="66"/>
                      <a:pt x="276" y="0"/>
                      <a:pt x="198" y="5"/>
                    </a:cubicBezTo>
                    <a:cubicBezTo>
                      <a:pt x="118" y="8"/>
                      <a:pt x="32" y="60"/>
                      <a:pt x="16"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
              <p:cNvSpPr/>
              <p:nvPr/>
            </p:nvSpPr>
            <p:spPr>
              <a:xfrm>
                <a:off x="12911086" y="4560880"/>
                <a:ext cx="35226" cy="27557"/>
              </a:xfrm>
              <a:custGeom>
                <a:avLst/>
                <a:gdLst/>
                <a:ahLst/>
                <a:cxnLst/>
                <a:rect l="l" t="t" r="r" b="b"/>
                <a:pathLst>
                  <a:path w="294" h="230" extrusionOk="0">
                    <a:moveTo>
                      <a:pt x="146" y="229"/>
                    </a:moveTo>
                    <a:cubicBezTo>
                      <a:pt x="293" y="229"/>
                      <a:pt x="293" y="0"/>
                      <a:pt x="146" y="0"/>
                    </a:cubicBezTo>
                    <a:cubicBezTo>
                      <a:pt x="0" y="0"/>
                      <a:pt x="0" y="229"/>
                      <a:pt x="14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
              <p:cNvSpPr/>
              <p:nvPr/>
            </p:nvSpPr>
            <p:spPr>
              <a:xfrm>
                <a:off x="13113333" y="4620907"/>
                <a:ext cx="15935" cy="12461"/>
              </a:xfrm>
              <a:custGeom>
                <a:avLst/>
                <a:gdLst/>
                <a:ahLst/>
                <a:cxnLst/>
                <a:rect l="l" t="t" r="r" b="b"/>
                <a:pathLst>
                  <a:path w="133" h="104" extrusionOk="0">
                    <a:moveTo>
                      <a:pt x="66" y="104"/>
                    </a:moveTo>
                    <a:cubicBezTo>
                      <a:pt x="132" y="104"/>
                      <a:pt x="132" y="0"/>
                      <a:pt x="66" y="0"/>
                    </a:cubicBezTo>
                    <a:cubicBezTo>
                      <a:pt x="1" y="0"/>
                      <a:pt x="1" y="104"/>
                      <a:pt x="66" y="1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
              <p:cNvSpPr/>
              <p:nvPr/>
            </p:nvSpPr>
            <p:spPr>
              <a:xfrm>
                <a:off x="13118485" y="4491866"/>
                <a:ext cx="17253" cy="13539"/>
              </a:xfrm>
              <a:custGeom>
                <a:avLst/>
                <a:gdLst/>
                <a:ahLst/>
                <a:cxnLst/>
                <a:rect l="l" t="t" r="r" b="b"/>
                <a:pathLst>
                  <a:path w="144" h="113" extrusionOk="0">
                    <a:moveTo>
                      <a:pt x="73" y="112"/>
                    </a:moveTo>
                    <a:cubicBezTo>
                      <a:pt x="143" y="112"/>
                      <a:pt x="143" y="2"/>
                      <a:pt x="73" y="2"/>
                    </a:cubicBezTo>
                    <a:cubicBezTo>
                      <a:pt x="1" y="1"/>
                      <a:pt x="1" y="112"/>
                      <a:pt x="73"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
              <p:cNvSpPr/>
              <p:nvPr/>
            </p:nvSpPr>
            <p:spPr>
              <a:xfrm>
                <a:off x="13112614" y="4315978"/>
                <a:ext cx="64341" cy="50083"/>
              </a:xfrm>
              <a:custGeom>
                <a:avLst/>
                <a:gdLst/>
                <a:ahLst/>
                <a:cxnLst/>
                <a:rect l="l" t="t" r="r" b="b"/>
                <a:pathLst>
                  <a:path w="537" h="418" extrusionOk="0">
                    <a:moveTo>
                      <a:pt x="267" y="417"/>
                    </a:moveTo>
                    <a:cubicBezTo>
                      <a:pt x="536" y="417"/>
                      <a:pt x="536" y="1"/>
                      <a:pt x="267" y="1"/>
                    </a:cubicBezTo>
                    <a:cubicBezTo>
                      <a:pt x="0" y="1"/>
                      <a:pt x="0" y="417"/>
                      <a:pt x="267"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
              <p:cNvSpPr/>
              <p:nvPr/>
            </p:nvSpPr>
            <p:spPr>
              <a:xfrm>
                <a:off x="13242254" y="4061730"/>
                <a:ext cx="26839" cy="20968"/>
              </a:xfrm>
              <a:custGeom>
                <a:avLst/>
                <a:gdLst/>
                <a:ahLst/>
                <a:cxnLst/>
                <a:rect l="l" t="t" r="r" b="b"/>
                <a:pathLst>
                  <a:path w="224" h="175" extrusionOk="0">
                    <a:moveTo>
                      <a:pt x="112" y="175"/>
                    </a:moveTo>
                    <a:cubicBezTo>
                      <a:pt x="224" y="175"/>
                      <a:pt x="224"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
              <p:cNvSpPr/>
              <p:nvPr/>
            </p:nvSpPr>
            <p:spPr>
              <a:xfrm>
                <a:off x="13301562" y="4109416"/>
                <a:ext cx="24922" cy="19290"/>
              </a:xfrm>
              <a:custGeom>
                <a:avLst/>
                <a:gdLst/>
                <a:ahLst/>
                <a:cxnLst/>
                <a:rect l="l" t="t" r="r" b="b"/>
                <a:pathLst>
                  <a:path w="208" h="161" extrusionOk="0">
                    <a:moveTo>
                      <a:pt x="105" y="161"/>
                    </a:moveTo>
                    <a:cubicBezTo>
                      <a:pt x="208" y="161"/>
                      <a:pt x="208" y="1"/>
                      <a:pt x="105" y="1"/>
                    </a:cubicBezTo>
                    <a:cubicBezTo>
                      <a:pt x="2" y="0"/>
                      <a:pt x="1" y="161"/>
                      <a:pt x="105"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
              <p:cNvSpPr/>
              <p:nvPr/>
            </p:nvSpPr>
            <p:spPr>
              <a:xfrm>
                <a:off x="13219010" y="4202273"/>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
              <p:cNvSpPr/>
              <p:nvPr/>
            </p:nvSpPr>
            <p:spPr>
              <a:xfrm>
                <a:off x="13077509" y="4038366"/>
                <a:ext cx="49364" cy="49124"/>
              </a:xfrm>
              <a:custGeom>
                <a:avLst/>
                <a:gdLst/>
                <a:ahLst/>
                <a:cxnLst/>
                <a:rect l="l" t="t" r="r" b="b"/>
                <a:pathLst>
                  <a:path w="412" h="410" extrusionOk="0">
                    <a:moveTo>
                      <a:pt x="100" y="67"/>
                    </a:moveTo>
                    <a:cubicBezTo>
                      <a:pt x="74" y="89"/>
                      <a:pt x="53" y="110"/>
                      <a:pt x="36" y="141"/>
                    </a:cubicBezTo>
                    <a:cubicBezTo>
                      <a:pt x="0" y="203"/>
                      <a:pt x="7" y="294"/>
                      <a:pt x="62" y="346"/>
                    </a:cubicBezTo>
                    <a:cubicBezTo>
                      <a:pt x="117" y="396"/>
                      <a:pt x="199" y="410"/>
                      <a:pt x="267" y="372"/>
                    </a:cubicBezTo>
                    <a:cubicBezTo>
                      <a:pt x="297" y="354"/>
                      <a:pt x="318" y="332"/>
                      <a:pt x="341" y="306"/>
                    </a:cubicBezTo>
                    <a:cubicBezTo>
                      <a:pt x="397" y="240"/>
                      <a:pt x="411" y="135"/>
                      <a:pt x="341" y="68"/>
                    </a:cubicBezTo>
                    <a:cubicBezTo>
                      <a:pt x="267" y="1"/>
                      <a:pt x="173" y="6"/>
                      <a:pt x="100" y="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
              <p:cNvSpPr/>
              <p:nvPr/>
            </p:nvSpPr>
            <p:spPr>
              <a:xfrm>
                <a:off x="11870375" y="3125974"/>
                <a:ext cx="60507" cy="46967"/>
              </a:xfrm>
              <a:custGeom>
                <a:avLst/>
                <a:gdLst/>
                <a:ahLst/>
                <a:cxnLst/>
                <a:rect l="l" t="t" r="r" b="b"/>
                <a:pathLst>
                  <a:path w="505" h="392" extrusionOk="0">
                    <a:moveTo>
                      <a:pt x="253" y="392"/>
                    </a:moveTo>
                    <a:cubicBezTo>
                      <a:pt x="505" y="392"/>
                      <a:pt x="505" y="1"/>
                      <a:pt x="253" y="1"/>
                    </a:cubicBezTo>
                    <a:cubicBezTo>
                      <a:pt x="1" y="2"/>
                      <a:pt x="1" y="392"/>
                      <a:pt x="253" y="3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
              <p:cNvSpPr/>
              <p:nvPr/>
            </p:nvSpPr>
            <p:spPr>
              <a:xfrm>
                <a:off x="11648238" y="2876519"/>
                <a:ext cx="26120" cy="20369"/>
              </a:xfrm>
              <a:custGeom>
                <a:avLst/>
                <a:gdLst/>
                <a:ahLst/>
                <a:cxnLst/>
                <a:rect l="l" t="t" r="r" b="b"/>
                <a:pathLst>
                  <a:path w="218" h="170" extrusionOk="0">
                    <a:moveTo>
                      <a:pt x="108" y="170"/>
                    </a:moveTo>
                    <a:cubicBezTo>
                      <a:pt x="217" y="170"/>
                      <a:pt x="217" y="1"/>
                      <a:pt x="108" y="1"/>
                    </a:cubicBezTo>
                    <a:cubicBezTo>
                      <a:pt x="1" y="1"/>
                      <a:pt x="1"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
              <p:cNvSpPr/>
              <p:nvPr/>
            </p:nvSpPr>
            <p:spPr>
              <a:xfrm>
                <a:off x="10608246" y="2800317"/>
                <a:ext cx="27078" cy="20968"/>
              </a:xfrm>
              <a:custGeom>
                <a:avLst/>
                <a:gdLst/>
                <a:ahLst/>
                <a:cxnLst/>
                <a:rect l="l" t="t" r="r" b="b"/>
                <a:pathLst>
                  <a:path w="226" h="175" extrusionOk="0">
                    <a:moveTo>
                      <a:pt x="114" y="175"/>
                    </a:moveTo>
                    <a:cubicBezTo>
                      <a:pt x="225" y="175"/>
                      <a:pt x="225" y="1"/>
                      <a:pt x="114" y="1"/>
                    </a:cubicBezTo>
                    <a:cubicBezTo>
                      <a:pt x="2" y="1"/>
                      <a:pt x="1" y="175"/>
                      <a:pt x="114"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
              <p:cNvSpPr/>
              <p:nvPr/>
            </p:nvSpPr>
            <p:spPr>
              <a:xfrm>
                <a:off x="10015043" y="3269393"/>
                <a:ext cx="22286" cy="17253"/>
              </a:xfrm>
              <a:custGeom>
                <a:avLst/>
                <a:gdLst/>
                <a:ahLst/>
                <a:cxnLst/>
                <a:rect l="l" t="t" r="r" b="b"/>
                <a:pathLst>
                  <a:path w="186" h="144" extrusionOk="0">
                    <a:moveTo>
                      <a:pt x="92" y="144"/>
                    </a:moveTo>
                    <a:cubicBezTo>
                      <a:pt x="185" y="144"/>
                      <a:pt x="185" y="2"/>
                      <a:pt x="92" y="2"/>
                    </a:cubicBezTo>
                    <a:cubicBezTo>
                      <a:pt x="1" y="1"/>
                      <a:pt x="1" y="144"/>
                      <a:pt x="92"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
              <p:cNvSpPr/>
              <p:nvPr/>
            </p:nvSpPr>
            <p:spPr>
              <a:xfrm>
                <a:off x="10125152" y="3496562"/>
                <a:ext cx="23963" cy="18571"/>
              </a:xfrm>
              <a:custGeom>
                <a:avLst/>
                <a:gdLst/>
                <a:ahLst/>
                <a:cxnLst/>
                <a:rect l="l" t="t" r="r" b="b"/>
                <a:pathLst>
                  <a:path w="200"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
              <p:cNvSpPr/>
              <p:nvPr/>
            </p:nvSpPr>
            <p:spPr>
              <a:xfrm>
                <a:off x="10008932" y="3753925"/>
                <a:ext cx="22645" cy="17733"/>
              </a:xfrm>
              <a:custGeom>
                <a:avLst/>
                <a:gdLst/>
                <a:ahLst/>
                <a:cxnLst/>
                <a:rect l="l" t="t" r="r" b="b"/>
                <a:pathLst>
                  <a:path w="189" h="148" extrusionOk="0">
                    <a:moveTo>
                      <a:pt x="95" y="147"/>
                    </a:moveTo>
                    <a:cubicBezTo>
                      <a:pt x="189" y="147"/>
                      <a:pt x="189" y="2"/>
                      <a:pt x="95" y="2"/>
                    </a:cubicBezTo>
                    <a:cubicBezTo>
                      <a:pt x="1" y="1"/>
                      <a:pt x="1" y="147"/>
                      <a:pt x="95"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
              <p:cNvSpPr/>
              <p:nvPr/>
            </p:nvSpPr>
            <p:spPr>
              <a:xfrm>
                <a:off x="9825136" y="3855049"/>
                <a:ext cx="63262" cy="49124"/>
              </a:xfrm>
              <a:custGeom>
                <a:avLst/>
                <a:gdLst/>
                <a:ahLst/>
                <a:cxnLst/>
                <a:rect l="l" t="t" r="r" b="b"/>
                <a:pathLst>
                  <a:path w="528" h="410" extrusionOk="0">
                    <a:moveTo>
                      <a:pt x="264" y="410"/>
                    </a:moveTo>
                    <a:cubicBezTo>
                      <a:pt x="527" y="410"/>
                      <a:pt x="528" y="0"/>
                      <a:pt x="264" y="0"/>
                    </a:cubicBezTo>
                    <a:cubicBezTo>
                      <a:pt x="1" y="0"/>
                      <a:pt x="1" y="410"/>
                      <a:pt x="264" y="4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6"/>
              <p:cNvSpPr/>
              <p:nvPr/>
            </p:nvSpPr>
            <p:spPr>
              <a:xfrm>
                <a:off x="9373554" y="4375406"/>
                <a:ext cx="32110" cy="24682"/>
              </a:xfrm>
              <a:custGeom>
                <a:avLst/>
                <a:gdLst/>
                <a:ahLst/>
                <a:cxnLst/>
                <a:rect l="l" t="t" r="r" b="b"/>
                <a:pathLst>
                  <a:path w="268" h="206" extrusionOk="0">
                    <a:moveTo>
                      <a:pt x="134" y="206"/>
                    </a:moveTo>
                    <a:cubicBezTo>
                      <a:pt x="266" y="206"/>
                      <a:pt x="267" y="0"/>
                      <a:pt x="134" y="0"/>
                    </a:cubicBezTo>
                    <a:cubicBezTo>
                      <a:pt x="0" y="0"/>
                      <a:pt x="0"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
              <p:cNvSpPr/>
              <p:nvPr/>
            </p:nvSpPr>
            <p:spPr>
              <a:xfrm>
                <a:off x="9311850" y="4225397"/>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
              <p:cNvSpPr/>
              <p:nvPr/>
            </p:nvSpPr>
            <p:spPr>
              <a:xfrm>
                <a:off x="9406383" y="4136495"/>
                <a:ext cx="48166" cy="46967"/>
              </a:xfrm>
              <a:custGeom>
                <a:avLst/>
                <a:gdLst/>
                <a:ahLst/>
                <a:cxnLst/>
                <a:rect l="l" t="t" r="r" b="b"/>
                <a:pathLst>
                  <a:path w="402" h="392" extrusionOk="0">
                    <a:moveTo>
                      <a:pt x="201" y="391"/>
                    </a:moveTo>
                    <a:cubicBezTo>
                      <a:pt x="304" y="391"/>
                      <a:pt x="401" y="302"/>
                      <a:pt x="396" y="196"/>
                    </a:cubicBezTo>
                    <a:cubicBezTo>
                      <a:pt x="391" y="91"/>
                      <a:pt x="311" y="0"/>
                      <a:pt x="201" y="0"/>
                    </a:cubicBezTo>
                    <a:cubicBezTo>
                      <a:pt x="99" y="0"/>
                      <a:pt x="1" y="91"/>
                      <a:pt x="6" y="196"/>
                    </a:cubicBezTo>
                    <a:cubicBezTo>
                      <a:pt x="10" y="302"/>
                      <a:pt x="90" y="391"/>
                      <a:pt x="201" y="3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
              <p:cNvSpPr/>
              <p:nvPr/>
            </p:nvSpPr>
            <p:spPr>
              <a:xfrm>
                <a:off x="12156971" y="6579764"/>
                <a:ext cx="24802" cy="19290"/>
              </a:xfrm>
              <a:custGeom>
                <a:avLst/>
                <a:gdLst/>
                <a:ahLst/>
                <a:cxnLst/>
                <a:rect l="l" t="t" r="r" b="b"/>
                <a:pathLst>
                  <a:path w="207" h="161" extrusionOk="0">
                    <a:moveTo>
                      <a:pt x="104" y="161"/>
                    </a:moveTo>
                    <a:cubicBezTo>
                      <a:pt x="206" y="161"/>
                      <a:pt x="206" y="1"/>
                      <a:pt x="104" y="1"/>
                    </a:cubicBezTo>
                    <a:cubicBezTo>
                      <a:pt x="1" y="0"/>
                      <a:pt x="1" y="161"/>
                      <a:pt x="104"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
              <p:cNvSpPr/>
              <p:nvPr/>
            </p:nvSpPr>
            <p:spPr>
              <a:xfrm>
                <a:off x="12210529" y="6749782"/>
                <a:ext cx="23004" cy="17972"/>
              </a:xfrm>
              <a:custGeom>
                <a:avLst/>
                <a:gdLst/>
                <a:ahLst/>
                <a:cxnLst/>
                <a:rect l="l" t="t" r="r" b="b"/>
                <a:pathLst>
                  <a:path w="192" h="150" extrusionOk="0">
                    <a:moveTo>
                      <a:pt x="96" y="149"/>
                    </a:moveTo>
                    <a:cubicBezTo>
                      <a:pt x="191" y="149"/>
                      <a:pt x="192" y="1"/>
                      <a:pt x="96" y="1"/>
                    </a:cubicBezTo>
                    <a:cubicBezTo>
                      <a:pt x="1" y="1"/>
                      <a:pt x="1" y="149"/>
                      <a:pt x="96" y="1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
              <p:cNvSpPr/>
              <p:nvPr/>
            </p:nvSpPr>
            <p:spPr>
              <a:xfrm>
                <a:off x="12238206" y="6478161"/>
                <a:ext cx="61106" cy="47327"/>
              </a:xfrm>
              <a:custGeom>
                <a:avLst/>
                <a:gdLst/>
                <a:ahLst/>
                <a:cxnLst/>
                <a:rect l="l" t="t" r="r" b="b"/>
                <a:pathLst>
                  <a:path w="510" h="395" extrusionOk="0">
                    <a:moveTo>
                      <a:pt x="255" y="395"/>
                    </a:moveTo>
                    <a:cubicBezTo>
                      <a:pt x="508" y="395"/>
                      <a:pt x="509" y="0"/>
                      <a:pt x="255" y="0"/>
                    </a:cubicBezTo>
                    <a:cubicBezTo>
                      <a:pt x="2" y="0"/>
                      <a:pt x="1" y="395"/>
                      <a:pt x="255" y="3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
              <p:cNvSpPr/>
              <p:nvPr/>
            </p:nvSpPr>
            <p:spPr>
              <a:xfrm>
                <a:off x="12557512" y="6607082"/>
                <a:ext cx="29834" cy="22885"/>
              </a:xfrm>
              <a:custGeom>
                <a:avLst/>
                <a:gdLst/>
                <a:ahLst/>
                <a:cxnLst/>
                <a:rect l="l" t="t" r="r" b="b"/>
                <a:pathLst>
                  <a:path w="249" h="191" extrusionOk="0">
                    <a:moveTo>
                      <a:pt x="125" y="191"/>
                    </a:moveTo>
                    <a:cubicBezTo>
                      <a:pt x="247" y="191"/>
                      <a:pt x="248" y="0"/>
                      <a:pt x="125" y="0"/>
                    </a:cubicBezTo>
                    <a:cubicBezTo>
                      <a:pt x="1" y="0"/>
                      <a:pt x="1" y="191"/>
                      <a:pt x="125"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
              <p:cNvSpPr/>
              <p:nvPr/>
            </p:nvSpPr>
            <p:spPr>
              <a:xfrm>
                <a:off x="12630360" y="6768113"/>
                <a:ext cx="35825" cy="27917"/>
              </a:xfrm>
              <a:custGeom>
                <a:avLst/>
                <a:gdLst/>
                <a:ahLst/>
                <a:cxnLst/>
                <a:rect l="l" t="t" r="r" b="b"/>
                <a:pathLst>
                  <a:path w="299" h="233" extrusionOk="0">
                    <a:moveTo>
                      <a:pt x="150" y="233"/>
                    </a:moveTo>
                    <a:cubicBezTo>
                      <a:pt x="298" y="233"/>
                      <a:pt x="298" y="2"/>
                      <a:pt x="150" y="2"/>
                    </a:cubicBezTo>
                    <a:cubicBezTo>
                      <a:pt x="0" y="1"/>
                      <a:pt x="0" y="233"/>
                      <a:pt x="150" y="2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
              <p:cNvSpPr/>
              <p:nvPr/>
            </p:nvSpPr>
            <p:spPr>
              <a:xfrm>
                <a:off x="13079785" y="6821191"/>
                <a:ext cx="31751" cy="27078"/>
              </a:xfrm>
              <a:custGeom>
                <a:avLst/>
                <a:gdLst/>
                <a:ahLst/>
                <a:cxnLst/>
                <a:rect l="l" t="t" r="r" b="b"/>
                <a:pathLst>
                  <a:path w="265" h="226" extrusionOk="0">
                    <a:moveTo>
                      <a:pt x="130" y="211"/>
                    </a:moveTo>
                    <a:cubicBezTo>
                      <a:pt x="146" y="209"/>
                      <a:pt x="160" y="205"/>
                      <a:pt x="176" y="202"/>
                    </a:cubicBezTo>
                    <a:cubicBezTo>
                      <a:pt x="265" y="184"/>
                      <a:pt x="265" y="42"/>
                      <a:pt x="176" y="23"/>
                    </a:cubicBezTo>
                    <a:cubicBezTo>
                      <a:pt x="160" y="21"/>
                      <a:pt x="146" y="16"/>
                      <a:pt x="130" y="13"/>
                    </a:cubicBezTo>
                    <a:cubicBezTo>
                      <a:pt x="66" y="1"/>
                      <a:pt x="0" y="44"/>
                      <a:pt x="0" y="112"/>
                    </a:cubicBezTo>
                    <a:cubicBezTo>
                      <a:pt x="1" y="181"/>
                      <a:pt x="66" y="225"/>
                      <a:pt x="130"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
              <p:cNvSpPr/>
              <p:nvPr/>
            </p:nvSpPr>
            <p:spPr>
              <a:xfrm>
                <a:off x="13065647" y="6677174"/>
                <a:ext cx="29714" cy="23004"/>
              </a:xfrm>
              <a:custGeom>
                <a:avLst/>
                <a:gdLst/>
                <a:ahLst/>
                <a:cxnLst/>
                <a:rect l="l" t="t" r="r" b="b"/>
                <a:pathLst>
                  <a:path w="248"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
              <p:cNvSpPr/>
              <p:nvPr/>
            </p:nvSpPr>
            <p:spPr>
              <a:xfrm>
                <a:off x="13295571" y="6425682"/>
                <a:ext cx="60507" cy="58949"/>
              </a:xfrm>
              <a:custGeom>
                <a:avLst/>
                <a:gdLst/>
                <a:ahLst/>
                <a:cxnLst/>
                <a:rect l="l" t="t" r="r" b="b"/>
                <a:pathLst>
                  <a:path w="505" h="492" extrusionOk="0">
                    <a:moveTo>
                      <a:pt x="252" y="491"/>
                    </a:moveTo>
                    <a:cubicBezTo>
                      <a:pt x="380" y="491"/>
                      <a:pt x="504" y="377"/>
                      <a:pt x="498" y="245"/>
                    </a:cubicBezTo>
                    <a:cubicBezTo>
                      <a:pt x="491" y="113"/>
                      <a:pt x="390" y="1"/>
                      <a:pt x="252" y="1"/>
                    </a:cubicBezTo>
                    <a:cubicBezTo>
                      <a:pt x="125" y="1"/>
                      <a:pt x="0" y="114"/>
                      <a:pt x="8" y="245"/>
                    </a:cubicBezTo>
                    <a:cubicBezTo>
                      <a:pt x="13" y="377"/>
                      <a:pt x="114" y="491"/>
                      <a:pt x="252" y="4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
              <p:cNvSpPr/>
              <p:nvPr/>
            </p:nvSpPr>
            <p:spPr>
              <a:xfrm>
                <a:off x="13060734" y="6158015"/>
                <a:ext cx="27917" cy="21806"/>
              </a:xfrm>
              <a:custGeom>
                <a:avLst/>
                <a:gdLst/>
                <a:ahLst/>
                <a:cxnLst/>
                <a:rect l="l" t="t" r="r" b="b"/>
                <a:pathLst>
                  <a:path w="233" h="182" extrusionOk="0">
                    <a:moveTo>
                      <a:pt x="117" y="182"/>
                    </a:moveTo>
                    <a:cubicBezTo>
                      <a:pt x="233" y="182"/>
                      <a:pt x="233" y="1"/>
                      <a:pt x="117" y="1"/>
                    </a:cubicBezTo>
                    <a:cubicBezTo>
                      <a:pt x="1" y="0"/>
                      <a:pt x="1" y="182"/>
                      <a:pt x="117" y="1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
              <p:cNvSpPr/>
              <p:nvPr/>
            </p:nvSpPr>
            <p:spPr>
              <a:xfrm>
                <a:off x="12844948" y="6210853"/>
                <a:ext cx="27198" cy="21207"/>
              </a:xfrm>
              <a:custGeom>
                <a:avLst/>
                <a:gdLst/>
                <a:ahLst/>
                <a:cxnLst/>
                <a:rect l="l" t="t" r="r" b="b"/>
                <a:pathLst>
                  <a:path w="227" h="177" extrusionOk="0">
                    <a:moveTo>
                      <a:pt x="115" y="176"/>
                    </a:moveTo>
                    <a:cubicBezTo>
                      <a:pt x="226" y="176"/>
                      <a:pt x="226" y="2"/>
                      <a:pt x="115" y="2"/>
                    </a:cubicBezTo>
                    <a:cubicBezTo>
                      <a:pt x="2" y="1"/>
                      <a:pt x="1"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
              <p:cNvSpPr/>
              <p:nvPr/>
            </p:nvSpPr>
            <p:spPr>
              <a:xfrm>
                <a:off x="12816073" y="6059287"/>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
              <p:cNvSpPr/>
              <p:nvPr/>
            </p:nvSpPr>
            <p:spPr>
              <a:xfrm>
                <a:off x="12972311" y="6097748"/>
                <a:ext cx="17852" cy="13899"/>
              </a:xfrm>
              <a:custGeom>
                <a:avLst/>
                <a:gdLst/>
                <a:ahLst/>
                <a:cxnLst/>
                <a:rect l="l" t="t" r="r" b="b"/>
                <a:pathLst>
                  <a:path w="149" h="116" extrusionOk="0">
                    <a:moveTo>
                      <a:pt x="75" y="115"/>
                    </a:moveTo>
                    <a:cubicBezTo>
                      <a:pt x="148" y="115"/>
                      <a:pt x="148" y="0"/>
                      <a:pt x="75" y="0"/>
                    </a:cubicBezTo>
                    <a:cubicBezTo>
                      <a:pt x="1" y="1"/>
                      <a:pt x="1" y="115"/>
                      <a:pt x="75" y="1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
              <p:cNvSpPr/>
              <p:nvPr/>
            </p:nvSpPr>
            <p:spPr>
              <a:xfrm>
                <a:off x="12503955" y="5957924"/>
                <a:ext cx="42654" cy="42295"/>
              </a:xfrm>
              <a:custGeom>
                <a:avLst/>
                <a:gdLst/>
                <a:ahLst/>
                <a:cxnLst/>
                <a:rect l="l" t="t" r="r" b="b"/>
                <a:pathLst>
                  <a:path w="356" h="353" extrusionOk="0">
                    <a:moveTo>
                      <a:pt x="279" y="299"/>
                    </a:moveTo>
                    <a:cubicBezTo>
                      <a:pt x="284" y="293"/>
                      <a:pt x="289" y="287"/>
                      <a:pt x="295" y="278"/>
                    </a:cubicBezTo>
                    <a:cubicBezTo>
                      <a:pt x="336" y="225"/>
                      <a:pt x="356" y="166"/>
                      <a:pt x="327" y="102"/>
                    </a:cubicBezTo>
                    <a:cubicBezTo>
                      <a:pt x="304" y="45"/>
                      <a:pt x="245" y="1"/>
                      <a:pt x="180" y="3"/>
                    </a:cubicBezTo>
                    <a:cubicBezTo>
                      <a:pt x="124" y="6"/>
                      <a:pt x="69" y="33"/>
                      <a:pt x="41" y="83"/>
                    </a:cubicBezTo>
                    <a:cubicBezTo>
                      <a:pt x="0" y="152"/>
                      <a:pt x="21" y="222"/>
                      <a:pt x="66" y="278"/>
                    </a:cubicBezTo>
                    <a:cubicBezTo>
                      <a:pt x="71" y="285"/>
                      <a:pt x="76" y="292"/>
                      <a:pt x="82" y="299"/>
                    </a:cubicBezTo>
                    <a:cubicBezTo>
                      <a:pt x="126" y="353"/>
                      <a:pt x="237" y="353"/>
                      <a:pt x="279" y="2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
              <p:cNvSpPr/>
              <p:nvPr/>
            </p:nvSpPr>
            <p:spPr>
              <a:xfrm>
                <a:off x="12656000" y="5946302"/>
                <a:ext cx="31272" cy="24562"/>
              </a:xfrm>
              <a:custGeom>
                <a:avLst/>
                <a:gdLst/>
                <a:ahLst/>
                <a:cxnLst/>
                <a:rect l="l" t="t" r="r" b="b"/>
                <a:pathLst>
                  <a:path w="261" h="205" extrusionOk="0">
                    <a:moveTo>
                      <a:pt x="131" y="204"/>
                    </a:moveTo>
                    <a:cubicBezTo>
                      <a:pt x="261" y="204"/>
                      <a:pt x="261" y="1"/>
                      <a:pt x="131" y="1"/>
                    </a:cubicBezTo>
                    <a:cubicBezTo>
                      <a:pt x="0" y="2"/>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
              <p:cNvSpPr/>
              <p:nvPr/>
            </p:nvSpPr>
            <p:spPr>
              <a:xfrm>
                <a:off x="11415078" y="6504161"/>
                <a:ext cx="83751" cy="65179"/>
              </a:xfrm>
              <a:custGeom>
                <a:avLst/>
                <a:gdLst/>
                <a:ahLst/>
                <a:cxnLst/>
                <a:rect l="l" t="t" r="r" b="b"/>
                <a:pathLst>
                  <a:path w="699" h="544" extrusionOk="0">
                    <a:moveTo>
                      <a:pt x="349" y="544"/>
                    </a:moveTo>
                    <a:cubicBezTo>
                      <a:pt x="698" y="544"/>
                      <a:pt x="698" y="1"/>
                      <a:pt x="349" y="1"/>
                    </a:cubicBezTo>
                    <a:cubicBezTo>
                      <a:pt x="0" y="1"/>
                      <a:pt x="0" y="544"/>
                      <a:pt x="349" y="5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
              <p:cNvSpPr/>
              <p:nvPr/>
            </p:nvSpPr>
            <p:spPr>
              <a:xfrm>
                <a:off x="12002650" y="6618824"/>
                <a:ext cx="29834" cy="23004"/>
              </a:xfrm>
              <a:custGeom>
                <a:avLst/>
                <a:gdLst/>
                <a:ahLst/>
                <a:cxnLst/>
                <a:rect l="l" t="t" r="r" b="b"/>
                <a:pathLst>
                  <a:path w="249" h="192" extrusionOk="0">
                    <a:moveTo>
                      <a:pt x="124" y="191"/>
                    </a:moveTo>
                    <a:cubicBezTo>
                      <a:pt x="248" y="191"/>
                      <a:pt x="249" y="0"/>
                      <a:pt x="124" y="0"/>
                    </a:cubicBezTo>
                    <a:cubicBezTo>
                      <a:pt x="2" y="0"/>
                      <a:pt x="1"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
              <p:cNvSpPr/>
              <p:nvPr/>
            </p:nvSpPr>
            <p:spPr>
              <a:xfrm>
                <a:off x="12063037" y="6838804"/>
                <a:ext cx="23004" cy="26839"/>
              </a:xfrm>
              <a:custGeom>
                <a:avLst/>
                <a:gdLst/>
                <a:ahLst/>
                <a:cxnLst/>
                <a:rect l="l" t="t" r="r" b="b"/>
                <a:pathLst>
                  <a:path w="192" h="224" extrusionOk="0">
                    <a:moveTo>
                      <a:pt x="66" y="40"/>
                    </a:moveTo>
                    <a:cubicBezTo>
                      <a:pt x="56" y="50"/>
                      <a:pt x="44" y="58"/>
                      <a:pt x="34" y="67"/>
                    </a:cubicBezTo>
                    <a:cubicBezTo>
                      <a:pt x="0" y="93"/>
                      <a:pt x="0" y="133"/>
                      <a:pt x="34" y="158"/>
                    </a:cubicBezTo>
                    <a:cubicBezTo>
                      <a:pt x="44" y="168"/>
                      <a:pt x="56" y="175"/>
                      <a:pt x="66" y="185"/>
                    </a:cubicBezTo>
                    <a:cubicBezTo>
                      <a:pt x="118" y="224"/>
                      <a:pt x="192" y="170"/>
                      <a:pt x="192" y="113"/>
                    </a:cubicBezTo>
                    <a:cubicBezTo>
                      <a:pt x="192" y="57"/>
                      <a:pt x="118" y="0"/>
                      <a:pt x="66" y="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
              <p:cNvSpPr/>
              <p:nvPr/>
            </p:nvSpPr>
            <p:spPr>
              <a:xfrm>
                <a:off x="11811186" y="6908537"/>
                <a:ext cx="25760" cy="26958"/>
              </a:xfrm>
              <a:custGeom>
                <a:avLst/>
                <a:gdLst/>
                <a:ahLst/>
                <a:cxnLst/>
                <a:rect l="l" t="t" r="r" b="b"/>
                <a:pathLst>
                  <a:path w="215" h="225" extrusionOk="0">
                    <a:moveTo>
                      <a:pt x="27" y="64"/>
                    </a:moveTo>
                    <a:cubicBezTo>
                      <a:pt x="20" y="71"/>
                      <a:pt x="17" y="77"/>
                      <a:pt x="12" y="84"/>
                    </a:cubicBezTo>
                    <a:cubicBezTo>
                      <a:pt x="0" y="99"/>
                      <a:pt x="0" y="130"/>
                      <a:pt x="12" y="146"/>
                    </a:cubicBezTo>
                    <a:cubicBezTo>
                      <a:pt x="17" y="152"/>
                      <a:pt x="20" y="158"/>
                      <a:pt x="27" y="166"/>
                    </a:cubicBezTo>
                    <a:cubicBezTo>
                      <a:pt x="53" y="203"/>
                      <a:pt x="94" y="225"/>
                      <a:pt x="141" y="211"/>
                    </a:cubicBezTo>
                    <a:cubicBezTo>
                      <a:pt x="185" y="200"/>
                      <a:pt x="214" y="158"/>
                      <a:pt x="214" y="114"/>
                    </a:cubicBezTo>
                    <a:cubicBezTo>
                      <a:pt x="214" y="73"/>
                      <a:pt x="189" y="37"/>
                      <a:pt x="152" y="21"/>
                    </a:cubicBezTo>
                    <a:cubicBezTo>
                      <a:pt x="104" y="0"/>
                      <a:pt x="55" y="21"/>
                      <a:pt x="27" y="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6"/>
              <p:cNvSpPr/>
              <p:nvPr/>
            </p:nvSpPr>
            <p:spPr>
              <a:xfrm>
                <a:off x="11735583" y="6853542"/>
                <a:ext cx="26719" cy="20728"/>
              </a:xfrm>
              <a:custGeom>
                <a:avLst/>
                <a:gdLst/>
                <a:ahLst/>
                <a:cxnLst/>
                <a:rect l="l" t="t" r="r" b="b"/>
                <a:pathLst>
                  <a:path w="223" h="173" extrusionOk="0">
                    <a:moveTo>
                      <a:pt x="111" y="172"/>
                    </a:moveTo>
                    <a:cubicBezTo>
                      <a:pt x="222" y="172"/>
                      <a:pt x="222" y="1"/>
                      <a:pt x="111" y="1"/>
                    </a:cubicBezTo>
                    <a:cubicBezTo>
                      <a:pt x="1" y="1"/>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
              <p:cNvSpPr/>
              <p:nvPr/>
            </p:nvSpPr>
            <p:spPr>
              <a:xfrm>
                <a:off x="11158195" y="6894998"/>
                <a:ext cx="25281" cy="19530"/>
              </a:xfrm>
              <a:custGeom>
                <a:avLst/>
                <a:gdLst/>
                <a:ahLst/>
                <a:cxnLst/>
                <a:rect l="l" t="t" r="r" b="b"/>
                <a:pathLst>
                  <a:path w="211" h="163" extrusionOk="0">
                    <a:moveTo>
                      <a:pt x="105" y="163"/>
                    </a:moveTo>
                    <a:cubicBezTo>
                      <a:pt x="209" y="163"/>
                      <a:pt x="210" y="0"/>
                      <a:pt x="105" y="0"/>
                    </a:cubicBezTo>
                    <a:cubicBezTo>
                      <a:pt x="0" y="0"/>
                      <a:pt x="0"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
              <p:cNvSpPr/>
              <p:nvPr/>
            </p:nvSpPr>
            <p:spPr>
              <a:xfrm>
                <a:off x="10978593" y="6931182"/>
                <a:ext cx="22286" cy="17253"/>
              </a:xfrm>
              <a:custGeom>
                <a:avLst/>
                <a:gdLst/>
                <a:ahLst/>
                <a:cxnLst/>
                <a:rect l="l" t="t" r="r" b="b"/>
                <a:pathLst>
                  <a:path w="186" h="144" extrusionOk="0">
                    <a:moveTo>
                      <a:pt x="92" y="143"/>
                    </a:moveTo>
                    <a:cubicBezTo>
                      <a:pt x="185" y="143"/>
                      <a:pt x="185" y="1"/>
                      <a:pt x="92" y="1"/>
                    </a:cubicBezTo>
                    <a:cubicBezTo>
                      <a:pt x="1" y="0"/>
                      <a:pt x="1"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
              <p:cNvSpPr/>
              <p:nvPr/>
            </p:nvSpPr>
            <p:spPr>
              <a:xfrm>
                <a:off x="11033708" y="6595699"/>
                <a:ext cx="28875" cy="22286"/>
              </a:xfrm>
              <a:custGeom>
                <a:avLst/>
                <a:gdLst/>
                <a:ahLst/>
                <a:cxnLst/>
                <a:rect l="l" t="t" r="r" b="b"/>
                <a:pathLst>
                  <a:path w="241" h="186" extrusionOk="0">
                    <a:moveTo>
                      <a:pt x="121" y="186"/>
                    </a:moveTo>
                    <a:cubicBezTo>
                      <a:pt x="241" y="186"/>
                      <a:pt x="241" y="0"/>
                      <a:pt x="121" y="0"/>
                    </a:cubicBezTo>
                    <a:cubicBezTo>
                      <a:pt x="0" y="1"/>
                      <a:pt x="0"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
              <p:cNvSpPr/>
              <p:nvPr/>
            </p:nvSpPr>
            <p:spPr>
              <a:xfrm>
                <a:off x="11117698" y="6675856"/>
                <a:ext cx="25880" cy="25521"/>
              </a:xfrm>
              <a:custGeom>
                <a:avLst/>
                <a:gdLst/>
                <a:ahLst/>
                <a:cxnLst/>
                <a:rect l="l" t="t" r="r" b="b"/>
                <a:pathLst>
                  <a:path w="216" h="213" extrusionOk="0">
                    <a:moveTo>
                      <a:pt x="173" y="178"/>
                    </a:moveTo>
                    <a:cubicBezTo>
                      <a:pt x="179" y="169"/>
                      <a:pt x="186" y="159"/>
                      <a:pt x="193" y="150"/>
                    </a:cubicBezTo>
                    <a:cubicBezTo>
                      <a:pt x="216" y="121"/>
                      <a:pt x="216" y="92"/>
                      <a:pt x="193" y="63"/>
                    </a:cubicBezTo>
                    <a:cubicBezTo>
                      <a:pt x="186" y="54"/>
                      <a:pt x="179" y="44"/>
                      <a:pt x="173" y="35"/>
                    </a:cubicBezTo>
                    <a:cubicBezTo>
                      <a:pt x="147" y="3"/>
                      <a:pt x="97" y="1"/>
                      <a:pt x="63" y="13"/>
                    </a:cubicBezTo>
                    <a:cubicBezTo>
                      <a:pt x="26" y="29"/>
                      <a:pt x="1" y="65"/>
                      <a:pt x="1" y="105"/>
                    </a:cubicBezTo>
                    <a:cubicBezTo>
                      <a:pt x="1" y="139"/>
                      <a:pt x="21" y="174"/>
                      <a:pt x="51" y="191"/>
                    </a:cubicBezTo>
                    <a:cubicBezTo>
                      <a:pt x="85" y="213"/>
                      <a:pt x="146" y="212"/>
                      <a:pt x="17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6"/>
              <p:cNvSpPr/>
              <p:nvPr/>
            </p:nvSpPr>
            <p:spPr>
              <a:xfrm>
                <a:off x="10685047" y="6427719"/>
                <a:ext cx="25281" cy="19650"/>
              </a:xfrm>
              <a:custGeom>
                <a:avLst/>
                <a:gdLst/>
                <a:ahLst/>
                <a:cxnLst/>
                <a:rect l="l" t="t" r="r" b="b"/>
                <a:pathLst>
                  <a:path w="211" h="164" extrusionOk="0">
                    <a:moveTo>
                      <a:pt x="105" y="163"/>
                    </a:moveTo>
                    <a:cubicBezTo>
                      <a:pt x="210" y="163"/>
                      <a:pt x="211" y="1"/>
                      <a:pt x="105" y="1"/>
                    </a:cubicBezTo>
                    <a:cubicBezTo>
                      <a:pt x="1" y="1"/>
                      <a:pt x="1"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
              <p:cNvSpPr/>
              <p:nvPr/>
            </p:nvSpPr>
            <p:spPr>
              <a:xfrm>
                <a:off x="10586439" y="6223913"/>
                <a:ext cx="23963" cy="18571"/>
              </a:xfrm>
              <a:custGeom>
                <a:avLst/>
                <a:gdLst/>
                <a:ahLst/>
                <a:cxnLst/>
                <a:rect l="l" t="t" r="r" b="b"/>
                <a:pathLst>
                  <a:path w="200" h="155" extrusionOk="0">
                    <a:moveTo>
                      <a:pt x="100" y="155"/>
                    </a:moveTo>
                    <a:cubicBezTo>
                      <a:pt x="200" y="155"/>
                      <a:pt x="200"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
              <p:cNvSpPr/>
              <p:nvPr/>
            </p:nvSpPr>
            <p:spPr>
              <a:xfrm>
                <a:off x="10742798" y="6268964"/>
                <a:ext cx="73447" cy="56912"/>
              </a:xfrm>
              <a:custGeom>
                <a:avLst/>
                <a:gdLst/>
                <a:ahLst/>
                <a:cxnLst/>
                <a:rect l="l" t="t" r="r" b="b"/>
                <a:pathLst>
                  <a:path w="613" h="475" extrusionOk="0">
                    <a:moveTo>
                      <a:pt x="307" y="475"/>
                    </a:moveTo>
                    <a:cubicBezTo>
                      <a:pt x="610" y="475"/>
                      <a:pt x="613" y="0"/>
                      <a:pt x="307" y="0"/>
                    </a:cubicBezTo>
                    <a:cubicBezTo>
                      <a:pt x="2" y="0"/>
                      <a:pt x="1" y="475"/>
                      <a:pt x="307"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
              <p:cNvSpPr/>
              <p:nvPr/>
            </p:nvSpPr>
            <p:spPr>
              <a:xfrm>
                <a:off x="11405972" y="5549115"/>
                <a:ext cx="31751" cy="24682"/>
              </a:xfrm>
              <a:custGeom>
                <a:avLst/>
                <a:gdLst/>
                <a:ahLst/>
                <a:cxnLst/>
                <a:rect l="l" t="t" r="r" b="b"/>
                <a:pathLst>
                  <a:path w="265" h="206" extrusionOk="0">
                    <a:moveTo>
                      <a:pt x="132" y="206"/>
                    </a:moveTo>
                    <a:cubicBezTo>
                      <a:pt x="264" y="206"/>
                      <a:pt x="265" y="0"/>
                      <a:pt x="132" y="0"/>
                    </a:cubicBezTo>
                    <a:cubicBezTo>
                      <a:pt x="0" y="1"/>
                      <a:pt x="0" y="206"/>
                      <a:pt x="132"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
              <p:cNvSpPr/>
              <p:nvPr/>
            </p:nvSpPr>
            <p:spPr>
              <a:xfrm>
                <a:off x="10988058" y="5010905"/>
                <a:ext cx="26719" cy="31392"/>
              </a:xfrm>
              <a:custGeom>
                <a:avLst/>
                <a:gdLst/>
                <a:ahLst/>
                <a:cxnLst/>
                <a:rect l="l" t="t" r="r" b="b"/>
                <a:pathLst>
                  <a:path w="223" h="262" extrusionOk="0">
                    <a:moveTo>
                      <a:pt x="209" y="134"/>
                    </a:moveTo>
                    <a:cubicBezTo>
                      <a:pt x="206" y="118"/>
                      <a:pt x="202" y="103"/>
                      <a:pt x="200" y="87"/>
                    </a:cubicBezTo>
                    <a:cubicBezTo>
                      <a:pt x="181" y="1"/>
                      <a:pt x="42" y="1"/>
                      <a:pt x="23" y="87"/>
                    </a:cubicBezTo>
                    <a:cubicBezTo>
                      <a:pt x="20" y="103"/>
                      <a:pt x="17" y="118"/>
                      <a:pt x="13" y="134"/>
                    </a:cubicBezTo>
                    <a:cubicBezTo>
                      <a:pt x="1" y="197"/>
                      <a:pt x="43" y="261"/>
                      <a:pt x="112" y="261"/>
                    </a:cubicBezTo>
                    <a:cubicBezTo>
                      <a:pt x="180" y="261"/>
                      <a:pt x="222" y="197"/>
                      <a:pt x="209" y="1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
              <p:cNvSpPr/>
              <p:nvPr/>
            </p:nvSpPr>
            <p:spPr>
              <a:xfrm>
                <a:off x="10911736" y="4768160"/>
                <a:ext cx="27438" cy="21567"/>
              </a:xfrm>
              <a:custGeom>
                <a:avLst/>
                <a:gdLst/>
                <a:ahLst/>
                <a:cxnLst/>
                <a:rect l="l" t="t" r="r" b="b"/>
                <a:pathLst>
                  <a:path w="229" h="180" extrusionOk="0">
                    <a:moveTo>
                      <a:pt x="115" y="179"/>
                    </a:moveTo>
                    <a:cubicBezTo>
                      <a:pt x="228" y="179"/>
                      <a:pt x="229" y="3"/>
                      <a:pt x="115" y="3"/>
                    </a:cubicBezTo>
                    <a:cubicBezTo>
                      <a:pt x="1" y="1"/>
                      <a:pt x="1"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
              <p:cNvSpPr/>
              <p:nvPr/>
            </p:nvSpPr>
            <p:spPr>
              <a:xfrm>
                <a:off x="10712005" y="4719275"/>
                <a:ext cx="18092" cy="14138"/>
              </a:xfrm>
              <a:custGeom>
                <a:avLst/>
                <a:gdLst/>
                <a:ahLst/>
                <a:cxnLst/>
                <a:rect l="l" t="t" r="r" b="b"/>
                <a:pathLst>
                  <a:path w="151" h="118" extrusionOk="0">
                    <a:moveTo>
                      <a:pt x="75" y="118"/>
                    </a:moveTo>
                    <a:cubicBezTo>
                      <a:pt x="150" y="118"/>
                      <a:pt x="150" y="1"/>
                      <a:pt x="75" y="1"/>
                    </a:cubicBezTo>
                    <a:cubicBezTo>
                      <a:pt x="1" y="1"/>
                      <a:pt x="1" y="118"/>
                      <a:pt x="75"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
              <p:cNvSpPr/>
              <p:nvPr/>
            </p:nvSpPr>
            <p:spPr>
              <a:xfrm>
                <a:off x="10474053" y="4926675"/>
                <a:ext cx="49963" cy="50562"/>
              </a:xfrm>
              <a:custGeom>
                <a:avLst/>
                <a:gdLst/>
                <a:ahLst/>
                <a:cxnLst/>
                <a:rect l="l" t="t" r="r" b="b"/>
                <a:pathLst>
                  <a:path w="417" h="422" extrusionOk="0">
                    <a:moveTo>
                      <a:pt x="353" y="312"/>
                    </a:moveTo>
                    <a:cubicBezTo>
                      <a:pt x="357" y="306"/>
                      <a:pt x="359" y="301"/>
                      <a:pt x="364" y="295"/>
                    </a:cubicBezTo>
                    <a:lnTo>
                      <a:pt x="300" y="358"/>
                    </a:lnTo>
                    <a:cubicBezTo>
                      <a:pt x="301" y="357"/>
                      <a:pt x="305" y="355"/>
                      <a:pt x="306" y="354"/>
                    </a:cubicBezTo>
                    <a:cubicBezTo>
                      <a:pt x="374" y="305"/>
                      <a:pt x="416" y="229"/>
                      <a:pt x="391" y="142"/>
                    </a:cubicBezTo>
                    <a:cubicBezTo>
                      <a:pt x="370" y="66"/>
                      <a:pt x="293" y="0"/>
                      <a:pt x="211" y="3"/>
                    </a:cubicBezTo>
                    <a:cubicBezTo>
                      <a:pt x="136" y="7"/>
                      <a:pt x="68" y="48"/>
                      <a:pt x="40" y="119"/>
                    </a:cubicBezTo>
                    <a:cubicBezTo>
                      <a:pt x="1" y="211"/>
                      <a:pt x="40" y="299"/>
                      <a:pt x="116" y="354"/>
                    </a:cubicBezTo>
                    <a:cubicBezTo>
                      <a:pt x="117" y="355"/>
                      <a:pt x="120" y="357"/>
                      <a:pt x="121" y="358"/>
                    </a:cubicBezTo>
                    <a:lnTo>
                      <a:pt x="58" y="295"/>
                    </a:lnTo>
                    <a:cubicBezTo>
                      <a:pt x="62" y="301"/>
                      <a:pt x="64" y="306"/>
                      <a:pt x="68" y="312"/>
                    </a:cubicBezTo>
                    <a:cubicBezTo>
                      <a:pt x="129" y="421"/>
                      <a:pt x="290" y="421"/>
                      <a:pt x="353"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
              <p:cNvSpPr/>
              <p:nvPr/>
            </p:nvSpPr>
            <p:spPr>
              <a:xfrm>
                <a:off x="10904188" y="4533322"/>
                <a:ext cx="30912" cy="24083"/>
              </a:xfrm>
              <a:custGeom>
                <a:avLst/>
                <a:gdLst/>
                <a:ahLst/>
                <a:cxnLst/>
                <a:rect l="l" t="t" r="r" b="b"/>
                <a:pathLst>
                  <a:path w="258" h="201" extrusionOk="0">
                    <a:moveTo>
                      <a:pt x="128" y="201"/>
                    </a:moveTo>
                    <a:cubicBezTo>
                      <a:pt x="258" y="201"/>
                      <a:pt x="258" y="0"/>
                      <a:pt x="128" y="0"/>
                    </a:cubicBezTo>
                    <a:cubicBezTo>
                      <a:pt x="1" y="0"/>
                      <a:pt x="1" y="201"/>
                      <a:pt x="128"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
              <p:cNvSpPr/>
              <p:nvPr/>
            </p:nvSpPr>
            <p:spPr>
              <a:xfrm>
                <a:off x="10940971" y="4429682"/>
                <a:ext cx="27557" cy="21207"/>
              </a:xfrm>
              <a:custGeom>
                <a:avLst/>
                <a:gdLst/>
                <a:ahLst/>
                <a:cxnLst/>
                <a:rect l="l" t="t" r="r" b="b"/>
                <a:pathLst>
                  <a:path w="230" h="177" extrusionOk="0">
                    <a:moveTo>
                      <a:pt x="114" y="177"/>
                    </a:moveTo>
                    <a:cubicBezTo>
                      <a:pt x="227" y="177"/>
                      <a:pt x="229" y="1"/>
                      <a:pt x="114" y="1"/>
                    </a:cubicBezTo>
                    <a:cubicBezTo>
                      <a:pt x="0" y="1"/>
                      <a:pt x="0" y="177"/>
                      <a:pt x="114"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
              <p:cNvSpPr/>
              <p:nvPr/>
            </p:nvSpPr>
            <p:spPr>
              <a:xfrm>
                <a:off x="11068933" y="4434954"/>
                <a:ext cx="28396" cy="22166"/>
              </a:xfrm>
              <a:custGeom>
                <a:avLst/>
                <a:gdLst/>
                <a:ahLst/>
                <a:cxnLst/>
                <a:rect l="l" t="t" r="r" b="b"/>
                <a:pathLst>
                  <a:path w="237" h="185" extrusionOk="0">
                    <a:moveTo>
                      <a:pt x="119" y="184"/>
                    </a:moveTo>
                    <a:cubicBezTo>
                      <a:pt x="237" y="184"/>
                      <a:pt x="237" y="1"/>
                      <a:pt x="119" y="1"/>
                    </a:cubicBezTo>
                    <a:cubicBezTo>
                      <a:pt x="2" y="1"/>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
              <p:cNvSpPr/>
              <p:nvPr/>
            </p:nvSpPr>
            <p:spPr>
              <a:xfrm>
                <a:off x="9784159" y="5509695"/>
                <a:ext cx="28396" cy="22046"/>
              </a:xfrm>
              <a:custGeom>
                <a:avLst/>
                <a:gdLst/>
                <a:ahLst/>
                <a:cxnLst/>
                <a:rect l="l" t="t" r="r" b="b"/>
                <a:pathLst>
                  <a:path w="237" h="184" extrusionOk="0">
                    <a:moveTo>
                      <a:pt x="119" y="184"/>
                    </a:moveTo>
                    <a:cubicBezTo>
                      <a:pt x="236" y="184"/>
                      <a:pt x="236" y="0"/>
                      <a:pt x="119" y="0"/>
                    </a:cubicBezTo>
                    <a:cubicBezTo>
                      <a:pt x="1" y="0"/>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
              <p:cNvSpPr/>
              <p:nvPr/>
            </p:nvSpPr>
            <p:spPr>
              <a:xfrm>
                <a:off x="9681838" y="5699962"/>
                <a:ext cx="34507" cy="26839"/>
              </a:xfrm>
              <a:custGeom>
                <a:avLst/>
                <a:gdLst/>
                <a:ahLst/>
                <a:cxnLst/>
                <a:rect l="l" t="t" r="r" b="b"/>
                <a:pathLst>
                  <a:path w="288" h="224" extrusionOk="0">
                    <a:moveTo>
                      <a:pt x="143" y="224"/>
                    </a:moveTo>
                    <a:cubicBezTo>
                      <a:pt x="287" y="224"/>
                      <a:pt x="287" y="0"/>
                      <a:pt x="143" y="0"/>
                    </a:cubicBezTo>
                    <a:cubicBezTo>
                      <a:pt x="1" y="0"/>
                      <a:pt x="1" y="224"/>
                      <a:pt x="143" y="2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
              <p:cNvSpPr/>
              <p:nvPr/>
            </p:nvSpPr>
            <p:spPr>
              <a:xfrm>
                <a:off x="11478341" y="3688027"/>
                <a:ext cx="27438" cy="21207"/>
              </a:xfrm>
              <a:custGeom>
                <a:avLst/>
                <a:gdLst/>
                <a:ahLst/>
                <a:cxnLst/>
                <a:rect l="l" t="t" r="r" b="b"/>
                <a:pathLst>
                  <a:path w="229" h="177" extrusionOk="0">
                    <a:moveTo>
                      <a:pt x="113" y="176"/>
                    </a:moveTo>
                    <a:cubicBezTo>
                      <a:pt x="227" y="176"/>
                      <a:pt x="228" y="0"/>
                      <a:pt x="113" y="0"/>
                    </a:cubicBezTo>
                    <a:cubicBezTo>
                      <a:pt x="1" y="0"/>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
              <p:cNvSpPr/>
              <p:nvPr/>
            </p:nvSpPr>
            <p:spPr>
              <a:xfrm>
                <a:off x="11436765" y="3523880"/>
                <a:ext cx="28636" cy="22405"/>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
              <p:cNvSpPr/>
              <p:nvPr/>
            </p:nvSpPr>
            <p:spPr>
              <a:xfrm>
                <a:off x="11987673" y="4483120"/>
                <a:ext cx="24802" cy="19410"/>
              </a:xfrm>
              <a:custGeom>
                <a:avLst/>
                <a:gdLst/>
                <a:ahLst/>
                <a:cxnLst/>
                <a:rect l="l" t="t" r="r" b="b"/>
                <a:pathLst>
                  <a:path w="207" h="162" extrusionOk="0">
                    <a:moveTo>
                      <a:pt x="103" y="161"/>
                    </a:moveTo>
                    <a:cubicBezTo>
                      <a:pt x="206" y="161"/>
                      <a:pt x="206" y="1"/>
                      <a:pt x="103" y="1"/>
                    </a:cubicBezTo>
                    <a:cubicBezTo>
                      <a:pt x="1" y="1"/>
                      <a:pt x="1"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
              <p:cNvSpPr/>
              <p:nvPr/>
            </p:nvSpPr>
            <p:spPr>
              <a:xfrm>
                <a:off x="11893619" y="4249121"/>
                <a:ext cx="25760" cy="20009"/>
              </a:xfrm>
              <a:custGeom>
                <a:avLst/>
                <a:gdLst/>
                <a:ahLst/>
                <a:cxnLst/>
                <a:rect l="l" t="t" r="r" b="b"/>
                <a:pathLst>
                  <a:path w="215" h="167" extrusionOk="0">
                    <a:moveTo>
                      <a:pt x="108" y="166"/>
                    </a:moveTo>
                    <a:cubicBezTo>
                      <a:pt x="215" y="166"/>
                      <a:pt x="215" y="1"/>
                      <a:pt x="108" y="1"/>
                    </a:cubicBezTo>
                    <a:cubicBezTo>
                      <a:pt x="3" y="2"/>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
              <p:cNvSpPr/>
              <p:nvPr/>
            </p:nvSpPr>
            <p:spPr>
              <a:xfrm>
                <a:off x="11662136" y="4171601"/>
                <a:ext cx="57272" cy="58110"/>
              </a:xfrm>
              <a:custGeom>
                <a:avLst/>
                <a:gdLst/>
                <a:ahLst/>
                <a:cxnLst/>
                <a:rect l="l" t="t" r="r" b="b"/>
                <a:pathLst>
                  <a:path w="478" h="485" extrusionOk="0">
                    <a:moveTo>
                      <a:pt x="344" y="62"/>
                    </a:moveTo>
                    <a:cubicBezTo>
                      <a:pt x="260" y="19"/>
                      <a:pt x="144" y="0"/>
                      <a:pt x="74" y="79"/>
                    </a:cubicBezTo>
                    <a:cubicBezTo>
                      <a:pt x="1" y="158"/>
                      <a:pt x="10" y="260"/>
                      <a:pt x="56" y="349"/>
                    </a:cubicBezTo>
                    <a:cubicBezTo>
                      <a:pt x="119" y="471"/>
                      <a:pt x="293" y="484"/>
                      <a:pt x="386" y="391"/>
                    </a:cubicBezTo>
                    <a:cubicBezTo>
                      <a:pt x="478" y="300"/>
                      <a:pt x="464" y="126"/>
                      <a:pt x="344" y="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
              <p:cNvSpPr/>
              <p:nvPr/>
            </p:nvSpPr>
            <p:spPr>
              <a:xfrm>
                <a:off x="11664892" y="3805805"/>
                <a:ext cx="39779" cy="30912"/>
              </a:xfrm>
              <a:custGeom>
                <a:avLst/>
                <a:gdLst/>
                <a:ahLst/>
                <a:cxnLst/>
                <a:rect l="l" t="t" r="r" b="b"/>
                <a:pathLst>
                  <a:path w="332" h="258" extrusionOk="0">
                    <a:moveTo>
                      <a:pt x="165" y="258"/>
                    </a:moveTo>
                    <a:cubicBezTo>
                      <a:pt x="330" y="258"/>
                      <a:pt x="331" y="0"/>
                      <a:pt x="165" y="0"/>
                    </a:cubicBezTo>
                    <a:cubicBezTo>
                      <a:pt x="0" y="0"/>
                      <a:pt x="0" y="258"/>
                      <a:pt x="165" y="2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
              <p:cNvSpPr/>
              <p:nvPr/>
            </p:nvSpPr>
            <p:spPr>
              <a:xfrm>
                <a:off x="11658662" y="3475834"/>
                <a:ext cx="16894" cy="13299"/>
              </a:xfrm>
              <a:custGeom>
                <a:avLst/>
                <a:gdLst/>
                <a:ahLst/>
                <a:cxnLst/>
                <a:rect l="l" t="t" r="r" b="b"/>
                <a:pathLst>
                  <a:path w="141" h="111" extrusionOk="0">
                    <a:moveTo>
                      <a:pt x="71" y="110"/>
                    </a:moveTo>
                    <a:cubicBezTo>
                      <a:pt x="141" y="110"/>
                      <a:pt x="141" y="2"/>
                      <a:pt x="71" y="2"/>
                    </a:cubicBezTo>
                    <a:cubicBezTo>
                      <a:pt x="0" y="1"/>
                      <a:pt x="0" y="110"/>
                      <a:pt x="71"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
              <p:cNvSpPr/>
              <p:nvPr/>
            </p:nvSpPr>
            <p:spPr>
              <a:xfrm>
                <a:off x="11809029" y="3206130"/>
                <a:ext cx="20009" cy="15336"/>
              </a:xfrm>
              <a:custGeom>
                <a:avLst/>
                <a:gdLst/>
                <a:ahLst/>
                <a:cxnLst/>
                <a:rect l="l" t="t" r="r" b="b"/>
                <a:pathLst>
                  <a:path w="167" h="128" extrusionOk="0">
                    <a:moveTo>
                      <a:pt x="84" y="128"/>
                    </a:moveTo>
                    <a:cubicBezTo>
                      <a:pt x="167" y="128"/>
                      <a:pt x="167" y="0"/>
                      <a:pt x="84" y="0"/>
                    </a:cubicBezTo>
                    <a:cubicBezTo>
                      <a:pt x="0" y="0"/>
                      <a:pt x="0"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
              <p:cNvSpPr/>
              <p:nvPr/>
            </p:nvSpPr>
            <p:spPr>
              <a:xfrm>
                <a:off x="11943941" y="3254656"/>
                <a:ext cx="30433" cy="23604"/>
              </a:xfrm>
              <a:custGeom>
                <a:avLst/>
                <a:gdLst/>
                <a:ahLst/>
                <a:cxnLst/>
                <a:rect l="l" t="t" r="r" b="b"/>
                <a:pathLst>
                  <a:path w="254" h="197" extrusionOk="0">
                    <a:moveTo>
                      <a:pt x="127" y="196"/>
                    </a:moveTo>
                    <a:cubicBezTo>
                      <a:pt x="254" y="196"/>
                      <a:pt x="254" y="0"/>
                      <a:pt x="127" y="0"/>
                    </a:cubicBezTo>
                    <a:cubicBezTo>
                      <a:pt x="1" y="0"/>
                      <a:pt x="1" y="196"/>
                      <a:pt x="127"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
              <p:cNvSpPr/>
              <p:nvPr/>
            </p:nvSpPr>
            <p:spPr>
              <a:xfrm>
                <a:off x="12821464" y="4172679"/>
                <a:ext cx="27557" cy="21207"/>
              </a:xfrm>
              <a:custGeom>
                <a:avLst/>
                <a:gdLst/>
                <a:ahLst/>
                <a:cxnLst/>
                <a:rect l="l" t="t" r="r" b="b"/>
                <a:pathLst>
                  <a:path w="230" h="177" extrusionOk="0">
                    <a:moveTo>
                      <a:pt x="116" y="177"/>
                    </a:moveTo>
                    <a:cubicBezTo>
                      <a:pt x="228" y="177"/>
                      <a:pt x="229" y="1"/>
                      <a:pt x="116" y="1"/>
                    </a:cubicBezTo>
                    <a:cubicBezTo>
                      <a:pt x="1" y="1"/>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
              <p:cNvSpPr/>
              <p:nvPr/>
            </p:nvSpPr>
            <p:spPr>
              <a:xfrm>
                <a:off x="12841833" y="4262420"/>
                <a:ext cx="21687" cy="17014"/>
              </a:xfrm>
              <a:custGeom>
                <a:avLst/>
                <a:gdLst/>
                <a:ahLst/>
                <a:cxnLst/>
                <a:rect l="l" t="t" r="r" b="b"/>
                <a:pathLst>
                  <a:path w="181" h="142" extrusionOk="0">
                    <a:moveTo>
                      <a:pt x="91" y="142"/>
                    </a:moveTo>
                    <a:cubicBezTo>
                      <a:pt x="181" y="142"/>
                      <a:pt x="181" y="1"/>
                      <a:pt x="91" y="1"/>
                    </a:cubicBezTo>
                    <a:cubicBezTo>
                      <a:pt x="0" y="0"/>
                      <a:pt x="0" y="142"/>
                      <a:pt x="91" y="1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
              <p:cNvSpPr/>
              <p:nvPr/>
            </p:nvSpPr>
            <p:spPr>
              <a:xfrm>
                <a:off x="12426794" y="4478088"/>
                <a:ext cx="22525" cy="17733"/>
              </a:xfrm>
              <a:custGeom>
                <a:avLst/>
                <a:gdLst/>
                <a:ahLst/>
                <a:cxnLst/>
                <a:rect l="l" t="t" r="r" b="b"/>
                <a:pathLst>
                  <a:path w="188" h="148" extrusionOk="0">
                    <a:moveTo>
                      <a:pt x="94" y="147"/>
                    </a:moveTo>
                    <a:cubicBezTo>
                      <a:pt x="188" y="147"/>
                      <a:pt x="188" y="3"/>
                      <a:pt x="94" y="3"/>
                    </a:cubicBezTo>
                    <a:cubicBezTo>
                      <a:pt x="0" y="1"/>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
              <p:cNvSpPr/>
              <p:nvPr/>
            </p:nvSpPr>
            <p:spPr>
              <a:xfrm>
                <a:off x="12220713" y="4397811"/>
                <a:ext cx="49364" cy="46249"/>
              </a:xfrm>
              <a:custGeom>
                <a:avLst/>
                <a:gdLst/>
                <a:ahLst/>
                <a:cxnLst/>
                <a:rect l="l" t="t" r="r" b="b"/>
                <a:pathLst>
                  <a:path w="412" h="386" extrusionOk="0">
                    <a:moveTo>
                      <a:pt x="339" y="286"/>
                    </a:moveTo>
                    <a:cubicBezTo>
                      <a:pt x="344" y="277"/>
                      <a:pt x="348" y="268"/>
                      <a:pt x="353" y="258"/>
                    </a:cubicBezTo>
                    <a:cubicBezTo>
                      <a:pt x="411" y="144"/>
                      <a:pt x="341" y="1"/>
                      <a:pt x="206" y="1"/>
                    </a:cubicBezTo>
                    <a:cubicBezTo>
                      <a:pt x="70" y="1"/>
                      <a:pt x="0" y="144"/>
                      <a:pt x="58" y="258"/>
                    </a:cubicBezTo>
                    <a:cubicBezTo>
                      <a:pt x="63" y="268"/>
                      <a:pt x="68" y="276"/>
                      <a:pt x="73" y="286"/>
                    </a:cubicBezTo>
                    <a:cubicBezTo>
                      <a:pt x="124" y="386"/>
                      <a:pt x="287" y="386"/>
                      <a:pt x="339"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
              <p:cNvSpPr/>
              <p:nvPr/>
            </p:nvSpPr>
            <p:spPr>
              <a:xfrm>
                <a:off x="11763260" y="3685630"/>
                <a:ext cx="18092" cy="14138"/>
              </a:xfrm>
              <a:custGeom>
                <a:avLst/>
                <a:gdLst/>
                <a:ahLst/>
                <a:cxnLst/>
                <a:rect l="l" t="t" r="r" b="b"/>
                <a:pathLst>
                  <a:path w="151" h="118" extrusionOk="0">
                    <a:moveTo>
                      <a:pt x="75" y="117"/>
                    </a:moveTo>
                    <a:cubicBezTo>
                      <a:pt x="150" y="117"/>
                      <a:pt x="150" y="0"/>
                      <a:pt x="75" y="0"/>
                    </a:cubicBezTo>
                    <a:cubicBezTo>
                      <a:pt x="1" y="0"/>
                      <a:pt x="1" y="117"/>
                      <a:pt x="75" y="1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
              <p:cNvSpPr/>
              <p:nvPr/>
            </p:nvSpPr>
            <p:spPr>
              <a:xfrm>
                <a:off x="11749481" y="3520645"/>
                <a:ext cx="22286" cy="17253"/>
              </a:xfrm>
              <a:custGeom>
                <a:avLst/>
                <a:gdLst/>
                <a:ahLst/>
                <a:cxnLst/>
                <a:rect l="l" t="t" r="r" b="b"/>
                <a:pathLst>
                  <a:path w="186" h="144" extrusionOk="0">
                    <a:moveTo>
                      <a:pt x="93" y="143"/>
                    </a:moveTo>
                    <a:cubicBezTo>
                      <a:pt x="185" y="143"/>
                      <a:pt x="185" y="1"/>
                      <a:pt x="93" y="1"/>
                    </a:cubicBezTo>
                    <a:cubicBezTo>
                      <a:pt x="1" y="0"/>
                      <a:pt x="1"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
              <p:cNvSpPr/>
              <p:nvPr/>
            </p:nvSpPr>
            <p:spPr>
              <a:xfrm>
                <a:off x="11818375" y="3426111"/>
                <a:ext cx="24802" cy="19410"/>
              </a:xfrm>
              <a:custGeom>
                <a:avLst/>
                <a:gdLst/>
                <a:ahLst/>
                <a:cxnLst/>
                <a:rect l="l" t="t" r="r" b="b"/>
                <a:pathLst>
                  <a:path w="207" h="162" extrusionOk="0">
                    <a:moveTo>
                      <a:pt x="104" y="162"/>
                    </a:moveTo>
                    <a:cubicBezTo>
                      <a:pt x="206" y="162"/>
                      <a:pt x="206" y="1"/>
                      <a:pt x="104" y="1"/>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
              <p:cNvSpPr/>
              <p:nvPr/>
            </p:nvSpPr>
            <p:spPr>
              <a:xfrm>
                <a:off x="11728274" y="3313365"/>
                <a:ext cx="29714" cy="23004"/>
              </a:xfrm>
              <a:custGeom>
                <a:avLst/>
                <a:gdLst/>
                <a:ahLst/>
                <a:cxnLst/>
                <a:rect l="l" t="t" r="r" b="b"/>
                <a:pathLst>
                  <a:path w="248" h="192" extrusionOk="0">
                    <a:moveTo>
                      <a:pt x="124" y="191"/>
                    </a:moveTo>
                    <a:cubicBezTo>
                      <a:pt x="246" y="191"/>
                      <a:pt x="247" y="1"/>
                      <a:pt x="124" y="1"/>
                    </a:cubicBezTo>
                    <a:cubicBezTo>
                      <a:pt x="0" y="1"/>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
              <p:cNvSpPr/>
              <p:nvPr/>
            </p:nvSpPr>
            <p:spPr>
              <a:xfrm>
                <a:off x="10548338" y="3657714"/>
                <a:ext cx="30074" cy="23484"/>
              </a:xfrm>
              <a:custGeom>
                <a:avLst/>
                <a:gdLst/>
                <a:ahLst/>
                <a:cxnLst/>
                <a:rect l="l" t="t" r="r" b="b"/>
                <a:pathLst>
                  <a:path w="251" h="196" extrusionOk="0">
                    <a:moveTo>
                      <a:pt x="126" y="195"/>
                    </a:moveTo>
                    <a:cubicBezTo>
                      <a:pt x="251" y="195"/>
                      <a:pt x="251" y="1"/>
                      <a:pt x="126" y="1"/>
                    </a:cubicBezTo>
                    <a:cubicBezTo>
                      <a:pt x="1" y="0"/>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
              <p:cNvSpPr/>
              <p:nvPr/>
            </p:nvSpPr>
            <p:spPr>
              <a:xfrm>
                <a:off x="10582366" y="3773575"/>
                <a:ext cx="32350" cy="25161"/>
              </a:xfrm>
              <a:custGeom>
                <a:avLst/>
                <a:gdLst/>
                <a:ahLst/>
                <a:cxnLst/>
                <a:rect l="l" t="t" r="r" b="b"/>
                <a:pathLst>
                  <a:path w="270" h="210" extrusionOk="0">
                    <a:moveTo>
                      <a:pt x="134" y="209"/>
                    </a:moveTo>
                    <a:cubicBezTo>
                      <a:pt x="269" y="209"/>
                      <a:pt x="269" y="0"/>
                      <a:pt x="134" y="0"/>
                    </a:cubicBezTo>
                    <a:cubicBezTo>
                      <a:pt x="1" y="0"/>
                      <a:pt x="1" y="209"/>
                      <a:pt x="134" y="2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
              <p:cNvSpPr/>
              <p:nvPr/>
            </p:nvSpPr>
            <p:spPr>
              <a:xfrm>
                <a:off x="10613278" y="3634350"/>
                <a:ext cx="75603" cy="58470"/>
              </a:xfrm>
              <a:custGeom>
                <a:avLst/>
                <a:gdLst/>
                <a:ahLst/>
                <a:cxnLst/>
                <a:rect l="l" t="t" r="r" b="b"/>
                <a:pathLst>
                  <a:path w="631" h="488" extrusionOk="0">
                    <a:moveTo>
                      <a:pt x="315" y="487"/>
                    </a:moveTo>
                    <a:cubicBezTo>
                      <a:pt x="629" y="487"/>
                      <a:pt x="631" y="0"/>
                      <a:pt x="315" y="0"/>
                    </a:cubicBezTo>
                    <a:cubicBezTo>
                      <a:pt x="1" y="0"/>
                      <a:pt x="1" y="487"/>
                      <a:pt x="315" y="4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
              <p:cNvSpPr/>
              <p:nvPr/>
            </p:nvSpPr>
            <p:spPr>
              <a:xfrm>
                <a:off x="10883220" y="3981694"/>
                <a:ext cx="28396" cy="30912"/>
              </a:xfrm>
              <a:custGeom>
                <a:avLst/>
                <a:gdLst/>
                <a:ahLst/>
                <a:cxnLst/>
                <a:rect l="l" t="t" r="r" b="b"/>
                <a:pathLst>
                  <a:path w="237" h="258" extrusionOk="0">
                    <a:moveTo>
                      <a:pt x="164" y="29"/>
                    </a:moveTo>
                    <a:cubicBezTo>
                      <a:pt x="134" y="13"/>
                      <a:pt x="110" y="0"/>
                      <a:pt x="75" y="17"/>
                    </a:cubicBezTo>
                    <a:cubicBezTo>
                      <a:pt x="33" y="36"/>
                      <a:pt x="0" y="72"/>
                      <a:pt x="0" y="122"/>
                    </a:cubicBezTo>
                    <a:cubicBezTo>
                      <a:pt x="0" y="204"/>
                      <a:pt x="92" y="257"/>
                      <a:pt x="164" y="215"/>
                    </a:cubicBezTo>
                    <a:cubicBezTo>
                      <a:pt x="233" y="176"/>
                      <a:pt x="237" y="68"/>
                      <a:pt x="16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
              <p:cNvSpPr/>
              <p:nvPr/>
            </p:nvSpPr>
            <p:spPr>
              <a:xfrm>
                <a:off x="10862852" y="4100790"/>
                <a:ext cx="31991" cy="24802"/>
              </a:xfrm>
              <a:custGeom>
                <a:avLst/>
                <a:gdLst/>
                <a:ahLst/>
                <a:cxnLst/>
                <a:rect l="l" t="t" r="r" b="b"/>
                <a:pathLst>
                  <a:path w="267" h="207" extrusionOk="0">
                    <a:moveTo>
                      <a:pt x="134" y="206"/>
                    </a:moveTo>
                    <a:cubicBezTo>
                      <a:pt x="265" y="206"/>
                      <a:pt x="266" y="1"/>
                      <a:pt x="134" y="1"/>
                    </a:cubicBezTo>
                    <a:cubicBezTo>
                      <a:pt x="1" y="1"/>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
              <p:cNvSpPr/>
              <p:nvPr/>
            </p:nvSpPr>
            <p:spPr>
              <a:xfrm>
                <a:off x="11222296" y="3725050"/>
                <a:ext cx="37023" cy="28875"/>
              </a:xfrm>
              <a:custGeom>
                <a:avLst/>
                <a:gdLst/>
                <a:ahLst/>
                <a:cxnLst/>
                <a:rect l="l" t="t" r="r" b="b"/>
                <a:pathLst>
                  <a:path w="309" h="241" extrusionOk="0">
                    <a:moveTo>
                      <a:pt x="155" y="241"/>
                    </a:moveTo>
                    <a:cubicBezTo>
                      <a:pt x="309" y="241"/>
                      <a:pt x="309" y="0"/>
                      <a:pt x="155" y="0"/>
                    </a:cubicBezTo>
                    <a:cubicBezTo>
                      <a:pt x="1" y="0"/>
                      <a:pt x="1"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
              <p:cNvSpPr/>
              <p:nvPr/>
            </p:nvSpPr>
            <p:spPr>
              <a:xfrm>
                <a:off x="11247098" y="3641299"/>
                <a:ext cx="57631" cy="44571"/>
              </a:xfrm>
              <a:custGeom>
                <a:avLst/>
                <a:gdLst/>
                <a:ahLst/>
                <a:cxnLst/>
                <a:rect l="l" t="t" r="r" b="b"/>
                <a:pathLst>
                  <a:path w="481" h="372" extrusionOk="0">
                    <a:moveTo>
                      <a:pt x="240" y="371"/>
                    </a:moveTo>
                    <a:cubicBezTo>
                      <a:pt x="479" y="371"/>
                      <a:pt x="480" y="0"/>
                      <a:pt x="240" y="0"/>
                    </a:cubicBezTo>
                    <a:cubicBezTo>
                      <a:pt x="2" y="0"/>
                      <a:pt x="1" y="371"/>
                      <a:pt x="240" y="3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
              <p:cNvSpPr/>
              <p:nvPr/>
            </p:nvSpPr>
            <p:spPr>
              <a:xfrm>
                <a:off x="10904907" y="3227098"/>
                <a:ext cx="41097" cy="31751"/>
              </a:xfrm>
              <a:custGeom>
                <a:avLst/>
                <a:gdLst/>
                <a:ahLst/>
                <a:cxnLst/>
                <a:rect l="l" t="t" r="r" b="b"/>
                <a:pathLst>
                  <a:path w="343" h="265" extrusionOk="0">
                    <a:moveTo>
                      <a:pt x="172" y="265"/>
                    </a:moveTo>
                    <a:cubicBezTo>
                      <a:pt x="343" y="265"/>
                      <a:pt x="343" y="0"/>
                      <a:pt x="172" y="0"/>
                    </a:cubicBezTo>
                    <a:cubicBezTo>
                      <a:pt x="1" y="0"/>
                      <a:pt x="1" y="265"/>
                      <a:pt x="172" y="26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
              <p:cNvSpPr/>
              <p:nvPr/>
            </p:nvSpPr>
            <p:spPr>
              <a:xfrm>
                <a:off x="11031072" y="3171384"/>
                <a:ext cx="34267" cy="26479"/>
              </a:xfrm>
              <a:custGeom>
                <a:avLst/>
                <a:gdLst/>
                <a:ahLst/>
                <a:cxnLst/>
                <a:rect l="l" t="t" r="r" b="b"/>
                <a:pathLst>
                  <a:path w="286" h="221" extrusionOk="0">
                    <a:moveTo>
                      <a:pt x="143" y="221"/>
                    </a:moveTo>
                    <a:cubicBezTo>
                      <a:pt x="284"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
              <p:cNvSpPr/>
              <p:nvPr/>
            </p:nvSpPr>
            <p:spPr>
              <a:xfrm>
                <a:off x="10999680" y="3080924"/>
                <a:ext cx="26719" cy="20488"/>
              </a:xfrm>
              <a:custGeom>
                <a:avLst/>
                <a:gdLst/>
                <a:ahLst/>
                <a:cxnLst/>
                <a:rect l="l" t="t" r="r" b="b"/>
                <a:pathLst>
                  <a:path w="223" h="171" extrusionOk="0">
                    <a:moveTo>
                      <a:pt x="112" y="171"/>
                    </a:moveTo>
                    <a:cubicBezTo>
                      <a:pt x="222" y="171"/>
                      <a:pt x="222" y="0"/>
                      <a:pt x="112" y="0"/>
                    </a:cubicBezTo>
                    <a:cubicBezTo>
                      <a:pt x="1" y="0"/>
                      <a:pt x="1" y="171"/>
                      <a:pt x="112"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
              <p:cNvSpPr/>
              <p:nvPr/>
            </p:nvSpPr>
            <p:spPr>
              <a:xfrm>
                <a:off x="11085588" y="3119145"/>
                <a:ext cx="18332" cy="14258"/>
              </a:xfrm>
              <a:custGeom>
                <a:avLst/>
                <a:gdLst/>
                <a:ahLst/>
                <a:cxnLst/>
                <a:rect l="l" t="t" r="r" b="b"/>
                <a:pathLst>
                  <a:path w="153" h="119" extrusionOk="0">
                    <a:moveTo>
                      <a:pt x="78" y="119"/>
                    </a:moveTo>
                    <a:cubicBezTo>
                      <a:pt x="153" y="119"/>
                      <a:pt x="153" y="1"/>
                      <a:pt x="78" y="1"/>
                    </a:cubicBezTo>
                    <a:cubicBezTo>
                      <a:pt x="3" y="1"/>
                      <a:pt x="1" y="119"/>
                      <a:pt x="78" y="1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
              <p:cNvSpPr/>
              <p:nvPr/>
            </p:nvSpPr>
            <p:spPr>
              <a:xfrm>
                <a:off x="11231522" y="3061993"/>
                <a:ext cx="30193" cy="23484"/>
              </a:xfrm>
              <a:custGeom>
                <a:avLst/>
                <a:gdLst/>
                <a:ahLst/>
                <a:cxnLst/>
                <a:rect l="l" t="t" r="r" b="b"/>
                <a:pathLst>
                  <a:path w="252" h="196" extrusionOk="0">
                    <a:moveTo>
                      <a:pt x="126" y="195"/>
                    </a:moveTo>
                    <a:cubicBezTo>
                      <a:pt x="252" y="195"/>
                      <a:pt x="252" y="1"/>
                      <a:pt x="126" y="1"/>
                    </a:cubicBezTo>
                    <a:cubicBezTo>
                      <a:pt x="1" y="1"/>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6"/>
              <p:cNvSpPr/>
              <p:nvPr/>
            </p:nvSpPr>
            <p:spPr>
              <a:xfrm>
                <a:off x="11172813" y="2736096"/>
                <a:ext cx="42415" cy="32949"/>
              </a:xfrm>
              <a:custGeom>
                <a:avLst/>
                <a:gdLst/>
                <a:ahLst/>
                <a:cxnLst/>
                <a:rect l="l" t="t" r="r" b="b"/>
                <a:pathLst>
                  <a:path w="354" h="275" extrusionOk="0">
                    <a:moveTo>
                      <a:pt x="178" y="274"/>
                    </a:moveTo>
                    <a:cubicBezTo>
                      <a:pt x="354" y="274"/>
                      <a:pt x="354" y="0"/>
                      <a:pt x="178" y="0"/>
                    </a:cubicBezTo>
                    <a:cubicBezTo>
                      <a:pt x="3" y="0"/>
                      <a:pt x="1" y="274"/>
                      <a:pt x="178" y="2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6"/>
              <p:cNvSpPr/>
              <p:nvPr/>
            </p:nvSpPr>
            <p:spPr>
              <a:xfrm>
                <a:off x="9469166" y="2703866"/>
                <a:ext cx="43732" cy="50202"/>
              </a:xfrm>
              <a:custGeom>
                <a:avLst/>
                <a:gdLst/>
                <a:ahLst/>
                <a:cxnLst/>
                <a:rect l="l" t="t" r="r" b="b"/>
                <a:pathLst>
                  <a:path w="365" h="419" extrusionOk="0">
                    <a:moveTo>
                      <a:pt x="93" y="334"/>
                    </a:moveTo>
                    <a:cubicBezTo>
                      <a:pt x="102" y="339"/>
                      <a:pt x="109" y="345"/>
                      <a:pt x="119" y="350"/>
                    </a:cubicBezTo>
                    <a:cubicBezTo>
                      <a:pt x="224" y="419"/>
                      <a:pt x="365" y="328"/>
                      <a:pt x="365" y="210"/>
                    </a:cubicBezTo>
                    <a:cubicBezTo>
                      <a:pt x="365" y="91"/>
                      <a:pt x="224" y="0"/>
                      <a:pt x="119" y="69"/>
                    </a:cubicBezTo>
                    <a:cubicBezTo>
                      <a:pt x="109" y="74"/>
                      <a:pt x="102" y="80"/>
                      <a:pt x="93" y="86"/>
                    </a:cubicBezTo>
                    <a:cubicBezTo>
                      <a:pt x="1" y="148"/>
                      <a:pt x="1" y="273"/>
                      <a:pt x="93" y="3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6"/>
              <p:cNvSpPr/>
              <p:nvPr/>
            </p:nvSpPr>
            <p:spPr>
              <a:xfrm>
                <a:off x="9572207" y="2874362"/>
                <a:ext cx="31991" cy="24802"/>
              </a:xfrm>
              <a:custGeom>
                <a:avLst/>
                <a:gdLst/>
                <a:ahLst/>
                <a:cxnLst/>
                <a:rect l="l" t="t" r="r" b="b"/>
                <a:pathLst>
                  <a:path w="267" h="207" extrusionOk="0">
                    <a:moveTo>
                      <a:pt x="133" y="207"/>
                    </a:moveTo>
                    <a:cubicBezTo>
                      <a:pt x="265" y="207"/>
                      <a:pt x="266" y="1"/>
                      <a:pt x="133" y="1"/>
                    </a:cubicBezTo>
                    <a:cubicBezTo>
                      <a:pt x="1" y="1"/>
                      <a:pt x="0" y="207"/>
                      <a:pt x="133"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6"/>
              <p:cNvSpPr/>
              <p:nvPr/>
            </p:nvSpPr>
            <p:spPr>
              <a:xfrm>
                <a:off x="9428429" y="2969735"/>
                <a:ext cx="27318" cy="21207"/>
              </a:xfrm>
              <a:custGeom>
                <a:avLst/>
                <a:gdLst/>
                <a:ahLst/>
                <a:cxnLst/>
                <a:rect l="l" t="t" r="r" b="b"/>
                <a:pathLst>
                  <a:path w="228" h="177" extrusionOk="0">
                    <a:moveTo>
                      <a:pt x="114" y="176"/>
                    </a:moveTo>
                    <a:cubicBezTo>
                      <a:pt x="227" y="176"/>
                      <a:pt x="228" y="0"/>
                      <a:pt x="114" y="0"/>
                    </a:cubicBezTo>
                    <a:cubicBezTo>
                      <a:pt x="0" y="0"/>
                      <a:pt x="0"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6"/>
              <p:cNvSpPr/>
              <p:nvPr/>
            </p:nvSpPr>
            <p:spPr>
              <a:xfrm>
                <a:off x="12415292" y="6885652"/>
                <a:ext cx="34027" cy="26479"/>
              </a:xfrm>
              <a:custGeom>
                <a:avLst/>
                <a:gdLst/>
                <a:ahLst/>
                <a:cxnLst/>
                <a:rect l="l" t="t" r="r" b="b"/>
                <a:pathLst>
                  <a:path w="284" h="221" extrusionOk="0">
                    <a:moveTo>
                      <a:pt x="141" y="221"/>
                    </a:moveTo>
                    <a:cubicBezTo>
                      <a:pt x="282" y="221"/>
                      <a:pt x="284" y="0"/>
                      <a:pt x="141" y="0"/>
                    </a:cubicBezTo>
                    <a:cubicBezTo>
                      <a:pt x="0" y="0"/>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6"/>
              <p:cNvSpPr/>
              <p:nvPr/>
            </p:nvSpPr>
            <p:spPr>
              <a:xfrm>
                <a:off x="10753341" y="6911053"/>
                <a:ext cx="28875" cy="22525"/>
              </a:xfrm>
              <a:custGeom>
                <a:avLst/>
                <a:gdLst/>
                <a:ahLst/>
                <a:cxnLst/>
                <a:rect l="l" t="t" r="r" b="b"/>
                <a:pathLst>
                  <a:path w="241" h="188" extrusionOk="0">
                    <a:moveTo>
                      <a:pt x="121" y="187"/>
                    </a:moveTo>
                    <a:cubicBezTo>
                      <a:pt x="241" y="187"/>
                      <a:pt x="241" y="0"/>
                      <a:pt x="121" y="0"/>
                    </a:cubicBezTo>
                    <a:cubicBezTo>
                      <a:pt x="0" y="0"/>
                      <a:pt x="0" y="187"/>
                      <a:pt x="121"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6"/>
              <p:cNvSpPr/>
              <p:nvPr/>
            </p:nvSpPr>
            <p:spPr>
              <a:xfrm>
                <a:off x="10874354" y="6820353"/>
                <a:ext cx="67216" cy="52120"/>
              </a:xfrm>
              <a:custGeom>
                <a:avLst/>
                <a:gdLst/>
                <a:ahLst/>
                <a:cxnLst/>
                <a:rect l="l" t="t" r="r" b="b"/>
                <a:pathLst>
                  <a:path w="561" h="435" extrusionOk="0">
                    <a:moveTo>
                      <a:pt x="281" y="435"/>
                    </a:moveTo>
                    <a:cubicBezTo>
                      <a:pt x="561" y="435"/>
                      <a:pt x="561" y="1"/>
                      <a:pt x="281" y="1"/>
                    </a:cubicBezTo>
                    <a:cubicBezTo>
                      <a:pt x="2" y="0"/>
                      <a:pt x="1" y="435"/>
                      <a:pt x="281" y="4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6"/>
              <p:cNvSpPr/>
              <p:nvPr/>
            </p:nvSpPr>
            <p:spPr>
              <a:xfrm>
                <a:off x="10358911" y="6610676"/>
                <a:ext cx="35465" cy="27557"/>
              </a:xfrm>
              <a:custGeom>
                <a:avLst/>
                <a:gdLst/>
                <a:ahLst/>
                <a:cxnLst/>
                <a:rect l="l" t="t" r="r" b="b"/>
                <a:pathLst>
                  <a:path w="296" h="230" extrusionOk="0">
                    <a:moveTo>
                      <a:pt x="148" y="230"/>
                    </a:moveTo>
                    <a:cubicBezTo>
                      <a:pt x="295" y="230"/>
                      <a:pt x="295" y="2"/>
                      <a:pt x="148" y="2"/>
                    </a:cubicBezTo>
                    <a:cubicBezTo>
                      <a:pt x="0" y="1"/>
                      <a:pt x="0" y="230"/>
                      <a:pt x="148"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6"/>
              <p:cNvSpPr/>
              <p:nvPr/>
            </p:nvSpPr>
            <p:spPr>
              <a:xfrm>
                <a:off x="10346929" y="6837007"/>
                <a:ext cx="24083" cy="18571"/>
              </a:xfrm>
              <a:custGeom>
                <a:avLst/>
                <a:gdLst/>
                <a:ahLst/>
                <a:cxnLst/>
                <a:rect l="l" t="t" r="r" b="b"/>
                <a:pathLst>
                  <a:path w="201" h="155" extrusionOk="0">
                    <a:moveTo>
                      <a:pt x="101" y="154"/>
                    </a:moveTo>
                    <a:cubicBezTo>
                      <a:pt x="200" y="154"/>
                      <a:pt x="200" y="0"/>
                      <a:pt x="101" y="0"/>
                    </a:cubicBezTo>
                    <a:cubicBezTo>
                      <a:pt x="1"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6"/>
              <p:cNvSpPr/>
              <p:nvPr/>
            </p:nvSpPr>
            <p:spPr>
              <a:xfrm>
                <a:off x="10264018" y="6917882"/>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6"/>
              <p:cNvSpPr/>
              <p:nvPr/>
            </p:nvSpPr>
            <p:spPr>
              <a:xfrm>
                <a:off x="9964840" y="6855938"/>
                <a:ext cx="52359" cy="50921"/>
              </a:xfrm>
              <a:custGeom>
                <a:avLst/>
                <a:gdLst/>
                <a:ahLst/>
                <a:cxnLst/>
                <a:rect l="l" t="t" r="r" b="b"/>
                <a:pathLst>
                  <a:path w="437" h="425" extrusionOk="0">
                    <a:moveTo>
                      <a:pt x="219" y="425"/>
                    </a:moveTo>
                    <a:cubicBezTo>
                      <a:pt x="330" y="425"/>
                      <a:pt x="436" y="328"/>
                      <a:pt x="431" y="213"/>
                    </a:cubicBezTo>
                    <a:cubicBezTo>
                      <a:pt x="426" y="98"/>
                      <a:pt x="337" y="1"/>
                      <a:pt x="219" y="1"/>
                    </a:cubicBezTo>
                    <a:cubicBezTo>
                      <a:pt x="108" y="1"/>
                      <a:pt x="1" y="98"/>
                      <a:pt x="6" y="213"/>
                    </a:cubicBezTo>
                    <a:cubicBezTo>
                      <a:pt x="11" y="328"/>
                      <a:pt x="100" y="425"/>
                      <a:pt x="219" y="42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6"/>
              <p:cNvSpPr/>
              <p:nvPr/>
            </p:nvSpPr>
            <p:spPr>
              <a:xfrm>
                <a:off x="10099392" y="6660160"/>
                <a:ext cx="28516" cy="22046"/>
              </a:xfrm>
              <a:custGeom>
                <a:avLst/>
                <a:gdLst/>
                <a:ahLst/>
                <a:cxnLst/>
                <a:rect l="l" t="t" r="r" b="b"/>
                <a:pathLst>
                  <a:path w="238" h="184" extrusionOk="0">
                    <a:moveTo>
                      <a:pt x="120" y="183"/>
                    </a:moveTo>
                    <a:cubicBezTo>
                      <a:pt x="237" y="183"/>
                      <a:pt x="237" y="0"/>
                      <a:pt x="120" y="0"/>
                    </a:cubicBezTo>
                    <a:cubicBezTo>
                      <a:pt x="3" y="0"/>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6"/>
              <p:cNvSpPr/>
              <p:nvPr/>
            </p:nvSpPr>
            <p:spPr>
              <a:xfrm>
                <a:off x="10164452" y="6514704"/>
                <a:ext cx="26958" cy="20968"/>
              </a:xfrm>
              <a:custGeom>
                <a:avLst/>
                <a:gdLst/>
                <a:ahLst/>
                <a:cxnLst/>
                <a:rect l="l" t="t" r="r" b="b"/>
                <a:pathLst>
                  <a:path w="225" h="175" extrusionOk="0">
                    <a:moveTo>
                      <a:pt x="112" y="174"/>
                    </a:moveTo>
                    <a:cubicBezTo>
                      <a:pt x="225" y="174"/>
                      <a:pt x="225"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6"/>
              <p:cNvSpPr/>
              <p:nvPr/>
            </p:nvSpPr>
            <p:spPr>
              <a:xfrm>
                <a:off x="10631849" y="6627211"/>
                <a:ext cx="38221" cy="29594"/>
              </a:xfrm>
              <a:custGeom>
                <a:avLst/>
                <a:gdLst/>
                <a:ahLst/>
                <a:cxnLst/>
                <a:rect l="l" t="t" r="r" b="b"/>
                <a:pathLst>
                  <a:path w="319" h="247" extrusionOk="0">
                    <a:moveTo>
                      <a:pt x="160" y="247"/>
                    </a:moveTo>
                    <a:cubicBezTo>
                      <a:pt x="318" y="247"/>
                      <a:pt x="318" y="1"/>
                      <a:pt x="160" y="1"/>
                    </a:cubicBezTo>
                    <a:cubicBezTo>
                      <a:pt x="2" y="1"/>
                      <a:pt x="1" y="247"/>
                      <a:pt x="160" y="2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6"/>
              <p:cNvSpPr/>
              <p:nvPr/>
            </p:nvSpPr>
            <p:spPr>
              <a:xfrm>
                <a:off x="11214508" y="5970744"/>
                <a:ext cx="29235" cy="22765"/>
              </a:xfrm>
              <a:custGeom>
                <a:avLst/>
                <a:gdLst/>
                <a:ahLst/>
                <a:cxnLst/>
                <a:rect l="l" t="t" r="r" b="b"/>
                <a:pathLst>
                  <a:path w="244" h="190"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6"/>
              <p:cNvSpPr/>
              <p:nvPr/>
            </p:nvSpPr>
            <p:spPr>
              <a:xfrm>
                <a:off x="11356010" y="5843261"/>
                <a:ext cx="26719" cy="20728"/>
              </a:xfrm>
              <a:custGeom>
                <a:avLst/>
                <a:gdLst/>
                <a:ahLst/>
                <a:cxnLst/>
                <a:rect l="l" t="t" r="r" b="b"/>
                <a:pathLst>
                  <a:path w="223" h="173" extrusionOk="0">
                    <a:moveTo>
                      <a:pt x="111" y="172"/>
                    </a:moveTo>
                    <a:cubicBezTo>
                      <a:pt x="222" y="172"/>
                      <a:pt x="222" y="0"/>
                      <a:pt x="111" y="0"/>
                    </a:cubicBezTo>
                    <a:cubicBezTo>
                      <a:pt x="1" y="0"/>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6"/>
              <p:cNvSpPr/>
              <p:nvPr/>
            </p:nvSpPr>
            <p:spPr>
              <a:xfrm>
                <a:off x="11556580" y="5641612"/>
                <a:ext cx="34507" cy="26719"/>
              </a:xfrm>
              <a:custGeom>
                <a:avLst/>
                <a:gdLst/>
                <a:ahLst/>
                <a:cxnLst/>
                <a:rect l="l" t="t" r="r" b="b"/>
                <a:pathLst>
                  <a:path w="288" h="223" extrusionOk="0">
                    <a:moveTo>
                      <a:pt x="144" y="223"/>
                    </a:moveTo>
                    <a:cubicBezTo>
                      <a:pt x="287" y="223"/>
                      <a:pt x="287" y="0"/>
                      <a:pt x="144" y="0"/>
                    </a:cubicBezTo>
                    <a:cubicBezTo>
                      <a:pt x="0" y="0"/>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6"/>
              <p:cNvSpPr/>
              <p:nvPr/>
            </p:nvSpPr>
            <p:spPr>
              <a:xfrm>
                <a:off x="11257522" y="5538092"/>
                <a:ext cx="60147" cy="58590"/>
              </a:xfrm>
              <a:custGeom>
                <a:avLst/>
                <a:gdLst/>
                <a:ahLst/>
                <a:cxnLst/>
                <a:rect l="l" t="t" r="r" b="b"/>
                <a:pathLst>
                  <a:path w="502" h="489" extrusionOk="0">
                    <a:moveTo>
                      <a:pt x="251" y="489"/>
                    </a:moveTo>
                    <a:cubicBezTo>
                      <a:pt x="379" y="489"/>
                      <a:pt x="501" y="376"/>
                      <a:pt x="495" y="244"/>
                    </a:cubicBezTo>
                    <a:cubicBezTo>
                      <a:pt x="489" y="112"/>
                      <a:pt x="388" y="0"/>
                      <a:pt x="251" y="0"/>
                    </a:cubicBezTo>
                    <a:cubicBezTo>
                      <a:pt x="124" y="0"/>
                      <a:pt x="0" y="112"/>
                      <a:pt x="8" y="244"/>
                    </a:cubicBezTo>
                    <a:cubicBezTo>
                      <a:pt x="13" y="377"/>
                      <a:pt x="114" y="489"/>
                      <a:pt x="251" y="4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6"/>
              <p:cNvSpPr/>
              <p:nvPr/>
            </p:nvSpPr>
            <p:spPr>
              <a:xfrm>
                <a:off x="10552891" y="5834993"/>
                <a:ext cx="32709" cy="25401"/>
              </a:xfrm>
              <a:custGeom>
                <a:avLst/>
                <a:gdLst/>
                <a:ahLst/>
                <a:cxnLst/>
                <a:rect l="l" t="t" r="r" b="b"/>
                <a:pathLst>
                  <a:path w="273"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6"/>
              <p:cNvSpPr/>
              <p:nvPr/>
            </p:nvSpPr>
            <p:spPr>
              <a:xfrm>
                <a:off x="10639397" y="5645805"/>
                <a:ext cx="23484" cy="18212"/>
              </a:xfrm>
              <a:custGeom>
                <a:avLst/>
                <a:gdLst/>
                <a:ahLst/>
                <a:cxnLst/>
                <a:rect l="l" t="t" r="r" b="b"/>
                <a:pathLst>
                  <a:path w="196" h="152" extrusionOk="0">
                    <a:moveTo>
                      <a:pt x="97" y="152"/>
                    </a:moveTo>
                    <a:cubicBezTo>
                      <a:pt x="195" y="152"/>
                      <a:pt x="195" y="1"/>
                      <a:pt x="97" y="1"/>
                    </a:cubicBezTo>
                    <a:cubicBezTo>
                      <a:pt x="0" y="1"/>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6"/>
              <p:cNvSpPr/>
              <p:nvPr/>
            </p:nvSpPr>
            <p:spPr>
              <a:xfrm>
                <a:off x="10750466" y="5628911"/>
                <a:ext cx="31751" cy="31871"/>
              </a:xfrm>
              <a:custGeom>
                <a:avLst/>
                <a:gdLst/>
                <a:ahLst/>
                <a:cxnLst/>
                <a:rect l="l" t="t" r="r" b="b"/>
                <a:pathLst>
                  <a:path w="265" h="266" extrusionOk="0">
                    <a:moveTo>
                      <a:pt x="156" y="229"/>
                    </a:moveTo>
                    <a:cubicBezTo>
                      <a:pt x="171" y="212"/>
                      <a:pt x="186" y="195"/>
                      <a:pt x="201" y="176"/>
                    </a:cubicBezTo>
                    <a:cubicBezTo>
                      <a:pt x="265" y="97"/>
                      <a:pt x="169" y="1"/>
                      <a:pt x="90" y="65"/>
                    </a:cubicBezTo>
                    <a:cubicBezTo>
                      <a:pt x="71" y="80"/>
                      <a:pt x="54" y="94"/>
                      <a:pt x="35" y="108"/>
                    </a:cubicBezTo>
                    <a:cubicBezTo>
                      <a:pt x="0" y="138"/>
                      <a:pt x="5" y="199"/>
                      <a:pt x="35" y="229"/>
                    </a:cubicBezTo>
                    <a:cubicBezTo>
                      <a:pt x="66" y="260"/>
                      <a:pt x="128" y="265"/>
                      <a:pt x="15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6"/>
              <p:cNvSpPr/>
              <p:nvPr/>
            </p:nvSpPr>
            <p:spPr>
              <a:xfrm>
                <a:off x="10841525" y="5427982"/>
                <a:ext cx="27917" cy="21806"/>
              </a:xfrm>
              <a:custGeom>
                <a:avLst/>
                <a:gdLst/>
                <a:ahLst/>
                <a:cxnLst/>
                <a:rect l="l" t="t" r="r" b="b"/>
                <a:pathLst>
                  <a:path w="233" h="182" extrusionOk="0">
                    <a:moveTo>
                      <a:pt x="116" y="181"/>
                    </a:moveTo>
                    <a:cubicBezTo>
                      <a:pt x="232" y="181"/>
                      <a:pt x="232" y="2"/>
                      <a:pt x="116" y="2"/>
                    </a:cubicBezTo>
                    <a:cubicBezTo>
                      <a:pt x="0" y="1"/>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6"/>
              <p:cNvSpPr/>
              <p:nvPr/>
            </p:nvSpPr>
            <p:spPr>
              <a:xfrm>
                <a:off x="10861774" y="5258803"/>
                <a:ext cx="57631" cy="44811"/>
              </a:xfrm>
              <a:custGeom>
                <a:avLst/>
                <a:gdLst/>
                <a:ahLst/>
                <a:cxnLst/>
                <a:rect l="l" t="t" r="r" b="b"/>
                <a:pathLst>
                  <a:path w="481" h="374" extrusionOk="0">
                    <a:moveTo>
                      <a:pt x="240" y="373"/>
                    </a:moveTo>
                    <a:cubicBezTo>
                      <a:pt x="479" y="373"/>
                      <a:pt x="480" y="1"/>
                      <a:pt x="240" y="1"/>
                    </a:cubicBezTo>
                    <a:cubicBezTo>
                      <a:pt x="0" y="1"/>
                      <a:pt x="0" y="373"/>
                      <a:pt x="240"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6"/>
              <p:cNvSpPr/>
              <p:nvPr/>
            </p:nvSpPr>
            <p:spPr>
              <a:xfrm>
                <a:off x="11320425" y="4949200"/>
                <a:ext cx="27917" cy="21687"/>
              </a:xfrm>
              <a:custGeom>
                <a:avLst/>
                <a:gdLst/>
                <a:ahLst/>
                <a:cxnLst/>
                <a:rect l="l" t="t" r="r" b="b"/>
                <a:pathLst>
                  <a:path w="233" h="181" extrusionOk="0">
                    <a:moveTo>
                      <a:pt x="116" y="180"/>
                    </a:moveTo>
                    <a:cubicBezTo>
                      <a:pt x="232" y="180"/>
                      <a:pt x="232" y="1"/>
                      <a:pt x="116" y="1"/>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6"/>
              <p:cNvSpPr/>
              <p:nvPr/>
            </p:nvSpPr>
            <p:spPr>
              <a:xfrm>
                <a:off x="11250932" y="4832860"/>
                <a:ext cx="26599" cy="20608"/>
              </a:xfrm>
              <a:custGeom>
                <a:avLst/>
                <a:gdLst/>
                <a:ahLst/>
                <a:cxnLst/>
                <a:rect l="l" t="t" r="r" b="b"/>
                <a:pathLst>
                  <a:path w="222" h="172"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6"/>
              <p:cNvSpPr/>
              <p:nvPr/>
            </p:nvSpPr>
            <p:spPr>
              <a:xfrm>
                <a:off x="12652286" y="5227411"/>
                <a:ext cx="62064" cy="60746"/>
              </a:xfrm>
              <a:custGeom>
                <a:avLst/>
                <a:gdLst/>
                <a:ahLst/>
                <a:cxnLst/>
                <a:rect l="l" t="t" r="r" b="b"/>
                <a:pathLst>
                  <a:path w="518" h="507" extrusionOk="0">
                    <a:moveTo>
                      <a:pt x="259" y="506"/>
                    </a:moveTo>
                    <a:cubicBezTo>
                      <a:pt x="391" y="506"/>
                      <a:pt x="517" y="390"/>
                      <a:pt x="512" y="253"/>
                    </a:cubicBezTo>
                    <a:cubicBezTo>
                      <a:pt x="506" y="116"/>
                      <a:pt x="401" y="0"/>
                      <a:pt x="259" y="0"/>
                    </a:cubicBezTo>
                    <a:cubicBezTo>
                      <a:pt x="127" y="0"/>
                      <a:pt x="1" y="116"/>
                      <a:pt x="6" y="253"/>
                    </a:cubicBezTo>
                    <a:cubicBezTo>
                      <a:pt x="12" y="390"/>
                      <a:pt x="118" y="506"/>
                      <a:pt x="259"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6"/>
              <p:cNvSpPr/>
              <p:nvPr/>
            </p:nvSpPr>
            <p:spPr>
              <a:xfrm>
                <a:off x="12741188" y="5053559"/>
                <a:ext cx="47806" cy="46488"/>
              </a:xfrm>
              <a:custGeom>
                <a:avLst/>
                <a:gdLst/>
                <a:ahLst/>
                <a:cxnLst/>
                <a:rect l="l" t="t" r="r" b="b"/>
                <a:pathLst>
                  <a:path w="399" h="388" extrusionOk="0">
                    <a:moveTo>
                      <a:pt x="200" y="387"/>
                    </a:moveTo>
                    <a:cubicBezTo>
                      <a:pt x="302" y="387"/>
                      <a:pt x="399" y="299"/>
                      <a:pt x="393" y="194"/>
                    </a:cubicBezTo>
                    <a:cubicBezTo>
                      <a:pt x="388" y="89"/>
                      <a:pt x="308" y="0"/>
                      <a:pt x="200" y="0"/>
                    </a:cubicBezTo>
                    <a:cubicBezTo>
                      <a:pt x="98" y="0"/>
                      <a:pt x="1" y="90"/>
                      <a:pt x="6" y="194"/>
                    </a:cubicBezTo>
                    <a:cubicBezTo>
                      <a:pt x="10" y="300"/>
                      <a:pt x="91" y="387"/>
                      <a:pt x="200" y="3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6"/>
              <p:cNvSpPr/>
              <p:nvPr/>
            </p:nvSpPr>
            <p:spPr>
              <a:xfrm>
                <a:off x="13095241" y="5240950"/>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6"/>
              <p:cNvSpPr/>
              <p:nvPr/>
            </p:nvSpPr>
            <p:spPr>
              <a:xfrm>
                <a:off x="13375608" y="4811653"/>
                <a:ext cx="40378" cy="35585"/>
              </a:xfrm>
              <a:custGeom>
                <a:avLst/>
                <a:gdLst/>
                <a:ahLst/>
                <a:cxnLst/>
                <a:rect l="l" t="t" r="r" b="b"/>
                <a:pathLst>
                  <a:path w="337" h="297" extrusionOk="0">
                    <a:moveTo>
                      <a:pt x="281" y="100"/>
                    </a:moveTo>
                    <a:cubicBezTo>
                      <a:pt x="276" y="90"/>
                      <a:pt x="270" y="83"/>
                      <a:pt x="265" y="73"/>
                    </a:cubicBezTo>
                    <a:cubicBezTo>
                      <a:pt x="218" y="1"/>
                      <a:pt x="117" y="1"/>
                      <a:pt x="73" y="73"/>
                    </a:cubicBezTo>
                    <a:cubicBezTo>
                      <a:pt x="67" y="83"/>
                      <a:pt x="60" y="90"/>
                      <a:pt x="55" y="100"/>
                    </a:cubicBezTo>
                    <a:cubicBezTo>
                      <a:pt x="1" y="185"/>
                      <a:pt x="73" y="297"/>
                      <a:pt x="169" y="297"/>
                    </a:cubicBezTo>
                    <a:cubicBezTo>
                      <a:pt x="266" y="297"/>
                      <a:pt x="336" y="184"/>
                      <a:pt x="281"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6"/>
              <p:cNvSpPr/>
              <p:nvPr/>
            </p:nvSpPr>
            <p:spPr>
              <a:xfrm>
                <a:off x="13194927" y="5606866"/>
                <a:ext cx="63143" cy="61345"/>
              </a:xfrm>
              <a:custGeom>
                <a:avLst/>
                <a:gdLst/>
                <a:ahLst/>
                <a:cxnLst/>
                <a:rect l="l" t="t" r="r" b="b"/>
                <a:pathLst>
                  <a:path w="527" h="512" extrusionOk="0">
                    <a:moveTo>
                      <a:pt x="264" y="512"/>
                    </a:moveTo>
                    <a:cubicBezTo>
                      <a:pt x="396" y="512"/>
                      <a:pt x="526" y="394"/>
                      <a:pt x="519" y="255"/>
                    </a:cubicBezTo>
                    <a:cubicBezTo>
                      <a:pt x="512" y="117"/>
                      <a:pt x="407" y="0"/>
                      <a:pt x="264" y="0"/>
                    </a:cubicBezTo>
                    <a:cubicBezTo>
                      <a:pt x="131" y="0"/>
                      <a:pt x="1" y="117"/>
                      <a:pt x="7" y="255"/>
                    </a:cubicBezTo>
                    <a:cubicBezTo>
                      <a:pt x="15" y="394"/>
                      <a:pt x="120" y="512"/>
                      <a:pt x="264" y="5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6"/>
              <p:cNvSpPr/>
              <p:nvPr/>
            </p:nvSpPr>
            <p:spPr>
              <a:xfrm>
                <a:off x="13527293" y="6459949"/>
                <a:ext cx="17253" cy="13659"/>
              </a:xfrm>
              <a:custGeom>
                <a:avLst/>
                <a:gdLst/>
                <a:ahLst/>
                <a:cxnLst/>
                <a:rect l="l" t="t" r="r" b="b"/>
                <a:pathLst>
                  <a:path w="144" h="114" extrusionOk="0">
                    <a:moveTo>
                      <a:pt x="73" y="113"/>
                    </a:moveTo>
                    <a:cubicBezTo>
                      <a:pt x="144" y="113"/>
                      <a:pt x="144" y="1"/>
                      <a:pt x="73" y="1"/>
                    </a:cubicBezTo>
                    <a:cubicBezTo>
                      <a:pt x="0" y="1"/>
                      <a:pt x="0" y="113"/>
                      <a:pt x="73" y="1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6"/>
              <p:cNvSpPr/>
              <p:nvPr/>
            </p:nvSpPr>
            <p:spPr>
              <a:xfrm>
                <a:off x="13447017" y="6697422"/>
                <a:ext cx="37862" cy="29235"/>
              </a:xfrm>
              <a:custGeom>
                <a:avLst/>
                <a:gdLst/>
                <a:ahLst/>
                <a:cxnLst/>
                <a:rect l="l" t="t" r="r" b="b"/>
                <a:pathLst>
                  <a:path w="316" h="244" extrusionOk="0">
                    <a:moveTo>
                      <a:pt x="158" y="244"/>
                    </a:moveTo>
                    <a:cubicBezTo>
                      <a:pt x="313" y="244"/>
                      <a:pt x="315" y="1"/>
                      <a:pt x="158" y="1"/>
                    </a:cubicBezTo>
                    <a:cubicBezTo>
                      <a:pt x="2" y="0"/>
                      <a:pt x="1" y="244"/>
                      <a:pt x="158" y="2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6"/>
              <p:cNvSpPr/>
              <p:nvPr/>
            </p:nvSpPr>
            <p:spPr>
              <a:xfrm>
                <a:off x="13326244" y="6841560"/>
                <a:ext cx="57631" cy="56313"/>
              </a:xfrm>
              <a:custGeom>
                <a:avLst/>
                <a:gdLst/>
                <a:ahLst/>
                <a:cxnLst/>
                <a:rect l="l" t="t" r="r" b="b"/>
                <a:pathLst>
                  <a:path w="481" h="470" extrusionOk="0">
                    <a:moveTo>
                      <a:pt x="240" y="470"/>
                    </a:moveTo>
                    <a:cubicBezTo>
                      <a:pt x="363" y="470"/>
                      <a:pt x="480" y="362"/>
                      <a:pt x="475" y="236"/>
                    </a:cubicBezTo>
                    <a:cubicBezTo>
                      <a:pt x="470" y="109"/>
                      <a:pt x="372" y="0"/>
                      <a:pt x="240" y="0"/>
                    </a:cubicBezTo>
                    <a:cubicBezTo>
                      <a:pt x="118" y="0"/>
                      <a:pt x="1" y="109"/>
                      <a:pt x="6" y="236"/>
                    </a:cubicBezTo>
                    <a:cubicBezTo>
                      <a:pt x="11" y="362"/>
                      <a:pt x="108" y="470"/>
                      <a:pt x="240" y="4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6"/>
              <p:cNvSpPr/>
              <p:nvPr/>
            </p:nvSpPr>
            <p:spPr>
              <a:xfrm>
                <a:off x="9328264" y="6144356"/>
                <a:ext cx="28995" cy="24322"/>
              </a:xfrm>
              <a:custGeom>
                <a:avLst/>
                <a:gdLst/>
                <a:ahLst/>
                <a:cxnLst/>
                <a:rect l="l" t="t" r="r" b="b"/>
                <a:pathLst>
                  <a:path w="242" h="203" extrusionOk="0">
                    <a:moveTo>
                      <a:pt x="204" y="59"/>
                    </a:moveTo>
                    <a:cubicBezTo>
                      <a:pt x="187" y="28"/>
                      <a:pt x="161" y="0"/>
                      <a:pt x="122" y="0"/>
                    </a:cubicBezTo>
                    <a:cubicBezTo>
                      <a:pt x="82" y="0"/>
                      <a:pt x="59" y="28"/>
                      <a:pt x="39" y="59"/>
                    </a:cubicBezTo>
                    <a:cubicBezTo>
                      <a:pt x="1" y="122"/>
                      <a:pt x="49" y="203"/>
                      <a:pt x="122" y="203"/>
                    </a:cubicBezTo>
                    <a:cubicBezTo>
                      <a:pt x="193" y="203"/>
                      <a:pt x="241" y="122"/>
                      <a:pt x="204" y="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6"/>
              <p:cNvSpPr/>
              <p:nvPr/>
            </p:nvSpPr>
            <p:spPr>
              <a:xfrm>
                <a:off x="9399075" y="6019029"/>
                <a:ext cx="30673" cy="31032"/>
              </a:xfrm>
              <a:custGeom>
                <a:avLst/>
                <a:gdLst/>
                <a:ahLst/>
                <a:cxnLst/>
                <a:rect l="l" t="t" r="r" b="b"/>
                <a:pathLst>
                  <a:path w="256" h="259" extrusionOk="0">
                    <a:moveTo>
                      <a:pt x="146" y="242"/>
                    </a:moveTo>
                    <a:cubicBezTo>
                      <a:pt x="201" y="229"/>
                      <a:pt x="256" y="193"/>
                      <a:pt x="256" y="130"/>
                    </a:cubicBezTo>
                    <a:cubicBezTo>
                      <a:pt x="256" y="68"/>
                      <a:pt x="200" y="31"/>
                      <a:pt x="146" y="18"/>
                    </a:cubicBezTo>
                    <a:cubicBezTo>
                      <a:pt x="74" y="0"/>
                      <a:pt x="1" y="52"/>
                      <a:pt x="1" y="130"/>
                    </a:cubicBezTo>
                    <a:cubicBezTo>
                      <a:pt x="1" y="206"/>
                      <a:pt x="74" y="258"/>
                      <a:pt x="146" y="2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6"/>
              <p:cNvSpPr/>
              <p:nvPr/>
            </p:nvSpPr>
            <p:spPr>
              <a:xfrm>
                <a:off x="9831247" y="6227508"/>
                <a:ext cx="74525" cy="57990"/>
              </a:xfrm>
              <a:custGeom>
                <a:avLst/>
                <a:gdLst/>
                <a:ahLst/>
                <a:cxnLst/>
                <a:rect l="l" t="t" r="r" b="b"/>
                <a:pathLst>
                  <a:path w="622" h="484" extrusionOk="0">
                    <a:moveTo>
                      <a:pt x="310" y="483"/>
                    </a:moveTo>
                    <a:cubicBezTo>
                      <a:pt x="621" y="483"/>
                      <a:pt x="621" y="0"/>
                      <a:pt x="310" y="0"/>
                    </a:cubicBezTo>
                    <a:cubicBezTo>
                      <a:pt x="0" y="0"/>
                      <a:pt x="0" y="483"/>
                      <a:pt x="310" y="4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6"/>
              <p:cNvSpPr/>
              <p:nvPr/>
            </p:nvSpPr>
            <p:spPr>
              <a:xfrm>
                <a:off x="9837477" y="6911892"/>
                <a:ext cx="26958" cy="20968"/>
              </a:xfrm>
              <a:custGeom>
                <a:avLst/>
                <a:gdLst/>
                <a:ahLst/>
                <a:cxnLst/>
                <a:rect l="l" t="t" r="r" b="b"/>
                <a:pathLst>
                  <a:path w="225" h="175" extrusionOk="0">
                    <a:moveTo>
                      <a:pt x="113" y="175"/>
                    </a:moveTo>
                    <a:cubicBezTo>
                      <a:pt x="224" y="175"/>
                      <a:pt x="224" y="1"/>
                      <a:pt x="113" y="1"/>
                    </a:cubicBezTo>
                    <a:cubicBezTo>
                      <a:pt x="1" y="1"/>
                      <a:pt x="1"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6"/>
              <p:cNvSpPr/>
              <p:nvPr/>
            </p:nvSpPr>
            <p:spPr>
              <a:xfrm>
                <a:off x="10127189" y="6932380"/>
                <a:ext cx="31152" cy="32110"/>
              </a:xfrm>
              <a:custGeom>
                <a:avLst/>
                <a:gdLst/>
                <a:ahLst/>
                <a:cxnLst/>
                <a:rect l="l" t="t" r="r" b="b"/>
                <a:pathLst>
                  <a:path w="260" h="268" extrusionOk="0">
                    <a:moveTo>
                      <a:pt x="235" y="131"/>
                    </a:moveTo>
                    <a:cubicBezTo>
                      <a:pt x="230" y="117"/>
                      <a:pt x="225" y="102"/>
                      <a:pt x="217" y="86"/>
                    </a:cubicBezTo>
                    <a:cubicBezTo>
                      <a:pt x="186" y="1"/>
                      <a:pt x="77" y="1"/>
                      <a:pt x="43" y="86"/>
                    </a:cubicBezTo>
                    <a:cubicBezTo>
                      <a:pt x="38" y="101"/>
                      <a:pt x="33" y="116"/>
                      <a:pt x="26" y="131"/>
                    </a:cubicBezTo>
                    <a:cubicBezTo>
                      <a:pt x="1" y="197"/>
                      <a:pt x="64" y="266"/>
                      <a:pt x="130" y="266"/>
                    </a:cubicBezTo>
                    <a:cubicBezTo>
                      <a:pt x="196" y="267"/>
                      <a:pt x="259" y="197"/>
                      <a:pt x="235" y="1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6"/>
              <p:cNvSpPr/>
              <p:nvPr/>
            </p:nvSpPr>
            <p:spPr>
              <a:xfrm>
                <a:off x="9955614" y="6709883"/>
                <a:ext cx="35825" cy="27797"/>
              </a:xfrm>
              <a:custGeom>
                <a:avLst/>
                <a:gdLst/>
                <a:ahLst/>
                <a:cxnLst/>
                <a:rect l="l" t="t" r="r" b="b"/>
                <a:pathLst>
                  <a:path w="299" h="232" extrusionOk="0">
                    <a:moveTo>
                      <a:pt x="150" y="231"/>
                    </a:moveTo>
                    <a:cubicBezTo>
                      <a:pt x="298" y="231"/>
                      <a:pt x="298" y="1"/>
                      <a:pt x="150" y="1"/>
                    </a:cubicBezTo>
                    <a:cubicBezTo>
                      <a:pt x="1" y="1"/>
                      <a:pt x="1" y="231"/>
                      <a:pt x="150"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6"/>
              <p:cNvSpPr/>
              <p:nvPr/>
            </p:nvSpPr>
            <p:spPr>
              <a:xfrm>
                <a:off x="9296992" y="5718054"/>
                <a:ext cx="33309" cy="25880"/>
              </a:xfrm>
              <a:custGeom>
                <a:avLst/>
                <a:gdLst/>
                <a:ahLst/>
                <a:cxnLst/>
                <a:rect l="l" t="t" r="r" b="b"/>
                <a:pathLst>
                  <a:path w="278" h="216" extrusionOk="0">
                    <a:moveTo>
                      <a:pt x="139" y="215"/>
                    </a:moveTo>
                    <a:cubicBezTo>
                      <a:pt x="278" y="215"/>
                      <a:pt x="278" y="1"/>
                      <a:pt x="139" y="1"/>
                    </a:cubicBezTo>
                    <a:cubicBezTo>
                      <a:pt x="0" y="0"/>
                      <a:pt x="0"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6"/>
              <p:cNvSpPr/>
              <p:nvPr/>
            </p:nvSpPr>
            <p:spPr>
              <a:xfrm>
                <a:off x="9315444" y="5047089"/>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6"/>
              <p:cNvSpPr/>
              <p:nvPr/>
            </p:nvSpPr>
            <p:spPr>
              <a:xfrm>
                <a:off x="9278421" y="4892288"/>
                <a:ext cx="23723" cy="18571"/>
              </a:xfrm>
              <a:custGeom>
                <a:avLst/>
                <a:gdLst/>
                <a:ahLst/>
                <a:cxnLst/>
                <a:rect l="l" t="t" r="r" b="b"/>
                <a:pathLst>
                  <a:path w="198" h="155" extrusionOk="0">
                    <a:moveTo>
                      <a:pt x="98" y="154"/>
                    </a:moveTo>
                    <a:cubicBezTo>
                      <a:pt x="198" y="154"/>
                      <a:pt x="198" y="0"/>
                      <a:pt x="98" y="0"/>
                    </a:cubicBezTo>
                    <a:cubicBezTo>
                      <a:pt x="0" y="0"/>
                      <a:pt x="0" y="154"/>
                      <a:pt x="98"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6"/>
              <p:cNvSpPr/>
              <p:nvPr/>
            </p:nvSpPr>
            <p:spPr>
              <a:xfrm>
                <a:off x="9670815" y="4710289"/>
                <a:ext cx="56553" cy="43852"/>
              </a:xfrm>
              <a:custGeom>
                <a:avLst/>
                <a:gdLst/>
                <a:ahLst/>
                <a:cxnLst/>
                <a:rect l="l" t="t" r="r" b="b"/>
                <a:pathLst>
                  <a:path w="472" h="366" extrusionOk="0">
                    <a:moveTo>
                      <a:pt x="235" y="366"/>
                    </a:moveTo>
                    <a:cubicBezTo>
                      <a:pt x="470" y="366"/>
                      <a:pt x="471" y="1"/>
                      <a:pt x="235" y="1"/>
                    </a:cubicBezTo>
                    <a:cubicBezTo>
                      <a:pt x="1" y="1"/>
                      <a:pt x="1" y="366"/>
                      <a:pt x="235" y="3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6"/>
              <p:cNvSpPr/>
              <p:nvPr/>
            </p:nvSpPr>
            <p:spPr>
              <a:xfrm>
                <a:off x="9274947" y="4480963"/>
                <a:ext cx="30553" cy="23604"/>
              </a:xfrm>
              <a:custGeom>
                <a:avLst/>
                <a:gdLst/>
                <a:ahLst/>
                <a:cxnLst/>
                <a:rect l="l" t="t" r="r" b="b"/>
                <a:pathLst>
                  <a:path w="255" h="197" extrusionOk="0">
                    <a:moveTo>
                      <a:pt x="127" y="197"/>
                    </a:moveTo>
                    <a:cubicBezTo>
                      <a:pt x="254" y="197"/>
                      <a:pt x="254" y="1"/>
                      <a:pt x="127" y="1"/>
                    </a:cubicBezTo>
                    <a:cubicBezTo>
                      <a:pt x="1" y="1"/>
                      <a:pt x="1"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6"/>
              <p:cNvSpPr/>
              <p:nvPr/>
            </p:nvSpPr>
            <p:spPr>
              <a:xfrm>
                <a:off x="9500797" y="4298365"/>
                <a:ext cx="34507" cy="26839"/>
              </a:xfrm>
              <a:custGeom>
                <a:avLst/>
                <a:gdLst/>
                <a:ahLst/>
                <a:cxnLst/>
                <a:rect l="l" t="t" r="r" b="b"/>
                <a:pathLst>
                  <a:path w="288" h="224" extrusionOk="0">
                    <a:moveTo>
                      <a:pt x="144" y="223"/>
                    </a:moveTo>
                    <a:cubicBezTo>
                      <a:pt x="287" y="223"/>
                      <a:pt x="287" y="1"/>
                      <a:pt x="144" y="1"/>
                    </a:cubicBezTo>
                    <a:cubicBezTo>
                      <a:pt x="0" y="1"/>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6"/>
              <p:cNvSpPr/>
              <p:nvPr/>
            </p:nvSpPr>
            <p:spPr>
              <a:xfrm>
                <a:off x="9695976" y="4078384"/>
                <a:ext cx="29594" cy="23004"/>
              </a:xfrm>
              <a:custGeom>
                <a:avLst/>
                <a:gdLst/>
                <a:ahLst/>
                <a:cxnLst/>
                <a:rect l="l" t="t" r="r" b="b"/>
                <a:pathLst>
                  <a:path w="247" h="192" extrusionOk="0">
                    <a:moveTo>
                      <a:pt x="123" y="192"/>
                    </a:moveTo>
                    <a:cubicBezTo>
                      <a:pt x="245" y="192"/>
                      <a:pt x="246" y="1"/>
                      <a:pt x="123" y="1"/>
                    </a:cubicBezTo>
                    <a:cubicBezTo>
                      <a:pt x="1" y="1"/>
                      <a:pt x="1" y="192"/>
                      <a:pt x="123"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6"/>
              <p:cNvSpPr/>
              <p:nvPr/>
            </p:nvSpPr>
            <p:spPr>
              <a:xfrm>
                <a:off x="9607672" y="3861759"/>
                <a:ext cx="31032" cy="24083"/>
              </a:xfrm>
              <a:custGeom>
                <a:avLst/>
                <a:gdLst/>
                <a:ahLst/>
                <a:cxnLst/>
                <a:rect l="l" t="t" r="r" b="b"/>
                <a:pathLst>
                  <a:path w="259" h="201" extrusionOk="0">
                    <a:moveTo>
                      <a:pt x="129" y="201"/>
                    </a:moveTo>
                    <a:cubicBezTo>
                      <a:pt x="259" y="201"/>
                      <a:pt x="259"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6"/>
              <p:cNvSpPr/>
              <p:nvPr/>
            </p:nvSpPr>
            <p:spPr>
              <a:xfrm>
                <a:off x="9304661" y="3895427"/>
                <a:ext cx="64580" cy="50083"/>
              </a:xfrm>
              <a:custGeom>
                <a:avLst/>
                <a:gdLst/>
                <a:ahLst/>
                <a:cxnLst/>
                <a:rect l="l" t="t" r="r" b="b"/>
                <a:pathLst>
                  <a:path w="539" h="418" extrusionOk="0">
                    <a:moveTo>
                      <a:pt x="270" y="417"/>
                    </a:moveTo>
                    <a:cubicBezTo>
                      <a:pt x="539" y="417"/>
                      <a:pt x="539" y="1"/>
                      <a:pt x="270" y="1"/>
                    </a:cubicBezTo>
                    <a:cubicBezTo>
                      <a:pt x="1" y="1"/>
                      <a:pt x="1" y="417"/>
                      <a:pt x="270"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
              <p:cNvSpPr/>
              <p:nvPr/>
            </p:nvSpPr>
            <p:spPr>
              <a:xfrm>
                <a:off x="9614861" y="3414489"/>
                <a:ext cx="39898" cy="30792"/>
              </a:xfrm>
              <a:custGeom>
                <a:avLst/>
                <a:gdLst/>
                <a:ahLst/>
                <a:cxnLst/>
                <a:rect l="l" t="t" r="r" b="b"/>
                <a:pathLst>
                  <a:path w="333" h="257" extrusionOk="0">
                    <a:moveTo>
                      <a:pt x="167" y="256"/>
                    </a:moveTo>
                    <a:cubicBezTo>
                      <a:pt x="332" y="256"/>
                      <a:pt x="333" y="0"/>
                      <a:pt x="167" y="0"/>
                    </a:cubicBezTo>
                    <a:cubicBezTo>
                      <a:pt x="1" y="0"/>
                      <a:pt x="1" y="256"/>
                      <a:pt x="167" y="2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
              <p:cNvSpPr/>
              <p:nvPr/>
            </p:nvSpPr>
            <p:spPr>
              <a:xfrm>
                <a:off x="9855928" y="3342121"/>
                <a:ext cx="60147" cy="46848"/>
              </a:xfrm>
              <a:custGeom>
                <a:avLst/>
                <a:gdLst/>
                <a:ahLst/>
                <a:cxnLst/>
                <a:rect l="l" t="t" r="r" b="b"/>
                <a:pathLst>
                  <a:path w="502" h="391" extrusionOk="0">
                    <a:moveTo>
                      <a:pt x="251" y="390"/>
                    </a:moveTo>
                    <a:cubicBezTo>
                      <a:pt x="502" y="390"/>
                      <a:pt x="502" y="1"/>
                      <a:pt x="251" y="1"/>
                    </a:cubicBezTo>
                    <a:cubicBezTo>
                      <a:pt x="1" y="3"/>
                      <a:pt x="1" y="390"/>
                      <a:pt x="251"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6"/>
              <p:cNvSpPr/>
              <p:nvPr/>
            </p:nvSpPr>
            <p:spPr>
              <a:xfrm>
                <a:off x="11649795" y="3983012"/>
                <a:ext cx="34627" cy="26839"/>
              </a:xfrm>
              <a:custGeom>
                <a:avLst/>
                <a:gdLst/>
                <a:ahLst/>
                <a:cxnLst/>
                <a:rect l="l" t="t" r="r" b="b"/>
                <a:pathLst>
                  <a:path w="289" h="224" extrusionOk="0">
                    <a:moveTo>
                      <a:pt x="145" y="223"/>
                    </a:moveTo>
                    <a:cubicBezTo>
                      <a:pt x="288" y="223"/>
                      <a:pt x="288" y="1"/>
                      <a:pt x="145" y="1"/>
                    </a:cubicBezTo>
                    <a:cubicBezTo>
                      <a:pt x="3" y="1"/>
                      <a:pt x="1" y="223"/>
                      <a:pt x="145"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6"/>
              <p:cNvSpPr/>
              <p:nvPr/>
            </p:nvSpPr>
            <p:spPr>
              <a:xfrm>
                <a:off x="11730431" y="4096237"/>
                <a:ext cx="13659" cy="10783"/>
              </a:xfrm>
              <a:custGeom>
                <a:avLst/>
                <a:gdLst/>
                <a:ahLst/>
                <a:cxnLst/>
                <a:rect l="l" t="t" r="r" b="b"/>
                <a:pathLst>
                  <a:path w="114" h="90" extrusionOk="0">
                    <a:moveTo>
                      <a:pt x="57" y="89"/>
                    </a:moveTo>
                    <a:cubicBezTo>
                      <a:pt x="113" y="89"/>
                      <a:pt x="113" y="1"/>
                      <a:pt x="57" y="1"/>
                    </a:cubicBezTo>
                    <a:cubicBezTo>
                      <a:pt x="0" y="1"/>
                      <a:pt x="0" y="89"/>
                      <a:pt x="57" y="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6"/>
              <p:cNvSpPr/>
              <p:nvPr/>
            </p:nvSpPr>
            <p:spPr>
              <a:xfrm>
                <a:off x="11433530" y="4344614"/>
                <a:ext cx="35226" cy="27677"/>
              </a:xfrm>
              <a:custGeom>
                <a:avLst/>
                <a:gdLst/>
                <a:ahLst/>
                <a:cxnLst/>
                <a:rect l="l" t="t" r="r" b="b"/>
                <a:pathLst>
                  <a:path w="294" h="231" extrusionOk="0">
                    <a:moveTo>
                      <a:pt x="147" y="231"/>
                    </a:moveTo>
                    <a:cubicBezTo>
                      <a:pt x="293" y="231"/>
                      <a:pt x="293"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6"/>
              <p:cNvSpPr/>
              <p:nvPr/>
            </p:nvSpPr>
            <p:spPr>
              <a:xfrm>
                <a:off x="11542921" y="4170642"/>
                <a:ext cx="26479" cy="31272"/>
              </a:xfrm>
              <a:custGeom>
                <a:avLst/>
                <a:gdLst/>
                <a:ahLst/>
                <a:cxnLst/>
                <a:rect l="l" t="t" r="r" b="b"/>
                <a:pathLst>
                  <a:path w="221" h="261" extrusionOk="0">
                    <a:moveTo>
                      <a:pt x="217" y="155"/>
                    </a:moveTo>
                    <a:cubicBezTo>
                      <a:pt x="221" y="123"/>
                      <a:pt x="216" y="96"/>
                      <a:pt x="198" y="66"/>
                    </a:cubicBezTo>
                    <a:cubicBezTo>
                      <a:pt x="160" y="1"/>
                      <a:pt x="59" y="1"/>
                      <a:pt x="23" y="66"/>
                    </a:cubicBezTo>
                    <a:cubicBezTo>
                      <a:pt x="7" y="96"/>
                      <a:pt x="0" y="122"/>
                      <a:pt x="5" y="155"/>
                    </a:cubicBezTo>
                    <a:cubicBezTo>
                      <a:pt x="11" y="212"/>
                      <a:pt x="48" y="260"/>
                      <a:pt x="110" y="260"/>
                    </a:cubicBezTo>
                    <a:cubicBezTo>
                      <a:pt x="174" y="260"/>
                      <a:pt x="210" y="212"/>
                      <a:pt x="217"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6"/>
              <p:cNvSpPr/>
              <p:nvPr/>
            </p:nvSpPr>
            <p:spPr>
              <a:xfrm>
                <a:off x="11410286" y="4664999"/>
                <a:ext cx="23484" cy="24802"/>
              </a:xfrm>
              <a:custGeom>
                <a:avLst/>
                <a:gdLst/>
                <a:ahLst/>
                <a:cxnLst/>
                <a:rect l="l" t="t" r="r" b="b"/>
                <a:pathLst>
                  <a:path w="196" h="207" extrusionOk="0">
                    <a:moveTo>
                      <a:pt x="170" y="80"/>
                    </a:moveTo>
                    <a:cubicBezTo>
                      <a:pt x="165" y="68"/>
                      <a:pt x="158" y="54"/>
                      <a:pt x="153" y="42"/>
                    </a:cubicBezTo>
                    <a:cubicBezTo>
                      <a:pt x="134" y="0"/>
                      <a:pt x="60" y="0"/>
                      <a:pt x="42" y="42"/>
                    </a:cubicBezTo>
                    <a:cubicBezTo>
                      <a:pt x="37" y="56"/>
                      <a:pt x="31" y="69"/>
                      <a:pt x="25" y="80"/>
                    </a:cubicBezTo>
                    <a:cubicBezTo>
                      <a:pt x="0" y="137"/>
                      <a:pt x="29" y="207"/>
                      <a:pt x="97" y="207"/>
                    </a:cubicBezTo>
                    <a:cubicBezTo>
                      <a:pt x="167" y="207"/>
                      <a:pt x="195" y="136"/>
                      <a:pt x="170" y="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6"/>
              <p:cNvSpPr/>
              <p:nvPr/>
            </p:nvSpPr>
            <p:spPr>
              <a:xfrm>
                <a:off x="10697028" y="3023173"/>
                <a:ext cx="24682" cy="19290"/>
              </a:xfrm>
              <a:custGeom>
                <a:avLst/>
                <a:gdLst/>
                <a:ahLst/>
                <a:cxnLst/>
                <a:rect l="l" t="t" r="r" b="b"/>
                <a:pathLst>
                  <a:path w="206" h="161" extrusionOk="0">
                    <a:moveTo>
                      <a:pt x="103" y="160"/>
                    </a:moveTo>
                    <a:cubicBezTo>
                      <a:pt x="206" y="160"/>
                      <a:pt x="206" y="0"/>
                      <a:pt x="103" y="0"/>
                    </a:cubicBezTo>
                    <a:cubicBezTo>
                      <a:pt x="0" y="0"/>
                      <a:pt x="0" y="160"/>
                      <a:pt x="103"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6"/>
              <p:cNvSpPr/>
              <p:nvPr/>
            </p:nvSpPr>
            <p:spPr>
              <a:xfrm>
                <a:off x="10425648" y="2834224"/>
                <a:ext cx="30074" cy="23364"/>
              </a:xfrm>
              <a:custGeom>
                <a:avLst/>
                <a:gdLst/>
                <a:ahLst/>
                <a:cxnLst/>
                <a:rect l="l" t="t" r="r" b="b"/>
                <a:pathLst>
                  <a:path w="251" h="195" extrusionOk="0">
                    <a:moveTo>
                      <a:pt x="125" y="195"/>
                    </a:moveTo>
                    <a:cubicBezTo>
                      <a:pt x="251" y="195"/>
                      <a:pt x="251" y="1"/>
                      <a:pt x="125" y="1"/>
                    </a:cubicBezTo>
                    <a:cubicBezTo>
                      <a:pt x="2" y="1"/>
                      <a:pt x="1" y="195"/>
                      <a:pt x="125"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6"/>
              <p:cNvSpPr/>
              <p:nvPr/>
            </p:nvSpPr>
            <p:spPr>
              <a:xfrm>
                <a:off x="10352201" y="2990583"/>
                <a:ext cx="48765" cy="37742"/>
              </a:xfrm>
              <a:custGeom>
                <a:avLst/>
                <a:gdLst/>
                <a:ahLst/>
                <a:cxnLst/>
                <a:rect l="l" t="t" r="r" b="b"/>
                <a:pathLst>
                  <a:path w="407" h="315" extrusionOk="0">
                    <a:moveTo>
                      <a:pt x="204" y="314"/>
                    </a:moveTo>
                    <a:cubicBezTo>
                      <a:pt x="405" y="314"/>
                      <a:pt x="406" y="1"/>
                      <a:pt x="204" y="1"/>
                    </a:cubicBezTo>
                    <a:cubicBezTo>
                      <a:pt x="0" y="0"/>
                      <a:pt x="0" y="314"/>
                      <a:pt x="204" y="3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6"/>
              <p:cNvSpPr/>
              <p:nvPr/>
            </p:nvSpPr>
            <p:spPr>
              <a:xfrm>
                <a:off x="10538513" y="2691045"/>
                <a:ext cx="37981" cy="29474"/>
              </a:xfrm>
              <a:custGeom>
                <a:avLst/>
                <a:gdLst/>
                <a:ahLst/>
                <a:cxnLst/>
                <a:rect l="l" t="t" r="r" b="b"/>
                <a:pathLst>
                  <a:path w="317" h="246" extrusionOk="0">
                    <a:moveTo>
                      <a:pt x="159" y="245"/>
                    </a:moveTo>
                    <a:cubicBezTo>
                      <a:pt x="317" y="245"/>
                      <a:pt x="317" y="1"/>
                      <a:pt x="159" y="1"/>
                    </a:cubicBezTo>
                    <a:cubicBezTo>
                      <a:pt x="1" y="1"/>
                      <a:pt x="1" y="245"/>
                      <a:pt x="159" y="2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6"/>
              <p:cNvSpPr/>
              <p:nvPr/>
            </p:nvSpPr>
            <p:spPr>
              <a:xfrm>
                <a:off x="10045595" y="2817211"/>
                <a:ext cx="42654" cy="40378"/>
              </a:xfrm>
              <a:custGeom>
                <a:avLst/>
                <a:gdLst/>
                <a:ahLst/>
                <a:cxnLst/>
                <a:rect l="l" t="t" r="r" b="b"/>
                <a:pathLst>
                  <a:path w="356" h="337" extrusionOk="0">
                    <a:moveTo>
                      <a:pt x="304" y="118"/>
                    </a:moveTo>
                    <a:cubicBezTo>
                      <a:pt x="297" y="106"/>
                      <a:pt x="291" y="93"/>
                      <a:pt x="284" y="81"/>
                    </a:cubicBezTo>
                    <a:cubicBezTo>
                      <a:pt x="242" y="0"/>
                      <a:pt x="114" y="0"/>
                      <a:pt x="72" y="81"/>
                    </a:cubicBezTo>
                    <a:cubicBezTo>
                      <a:pt x="65" y="93"/>
                      <a:pt x="59" y="106"/>
                      <a:pt x="52" y="118"/>
                    </a:cubicBezTo>
                    <a:cubicBezTo>
                      <a:pt x="1" y="214"/>
                      <a:pt x="64" y="337"/>
                      <a:pt x="178" y="337"/>
                    </a:cubicBezTo>
                    <a:cubicBezTo>
                      <a:pt x="292" y="337"/>
                      <a:pt x="355" y="214"/>
                      <a:pt x="304"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6"/>
              <p:cNvSpPr/>
              <p:nvPr/>
            </p:nvSpPr>
            <p:spPr>
              <a:xfrm>
                <a:off x="9935246" y="3045698"/>
                <a:ext cx="41456" cy="32350"/>
              </a:xfrm>
              <a:custGeom>
                <a:avLst/>
                <a:gdLst/>
                <a:ahLst/>
                <a:cxnLst/>
                <a:rect l="l" t="t" r="r" b="b"/>
                <a:pathLst>
                  <a:path w="346" h="270" extrusionOk="0">
                    <a:moveTo>
                      <a:pt x="173" y="270"/>
                    </a:moveTo>
                    <a:cubicBezTo>
                      <a:pt x="346" y="270"/>
                      <a:pt x="346" y="1"/>
                      <a:pt x="173" y="1"/>
                    </a:cubicBezTo>
                    <a:cubicBezTo>
                      <a:pt x="0" y="2"/>
                      <a:pt x="0" y="270"/>
                      <a:pt x="173"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6"/>
              <p:cNvSpPr/>
              <p:nvPr/>
            </p:nvSpPr>
            <p:spPr>
              <a:xfrm>
                <a:off x="12279422" y="4815846"/>
                <a:ext cx="25401" cy="19650"/>
              </a:xfrm>
              <a:custGeom>
                <a:avLst/>
                <a:gdLst/>
                <a:ahLst/>
                <a:cxnLst/>
                <a:rect l="l" t="t" r="r" b="b"/>
                <a:pathLst>
                  <a:path w="212" h="164" extrusionOk="0">
                    <a:moveTo>
                      <a:pt x="106" y="164"/>
                    </a:moveTo>
                    <a:cubicBezTo>
                      <a:pt x="210" y="164"/>
                      <a:pt x="211" y="0"/>
                      <a:pt x="106" y="0"/>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6"/>
              <p:cNvSpPr/>
              <p:nvPr/>
            </p:nvSpPr>
            <p:spPr>
              <a:xfrm>
                <a:off x="12302786" y="4673985"/>
                <a:ext cx="21687" cy="23124"/>
              </a:xfrm>
              <a:custGeom>
                <a:avLst/>
                <a:gdLst/>
                <a:ahLst/>
                <a:cxnLst/>
                <a:rect l="l" t="t" r="r" b="b"/>
                <a:pathLst>
                  <a:path w="181" h="193" extrusionOk="0">
                    <a:moveTo>
                      <a:pt x="68" y="31"/>
                    </a:moveTo>
                    <a:cubicBezTo>
                      <a:pt x="55" y="39"/>
                      <a:pt x="44" y="46"/>
                      <a:pt x="32" y="53"/>
                    </a:cubicBezTo>
                    <a:cubicBezTo>
                      <a:pt x="1" y="73"/>
                      <a:pt x="1" y="119"/>
                      <a:pt x="32" y="139"/>
                    </a:cubicBezTo>
                    <a:cubicBezTo>
                      <a:pt x="44" y="147"/>
                      <a:pt x="55" y="153"/>
                      <a:pt x="68" y="162"/>
                    </a:cubicBezTo>
                    <a:cubicBezTo>
                      <a:pt x="117" y="192"/>
                      <a:pt x="181" y="152"/>
                      <a:pt x="181" y="95"/>
                    </a:cubicBezTo>
                    <a:cubicBezTo>
                      <a:pt x="181" y="39"/>
                      <a:pt x="117" y="0"/>
                      <a:pt x="68" y="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6"/>
              <p:cNvSpPr/>
              <p:nvPr/>
            </p:nvSpPr>
            <p:spPr>
              <a:xfrm>
                <a:off x="13264539" y="4551774"/>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
              <p:cNvSpPr/>
              <p:nvPr/>
            </p:nvSpPr>
            <p:spPr>
              <a:xfrm>
                <a:off x="13484999" y="4363664"/>
                <a:ext cx="31991" cy="24682"/>
              </a:xfrm>
              <a:custGeom>
                <a:avLst/>
                <a:gdLst/>
                <a:ahLst/>
                <a:cxnLst/>
                <a:rect l="l" t="t" r="r" b="b"/>
                <a:pathLst>
                  <a:path w="267" h="206" extrusionOk="0">
                    <a:moveTo>
                      <a:pt x="133" y="206"/>
                    </a:moveTo>
                    <a:cubicBezTo>
                      <a:pt x="265" y="206"/>
                      <a:pt x="267" y="0"/>
                      <a:pt x="133" y="0"/>
                    </a:cubicBezTo>
                    <a:cubicBezTo>
                      <a:pt x="1" y="0"/>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
              <p:cNvSpPr/>
              <p:nvPr/>
            </p:nvSpPr>
            <p:spPr>
              <a:xfrm>
                <a:off x="11099127" y="4827109"/>
                <a:ext cx="26719" cy="20608"/>
              </a:xfrm>
              <a:custGeom>
                <a:avLst/>
                <a:gdLst/>
                <a:ahLst/>
                <a:cxnLst/>
                <a:rect l="l" t="t" r="r" b="b"/>
                <a:pathLst>
                  <a:path w="223" h="172" extrusionOk="0">
                    <a:moveTo>
                      <a:pt x="111" y="171"/>
                    </a:moveTo>
                    <a:cubicBezTo>
                      <a:pt x="222" y="171"/>
                      <a:pt x="222" y="0"/>
                      <a:pt x="111" y="0"/>
                    </a:cubicBezTo>
                    <a:cubicBezTo>
                      <a:pt x="1"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
              <p:cNvSpPr/>
              <p:nvPr/>
            </p:nvSpPr>
            <p:spPr>
              <a:xfrm>
                <a:off x="11598515" y="4700824"/>
                <a:ext cx="20488" cy="15935"/>
              </a:xfrm>
              <a:custGeom>
                <a:avLst/>
                <a:gdLst/>
                <a:ahLst/>
                <a:cxnLst/>
                <a:rect l="l" t="t" r="r" b="b"/>
                <a:pathLst>
                  <a:path w="171" h="133" extrusionOk="0">
                    <a:moveTo>
                      <a:pt x="86" y="133"/>
                    </a:moveTo>
                    <a:cubicBezTo>
                      <a:pt x="170" y="133"/>
                      <a:pt x="170" y="1"/>
                      <a:pt x="86" y="1"/>
                    </a:cubicBezTo>
                    <a:cubicBezTo>
                      <a:pt x="1" y="2"/>
                      <a:pt x="0" y="133"/>
                      <a:pt x="86"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
              <p:cNvSpPr/>
              <p:nvPr/>
            </p:nvSpPr>
            <p:spPr>
              <a:xfrm>
                <a:off x="10449371" y="4621386"/>
                <a:ext cx="29594" cy="23244"/>
              </a:xfrm>
              <a:custGeom>
                <a:avLst/>
                <a:gdLst/>
                <a:ahLst/>
                <a:cxnLst/>
                <a:rect l="l" t="t" r="r" b="b"/>
                <a:pathLst>
                  <a:path w="247" h="194" extrusionOk="0">
                    <a:moveTo>
                      <a:pt x="122" y="193"/>
                    </a:moveTo>
                    <a:cubicBezTo>
                      <a:pt x="246" y="193"/>
                      <a:pt x="247" y="2"/>
                      <a:pt x="122" y="2"/>
                    </a:cubicBezTo>
                    <a:cubicBezTo>
                      <a:pt x="0" y="0"/>
                      <a:pt x="0" y="193"/>
                      <a:pt x="122"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
              <p:cNvSpPr/>
              <p:nvPr/>
            </p:nvSpPr>
            <p:spPr>
              <a:xfrm>
                <a:off x="10319132" y="4577893"/>
                <a:ext cx="21447" cy="16534"/>
              </a:xfrm>
              <a:custGeom>
                <a:avLst/>
                <a:gdLst/>
                <a:ahLst/>
                <a:cxnLst/>
                <a:rect l="l" t="t" r="r" b="b"/>
                <a:pathLst>
                  <a:path w="179" h="138" extrusionOk="0">
                    <a:moveTo>
                      <a:pt x="89" y="138"/>
                    </a:moveTo>
                    <a:cubicBezTo>
                      <a:pt x="178" y="138"/>
                      <a:pt x="178" y="1"/>
                      <a:pt x="89" y="1"/>
                    </a:cubicBezTo>
                    <a:cubicBezTo>
                      <a:pt x="1" y="1"/>
                      <a:pt x="1" y="138"/>
                      <a:pt x="89" y="1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
              <p:cNvSpPr/>
              <p:nvPr/>
            </p:nvSpPr>
            <p:spPr>
              <a:xfrm>
                <a:off x="10221244" y="4486954"/>
                <a:ext cx="30193" cy="23364"/>
              </a:xfrm>
              <a:custGeom>
                <a:avLst/>
                <a:gdLst/>
                <a:ahLst/>
                <a:cxnLst/>
                <a:rect l="l" t="t" r="r" b="b"/>
                <a:pathLst>
                  <a:path w="252" h="195" extrusionOk="0">
                    <a:moveTo>
                      <a:pt x="126" y="194"/>
                    </a:moveTo>
                    <a:cubicBezTo>
                      <a:pt x="252" y="194"/>
                      <a:pt x="252" y="0"/>
                      <a:pt x="126" y="0"/>
                    </a:cubicBezTo>
                    <a:cubicBezTo>
                      <a:pt x="1" y="0"/>
                      <a:pt x="1"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
              <p:cNvSpPr/>
              <p:nvPr/>
            </p:nvSpPr>
            <p:spPr>
              <a:xfrm>
                <a:off x="10377961" y="4269849"/>
                <a:ext cx="52239" cy="53437"/>
              </a:xfrm>
              <a:custGeom>
                <a:avLst/>
                <a:gdLst/>
                <a:ahLst/>
                <a:cxnLst/>
                <a:rect l="l" t="t" r="r" b="b"/>
                <a:pathLst>
                  <a:path w="436" h="446" extrusionOk="0">
                    <a:moveTo>
                      <a:pt x="334" y="29"/>
                    </a:moveTo>
                    <a:cubicBezTo>
                      <a:pt x="300" y="13"/>
                      <a:pt x="270" y="1"/>
                      <a:pt x="231" y="1"/>
                    </a:cubicBezTo>
                    <a:cubicBezTo>
                      <a:pt x="196" y="1"/>
                      <a:pt x="165" y="12"/>
                      <a:pt x="135" y="28"/>
                    </a:cubicBezTo>
                    <a:cubicBezTo>
                      <a:pt x="35" y="80"/>
                      <a:pt x="0" y="212"/>
                      <a:pt x="57" y="308"/>
                    </a:cubicBezTo>
                    <a:cubicBezTo>
                      <a:pt x="120" y="417"/>
                      <a:pt x="286" y="446"/>
                      <a:pt x="376" y="349"/>
                    </a:cubicBezTo>
                    <a:cubicBezTo>
                      <a:pt x="413" y="309"/>
                      <a:pt x="436" y="260"/>
                      <a:pt x="436" y="204"/>
                    </a:cubicBezTo>
                    <a:cubicBezTo>
                      <a:pt x="434" y="139"/>
                      <a:pt x="397" y="57"/>
                      <a:pt x="33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
              <p:cNvSpPr/>
              <p:nvPr/>
            </p:nvSpPr>
            <p:spPr>
              <a:xfrm>
                <a:off x="10689240" y="4367378"/>
                <a:ext cx="52120" cy="40617"/>
              </a:xfrm>
              <a:custGeom>
                <a:avLst/>
                <a:gdLst/>
                <a:ahLst/>
                <a:cxnLst/>
                <a:rect l="l" t="t" r="r" b="b"/>
                <a:pathLst>
                  <a:path w="435" h="339" extrusionOk="0">
                    <a:moveTo>
                      <a:pt x="217" y="338"/>
                    </a:moveTo>
                    <a:cubicBezTo>
                      <a:pt x="434" y="338"/>
                      <a:pt x="434" y="1"/>
                      <a:pt x="217" y="1"/>
                    </a:cubicBezTo>
                    <a:cubicBezTo>
                      <a:pt x="1" y="1"/>
                      <a:pt x="1" y="338"/>
                      <a:pt x="217"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
              <p:cNvSpPr/>
              <p:nvPr/>
            </p:nvSpPr>
            <p:spPr>
              <a:xfrm>
                <a:off x="11886070" y="5139946"/>
                <a:ext cx="17733" cy="13779"/>
              </a:xfrm>
              <a:custGeom>
                <a:avLst/>
                <a:gdLst/>
                <a:ahLst/>
                <a:cxnLst/>
                <a:rect l="l" t="t" r="r" b="b"/>
                <a:pathLst>
                  <a:path w="148" h="115" extrusionOk="0">
                    <a:moveTo>
                      <a:pt x="73" y="114"/>
                    </a:moveTo>
                    <a:cubicBezTo>
                      <a:pt x="147" y="114"/>
                      <a:pt x="147" y="0"/>
                      <a:pt x="73" y="0"/>
                    </a:cubicBezTo>
                    <a:cubicBezTo>
                      <a:pt x="1" y="1"/>
                      <a:pt x="1" y="114"/>
                      <a:pt x="73"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
              <p:cNvSpPr/>
              <p:nvPr/>
            </p:nvSpPr>
            <p:spPr>
              <a:xfrm>
                <a:off x="12052014" y="4897680"/>
                <a:ext cx="24682" cy="19530"/>
              </a:xfrm>
              <a:custGeom>
                <a:avLst/>
                <a:gdLst/>
                <a:ahLst/>
                <a:cxnLst/>
                <a:rect l="l" t="t" r="r" b="b"/>
                <a:pathLst>
                  <a:path w="206" h="163" extrusionOk="0">
                    <a:moveTo>
                      <a:pt x="103" y="162"/>
                    </a:moveTo>
                    <a:cubicBezTo>
                      <a:pt x="206" y="162"/>
                      <a:pt x="206" y="3"/>
                      <a:pt x="103" y="3"/>
                    </a:cubicBezTo>
                    <a:cubicBezTo>
                      <a:pt x="0" y="1"/>
                      <a:pt x="0" y="162"/>
                      <a:pt x="103"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
              <p:cNvSpPr/>
              <p:nvPr/>
            </p:nvSpPr>
            <p:spPr>
              <a:xfrm>
                <a:off x="11889066" y="4822436"/>
                <a:ext cx="46249" cy="48166"/>
              </a:xfrm>
              <a:custGeom>
                <a:avLst/>
                <a:gdLst/>
                <a:ahLst/>
                <a:cxnLst/>
                <a:rect l="l" t="t" r="r" b="b"/>
                <a:pathLst>
                  <a:path w="386" h="402" extrusionOk="0">
                    <a:moveTo>
                      <a:pt x="331" y="301"/>
                    </a:moveTo>
                    <a:lnTo>
                      <a:pt x="323" y="312"/>
                    </a:lnTo>
                    <a:cubicBezTo>
                      <a:pt x="380" y="268"/>
                      <a:pt x="386" y="176"/>
                      <a:pt x="359" y="115"/>
                    </a:cubicBezTo>
                    <a:cubicBezTo>
                      <a:pt x="333" y="52"/>
                      <a:pt x="266" y="0"/>
                      <a:pt x="195" y="5"/>
                    </a:cubicBezTo>
                    <a:cubicBezTo>
                      <a:pt x="132" y="8"/>
                      <a:pt x="71" y="39"/>
                      <a:pt x="38" y="94"/>
                    </a:cubicBezTo>
                    <a:cubicBezTo>
                      <a:pt x="1" y="156"/>
                      <a:pt x="4" y="264"/>
                      <a:pt x="65" y="312"/>
                    </a:cubicBezTo>
                    <a:lnTo>
                      <a:pt x="58" y="301"/>
                    </a:lnTo>
                    <a:cubicBezTo>
                      <a:pt x="132" y="401"/>
                      <a:pt x="259" y="401"/>
                      <a:pt x="331" y="3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
              <p:cNvSpPr/>
              <p:nvPr/>
            </p:nvSpPr>
            <p:spPr>
              <a:xfrm>
                <a:off x="11794532" y="5017615"/>
                <a:ext cx="56912" cy="60507"/>
              </a:xfrm>
              <a:custGeom>
                <a:avLst/>
                <a:gdLst/>
                <a:ahLst/>
                <a:cxnLst/>
                <a:rect l="l" t="t" r="r" b="b"/>
                <a:pathLst>
                  <a:path w="475" h="505" extrusionOk="0">
                    <a:moveTo>
                      <a:pt x="447" y="246"/>
                    </a:moveTo>
                    <a:cubicBezTo>
                      <a:pt x="411" y="120"/>
                      <a:pt x="283" y="1"/>
                      <a:pt x="146" y="59"/>
                    </a:cubicBezTo>
                    <a:cubicBezTo>
                      <a:pt x="14" y="114"/>
                      <a:pt x="0" y="296"/>
                      <a:pt x="79" y="401"/>
                    </a:cubicBezTo>
                    <a:cubicBezTo>
                      <a:pt x="111" y="444"/>
                      <a:pt x="146" y="481"/>
                      <a:pt x="199" y="494"/>
                    </a:cubicBezTo>
                    <a:cubicBezTo>
                      <a:pt x="245" y="505"/>
                      <a:pt x="288" y="502"/>
                      <a:pt x="330" y="484"/>
                    </a:cubicBezTo>
                    <a:cubicBezTo>
                      <a:pt x="422" y="446"/>
                      <a:pt x="475" y="343"/>
                      <a:pt x="447"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
              <p:cNvSpPr/>
              <p:nvPr/>
            </p:nvSpPr>
            <p:spPr>
              <a:xfrm>
                <a:off x="11590128" y="4912537"/>
                <a:ext cx="49004" cy="48046"/>
              </a:xfrm>
              <a:custGeom>
                <a:avLst/>
                <a:gdLst/>
                <a:ahLst/>
                <a:cxnLst/>
                <a:rect l="l" t="t" r="r" b="b"/>
                <a:pathLst>
                  <a:path w="409" h="401" extrusionOk="0">
                    <a:moveTo>
                      <a:pt x="204" y="401"/>
                    </a:moveTo>
                    <a:cubicBezTo>
                      <a:pt x="309" y="401"/>
                      <a:pt x="409" y="308"/>
                      <a:pt x="405" y="201"/>
                    </a:cubicBezTo>
                    <a:cubicBezTo>
                      <a:pt x="399" y="92"/>
                      <a:pt x="317" y="0"/>
                      <a:pt x="204" y="0"/>
                    </a:cubicBezTo>
                    <a:cubicBezTo>
                      <a:pt x="101" y="0"/>
                      <a:pt x="1" y="92"/>
                      <a:pt x="5" y="201"/>
                    </a:cubicBezTo>
                    <a:cubicBezTo>
                      <a:pt x="10" y="310"/>
                      <a:pt x="93" y="401"/>
                      <a:pt x="204"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
              <p:cNvSpPr/>
              <p:nvPr/>
            </p:nvSpPr>
            <p:spPr>
              <a:xfrm>
                <a:off x="11754274" y="4751386"/>
                <a:ext cx="59428" cy="52719"/>
              </a:xfrm>
              <a:custGeom>
                <a:avLst/>
                <a:gdLst/>
                <a:ahLst/>
                <a:cxnLst/>
                <a:rect l="l" t="t" r="r" b="b"/>
                <a:pathLst>
                  <a:path w="496" h="440" extrusionOk="0">
                    <a:moveTo>
                      <a:pt x="449" y="175"/>
                    </a:moveTo>
                    <a:cubicBezTo>
                      <a:pt x="446" y="166"/>
                      <a:pt x="443" y="160"/>
                      <a:pt x="440" y="151"/>
                    </a:cubicBezTo>
                    <a:cubicBezTo>
                      <a:pt x="412" y="71"/>
                      <a:pt x="340" y="1"/>
                      <a:pt x="249" y="6"/>
                    </a:cubicBezTo>
                    <a:cubicBezTo>
                      <a:pt x="155" y="9"/>
                      <a:pt x="87" y="66"/>
                      <a:pt x="56" y="151"/>
                    </a:cubicBezTo>
                    <a:cubicBezTo>
                      <a:pt x="53" y="160"/>
                      <a:pt x="50" y="166"/>
                      <a:pt x="48" y="175"/>
                    </a:cubicBezTo>
                    <a:cubicBezTo>
                      <a:pt x="1" y="303"/>
                      <a:pt x="122" y="438"/>
                      <a:pt x="250" y="438"/>
                    </a:cubicBezTo>
                    <a:cubicBezTo>
                      <a:pt x="375" y="439"/>
                      <a:pt x="495" y="303"/>
                      <a:pt x="449"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
              <p:cNvSpPr/>
              <p:nvPr/>
            </p:nvSpPr>
            <p:spPr>
              <a:xfrm>
                <a:off x="10218009" y="4066523"/>
                <a:ext cx="60147" cy="46728"/>
              </a:xfrm>
              <a:custGeom>
                <a:avLst/>
                <a:gdLst/>
                <a:ahLst/>
                <a:cxnLst/>
                <a:rect l="l" t="t" r="r" b="b"/>
                <a:pathLst>
                  <a:path w="502" h="390" extrusionOk="0">
                    <a:moveTo>
                      <a:pt x="250" y="390"/>
                    </a:moveTo>
                    <a:cubicBezTo>
                      <a:pt x="501" y="390"/>
                      <a:pt x="501" y="1"/>
                      <a:pt x="250" y="1"/>
                    </a:cubicBezTo>
                    <a:cubicBezTo>
                      <a:pt x="1" y="1"/>
                      <a:pt x="0" y="390"/>
                      <a:pt x="250"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
              <p:cNvSpPr/>
              <p:nvPr/>
            </p:nvSpPr>
            <p:spPr>
              <a:xfrm>
                <a:off x="10267492" y="3964919"/>
                <a:ext cx="43014" cy="48525"/>
              </a:xfrm>
              <a:custGeom>
                <a:avLst/>
                <a:gdLst/>
                <a:ahLst/>
                <a:cxnLst/>
                <a:rect l="l" t="t" r="r" b="b"/>
                <a:pathLst>
                  <a:path w="359" h="405" extrusionOk="0">
                    <a:moveTo>
                      <a:pt x="321" y="296"/>
                    </a:moveTo>
                    <a:cubicBezTo>
                      <a:pt x="332" y="273"/>
                      <a:pt x="345" y="249"/>
                      <a:pt x="349" y="223"/>
                    </a:cubicBezTo>
                    <a:cubicBezTo>
                      <a:pt x="358" y="162"/>
                      <a:pt x="353" y="99"/>
                      <a:pt x="304" y="53"/>
                    </a:cubicBezTo>
                    <a:cubicBezTo>
                      <a:pt x="269" y="21"/>
                      <a:pt x="227" y="1"/>
                      <a:pt x="180" y="1"/>
                    </a:cubicBezTo>
                    <a:cubicBezTo>
                      <a:pt x="136" y="1"/>
                      <a:pt x="88" y="21"/>
                      <a:pt x="56" y="53"/>
                    </a:cubicBezTo>
                    <a:cubicBezTo>
                      <a:pt x="7" y="101"/>
                      <a:pt x="1" y="159"/>
                      <a:pt x="11" y="223"/>
                    </a:cubicBezTo>
                    <a:cubicBezTo>
                      <a:pt x="15" y="250"/>
                      <a:pt x="28" y="273"/>
                      <a:pt x="39" y="296"/>
                    </a:cubicBezTo>
                    <a:cubicBezTo>
                      <a:pt x="83" y="405"/>
                      <a:pt x="275" y="405"/>
                      <a:pt x="321" y="2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
              <p:cNvSpPr/>
              <p:nvPr/>
            </p:nvSpPr>
            <p:spPr>
              <a:xfrm>
                <a:off x="10384072" y="3992597"/>
                <a:ext cx="54995" cy="42654"/>
              </a:xfrm>
              <a:custGeom>
                <a:avLst/>
                <a:gdLst/>
                <a:ahLst/>
                <a:cxnLst/>
                <a:rect l="l" t="t" r="r" b="b"/>
                <a:pathLst>
                  <a:path w="459" h="356" extrusionOk="0">
                    <a:moveTo>
                      <a:pt x="230" y="355"/>
                    </a:moveTo>
                    <a:cubicBezTo>
                      <a:pt x="459" y="355"/>
                      <a:pt x="459" y="1"/>
                      <a:pt x="230" y="1"/>
                    </a:cubicBezTo>
                    <a:cubicBezTo>
                      <a:pt x="2" y="1"/>
                      <a:pt x="1" y="355"/>
                      <a:pt x="230" y="3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
              <p:cNvSpPr/>
              <p:nvPr/>
            </p:nvSpPr>
            <p:spPr>
              <a:xfrm>
                <a:off x="10266773" y="4142605"/>
                <a:ext cx="44332" cy="34507"/>
              </a:xfrm>
              <a:custGeom>
                <a:avLst/>
                <a:gdLst/>
                <a:ahLst/>
                <a:cxnLst/>
                <a:rect l="l" t="t" r="r" b="b"/>
                <a:pathLst>
                  <a:path w="370" h="288" extrusionOk="0">
                    <a:moveTo>
                      <a:pt x="185" y="288"/>
                    </a:moveTo>
                    <a:cubicBezTo>
                      <a:pt x="368" y="288"/>
                      <a:pt x="369" y="1"/>
                      <a:pt x="185" y="1"/>
                    </a:cubicBezTo>
                    <a:cubicBezTo>
                      <a:pt x="1" y="3"/>
                      <a:pt x="0" y="288"/>
                      <a:pt x="185" y="2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
              <p:cNvSpPr/>
              <p:nvPr/>
            </p:nvSpPr>
            <p:spPr>
              <a:xfrm>
                <a:off x="12416131" y="6305028"/>
                <a:ext cx="46848" cy="43493"/>
              </a:xfrm>
              <a:custGeom>
                <a:avLst/>
                <a:gdLst/>
                <a:ahLst/>
                <a:cxnLst/>
                <a:rect l="l" t="t" r="r" b="b"/>
                <a:pathLst>
                  <a:path w="391" h="363" extrusionOk="0">
                    <a:moveTo>
                      <a:pt x="136" y="353"/>
                    </a:moveTo>
                    <a:cubicBezTo>
                      <a:pt x="159" y="356"/>
                      <a:pt x="183" y="362"/>
                      <a:pt x="206" y="362"/>
                    </a:cubicBezTo>
                    <a:cubicBezTo>
                      <a:pt x="301" y="360"/>
                      <a:pt x="391" y="279"/>
                      <a:pt x="388" y="181"/>
                    </a:cubicBezTo>
                    <a:cubicBezTo>
                      <a:pt x="383" y="83"/>
                      <a:pt x="308" y="2"/>
                      <a:pt x="206" y="1"/>
                    </a:cubicBezTo>
                    <a:cubicBezTo>
                      <a:pt x="183" y="1"/>
                      <a:pt x="158" y="5"/>
                      <a:pt x="136" y="10"/>
                    </a:cubicBezTo>
                    <a:cubicBezTo>
                      <a:pt x="62" y="25"/>
                      <a:pt x="1" y="109"/>
                      <a:pt x="5" y="183"/>
                    </a:cubicBezTo>
                    <a:cubicBezTo>
                      <a:pt x="8" y="254"/>
                      <a:pt x="58" y="337"/>
                      <a:pt x="136" y="35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
              <p:cNvSpPr/>
              <p:nvPr/>
            </p:nvSpPr>
            <p:spPr>
              <a:xfrm>
                <a:off x="12345800" y="6404115"/>
                <a:ext cx="56193" cy="43613"/>
              </a:xfrm>
              <a:custGeom>
                <a:avLst/>
                <a:gdLst/>
                <a:ahLst/>
                <a:cxnLst/>
                <a:rect l="l" t="t" r="r" b="b"/>
                <a:pathLst>
                  <a:path w="469" h="364" extrusionOk="0">
                    <a:moveTo>
                      <a:pt x="234" y="363"/>
                    </a:moveTo>
                    <a:cubicBezTo>
                      <a:pt x="468" y="363"/>
                      <a:pt x="468" y="0"/>
                      <a:pt x="234" y="0"/>
                    </a:cubicBezTo>
                    <a:cubicBezTo>
                      <a:pt x="0" y="0"/>
                      <a:pt x="0" y="363"/>
                      <a:pt x="234"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
              <p:cNvSpPr/>
              <p:nvPr/>
            </p:nvSpPr>
            <p:spPr>
              <a:xfrm>
                <a:off x="12240962" y="6316650"/>
                <a:ext cx="55474" cy="43014"/>
              </a:xfrm>
              <a:custGeom>
                <a:avLst/>
                <a:gdLst/>
                <a:ahLst/>
                <a:cxnLst/>
                <a:rect l="l" t="t" r="r" b="b"/>
                <a:pathLst>
                  <a:path w="463" h="359" extrusionOk="0">
                    <a:moveTo>
                      <a:pt x="232" y="358"/>
                    </a:moveTo>
                    <a:cubicBezTo>
                      <a:pt x="461" y="358"/>
                      <a:pt x="463" y="1"/>
                      <a:pt x="232" y="1"/>
                    </a:cubicBezTo>
                    <a:cubicBezTo>
                      <a:pt x="2" y="3"/>
                      <a:pt x="1" y="358"/>
                      <a:pt x="232" y="3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
              <p:cNvSpPr/>
              <p:nvPr/>
            </p:nvSpPr>
            <p:spPr>
              <a:xfrm>
                <a:off x="12154216" y="6434069"/>
                <a:ext cx="53797" cy="42055"/>
              </a:xfrm>
              <a:custGeom>
                <a:avLst/>
                <a:gdLst/>
                <a:ahLst/>
                <a:cxnLst/>
                <a:rect l="l" t="t" r="r" b="b"/>
                <a:pathLst>
                  <a:path w="449" h="351" extrusionOk="0">
                    <a:moveTo>
                      <a:pt x="224" y="350"/>
                    </a:moveTo>
                    <a:cubicBezTo>
                      <a:pt x="449" y="350"/>
                      <a:pt x="449" y="2"/>
                      <a:pt x="224" y="2"/>
                    </a:cubicBezTo>
                    <a:cubicBezTo>
                      <a:pt x="0" y="0"/>
                      <a:pt x="0" y="350"/>
                      <a:pt x="224" y="3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
              <p:cNvSpPr/>
              <p:nvPr/>
            </p:nvSpPr>
            <p:spPr>
              <a:xfrm>
                <a:off x="12337053" y="6571137"/>
                <a:ext cx="61944" cy="48166"/>
              </a:xfrm>
              <a:custGeom>
                <a:avLst/>
                <a:gdLst/>
                <a:ahLst/>
                <a:cxnLst/>
                <a:rect l="l" t="t" r="r" b="b"/>
                <a:pathLst>
                  <a:path w="517" h="402" extrusionOk="0">
                    <a:moveTo>
                      <a:pt x="259" y="401"/>
                    </a:moveTo>
                    <a:cubicBezTo>
                      <a:pt x="516" y="401"/>
                      <a:pt x="516" y="3"/>
                      <a:pt x="259" y="3"/>
                    </a:cubicBezTo>
                    <a:cubicBezTo>
                      <a:pt x="0" y="1"/>
                      <a:pt x="0" y="401"/>
                      <a:pt x="259"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
              <p:cNvSpPr/>
              <p:nvPr/>
            </p:nvSpPr>
            <p:spPr>
              <a:xfrm>
                <a:off x="12319800" y="6304788"/>
                <a:ext cx="26239" cy="20369"/>
              </a:xfrm>
              <a:custGeom>
                <a:avLst/>
                <a:gdLst/>
                <a:ahLst/>
                <a:cxnLst/>
                <a:rect l="l" t="t" r="r" b="b"/>
                <a:pathLst>
                  <a:path w="219" h="170" extrusionOk="0">
                    <a:moveTo>
                      <a:pt x="111" y="169"/>
                    </a:moveTo>
                    <a:cubicBezTo>
                      <a:pt x="218" y="169"/>
                      <a:pt x="218" y="1"/>
                      <a:pt x="111" y="1"/>
                    </a:cubicBezTo>
                    <a:cubicBezTo>
                      <a:pt x="1" y="1"/>
                      <a:pt x="1" y="169"/>
                      <a:pt x="111"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
              <p:cNvSpPr/>
              <p:nvPr/>
            </p:nvSpPr>
            <p:spPr>
              <a:xfrm>
                <a:off x="12341486" y="6204144"/>
                <a:ext cx="29834" cy="23004"/>
              </a:xfrm>
              <a:custGeom>
                <a:avLst/>
                <a:gdLst/>
                <a:ahLst/>
                <a:cxnLst/>
                <a:rect l="l" t="t" r="r" b="b"/>
                <a:pathLst>
                  <a:path w="249" h="192" extrusionOk="0">
                    <a:moveTo>
                      <a:pt x="125" y="192"/>
                    </a:moveTo>
                    <a:cubicBezTo>
                      <a:pt x="247" y="192"/>
                      <a:pt x="248" y="0"/>
                      <a:pt x="125" y="0"/>
                    </a:cubicBezTo>
                    <a:cubicBezTo>
                      <a:pt x="0" y="0"/>
                      <a:pt x="0"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
              <p:cNvSpPr/>
              <p:nvPr/>
            </p:nvSpPr>
            <p:spPr>
              <a:xfrm>
                <a:off x="12490057" y="6220439"/>
                <a:ext cx="47926" cy="37143"/>
              </a:xfrm>
              <a:custGeom>
                <a:avLst/>
                <a:gdLst/>
                <a:ahLst/>
                <a:cxnLst/>
                <a:rect l="l" t="t" r="r" b="b"/>
                <a:pathLst>
                  <a:path w="400" h="310" extrusionOk="0">
                    <a:moveTo>
                      <a:pt x="200" y="309"/>
                    </a:moveTo>
                    <a:cubicBezTo>
                      <a:pt x="399" y="309"/>
                      <a:pt x="399" y="0"/>
                      <a:pt x="200" y="0"/>
                    </a:cubicBezTo>
                    <a:cubicBezTo>
                      <a:pt x="0" y="0"/>
                      <a:pt x="0" y="309"/>
                      <a:pt x="200"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
              <p:cNvSpPr/>
              <p:nvPr/>
            </p:nvSpPr>
            <p:spPr>
              <a:xfrm>
                <a:off x="12518932" y="6300595"/>
                <a:ext cx="36783" cy="28636"/>
              </a:xfrm>
              <a:custGeom>
                <a:avLst/>
                <a:gdLst/>
                <a:ahLst/>
                <a:cxnLst/>
                <a:rect l="l" t="t" r="r" b="b"/>
                <a:pathLst>
                  <a:path w="307" h="239" extrusionOk="0">
                    <a:moveTo>
                      <a:pt x="154" y="238"/>
                    </a:moveTo>
                    <a:cubicBezTo>
                      <a:pt x="307" y="238"/>
                      <a:pt x="307" y="1"/>
                      <a:pt x="154" y="1"/>
                    </a:cubicBezTo>
                    <a:cubicBezTo>
                      <a:pt x="1" y="1"/>
                      <a:pt x="1" y="238"/>
                      <a:pt x="154"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
              <p:cNvSpPr/>
              <p:nvPr/>
            </p:nvSpPr>
            <p:spPr>
              <a:xfrm>
                <a:off x="12050097" y="6538787"/>
                <a:ext cx="40138" cy="31272"/>
              </a:xfrm>
              <a:custGeom>
                <a:avLst/>
                <a:gdLst/>
                <a:ahLst/>
                <a:cxnLst/>
                <a:rect l="l" t="t" r="r" b="b"/>
                <a:pathLst>
                  <a:path w="335" h="261" extrusionOk="0">
                    <a:moveTo>
                      <a:pt x="168" y="260"/>
                    </a:moveTo>
                    <a:cubicBezTo>
                      <a:pt x="335" y="260"/>
                      <a:pt x="335" y="1"/>
                      <a:pt x="168" y="1"/>
                    </a:cubicBezTo>
                    <a:cubicBezTo>
                      <a:pt x="0" y="1"/>
                      <a:pt x="0"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
              <p:cNvSpPr/>
              <p:nvPr/>
            </p:nvSpPr>
            <p:spPr>
              <a:xfrm>
                <a:off x="12291523" y="6379673"/>
                <a:ext cx="24203" cy="30313"/>
              </a:xfrm>
              <a:custGeom>
                <a:avLst/>
                <a:gdLst/>
                <a:ahLst/>
                <a:cxnLst/>
                <a:rect l="l" t="t" r="r" b="b"/>
                <a:pathLst>
                  <a:path w="202" h="253" extrusionOk="0">
                    <a:moveTo>
                      <a:pt x="10" y="94"/>
                    </a:moveTo>
                    <a:cubicBezTo>
                      <a:pt x="9" y="105"/>
                      <a:pt x="7" y="117"/>
                      <a:pt x="6" y="131"/>
                    </a:cubicBezTo>
                    <a:cubicBezTo>
                      <a:pt x="1" y="253"/>
                      <a:pt x="201" y="253"/>
                      <a:pt x="196" y="131"/>
                    </a:cubicBezTo>
                    <a:cubicBezTo>
                      <a:pt x="196" y="119"/>
                      <a:pt x="194" y="106"/>
                      <a:pt x="192" y="94"/>
                    </a:cubicBezTo>
                    <a:cubicBezTo>
                      <a:pt x="186" y="45"/>
                      <a:pt x="154" y="3"/>
                      <a:pt x="101" y="3"/>
                    </a:cubicBezTo>
                    <a:cubicBezTo>
                      <a:pt x="48" y="1"/>
                      <a:pt x="17" y="43"/>
                      <a:pt x="10" y="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
              <p:cNvSpPr/>
              <p:nvPr/>
            </p:nvSpPr>
            <p:spPr>
              <a:xfrm>
                <a:off x="12328906" y="6495294"/>
                <a:ext cx="31511" cy="24562"/>
              </a:xfrm>
              <a:custGeom>
                <a:avLst/>
                <a:gdLst/>
                <a:ahLst/>
                <a:cxnLst/>
                <a:rect l="l" t="t" r="r" b="b"/>
                <a:pathLst>
                  <a:path w="263" h="205" extrusionOk="0">
                    <a:moveTo>
                      <a:pt x="132" y="204"/>
                    </a:moveTo>
                    <a:cubicBezTo>
                      <a:pt x="262" y="204"/>
                      <a:pt x="262" y="1"/>
                      <a:pt x="132" y="1"/>
                    </a:cubicBezTo>
                    <a:cubicBezTo>
                      <a:pt x="1" y="1"/>
                      <a:pt x="1" y="204"/>
                      <a:pt x="132"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
              <p:cNvSpPr/>
              <p:nvPr/>
            </p:nvSpPr>
            <p:spPr>
              <a:xfrm>
                <a:off x="12261210" y="6573294"/>
                <a:ext cx="26719" cy="20608"/>
              </a:xfrm>
              <a:custGeom>
                <a:avLst/>
                <a:gdLst/>
                <a:ahLst/>
                <a:cxnLst/>
                <a:rect l="l" t="t" r="r" b="b"/>
                <a:pathLst>
                  <a:path w="223" h="172" extrusionOk="0">
                    <a:moveTo>
                      <a:pt x="111" y="171"/>
                    </a:moveTo>
                    <a:cubicBezTo>
                      <a:pt x="222" y="171"/>
                      <a:pt x="222" y="1"/>
                      <a:pt x="111" y="1"/>
                    </a:cubicBezTo>
                    <a:cubicBezTo>
                      <a:pt x="1" y="1"/>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
              <p:cNvSpPr/>
              <p:nvPr/>
            </p:nvSpPr>
            <p:spPr>
              <a:xfrm>
                <a:off x="12270196" y="6670464"/>
                <a:ext cx="32110" cy="24802"/>
              </a:xfrm>
              <a:custGeom>
                <a:avLst/>
                <a:gdLst/>
                <a:ahLst/>
                <a:cxnLst/>
                <a:rect l="l" t="t" r="r" b="b"/>
                <a:pathLst>
                  <a:path w="268" h="207" extrusionOk="0">
                    <a:moveTo>
                      <a:pt x="134" y="206"/>
                    </a:moveTo>
                    <a:cubicBezTo>
                      <a:pt x="266" y="206"/>
                      <a:pt x="267" y="0"/>
                      <a:pt x="134" y="0"/>
                    </a:cubicBezTo>
                    <a:cubicBezTo>
                      <a:pt x="3" y="2"/>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
              <p:cNvSpPr/>
              <p:nvPr/>
            </p:nvSpPr>
            <p:spPr>
              <a:xfrm>
                <a:off x="12244197" y="6754574"/>
                <a:ext cx="25760" cy="20009"/>
              </a:xfrm>
              <a:custGeom>
                <a:avLst/>
                <a:gdLst/>
                <a:ahLst/>
                <a:cxnLst/>
                <a:rect l="l" t="t" r="r" b="b"/>
                <a:pathLst>
                  <a:path w="215" h="167" extrusionOk="0">
                    <a:moveTo>
                      <a:pt x="107" y="166"/>
                    </a:moveTo>
                    <a:cubicBezTo>
                      <a:pt x="214" y="166"/>
                      <a:pt x="214" y="1"/>
                      <a:pt x="107" y="1"/>
                    </a:cubicBezTo>
                    <a:cubicBezTo>
                      <a:pt x="0" y="1"/>
                      <a:pt x="0"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
              <p:cNvSpPr/>
              <p:nvPr/>
            </p:nvSpPr>
            <p:spPr>
              <a:xfrm>
                <a:off x="12165239" y="6523331"/>
                <a:ext cx="23004" cy="26958"/>
              </a:xfrm>
              <a:custGeom>
                <a:avLst/>
                <a:gdLst/>
                <a:ahLst/>
                <a:cxnLst/>
                <a:rect l="l" t="t" r="r" b="b"/>
                <a:pathLst>
                  <a:path w="192" h="225" extrusionOk="0">
                    <a:moveTo>
                      <a:pt x="126" y="183"/>
                    </a:moveTo>
                    <a:cubicBezTo>
                      <a:pt x="136" y="174"/>
                      <a:pt x="148" y="167"/>
                      <a:pt x="158" y="157"/>
                    </a:cubicBezTo>
                    <a:cubicBezTo>
                      <a:pt x="191" y="131"/>
                      <a:pt x="191" y="92"/>
                      <a:pt x="158" y="66"/>
                    </a:cubicBezTo>
                    <a:cubicBezTo>
                      <a:pt x="148" y="57"/>
                      <a:pt x="136" y="49"/>
                      <a:pt x="126" y="40"/>
                    </a:cubicBezTo>
                    <a:cubicBezTo>
                      <a:pt x="74" y="1"/>
                      <a:pt x="0" y="55"/>
                      <a:pt x="0" y="112"/>
                    </a:cubicBezTo>
                    <a:cubicBezTo>
                      <a:pt x="1" y="169"/>
                      <a:pt x="74" y="225"/>
                      <a:pt x="12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
              <p:cNvSpPr/>
              <p:nvPr/>
            </p:nvSpPr>
            <p:spPr>
              <a:xfrm>
                <a:off x="12225625" y="6356549"/>
                <a:ext cx="27917" cy="21806"/>
              </a:xfrm>
              <a:custGeom>
                <a:avLst/>
                <a:gdLst/>
                <a:ahLst/>
                <a:cxnLst/>
                <a:rect l="l" t="t" r="r" b="b"/>
                <a:pathLst>
                  <a:path w="233" h="182" extrusionOk="0">
                    <a:moveTo>
                      <a:pt x="116" y="181"/>
                    </a:moveTo>
                    <a:cubicBezTo>
                      <a:pt x="232" y="181"/>
                      <a:pt x="232" y="1"/>
                      <a:pt x="116" y="1"/>
                    </a:cubicBezTo>
                    <a:cubicBezTo>
                      <a:pt x="0" y="2"/>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
              <p:cNvSpPr/>
              <p:nvPr/>
            </p:nvSpPr>
            <p:spPr>
              <a:xfrm>
                <a:off x="10166848" y="3994753"/>
                <a:ext cx="34027" cy="26599"/>
              </a:xfrm>
              <a:custGeom>
                <a:avLst/>
                <a:gdLst/>
                <a:ahLst/>
                <a:cxnLst/>
                <a:rect l="l" t="t" r="r" b="b"/>
                <a:pathLst>
                  <a:path w="284" h="222" extrusionOk="0">
                    <a:moveTo>
                      <a:pt x="141" y="221"/>
                    </a:moveTo>
                    <a:cubicBezTo>
                      <a:pt x="282" y="221"/>
                      <a:pt x="284" y="1"/>
                      <a:pt x="141" y="1"/>
                    </a:cubicBezTo>
                    <a:cubicBezTo>
                      <a:pt x="0" y="1"/>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6"/>
              <p:cNvSpPr/>
              <p:nvPr/>
            </p:nvSpPr>
            <p:spPr>
              <a:xfrm>
                <a:off x="10153788" y="3916754"/>
                <a:ext cx="25041" cy="19290"/>
              </a:xfrm>
              <a:custGeom>
                <a:avLst/>
                <a:gdLst/>
                <a:ahLst/>
                <a:cxnLst/>
                <a:rect l="l" t="t" r="r" b="b"/>
                <a:pathLst>
                  <a:path w="209" h="161" extrusionOk="0">
                    <a:moveTo>
                      <a:pt x="105" y="160"/>
                    </a:moveTo>
                    <a:cubicBezTo>
                      <a:pt x="208" y="160"/>
                      <a:pt x="208" y="1"/>
                      <a:pt x="105" y="1"/>
                    </a:cubicBezTo>
                    <a:cubicBezTo>
                      <a:pt x="0" y="0"/>
                      <a:pt x="0" y="160"/>
                      <a:pt x="105"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6"/>
              <p:cNvSpPr/>
              <p:nvPr/>
            </p:nvSpPr>
            <p:spPr>
              <a:xfrm>
                <a:off x="10072314" y="4029739"/>
                <a:ext cx="30313" cy="26719"/>
              </a:xfrm>
              <a:custGeom>
                <a:avLst/>
                <a:gdLst/>
                <a:ahLst/>
                <a:cxnLst/>
                <a:rect l="l" t="t" r="r" b="b"/>
                <a:pathLst>
                  <a:path w="253" h="223" extrusionOk="0">
                    <a:moveTo>
                      <a:pt x="124" y="14"/>
                    </a:moveTo>
                    <a:cubicBezTo>
                      <a:pt x="111" y="17"/>
                      <a:pt x="100" y="19"/>
                      <a:pt x="89" y="22"/>
                    </a:cubicBezTo>
                    <a:cubicBezTo>
                      <a:pt x="0" y="46"/>
                      <a:pt x="0" y="176"/>
                      <a:pt x="89" y="201"/>
                    </a:cubicBezTo>
                    <a:cubicBezTo>
                      <a:pt x="100" y="203"/>
                      <a:pt x="111" y="207"/>
                      <a:pt x="124" y="209"/>
                    </a:cubicBezTo>
                    <a:cubicBezTo>
                      <a:pt x="187" y="222"/>
                      <a:pt x="251" y="180"/>
                      <a:pt x="251" y="112"/>
                    </a:cubicBezTo>
                    <a:cubicBezTo>
                      <a:pt x="252" y="43"/>
                      <a:pt x="188" y="1"/>
                      <a:pt x="124" y="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
              <p:cNvSpPr/>
              <p:nvPr/>
            </p:nvSpPr>
            <p:spPr>
              <a:xfrm>
                <a:off x="10019955" y="3826054"/>
                <a:ext cx="47327" cy="36783"/>
              </a:xfrm>
              <a:custGeom>
                <a:avLst/>
                <a:gdLst/>
                <a:ahLst/>
                <a:cxnLst/>
                <a:rect l="l" t="t" r="r" b="b"/>
                <a:pathLst>
                  <a:path w="395" h="307" extrusionOk="0">
                    <a:moveTo>
                      <a:pt x="198" y="307"/>
                    </a:moveTo>
                    <a:cubicBezTo>
                      <a:pt x="394" y="307"/>
                      <a:pt x="394" y="1"/>
                      <a:pt x="198" y="1"/>
                    </a:cubicBezTo>
                    <a:cubicBezTo>
                      <a:pt x="1" y="1"/>
                      <a:pt x="1" y="307"/>
                      <a:pt x="198" y="3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6"/>
              <p:cNvSpPr/>
              <p:nvPr/>
            </p:nvSpPr>
            <p:spPr>
              <a:xfrm>
                <a:off x="10086692" y="3695575"/>
                <a:ext cx="19051" cy="23244"/>
              </a:xfrm>
              <a:custGeom>
                <a:avLst/>
                <a:gdLst/>
                <a:ahLst/>
                <a:cxnLst/>
                <a:rect l="l" t="t" r="r" b="b"/>
                <a:pathLst>
                  <a:path w="159" h="194" extrusionOk="0">
                    <a:moveTo>
                      <a:pt x="148" y="103"/>
                    </a:moveTo>
                    <a:cubicBezTo>
                      <a:pt x="144" y="87"/>
                      <a:pt x="141" y="72"/>
                      <a:pt x="138" y="56"/>
                    </a:cubicBezTo>
                    <a:cubicBezTo>
                      <a:pt x="125" y="1"/>
                      <a:pt x="36" y="1"/>
                      <a:pt x="22" y="56"/>
                    </a:cubicBezTo>
                    <a:cubicBezTo>
                      <a:pt x="17" y="72"/>
                      <a:pt x="14" y="87"/>
                      <a:pt x="11" y="103"/>
                    </a:cubicBezTo>
                    <a:cubicBezTo>
                      <a:pt x="0" y="147"/>
                      <a:pt x="32" y="194"/>
                      <a:pt x="80" y="194"/>
                    </a:cubicBezTo>
                    <a:cubicBezTo>
                      <a:pt x="127" y="194"/>
                      <a:pt x="159" y="148"/>
                      <a:pt x="148" y="1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6"/>
              <p:cNvSpPr/>
              <p:nvPr/>
            </p:nvSpPr>
            <p:spPr>
              <a:xfrm>
                <a:off x="10166129" y="3690663"/>
                <a:ext cx="35465" cy="27438"/>
              </a:xfrm>
              <a:custGeom>
                <a:avLst/>
                <a:gdLst/>
                <a:ahLst/>
                <a:cxnLst/>
                <a:rect l="l" t="t" r="r" b="b"/>
                <a:pathLst>
                  <a:path w="296" h="229" extrusionOk="0">
                    <a:moveTo>
                      <a:pt x="147" y="228"/>
                    </a:moveTo>
                    <a:cubicBezTo>
                      <a:pt x="295" y="228"/>
                      <a:pt x="295" y="0"/>
                      <a:pt x="147" y="0"/>
                    </a:cubicBezTo>
                    <a:cubicBezTo>
                      <a:pt x="1" y="0"/>
                      <a:pt x="1" y="228"/>
                      <a:pt x="147"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6"/>
              <p:cNvSpPr/>
              <p:nvPr/>
            </p:nvSpPr>
            <p:spPr>
              <a:xfrm>
                <a:off x="10328957" y="3886800"/>
                <a:ext cx="59907" cy="50921"/>
              </a:xfrm>
              <a:custGeom>
                <a:avLst/>
                <a:gdLst/>
                <a:ahLst/>
                <a:cxnLst/>
                <a:rect l="l" t="t" r="r" b="b"/>
                <a:pathLst>
                  <a:path w="500" h="425" extrusionOk="0">
                    <a:moveTo>
                      <a:pt x="416" y="136"/>
                    </a:moveTo>
                    <a:cubicBezTo>
                      <a:pt x="409" y="127"/>
                      <a:pt x="404" y="119"/>
                      <a:pt x="398" y="110"/>
                    </a:cubicBezTo>
                    <a:cubicBezTo>
                      <a:pt x="321" y="0"/>
                      <a:pt x="178" y="0"/>
                      <a:pt x="103" y="110"/>
                    </a:cubicBezTo>
                    <a:cubicBezTo>
                      <a:pt x="97" y="119"/>
                      <a:pt x="92" y="127"/>
                      <a:pt x="86" y="136"/>
                    </a:cubicBezTo>
                    <a:cubicBezTo>
                      <a:pt x="0" y="259"/>
                      <a:pt x="114" y="424"/>
                      <a:pt x="250" y="424"/>
                    </a:cubicBezTo>
                    <a:cubicBezTo>
                      <a:pt x="387" y="424"/>
                      <a:pt x="500" y="257"/>
                      <a:pt x="41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6"/>
              <p:cNvSpPr/>
              <p:nvPr/>
            </p:nvSpPr>
            <p:spPr>
              <a:xfrm>
                <a:off x="10152590" y="4085094"/>
                <a:ext cx="27198" cy="20968"/>
              </a:xfrm>
              <a:custGeom>
                <a:avLst/>
                <a:gdLst/>
                <a:ahLst/>
                <a:cxnLst/>
                <a:rect l="l" t="t" r="r" b="b"/>
                <a:pathLst>
                  <a:path w="227" h="175" extrusionOk="0">
                    <a:moveTo>
                      <a:pt x="115" y="175"/>
                    </a:moveTo>
                    <a:cubicBezTo>
                      <a:pt x="227" y="175"/>
                      <a:pt x="227" y="1"/>
                      <a:pt x="115" y="1"/>
                    </a:cubicBezTo>
                    <a:cubicBezTo>
                      <a:pt x="1" y="1"/>
                      <a:pt x="1" y="175"/>
                      <a:pt x="115"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6"/>
              <p:cNvSpPr/>
              <p:nvPr/>
            </p:nvSpPr>
            <p:spPr>
              <a:xfrm>
                <a:off x="10218248" y="4021951"/>
                <a:ext cx="24442" cy="18931"/>
              </a:xfrm>
              <a:custGeom>
                <a:avLst/>
                <a:gdLst/>
                <a:ahLst/>
                <a:cxnLst/>
                <a:rect l="l" t="t" r="r" b="b"/>
                <a:pathLst>
                  <a:path w="204" h="158" extrusionOk="0">
                    <a:moveTo>
                      <a:pt x="103" y="158"/>
                    </a:moveTo>
                    <a:cubicBezTo>
                      <a:pt x="204" y="158"/>
                      <a:pt x="204" y="1"/>
                      <a:pt x="103" y="1"/>
                    </a:cubicBezTo>
                    <a:cubicBezTo>
                      <a:pt x="2" y="1"/>
                      <a:pt x="0" y="158"/>
                      <a:pt x="103"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
              <p:cNvSpPr/>
              <p:nvPr/>
            </p:nvSpPr>
            <p:spPr>
              <a:xfrm>
                <a:off x="10299363" y="4079702"/>
                <a:ext cx="26000" cy="20369"/>
              </a:xfrm>
              <a:custGeom>
                <a:avLst/>
                <a:gdLst/>
                <a:ahLst/>
                <a:cxnLst/>
                <a:rect l="l" t="t" r="r" b="b"/>
                <a:pathLst>
                  <a:path w="217" h="170" extrusionOk="0">
                    <a:moveTo>
                      <a:pt x="108" y="169"/>
                    </a:moveTo>
                    <a:cubicBezTo>
                      <a:pt x="217" y="169"/>
                      <a:pt x="217" y="1"/>
                      <a:pt x="108" y="1"/>
                    </a:cubicBezTo>
                    <a:cubicBezTo>
                      <a:pt x="0" y="1"/>
                      <a:pt x="0"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
              <p:cNvSpPr/>
              <p:nvPr/>
            </p:nvSpPr>
            <p:spPr>
              <a:xfrm>
                <a:off x="10206866" y="4179748"/>
                <a:ext cx="23843" cy="18571"/>
              </a:xfrm>
              <a:custGeom>
                <a:avLst/>
                <a:gdLst/>
                <a:ahLst/>
                <a:cxnLst/>
                <a:rect l="l" t="t" r="r" b="b"/>
                <a:pathLst>
                  <a:path w="199"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
              <p:cNvSpPr/>
              <p:nvPr/>
            </p:nvSpPr>
            <p:spPr>
              <a:xfrm>
                <a:off x="10041162" y="4305314"/>
                <a:ext cx="16534" cy="12820"/>
              </a:xfrm>
              <a:custGeom>
                <a:avLst/>
                <a:gdLst/>
                <a:ahLst/>
                <a:cxnLst/>
                <a:rect l="l" t="t" r="r" b="b"/>
                <a:pathLst>
                  <a:path w="138" h="107" extrusionOk="0">
                    <a:moveTo>
                      <a:pt x="69" y="106"/>
                    </a:moveTo>
                    <a:cubicBezTo>
                      <a:pt x="138" y="106"/>
                      <a:pt x="138" y="1"/>
                      <a:pt x="69" y="1"/>
                    </a:cubicBezTo>
                    <a:cubicBezTo>
                      <a:pt x="1" y="1"/>
                      <a:pt x="1" y="106"/>
                      <a:pt x="69" y="1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
              <p:cNvSpPr/>
              <p:nvPr/>
            </p:nvSpPr>
            <p:spPr>
              <a:xfrm>
                <a:off x="10052065" y="4124992"/>
                <a:ext cx="29834" cy="23244"/>
              </a:xfrm>
              <a:custGeom>
                <a:avLst/>
                <a:gdLst/>
                <a:ahLst/>
                <a:cxnLst/>
                <a:rect l="l" t="t" r="r" b="b"/>
                <a:pathLst>
                  <a:path w="249" h="194" extrusionOk="0">
                    <a:moveTo>
                      <a:pt x="125" y="193"/>
                    </a:moveTo>
                    <a:cubicBezTo>
                      <a:pt x="247" y="193"/>
                      <a:pt x="248" y="2"/>
                      <a:pt x="125" y="2"/>
                    </a:cubicBezTo>
                    <a:cubicBezTo>
                      <a:pt x="3" y="0"/>
                      <a:pt x="1" y="193"/>
                      <a:pt x="125"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6"/>
              <p:cNvSpPr/>
              <p:nvPr/>
            </p:nvSpPr>
            <p:spPr>
              <a:xfrm>
                <a:off x="10139290" y="4235702"/>
                <a:ext cx="30553" cy="23723"/>
              </a:xfrm>
              <a:custGeom>
                <a:avLst/>
                <a:gdLst/>
                <a:ahLst/>
                <a:cxnLst/>
                <a:rect l="l" t="t" r="r" b="b"/>
                <a:pathLst>
                  <a:path w="255" h="198" extrusionOk="0">
                    <a:moveTo>
                      <a:pt x="129" y="197"/>
                    </a:moveTo>
                    <a:cubicBezTo>
                      <a:pt x="254" y="197"/>
                      <a:pt x="254" y="1"/>
                      <a:pt x="129" y="1"/>
                    </a:cubicBezTo>
                    <a:cubicBezTo>
                      <a:pt x="0" y="1"/>
                      <a:pt x="0" y="197"/>
                      <a:pt x="129"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
              <p:cNvSpPr/>
              <p:nvPr/>
            </p:nvSpPr>
            <p:spPr>
              <a:xfrm>
                <a:off x="10298884" y="3810717"/>
                <a:ext cx="26839" cy="20968"/>
              </a:xfrm>
              <a:custGeom>
                <a:avLst/>
                <a:gdLst/>
                <a:ahLst/>
                <a:cxnLst/>
                <a:rect l="l" t="t" r="r" b="b"/>
                <a:pathLst>
                  <a:path w="224" h="175" extrusionOk="0">
                    <a:moveTo>
                      <a:pt x="112" y="174"/>
                    </a:moveTo>
                    <a:cubicBezTo>
                      <a:pt x="224" y="174"/>
                      <a:pt x="224"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
              <p:cNvSpPr/>
              <p:nvPr/>
            </p:nvSpPr>
            <p:spPr>
              <a:xfrm>
                <a:off x="9961965" y="3945270"/>
                <a:ext cx="11502" cy="8986"/>
              </a:xfrm>
              <a:custGeom>
                <a:avLst/>
                <a:gdLst/>
                <a:ahLst/>
                <a:cxnLst/>
                <a:rect l="l" t="t" r="r" b="b"/>
                <a:pathLst>
                  <a:path w="96" h="75" extrusionOk="0">
                    <a:moveTo>
                      <a:pt x="48" y="74"/>
                    </a:moveTo>
                    <a:cubicBezTo>
                      <a:pt x="96" y="74"/>
                      <a:pt x="96" y="0"/>
                      <a:pt x="48" y="0"/>
                    </a:cubicBezTo>
                    <a:cubicBezTo>
                      <a:pt x="1" y="0"/>
                      <a:pt x="1" y="74"/>
                      <a:pt x="48" y="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
              <p:cNvSpPr/>
              <p:nvPr/>
            </p:nvSpPr>
            <p:spPr>
              <a:xfrm>
                <a:off x="9932250" y="3864275"/>
                <a:ext cx="24322" cy="19051"/>
              </a:xfrm>
              <a:custGeom>
                <a:avLst/>
                <a:gdLst/>
                <a:ahLst/>
                <a:cxnLst/>
                <a:rect l="l" t="t" r="r" b="b"/>
                <a:pathLst>
                  <a:path w="203" h="159" extrusionOk="0">
                    <a:moveTo>
                      <a:pt x="100" y="159"/>
                    </a:moveTo>
                    <a:cubicBezTo>
                      <a:pt x="202" y="159"/>
                      <a:pt x="202" y="2"/>
                      <a:pt x="100" y="2"/>
                    </a:cubicBezTo>
                    <a:cubicBezTo>
                      <a:pt x="1" y="0"/>
                      <a:pt x="1" y="159"/>
                      <a:pt x="100"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6"/>
              <p:cNvSpPr/>
              <p:nvPr/>
            </p:nvSpPr>
            <p:spPr>
              <a:xfrm>
                <a:off x="9977780" y="3882247"/>
                <a:ext cx="38221" cy="29834"/>
              </a:xfrm>
              <a:custGeom>
                <a:avLst/>
                <a:gdLst/>
                <a:ahLst/>
                <a:cxnLst/>
                <a:rect l="l" t="t" r="r" b="b"/>
                <a:pathLst>
                  <a:path w="319" h="249" extrusionOk="0">
                    <a:moveTo>
                      <a:pt x="160" y="248"/>
                    </a:moveTo>
                    <a:cubicBezTo>
                      <a:pt x="319" y="248"/>
                      <a:pt x="319" y="0"/>
                      <a:pt x="160" y="0"/>
                    </a:cubicBezTo>
                    <a:cubicBezTo>
                      <a:pt x="0" y="0"/>
                      <a:pt x="0" y="248"/>
                      <a:pt x="160"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
              <p:cNvSpPr/>
              <p:nvPr/>
            </p:nvSpPr>
            <p:spPr>
              <a:xfrm>
                <a:off x="9953338" y="3780883"/>
                <a:ext cx="28756" cy="22405"/>
              </a:xfrm>
              <a:custGeom>
                <a:avLst/>
                <a:gdLst/>
                <a:ahLst/>
                <a:cxnLst/>
                <a:rect l="l" t="t" r="r" b="b"/>
                <a:pathLst>
                  <a:path w="240"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
              <p:cNvSpPr/>
              <p:nvPr/>
            </p:nvSpPr>
            <p:spPr>
              <a:xfrm>
                <a:off x="10097835" y="3767824"/>
                <a:ext cx="31991" cy="24802"/>
              </a:xfrm>
              <a:custGeom>
                <a:avLst/>
                <a:gdLst/>
                <a:ahLst/>
                <a:cxnLst/>
                <a:rect l="l" t="t" r="r" b="b"/>
                <a:pathLst>
                  <a:path w="267" h="207" extrusionOk="0">
                    <a:moveTo>
                      <a:pt x="133" y="206"/>
                    </a:moveTo>
                    <a:cubicBezTo>
                      <a:pt x="265" y="206"/>
                      <a:pt x="266" y="1"/>
                      <a:pt x="133" y="1"/>
                    </a:cubicBezTo>
                    <a:cubicBezTo>
                      <a:pt x="0" y="1"/>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6"/>
              <p:cNvSpPr/>
              <p:nvPr/>
            </p:nvSpPr>
            <p:spPr>
              <a:xfrm>
                <a:off x="10513831" y="4218808"/>
                <a:ext cx="28995" cy="22405"/>
              </a:xfrm>
              <a:custGeom>
                <a:avLst/>
                <a:gdLst/>
                <a:ahLst/>
                <a:cxnLst/>
                <a:rect l="l" t="t" r="r" b="b"/>
                <a:pathLst>
                  <a:path w="242" h="187" extrusionOk="0">
                    <a:moveTo>
                      <a:pt x="121" y="186"/>
                    </a:moveTo>
                    <a:cubicBezTo>
                      <a:pt x="241" y="186"/>
                      <a:pt x="241" y="1"/>
                      <a:pt x="121" y="1"/>
                    </a:cubicBezTo>
                    <a:cubicBezTo>
                      <a:pt x="1" y="1"/>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
              <p:cNvSpPr/>
              <p:nvPr/>
            </p:nvSpPr>
            <p:spPr>
              <a:xfrm>
                <a:off x="10244009" y="6074983"/>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6"/>
              <p:cNvSpPr/>
              <p:nvPr/>
            </p:nvSpPr>
            <p:spPr>
              <a:xfrm>
                <a:off x="10140369" y="5976855"/>
                <a:ext cx="28396" cy="22046"/>
              </a:xfrm>
              <a:custGeom>
                <a:avLst/>
                <a:gdLst/>
                <a:ahLst/>
                <a:cxnLst/>
                <a:rect l="l" t="t" r="r" b="b"/>
                <a:pathLst>
                  <a:path w="237" h="184" extrusionOk="0">
                    <a:moveTo>
                      <a:pt x="120" y="183"/>
                    </a:moveTo>
                    <a:cubicBezTo>
                      <a:pt x="237" y="183"/>
                      <a:pt x="237" y="1"/>
                      <a:pt x="120" y="1"/>
                    </a:cubicBezTo>
                    <a:cubicBezTo>
                      <a:pt x="1" y="1"/>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
              <p:cNvSpPr/>
              <p:nvPr/>
            </p:nvSpPr>
            <p:spPr>
              <a:xfrm>
                <a:off x="10035052" y="5982606"/>
                <a:ext cx="28875" cy="22286"/>
              </a:xfrm>
              <a:custGeom>
                <a:avLst/>
                <a:gdLst/>
                <a:ahLst/>
                <a:cxnLst/>
                <a:rect l="l" t="t" r="r" b="b"/>
                <a:pathLst>
                  <a:path w="241" h="186" extrusionOk="0">
                    <a:moveTo>
                      <a:pt x="120" y="186"/>
                    </a:moveTo>
                    <a:cubicBezTo>
                      <a:pt x="241" y="186"/>
                      <a:pt x="241" y="0"/>
                      <a:pt x="120" y="0"/>
                    </a:cubicBezTo>
                    <a:cubicBezTo>
                      <a:pt x="0" y="0"/>
                      <a:pt x="0"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6"/>
              <p:cNvSpPr/>
              <p:nvPr/>
            </p:nvSpPr>
            <p:spPr>
              <a:xfrm>
                <a:off x="10040683" y="5824809"/>
                <a:ext cx="29235" cy="22645"/>
              </a:xfrm>
              <a:custGeom>
                <a:avLst/>
                <a:gdLst/>
                <a:ahLst/>
                <a:cxnLst/>
                <a:rect l="l" t="t" r="r" b="b"/>
                <a:pathLst>
                  <a:path w="244" h="189"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
              <p:cNvSpPr/>
              <p:nvPr/>
            </p:nvSpPr>
            <p:spPr>
              <a:xfrm>
                <a:off x="10060572" y="5886154"/>
                <a:ext cx="66977" cy="68894"/>
              </a:xfrm>
              <a:custGeom>
                <a:avLst/>
                <a:gdLst/>
                <a:ahLst/>
                <a:cxnLst/>
                <a:rect l="l" t="t" r="r" b="b"/>
                <a:pathLst>
                  <a:path w="559" h="575" extrusionOk="0">
                    <a:moveTo>
                      <a:pt x="429" y="39"/>
                    </a:moveTo>
                    <a:cubicBezTo>
                      <a:pt x="384" y="20"/>
                      <a:pt x="349" y="1"/>
                      <a:pt x="298" y="1"/>
                    </a:cubicBezTo>
                    <a:cubicBezTo>
                      <a:pt x="252" y="1"/>
                      <a:pt x="211" y="16"/>
                      <a:pt x="171" y="37"/>
                    </a:cubicBezTo>
                    <a:cubicBezTo>
                      <a:pt x="43" y="104"/>
                      <a:pt x="0" y="274"/>
                      <a:pt x="72" y="396"/>
                    </a:cubicBezTo>
                    <a:cubicBezTo>
                      <a:pt x="154" y="536"/>
                      <a:pt x="367" y="574"/>
                      <a:pt x="482" y="449"/>
                    </a:cubicBezTo>
                    <a:cubicBezTo>
                      <a:pt x="530" y="397"/>
                      <a:pt x="558" y="336"/>
                      <a:pt x="558" y="264"/>
                    </a:cubicBezTo>
                    <a:cubicBezTo>
                      <a:pt x="558" y="180"/>
                      <a:pt x="512" y="75"/>
                      <a:pt x="429" y="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
              <p:cNvSpPr/>
              <p:nvPr/>
            </p:nvSpPr>
            <p:spPr>
              <a:xfrm>
                <a:off x="10269170" y="5951094"/>
                <a:ext cx="39539" cy="38700"/>
              </a:xfrm>
              <a:custGeom>
                <a:avLst/>
                <a:gdLst/>
                <a:ahLst/>
                <a:cxnLst/>
                <a:rect l="l" t="t" r="r" b="b"/>
                <a:pathLst>
                  <a:path w="330" h="323" extrusionOk="0">
                    <a:moveTo>
                      <a:pt x="165" y="322"/>
                    </a:moveTo>
                    <a:cubicBezTo>
                      <a:pt x="249" y="322"/>
                      <a:pt x="329" y="249"/>
                      <a:pt x="326" y="161"/>
                    </a:cubicBezTo>
                    <a:cubicBezTo>
                      <a:pt x="322" y="75"/>
                      <a:pt x="254" y="1"/>
                      <a:pt x="165" y="1"/>
                    </a:cubicBezTo>
                    <a:cubicBezTo>
                      <a:pt x="80" y="1"/>
                      <a:pt x="0" y="75"/>
                      <a:pt x="4" y="161"/>
                    </a:cubicBezTo>
                    <a:cubicBezTo>
                      <a:pt x="8" y="249"/>
                      <a:pt x="74" y="322"/>
                      <a:pt x="165" y="3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
              <p:cNvSpPr/>
              <p:nvPr/>
            </p:nvSpPr>
            <p:spPr>
              <a:xfrm>
                <a:off x="10270368" y="5820017"/>
                <a:ext cx="37262" cy="43972"/>
              </a:xfrm>
              <a:custGeom>
                <a:avLst/>
                <a:gdLst/>
                <a:ahLst/>
                <a:cxnLst/>
                <a:rect l="l" t="t" r="r" b="b"/>
                <a:pathLst>
                  <a:path w="311" h="367" extrusionOk="0">
                    <a:moveTo>
                      <a:pt x="300" y="222"/>
                    </a:moveTo>
                    <a:cubicBezTo>
                      <a:pt x="306" y="201"/>
                      <a:pt x="308" y="179"/>
                      <a:pt x="309" y="157"/>
                    </a:cubicBezTo>
                    <a:cubicBezTo>
                      <a:pt x="311" y="77"/>
                      <a:pt x="238" y="0"/>
                      <a:pt x="156" y="4"/>
                    </a:cubicBezTo>
                    <a:cubicBezTo>
                      <a:pt x="75" y="9"/>
                      <a:pt x="1" y="72"/>
                      <a:pt x="3" y="157"/>
                    </a:cubicBezTo>
                    <a:cubicBezTo>
                      <a:pt x="3" y="178"/>
                      <a:pt x="6" y="201"/>
                      <a:pt x="12" y="222"/>
                    </a:cubicBezTo>
                    <a:cubicBezTo>
                      <a:pt x="48" y="366"/>
                      <a:pt x="261" y="366"/>
                      <a:pt x="300" y="2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
              <p:cNvSpPr/>
              <p:nvPr/>
            </p:nvSpPr>
            <p:spPr>
              <a:xfrm>
                <a:off x="10081180" y="5695888"/>
                <a:ext cx="30193" cy="23244"/>
              </a:xfrm>
              <a:custGeom>
                <a:avLst/>
                <a:gdLst/>
                <a:ahLst/>
                <a:cxnLst/>
                <a:rect l="l" t="t" r="r" b="b"/>
                <a:pathLst>
                  <a:path w="252" h="194" extrusionOk="0">
                    <a:moveTo>
                      <a:pt x="126" y="194"/>
                    </a:moveTo>
                    <a:cubicBezTo>
                      <a:pt x="251" y="194"/>
                      <a:pt x="251" y="1"/>
                      <a:pt x="126" y="1"/>
                    </a:cubicBezTo>
                    <a:cubicBezTo>
                      <a:pt x="0" y="1"/>
                      <a:pt x="0"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
              <p:cNvSpPr/>
              <p:nvPr/>
            </p:nvSpPr>
            <p:spPr>
              <a:xfrm>
                <a:off x="9994914" y="5632746"/>
                <a:ext cx="27438" cy="21207"/>
              </a:xfrm>
              <a:custGeom>
                <a:avLst/>
                <a:gdLst/>
                <a:ahLst/>
                <a:cxnLst/>
                <a:rect l="l" t="t" r="r" b="b"/>
                <a:pathLst>
                  <a:path w="229" h="177" extrusionOk="0">
                    <a:moveTo>
                      <a:pt x="114" y="176"/>
                    </a:moveTo>
                    <a:cubicBezTo>
                      <a:pt x="228" y="176"/>
                      <a:pt x="229" y="0"/>
                      <a:pt x="114" y="0"/>
                    </a:cubicBezTo>
                    <a:cubicBezTo>
                      <a:pt x="1" y="0"/>
                      <a:pt x="1"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
              <p:cNvSpPr/>
              <p:nvPr/>
            </p:nvSpPr>
            <p:spPr>
              <a:xfrm>
                <a:off x="9966518" y="5732552"/>
                <a:ext cx="25640" cy="19889"/>
              </a:xfrm>
              <a:custGeom>
                <a:avLst/>
                <a:gdLst/>
                <a:ahLst/>
                <a:cxnLst/>
                <a:rect l="l" t="t" r="r" b="b"/>
                <a:pathLst>
                  <a:path w="214" h="166" extrusionOk="0">
                    <a:moveTo>
                      <a:pt x="107" y="166"/>
                    </a:moveTo>
                    <a:cubicBezTo>
                      <a:pt x="214" y="166"/>
                      <a:pt x="214" y="0"/>
                      <a:pt x="107" y="0"/>
                    </a:cubicBezTo>
                    <a:cubicBezTo>
                      <a:pt x="1" y="1"/>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6"/>
              <p:cNvSpPr/>
              <p:nvPr/>
            </p:nvSpPr>
            <p:spPr>
              <a:xfrm>
                <a:off x="10100470" y="5802284"/>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6"/>
              <p:cNvSpPr/>
              <p:nvPr/>
            </p:nvSpPr>
            <p:spPr>
              <a:xfrm>
                <a:off x="10157502" y="5719492"/>
                <a:ext cx="29235" cy="22765"/>
              </a:xfrm>
              <a:custGeom>
                <a:avLst/>
                <a:gdLst/>
                <a:ahLst/>
                <a:cxnLst/>
                <a:rect l="l" t="t" r="r" b="b"/>
                <a:pathLst>
                  <a:path w="244" h="190" extrusionOk="0">
                    <a:moveTo>
                      <a:pt x="122" y="190"/>
                    </a:moveTo>
                    <a:cubicBezTo>
                      <a:pt x="244" y="190"/>
                      <a:pt x="244" y="1"/>
                      <a:pt x="122" y="1"/>
                    </a:cubicBezTo>
                    <a:cubicBezTo>
                      <a:pt x="0" y="1"/>
                      <a:pt x="0"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
              <p:cNvSpPr/>
              <p:nvPr/>
            </p:nvSpPr>
            <p:spPr>
              <a:xfrm>
                <a:off x="10260423" y="5633944"/>
                <a:ext cx="44451" cy="48405"/>
              </a:xfrm>
              <a:custGeom>
                <a:avLst/>
                <a:gdLst/>
                <a:ahLst/>
                <a:cxnLst/>
                <a:rect l="l" t="t" r="r" b="b"/>
                <a:pathLst>
                  <a:path w="371" h="404" extrusionOk="0">
                    <a:moveTo>
                      <a:pt x="325" y="303"/>
                    </a:moveTo>
                    <a:cubicBezTo>
                      <a:pt x="328" y="298"/>
                      <a:pt x="333" y="292"/>
                      <a:pt x="337" y="287"/>
                    </a:cubicBezTo>
                    <a:lnTo>
                      <a:pt x="234" y="366"/>
                    </a:lnTo>
                    <a:cubicBezTo>
                      <a:pt x="312" y="335"/>
                      <a:pt x="371" y="276"/>
                      <a:pt x="371" y="187"/>
                    </a:cubicBezTo>
                    <a:cubicBezTo>
                      <a:pt x="371" y="92"/>
                      <a:pt x="286" y="1"/>
                      <a:pt x="188" y="5"/>
                    </a:cubicBezTo>
                    <a:cubicBezTo>
                      <a:pt x="93" y="8"/>
                      <a:pt x="1" y="85"/>
                      <a:pt x="5" y="187"/>
                    </a:cubicBezTo>
                    <a:cubicBezTo>
                      <a:pt x="9" y="277"/>
                      <a:pt x="62" y="334"/>
                      <a:pt x="142" y="366"/>
                    </a:cubicBezTo>
                    <a:lnTo>
                      <a:pt x="38" y="287"/>
                    </a:lnTo>
                    <a:cubicBezTo>
                      <a:pt x="43" y="292"/>
                      <a:pt x="47" y="298"/>
                      <a:pt x="51" y="303"/>
                    </a:cubicBezTo>
                    <a:cubicBezTo>
                      <a:pt x="126" y="404"/>
                      <a:pt x="253" y="404"/>
                      <a:pt x="325" y="3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
              <p:cNvSpPr/>
              <p:nvPr/>
            </p:nvSpPr>
            <p:spPr>
              <a:xfrm>
                <a:off x="10374008" y="5691814"/>
                <a:ext cx="40138" cy="31392"/>
              </a:xfrm>
              <a:custGeom>
                <a:avLst/>
                <a:gdLst/>
                <a:ahLst/>
                <a:cxnLst/>
                <a:rect l="l" t="t" r="r" b="b"/>
                <a:pathLst>
                  <a:path w="335" h="262" extrusionOk="0">
                    <a:moveTo>
                      <a:pt x="168" y="261"/>
                    </a:moveTo>
                    <a:cubicBezTo>
                      <a:pt x="335" y="261"/>
                      <a:pt x="335" y="1"/>
                      <a:pt x="168" y="1"/>
                    </a:cubicBezTo>
                    <a:cubicBezTo>
                      <a:pt x="1" y="2"/>
                      <a:pt x="1" y="261"/>
                      <a:pt x="168" y="2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
              <p:cNvSpPr/>
              <p:nvPr/>
            </p:nvSpPr>
            <p:spPr>
              <a:xfrm>
                <a:off x="10430081" y="5735547"/>
                <a:ext cx="33189" cy="25760"/>
              </a:xfrm>
              <a:custGeom>
                <a:avLst/>
                <a:gdLst/>
                <a:ahLst/>
                <a:cxnLst/>
                <a:rect l="l" t="t" r="r" b="b"/>
                <a:pathLst>
                  <a:path w="277" h="215" extrusionOk="0">
                    <a:moveTo>
                      <a:pt x="138" y="215"/>
                    </a:moveTo>
                    <a:cubicBezTo>
                      <a:pt x="276" y="215"/>
                      <a:pt x="276" y="2"/>
                      <a:pt x="138" y="2"/>
                    </a:cubicBezTo>
                    <a:cubicBezTo>
                      <a:pt x="1" y="1"/>
                      <a:pt x="1" y="215"/>
                      <a:pt x="138"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6"/>
              <p:cNvSpPr/>
              <p:nvPr/>
            </p:nvSpPr>
            <p:spPr>
              <a:xfrm>
                <a:off x="10347049" y="5582783"/>
                <a:ext cx="35585" cy="27557"/>
              </a:xfrm>
              <a:custGeom>
                <a:avLst/>
                <a:gdLst/>
                <a:ahLst/>
                <a:cxnLst/>
                <a:rect l="l" t="t" r="r" b="b"/>
                <a:pathLst>
                  <a:path w="297" h="230" extrusionOk="0">
                    <a:moveTo>
                      <a:pt x="149" y="230"/>
                    </a:moveTo>
                    <a:cubicBezTo>
                      <a:pt x="296" y="230"/>
                      <a:pt x="296" y="2"/>
                      <a:pt x="149" y="2"/>
                    </a:cubicBezTo>
                    <a:cubicBezTo>
                      <a:pt x="1" y="1"/>
                      <a:pt x="1" y="230"/>
                      <a:pt x="149"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6"/>
              <p:cNvSpPr/>
              <p:nvPr/>
            </p:nvSpPr>
            <p:spPr>
              <a:xfrm>
                <a:off x="10240534" y="5498672"/>
                <a:ext cx="26719" cy="20608"/>
              </a:xfrm>
              <a:custGeom>
                <a:avLst/>
                <a:gdLst/>
                <a:ahLst/>
                <a:cxnLst/>
                <a:rect l="l" t="t" r="r" b="b"/>
                <a:pathLst>
                  <a:path w="223" h="172" extrusionOk="0">
                    <a:moveTo>
                      <a:pt x="111" y="171"/>
                    </a:moveTo>
                    <a:cubicBezTo>
                      <a:pt x="222" y="171"/>
                      <a:pt x="222" y="0"/>
                      <a:pt x="111" y="0"/>
                    </a:cubicBezTo>
                    <a:cubicBezTo>
                      <a:pt x="2"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
              <p:cNvSpPr/>
              <p:nvPr/>
            </p:nvSpPr>
            <p:spPr>
              <a:xfrm>
                <a:off x="10123355" y="5433972"/>
                <a:ext cx="27677" cy="21447"/>
              </a:xfrm>
              <a:custGeom>
                <a:avLst/>
                <a:gdLst/>
                <a:ahLst/>
                <a:cxnLst/>
                <a:rect l="l" t="t" r="r" b="b"/>
                <a:pathLst>
                  <a:path w="231" h="179" extrusionOk="0">
                    <a:moveTo>
                      <a:pt x="115" y="179"/>
                    </a:moveTo>
                    <a:cubicBezTo>
                      <a:pt x="228" y="179"/>
                      <a:pt x="230" y="3"/>
                      <a:pt x="115" y="3"/>
                    </a:cubicBezTo>
                    <a:cubicBezTo>
                      <a:pt x="0" y="0"/>
                      <a:pt x="0"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
              <p:cNvSpPr/>
              <p:nvPr/>
            </p:nvSpPr>
            <p:spPr>
              <a:xfrm>
                <a:off x="10321049" y="5742856"/>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6"/>
              <p:cNvSpPr/>
              <p:nvPr/>
            </p:nvSpPr>
            <p:spPr>
              <a:xfrm>
                <a:off x="10348008" y="5909279"/>
                <a:ext cx="22166" cy="17253"/>
              </a:xfrm>
              <a:custGeom>
                <a:avLst/>
                <a:gdLst/>
                <a:ahLst/>
                <a:cxnLst/>
                <a:rect l="l" t="t" r="r" b="b"/>
                <a:pathLst>
                  <a:path w="185" h="144" extrusionOk="0">
                    <a:moveTo>
                      <a:pt x="92" y="143"/>
                    </a:moveTo>
                    <a:cubicBezTo>
                      <a:pt x="185" y="143"/>
                      <a:pt x="185" y="1"/>
                      <a:pt x="92" y="1"/>
                    </a:cubicBezTo>
                    <a:cubicBezTo>
                      <a:pt x="0" y="1"/>
                      <a:pt x="0"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
              <p:cNvSpPr/>
              <p:nvPr/>
            </p:nvSpPr>
            <p:spPr>
              <a:xfrm>
                <a:off x="10352800" y="6007767"/>
                <a:ext cx="23963" cy="18691"/>
              </a:xfrm>
              <a:custGeom>
                <a:avLst/>
                <a:gdLst/>
                <a:ahLst/>
                <a:cxnLst/>
                <a:rect l="l" t="t" r="r" b="b"/>
                <a:pathLst>
                  <a:path w="200" h="156" extrusionOk="0">
                    <a:moveTo>
                      <a:pt x="101" y="155"/>
                    </a:moveTo>
                    <a:cubicBezTo>
                      <a:pt x="200" y="155"/>
                      <a:pt x="200" y="0"/>
                      <a:pt x="101" y="0"/>
                    </a:cubicBezTo>
                    <a:cubicBezTo>
                      <a:pt x="0" y="1"/>
                      <a:pt x="0" y="155"/>
                      <a:pt x="101"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6"/>
              <p:cNvSpPr/>
              <p:nvPr/>
            </p:nvSpPr>
            <p:spPr>
              <a:xfrm>
                <a:off x="10209981" y="5894781"/>
                <a:ext cx="29235" cy="22645"/>
              </a:xfrm>
              <a:custGeom>
                <a:avLst/>
                <a:gdLst/>
                <a:ahLst/>
                <a:cxnLst/>
                <a:rect l="l" t="t" r="r" b="b"/>
                <a:pathLst>
                  <a:path w="244" h="189"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
              <p:cNvSpPr/>
              <p:nvPr/>
            </p:nvSpPr>
            <p:spPr>
              <a:xfrm>
                <a:off x="10205308" y="6000698"/>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
              <p:cNvSpPr/>
              <p:nvPr/>
            </p:nvSpPr>
            <p:spPr>
              <a:xfrm>
                <a:off x="10205907" y="5773408"/>
                <a:ext cx="25760" cy="20009"/>
              </a:xfrm>
              <a:custGeom>
                <a:avLst/>
                <a:gdLst/>
                <a:ahLst/>
                <a:cxnLst/>
                <a:rect l="l" t="t" r="r" b="b"/>
                <a:pathLst>
                  <a:path w="215" h="167" extrusionOk="0">
                    <a:moveTo>
                      <a:pt x="108" y="167"/>
                    </a:moveTo>
                    <a:cubicBezTo>
                      <a:pt x="214" y="167"/>
                      <a:pt x="214" y="0"/>
                      <a:pt x="108" y="0"/>
                    </a:cubicBezTo>
                    <a:cubicBezTo>
                      <a:pt x="1" y="1"/>
                      <a:pt x="1"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6"/>
              <p:cNvSpPr/>
              <p:nvPr/>
            </p:nvSpPr>
            <p:spPr>
              <a:xfrm>
                <a:off x="10043678" y="5745252"/>
                <a:ext cx="23244" cy="17972"/>
              </a:xfrm>
              <a:custGeom>
                <a:avLst/>
                <a:gdLst/>
                <a:ahLst/>
                <a:cxnLst/>
                <a:rect l="l" t="t" r="r" b="b"/>
                <a:pathLst>
                  <a:path w="194" h="150" extrusionOk="0">
                    <a:moveTo>
                      <a:pt x="97" y="150"/>
                    </a:moveTo>
                    <a:cubicBezTo>
                      <a:pt x="192" y="150"/>
                      <a:pt x="194" y="1"/>
                      <a:pt x="97" y="1"/>
                    </a:cubicBezTo>
                    <a:cubicBezTo>
                      <a:pt x="1" y="1"/>
                      <a:pt x="1" y="150"/>
                      <a:pt x="97"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6"/>
              <p:cNvSpPr/>
              <p:nvPr/>
            </p:nvSpPr>
            <p:spPr>
              <a:xfrm>
                <a:off x="10066563" y="5639815"/>
                <a:ext cx="24083" cy="18571"/>
              </a:xfrm>
              <a:custGeom>
                <a:avLst/>
                <a:gdLst/>
                <a:ahLst/>
                <a:cxnLst/>
                <a:rect l="l" t="t" r="r" b="b"/>
                <a:pathLst>
                  <a:path w="201" h="155" extrusionOk="0">
                    <a:moveTo>
                      <a:pt x="101" y="154"/>
                    </a:moveTo>
                    <a:cubicBezTo>
                      <a:pt x="200" y="154"/>
                      <a:pt x="200" y="0"/>
                      <a:pt x="101" y="0"/>
                    </a:cubicBezTo>
                    <a:cubicBezTo>
                      <a:pt x="3"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6"/>
              <p:cNvSpPr/>
              <p:nvPr/>
            </p:nvSpPr>
            <p:spPr>
              <a:xfrm>
                <a:off x="10059853" y="5528027"/>
                <a:ext cx="26120" cy="20249"/>
              </a:xfrm>
              <a:custGeom>
                <a:avLst/>
                <a:gdLst/>
                <a:ahLst/>
                <a:cxnLst/>
                <a:rect l="l" t="t" r="r" b="b"/>
                <a:pathLst>
                  <a:path w="218" h="169" extrusionOk="0">
                    <a:moveTo>
                      <a:pt x="108" y="169"/>
                    </a:moveTo>
                    <a:cubicBezTo>
                      <a:pt x="217" y="169"/>
                      <a:pt x="217" y="0"/>
                      <a:pt x="108" y="0"/>
                    </a:cubicBezTo>
                    <a:cubicBezTo>
                      <a:pt x="1" y="0"/>
                      <a:pt x="1"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6"/>
              <p:cNvSpPr/>
              <p:nvPr/>
            </p:nvSpPr>
            <p:spPr>
              <a:xfrm>
                <a:off x="9899541" y="5641492"/>
                <a:ext cx="42055" cy="43613"/>
              </a:xfrm>
              <a:custGeom>
                <a:avLst/>
                <a:gdLst/>
                <a:ahLst/>
                <a:cxnLst/>
                <a:rect l="l" t="t" r="r" b="b"/>
                <a:pathLst>
                  <a:path w="351" h="364" extrusionOk="0">
                    <a:moveTo>
                      <a:pt x="279" y="309"/>
                    </a:moveTo>
                    <a:cubicBezTo>
                      <a:pt x="260" y="325"/>
                      <a:pt x="261" y="325"/>
                      <a:pt x="282" y="308"/>
                    </a:cubicBezTo>
                    <a:cubicBezTo>
                      <a:pt x="301" y="296"/>
                      <a:pt x="316" y="281"/>
                      <a:pt x="327" y="261"/>
                    </a:cubicBezTo>
                    <a:cubicBezTo>
                      <a:pt x="344" y="226"/>
                      <a:pt x="351" y="191"/>
                      <a:pt x="346" y="151"/>
                    </a:cubicBezTo>
                    <a:cubicBezTo>
                      <a:pt x="335" y="71"/>
                      <a:pt x="263" y="0"/>
                      <a:pt x="179" y="3"/>
                    </a:cubicBezTo>
                    <a:cubicBezTo>
                      <a:pt x="101" y="7"/>
                      <a:pt x="39" y="55"/>
                      <a:pt x="13" y="129"/>
                    </a:cubicBezTo>
                    <a:cubicBezTo>
                      <a:pt x="1" y="169"/>
                      <a:pt x="8" y="225"/>
                      <a:pt x="30" y="261"/>
                    </a:cubicBezTo>
                    <a:cubicBezTo>
                      <a:pt x="40" y="272"/>
                      <a:pt x="48" y="283"/>
                      <a:pt x="57" y="295"/>
                    </a:cubicBezTo>
                    <a:cubicBezTo>
                      <a:pt x="96" y="327"/>
                      <a:pt x="103" y="330"/>
                      <a:pt x="78" y="309"/>
                    </a:cubicBezTo>
                    <a:cubicBezTo>
                      <a:pt x="131" y="364"/>
                      <a:pt x="227" y="364"/>
                      <a:pt x="279"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6"/>
              <p:cNvSpPr/>
              <p:nvPr/>
            </p:nvSpPr>
            <p:spPr>
              <a:xfrm>
                <a:off x="9966997" y="5490166"/>
                <a:ext cx="48166" cy="37382"/>
              </a:xfrm>
              <a:custGeom>
                <a:avLst/>
                <a:gdLst/>
                <a:ahLst/>
                <a:cxnLst/>
                <a:rect l="l" t="t" r="r" b="b"/>
                <a:pathLst>
                  <a:path w="402" h="312" extrusionOk="0">
                    <a:moveTo>
                      <a:pt x="201" y="312"/>
                    </a:moveTo>
                    <a:cubicBezTo>
                      <a:pt x="402" y="312"/>
                      <a:pt x="402" y="1"/>
                      <a:pt x="201" y="1"/>
                    </a:cubicBezTo>
                    <a:cubicBezTo>
                      <a:pt x="1" y="1"/>
                      <a:pt x="1" y="312"/>
                      <a:pt x="201"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6"/>
              <p:cNvSpPr/>
              <p:nvPr/>
            </p:nvSpPr>
            <p:spPr>
              <a:xfrm>
                <a:off x="10019476" y="6148909"/>
                <a:ext cx="36663" cy="28516"/>
              </a:xfrm>
              <a:custGeom>
                <a:avLst/>
                <a:gdLst/>
                <a:ahLst/>
                <a:cxnLst/>
                <a:rect l="l" t="t" r="r" b="b"/>
                <a:pathLst>
                  <a:path w="306" h="238" extrusionOk="0">
                    <a:moveTo>
                      <a:pt x="153" y="237"/>
                    </a:moveTo>
                    <a:cubicBezTo>
                      <a:pt x="305" y="237"/>
                      <a:pt x="305" y="0"/>
                      <a:pt x="153" y="0"/>
                    </a:cubicBezTo>
                    <a:cubicBezTo>
                      <a:pt x="0" y="0"/>
                      <a:pt x="0" y="237"/>
                      <a:pt x="153"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6"/>
              <p:cNvSpPr/>
              <p:nvPr/>
            </p:nvSpPr>
            <p:spPr>
              <a:xfrm>
                <a:off x="10051227" y="6073545"/>
                <a:ext cx="19889" cy="15576"/>
              </a:xfrm>
              <a:custGeom>
                <a:avLst/>
                <a:gdLst/>
                <a:ahLst/>
                <a:cxnLst/>
                <a:rect l="l" t="t" r="r" b="b"/>
                <a:pathLst>
                  <a:path w="166" h="130" extrusionOk="0">
                    <a:moveTo>
                      <a:pt x="82" y="129"/>
                    </a:moveTo>
                    <a:cubicBezTo>
                      <a:pt x="166" y="129"/>
                      <a:pt x="166" y="1"/>
                      <a:pt x="82" y="1"/>
                    </a:cubicBezTo>
                    <a:cubicBezTo>
                      <a:pt x="0" y="1"/>
                      <a:pt x="0" y="129"/>
                      <a:pt x="82" y="1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6"/>
              <p:cNvSpPr/>
              <p:nvPr/>
            </p:nvSpPr>
            <p:spPr>
              <a:xfrm>
                <a:off x="9916914" y="6186052"/>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6"/>
              <p:cNvSpPr/>
              <p:nvPr/>
            </p:nvSpPr>
            <p:spPr>
              <a:xfrm>
                <a:off x="9788233" y="6179941"/>
                <a:ext cx="31991" cy="24802"/>
              </a:xfrm>
              <a:custGeom>
                <a:avLst/>
                <a:gdLst/>
                <a:ahLst/>
                <a:cxnLst/>
                <a:rect l="l" t="t" r="r" b="b"/>
                <a:pathLst>
                  <a:path w="267" h="207" extrusionOk="0">
                    <a:moveTo>
                      <a:pt x="133" y="206"/>
                    </a:moveTo>
                    <a:cubicBezTo>
                      <a:pt x="265" y="206"/>
                      <a:pt x="266" y="1"/>
                      <a:pt x="133" y="1"/>
                    </a:cubicBezTo>
                    <a:cubicBezTo>
                      <a:pt x="2"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6"/>
              <p:cNvSpPr/>
              <p:nvPr/>
            </p:nvSpPr>
            <p:spPr>
              <a:xfrm>
                <a:off x="9786076" y="6078817"/>
                <a:ext cx="36424" cy="28396"/>
              </a:xfrm>
              <a:custGeom>
                <a:avLst/>
                <a:gdLst/>
                <a:ahLst/>
                <a:cxnLst/>
                <a:rect l="l" t="t" r="r" b="b"/>
                <a:pathLst>
                  <a:path w="304" h="237" extrusionOk="0">
                    <a:moveTo>
                      <a:pt x="151" y="236"/>
                    </a:moveTo>
                    <a:cubicBezTo>
                      <a:pt x="301" y="236"/>
                      <a:pt x="303" y="1"/>
                      <a:pt x="151" y="1"/>
                    </a:cubicBezTo>
                    <a:cubicBezTo>
                      <a:pt x="1" y="1"/>
                      <a:pt x="1" y="236"/>
                      <a:pt x="151" y="2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6"/>
              <p:cNvSpPr/>
              <p:nvPr/>
            </p:nvSpPr>
            <p:spPr>
              <a:xfrm>
                <a:off x="9846703" y="6140282"/>
                <a:ext cx="43493" cy="43493"/>
              </a:xfrm>
              <a:custGeom>
                <a:avLst/>
                <a:gdLst/>
                <a:ahLst/>
                <a:cxnLst/>
                <a:rect l="l" t="t" r="r" b="b"/>
                <a:pathLst>
                  <a:path w="363" h="363" extrusionOk="0">
                    <a:moveTo>
                      <a:pt x="317" y="227"/>
                    </a:moveTo>
                    <a:cubicBezTo>
                      <a:pt x="321" y="217"/>
                      <a:pt x="326" y="205"/>
                      <a:pt x="330" y="195"/>
                    </a:cubicBezTo>
                    <a:cubicBezTo>
                      <a:pt x="363" y="100"/>
                      <a:pt x="277" y="0"/>
                      <a:pt x="182" y="0"/>
                    </a:cubicBezTo>
                    <a:cubicBezTo>
                      <a:pt x="87" y="0"/>
                      <a:pt x="1" y="100"/>
                      <a:pt x="35" y="195"/>
                    </a:cubicBezTo>
                    <a:cubicBezTo>
                      <a:pt x="38" y="205"/>
                      <a:pt x="42" y="217"/>
                      <a:pt x="46" y="227"/>
                    </a:cubicBezTo>
                    <a:cubicBezTo>
                      <a:pt x="90" y="362"/>
                      <a:pt x="272" y="362"/>
                      <a:pt x="317" y="2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6"/>
              <p:cNvSpPr/>
              <p:nvPr/>
            </p:nvSpPr>
            <p:spPr>
              <a:xfrm>
                <a:off x="10397851" y="5474949"/>
                <a:ext cx="27557" cy="21447"/>
              </a:xfrm>
              <a:custGeom>
                <a:avLst/>
                <a:gdLst/>
                <a:ahLst/>
                <a:cxnLst/>
                <a:rect l="l" t="t" r="r" b="b"/>
                <a:pathLst>
                  <a:path w="230" h="179" extrusionOk="0">
                    <a:moveTo>
                      <a:pt x="115" y="178"/>
                    </a:moveTo>
                    <a:cubicBezTo>
                      <a:pt x="229" y="178"/>
                      <a:pt x="230" y="1"/>
                      <a:pt x="115" y="1"/>
                    </a:cubicBezTo>
                    <a:cubicBezTo>
                      <a:pt x="1" y="0"/>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6"/>
              <p:cNvSpPr/>
              <p:nvPr/>
            </p:nvSpPr>
            <p:spPr>
              <a:xfrm>
                <a:off x="10474293" y="5450627"/>
                <a:ext cx="28636" cy="23124"/>
              </a:xfrm>
              <a:custGeom>
                <a:avLst/>
                <a:gdLst/>
                <a:ahLst/>
                <a:cxnLst/>
                <a:rect l="l" t="t" r="r" b="b"/>
                <a:pathLst>
                  <a:path w="239" h="193" extrusionOk="0">
                    <a:moveTo>
                      <a:pt x="86" y="183"/>
                    </a:moveTo>
                    <a:cubicBezTo>
                      <a:pt x="133" y="193"/>
                      <a:pt x="172" y="193"/>
                      <a:pt x="207" y="156"/>
                    </a:cubicBezTo>
                    <a:cubicBezTo>
                      <a:pt x="238" y="122"/>
                      <a:pt x="238" y="71"/>
                      <a:pt x="207" y="38"/>
                    </a:cubicBezTo>
                    <a:cubicBezTo>
                      <a:pt x="172" y="1"/>
                      <a:pt x="133" y="1"/>
                      <a:pt x="86" y="9"/>
                    </a:cubicBezTo>
                    <a:cubicBezTo>
                      <a:pt x="1" y="26"/>
                      <a:pt x="1" y="167"/>
                      <a:pt x="8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6"/>
              <p:cNvSpPr/>
              <p:nvPr/>
            </p:nvSpPr>
            <p:spPr>
              <a:xfrm>
                <a:off x="10465187" y="5332729"/>
                <a:ext cx="32829" cy="25401"/>
              </a:xfrm>
              <a:custGeom>
                <a:avLst/>
                <a:gdLst/>
                <a:ahLst/>
                <a:cxnLst/>
                <a:rect l="l" t="t" r="r" b="b"/>
                <a:pathLst>
                  <a:path w="274"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6"/>
              <p:cNvSpPr/>
              <p:nvPr/>
            </p:nvSpPr>
            <p:spPr>
              <a:xfrm>
                <a:off x="10415583" y="5416719"/>
                <a:ext cx="26958" cy="20968"/>
              </a:xfrm>
              <a:custGeom>
                <a:avLst/>
                <a:gdLst/>
                <a:ahLst/>
                <a:cxnLst/>
                <a:rect l="l" t="t" r="r" b="b"/>
                <a:pathLst>
                  <a:path w="225" h="175" extrusionOk="0">
                    <a:moveTo>
                      <a:pt x="112" y="175"/>
                    </a:moveTo>
                    <a:cubicBezTo>
                      <a:pt x="224" y="175"/>
                      <a:pt x="224" y="1"/>
                      <a:pt x="112" y="1"/>
                    </a:cubicBezTo>
                    <a:cubicBezTo>
                      <a:pt x="1" y="1"/>
                      <a:pt x="1"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6"/>
              <p:cNvSpPr/>
              <p:nvPr/>
            </p:nvSpPr>
            <p:spPr>
              <a:xfrm>
                <a:off x="10381196" y="5329613"/>
                <a:ext cx="25760" cy="19889"/>
              </a:xfrm>
              <a:custGeom>
                <a:avLst/>
                <a:gdLst/>
                <a:ahLst/>
                <a:cxnLst/>
                <a:rect l="l" t="t" r="r" b="b"/>
                <a:pathLst>
                  <a:path w="215" h="166" extrusionOk="0">
                    <a:moveTo>
                      <a:pt x="108" y="166"/>
                    </a:moveTo>
                    <a:cubicBezTo>
                      <a:pt x="215" y="166"/>
                      <a:pt x="215" y="0"/>
                      <a:pt x="108" y="0"/>
                    </a:cubicBezTo>
                    <a:cubicBezTo>
                      <a:pt x="1" y="0"/>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6"/>
              <p:cNvSpPr/>
              <p:nvPr/>
            </p:nvSpPr>
            <p:spPr>
              <a:xfrm>
                <a:off x="10265336" y="5412046"/>
                <a:ext cx="23723" cy="18571"/>
              </a:xfrm>
              <a:custGeom>
                <a:avLst/>
                <a:gdLst/>
                <a:ahLst/>
                <a:cxnLst/>
                <a:rect l="l" t="t" r="r" b="b"/>
                <a:pathLst>
                  <a:path w="198" h="155" extrusionOk="0">
                    <a:moveTo>
                      <a:pt x="100" y="155"/>
                    </a:moveTo>
                    <a:cubicBezTo>
                      <a:pt x="198" y="155"/>
                      <a:pt x="198" y="1"/>
                      <a:pt x="100" y="1"/>
                    </a:cubicBezTo>
                    <a:cubicBezTo>
                      <a:pt x="1" y="1"/>
                      <a:pt x="1"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6"/>
              <p:cNvSpPr/>
              <p:nvPr/>
            </p:nvSpPr>
            <p:spPr>
              <a:xfrm>
                <a:off x="10194645" y="5475788"/>
                <a:ext cx="25161" cy="19530"/>
              </a:xfrm>
              <a:custGeom>
                <a:avLst/>
                <a:gdLst/>
                <a:ahLst/>
                <a:cxnLst/>
                <a:rect l="l" t="t" r="r" b="b"/>
                <a:pathLst>
                  <a:path w="210" h="163" extrusionOk="0">
                    <a:moveTo>
                      <a:pt x="104" y="163"/>
                    </a:moveTo>
                    <a:cubicBezTo>
                      <a:pt x="208" y="163"/>
                      <a:pt x="210" y="2"/>
                      <a:pt x="104" y="2"/>
                    </a:cubicBezTo>
                    <a:cubicBezTo>
                      <a:pt x="0" y="0"/>
                      <a:pt x="0" y="163"/>
                      <a:pt x="104"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6"/>
              <p:cNvSpPr/>
              <p:nvPr/>
            </p:nvSpPr>
            <p:spPr>
              <a:xfrm>
                <a:off x="10271806" y="5543723"/>
                <a:ext cx="46009" cy="35705"/>
              </a:xfrm>
              <a:custGeom>
                <a:avLst/>
                <a:gdLst/>
                <a:ahLst/>
                <a:cxnLst/>
                <a:rect l="l" t="t" r="r" b="b"/>
                <a:pathLst>
                  <a:path w="384" h="298" extrusionOk="0">
                    <a:moveTo>
                      <a:pt x="191" y="297"/>
                    </a:moveTo>
                    <a:cubicBezTo>
                      <a:pt x="383" y="297"/>
                      <a:pt x="383" y="1"/>
                      <a:pt x="191" y="1"/>
                    </a:cubicBezTo>
                    <a:cubicBezTo>
                      <a:pt x="0" y="1"/>
                      <a:pt x="0" y="297"/>
                      <a:pt x="191" y="2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6"/>
              <p:cNvSpPr/>
              <p:nvPr/>
            </p:nvSpPr>
            <p:spPr>
              <a:xfrm>
                <a:off x="12511144" y="6414419"/>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6"/>
              <p:cNvSpPr/>
              <p:nvPr/>
            </p:nvSpPr>
            <p:spPr>
              <a:xfrm>
                <a:off x="12502278" y="6521893"/>
                <a:ext cx="23484" cy="18332"/>
              </a:xfrm>
              <a:custGeom>
                <a:avLst/>
                <a:gdLst/>
                <a:ahLst/>
                <a:cxnLst/>
                <a:rect l="l" t="t" r="r" b="b"/>
                <a:pathLst>
                  <a:path w="196" h="153" extrusionOk="0">
                    <a:moveTo>
                      <a:pt x="98" y="152"/>
                    </a:moveTo>
                    <a:cubicBezTo>
                      <a:pt x="196" y="152"/>
                      <a:pt x="196" y="0"/>
                      <a:pt x="98" y="0"/>
                    </a:cubicBezTo>
                    <a:cubicBezTo>
                      <a:pt x="1" y="0"/>
                      <a:pt x="1" y="152"/>
                      <a:pt x="98"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6"/>
              <p:cNvSpPr/>
              <p:nvPr/>
            </p:nvSpPr>
            <p:spPr>
              <a:xfrm>
                <a:off x="12440813" y="6586953"/>
                <a:ext cx="45889" cy="39779"/>
              </a:xfrm>
              <a:custGeom>
                <a:avLst/>
                <a:gdLst/>
                <a:ahLst/>
                <a:cxnLst/>
                <a:rect l="l" t="t" r="r" b="b"/>
                <a:pathLst>
                  <a:path w="383" h="332" extrusionOk="0">
                    <a:moveTo>
                      <a:pt x="263" y="13"/>
                    </a:moveTo>
                    <a:cubicBezTo>
                      <a:pt x="204" y="0"/>
                      <a:pt x="159" y="4"/>
                      <a:pt x="104" y="30"/>
                    </a:cubicBezTo>
                    <a:cubicBezTo>
                      <a:pt x="0" y="79"/>
                      <a:pt x="0" y="254"/>
                      <a:pt x="104" y="303"/>
                    </a:cubicBezTo>
                    <a:cubicBezTo>
                      <a:pt x="158" y="329"/>
                      <a:pt x="203" y="332"/>
                      <a:pt x="263" y="320"/>
                    </a:cubicBezTo>
                    <a:cubicBezTo>
                      <a:pt x="329" y="306"/>
                      <a:pt x="383" y="231"/>
                      <a:pt x="380" y="165"/>
                    </a:cubicBezTo>
                    <a:cubicBezTo>
                      <a:pt x="378" y="100"/>
                      <a:pt x="334" y="26"/>
                      <a:pt x="263"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6"/>
              <p:cNvSpPr/>
              <p:nvPr/>
            </p:nvSpPr>
            <p:spPr>
              <a:xfrm>
                <a:off x="12408822" y="6720427"/>
                <a:ext cx="23484" cy="18212"/>
              </a:xfrm>
              <a:custGeom>
                <a:avLst/>
                <a:gdLst/>
                <a:ahLst/>
                <a:cxnLst/>
                <a:rect l="l" t="t" r="r" b="b"/>
                <a:pathLst>
                  <a:path w="196" h="152" extrusionOk="0">
                    <a:moveTo>
                      <a:pt x="97" y="152"/>
                    </a:moveTo>
                    <a:cubicBezTo>
                      <a:pt x="195" y="152"/>
                      <a:pt x="195" y="0"/>
                      <a:pt x="97" y="0"/>
                    </a:cubicBezTo>
                    <a:cubicBezTo>
                      <a:pt x="0" y="0"/>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6"/>
              <p:cNvSpPr/>
              <p:nvPr/>
            </p:nvSpPr>
            <p:spPr>
              <a:xfrm>
                <a:off x="12392527" y="6707727"/>
                <a:ext cx="55954" cy="43613"/>
              </a:xfrm>
              <a:custGeom>
                <a:avLst/>
                <a:gdLst/>
                <a:ahLst/>
                <a:cxnLst/>
                <a:rect l="l" t="t" r="r" b="b"/>
                <a:pathLst>
                  <a:path w="467" h="364" extrusionOk="0">
                    <a:moveTo>
                      <a:pt x="233" y="363"/>
                    </a:moveTo>
                    <a:cubicBezTo>
                      <a:pt x="466" y="363"/>
                      <a:pt x="466" y="1"/>
                      <a:pt x="233" y="1"/>
                    </a:cubicBezTo>
                    <a:cubicBezTo>
                      <a:pt x="0" y="1"/>
                      <a:pt x="0" y="363"/>
                      <a:pt x="233"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6"/>
              <p:cNvSpPr/>
              <p:nvPr/>
            </p:nvSpPr>
            <p:spPr>
              <a:xfrm>
                <a:off x="12371200" y="6683404"/>
                <a:ext cx="17014" cy="19889"/>
              </a:xfrm>
              <a:custGeom>
                <a:avLst/>
                <a:gdLst/>
                <a:ahLst/>
                <a:cxnLst/>
                <a:rect l="l" t="t" r="r" b="b"/>
                <a:pathLst>
                  <a:path w="142" h="166" extrusionOk="0">
                    <a:moveTo>
                      <a:pt x="122" y="79"/>
                    </a:moveTo>
                    <a:cubicBezTo>
                      <a:pt x="120" y="68"/>
                      <a:pt x="117" y="56"/>
                      <a:pt x="115" y="44"/>
                    </a:cubicBezTo>
                    <a:cubicBezTo>
                      <a:pt x="105" y="0"/>
                      <a:pt x="36" y="0"/>
                      <a:pt x="25" y="44"/>
                    </a:cubicBezTo>
                    <a:cubicBezTo>
                      <a:pt x="22" y="56"/>
                      <a:pt x="20" y="68"/>
                      <a:pt x="17" y="79"/>
                    </a:cubicBezTo>
                    <a:cubicBezTo>
                      <a:pt x="0" y="166"/>
                      <a:pt x="141" y="166"/>
                      <a:pt x="122"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6"/>
              <p:cNvSpPr/>
              <p:nvPr/>
            </p:nvSpPr>
            <p:spPr>
              <a:xfrm>
                <a:off x="12403431" y="6510511"/>
                <a:ext cx="22525" cy="17613"/>
              </a:xfrm>
              <a:custGeom>
                <a:avLst/>
                <a:gdLst/>
                <a:ahLst/>
                <a:cxnLst/>
                <a:rect l="l" t="t" r="r" b="b"/>
                <a:pathLst>
                  <a:path w="188" h="147" extrusionOk="0">
                    <a:moveTo>
                      <a:pt x="94" y="147"/>
                    </a:moveTo>
                    <a:cubicBezTo>
                      <a:pt x="188" y="147"/>
                      <a:pt x="188" y="2"/>
                      <a:pt x="94" y="2"/>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
              <p:cNvSpPr/>
              <p:nvPr/>
            </p:nvSpPr>
            <p:spPr>
              <a:xfrm>
                <a:off x="12426914" y="6389378"/>
                <a:ext cx="26958" cy="26120"/>
              </a:xfrm>
              <a:custGeom>
                <a:avLst/>
                <a:gdLst/>
                <a:ahLst/>
                <a:cxnLst/>
                <a:rect l="l" t="t" r="r" b="b"/>
                <a:pathLst>
                  <a:path w="225" h="218" extrusionOk="0">
                    <a:moveTo>
                      <a:pt x="53" y="178"/>
                    </a:moveTo>
                    <a:cubicBezTo>
                      <a:pt x="62" y="182"/>
                      <a:pt x="73" y="187"/>
                      <a:pt x="82" y="191"/>
                    </a:cubicBezTo>
                    <a:cubicBezTo>
                      <a:pt x="146" y="217"/>
                      <a:pt x="225" y="188"/>
                      <a:pt x="225" y="109"/>
                    </a:cubicBezTo>
                    <a:cubicBezTo>
                      <a:pt x="225" y="30"/>
                      <a:pt x="146" y="0"/>
                      <a:pt x="82" y="26"/>
                    </a:cubicBezTo>
                    <a:cubicBezTo>
                      <a:pt x="73" y="31"/>
                      <a:pt x="62" y="35"/>
                      <a:pt x="53" y="39"/>
                    </a:cubicBezTo>
                    <a:cubicBezTo>
                      <a:pt x="0" y="62"/>
                      <a:pt x="0" y="156"/>
                      <a:pt x="5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7" name="Google Shape;4347;p6"/>
              <p:cNvGrpSpPr/>
              <p:nvPr/>
            </p:nvGrpSpPr>
            <p:grpSpPr>
              <a:xfrm>
                <a:off x="12150382" y="2665165"/>
                <a:ext cx="1341446" cy="1221036"/>
                <a:chOff x="12150382" y="2665165"/>
                <a:chExt cx="1341446" cy="1221036"/>
              </a:xfrm>
            </p:grpSpPr>
            <p:sp>
              <p:nvSpPr>
                <p:cNvPr id="4348" name="Google Shape;4348;p6"/>
                <p:cNvSpPr/>
                <p:nvPr/>
              </p:nvSpPr>
              <p:spPr>
                <a:xfrm>
                  <a:off x="13260705" y="3627640"/>
                  <a:ext cx="69133" cy="69133"/>
                </a:xfrm>
                <a:custGeom>
                  <a:avLst/>
                  <a:gdLst/>
                  <a:ahLst/>
                  <a:cxnLst/>
                  <a:rect l="l" t="t" r="r" b="b"/>
                  <a:pathLst>
                    <a:path w="577" h="577" extrusionOk="0">
                      <a:moveTo>
                        <a:pt x="520" y="239"/>
                      </a:moveTo>
                      <a:cubicBezTo>
                        <a:pt x="517" y="231"/>
                        <a:pt x="515" y="225"/>
                        <a:pt x="512" y="216"/>
                      </a:cubicBezTo>
                      <a:lnTo>
                        <a:pt x="512" y="344"/>
                      </a:lnTo>
                      <a:cubicBezTo>
                        <a:pt x="512" y="342"/>
                        <a:pt x="513" y="341"/>
                        <a:pt x="513" y="338"/>
                      </a:cubicBezTo>
                      <a:cubicBezTo>
                        <a:pt x="523" y="279"/>
                        <a:pt x="523" y="230"/>
                        <a:pt x="500" y="174"/>
                      </a:cubicBezTo>
                      <a:cubicBezTo>
                        <a:pt x="479" y="125"/>
                        <a:pt x="444" y="83"/>
                        <a:pt x="397" y="54"/>
                      </a:cubicBezTo>
                      <a:cubicBezTo>
                        <a:pt x="305" y="0"/>
                        <a:pt x="167" y="12"/>
                        <a:pt x="93" y="94"/>
                      </a:cubicBezTo>
                      <a:cubicBezTo>
                        <a:pt x="22" y="169"/>
                        <a:pt x="0" y="273"/>
                        <a:pt x="41" y="369"/>
                      </a:cubicBezTo>
                      <a:cubicBezTo>
                        <a:pt x="63" y="420"/>
                        <a:pt x="96" y="462"/>
                        <a:pt x="144" y="490"/>
                      </a:cubicBezTo>
                      <a:cubicBezTo>
                        <a:pt x="205" y="525"/>
                        <a:pt x="270" y="526"/>
                        <a:pt x="338" y="515"/>
                      </a:cubicBezTo>
                      <a:cubicBezTo>
                        <a:pt x="341" y="515"/>
                        <a:pt x="342" y="513"/>
                        <a:pt x="344" y="513"/>
                      </a:cubicBezTo>
                      <a:lnTo>
                        <a:pt x="216" y="513"/>
                      </a:lnTo>
                      <a:cubicBezTo>
                        <a:pt x="225" y="516"/>
                        <a:pt x="231" y="518"/>
                        <a:pt x="239" y="521"/>
                      </a:cubicBezTo>
                      <a:cubicBezTo>
                        <a:pt x="397" y="576"/>
                        <a:pt x="576" y="397"/>
                        <a:pt x="520" y="2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6"/>
                <p:cNvSpPr/>
                <p:nvPr/>
              </p:nvSpPr>
              <p:spPr>
                <a:xfrm>
                  <a:off x="12842911" y="3159522"/>
                  <a:ext cx="19650" cy="22286"/>
                </a:xfrm>
                <a:custGeom>
                  <a:avLst/>
                  <a:gdLst/>
                  <a:ahLst/>
                  <a:cxnLst/>
                  <a:rect l="l" t="t" r="r" b="b"/>
                  <a:pathLst>
                    <a:path w="164" h="186" extrusionOk="0">
                      <a:moveTo>
                        <a:pt x="154" y="93"/>
                      </a:moveTo>
                      <a:cubicBezTo>
                        <a:pt x="149" y="64"/>
                        <a:pt x="140" y="45"/>
                        <a:pt x="122" y="22"/>
                      </a:cubicBezTo>
                      <a:cubicBezTo>
                        <a:pt x="103" y="0"/>
                        <a:pt x="59" y="0"/>
                        <a:pt x="42" y="22"/>
                      </a:cubicBezTo>
                      <a:cubicBezTo>
                        <a:pt x="24" y="43"/>
                        <a:pt x="16" y="64"/>
                        <a:pt x="10" y="93"/>
                      </a:cubicBezTo>
                      <a:cubicBezTo>
                        <a:pt x="1" y="140"/>
                        <a:pt x="31" y="186"/>
                        <a:pt x="81" y="186"/>
                      </a:cubicBezTo>
                      <a:cubicBezTo>
                        <a:pt x="133" y="186"/>
                        <a:pt x="163" y="140"/>
                        <a:pt x="154" y="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6"/>
                <p:cNvSpPr/>
                <p:nvPr/>
              </p:nvSpPr>
              <p:spPr>
                <a:xfrm>
                  <a:off x="12805050" y="2947090"/>
                  <a:ext cx="25401" cy="19650"/>
                </a:xfrm>
                <a:custGeom>
                  <a:avLst/>
                  <a:gdLst/>
                  <a:ahLst/>
                  <a:cxnLst/>
                  <a:rect l="l" t="t" r="r" b="b"/>
                  <a:pathLst>
                    <a:path w="212" h="164" extrusionOk="0">
                      <a:moveTo>
                        <a:pt x="106" y="164"/>
                      </a:moveTo>
                      <a:cubicBezTo>
                        <a:pt x="210" y="164"/>
                        <a:pt x="211" y="1"/>
                        <a:pt x="106" y="1"/>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6"/>
                <p:cNvSpPr/>
                <p:nvPr/>
              </p:nvSpPr>
              <p:spPr>
                <a:xfrm>
                  <a:off x="12606876" y="2842372"/>
                  <a:ext cx="24562" cy="18931"/>
                </a:xfrm>
                <a:custGeom>
                  <a:avLst/>
                  <a:gdLst/>
                  <a:ahLst/>
                  <a:cxnLst/>
                  <a:rect l="l" t="t" r="r" b="b"/>
                  <a:pathLst>
                    <a:path w="205" h="158" extrusionOk="0">
                      <a:moveTo>
                        <a:pt x="103" y="157"/>
                      </a:moveTo>
                      <a:cubicBezTo>
                        <a:pt x="204" y="157"/>
                        <a:pt x="204" y="0"/>
                        <a:pt x="103" y="0"/>
                      </a:cubicBezTo>
                      <a:cubicBezTo>
                        <a:pt x="1" y="0"/>
                        <a:pt x="1" y="157"/>
                        <a:pt x="103"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6"/>
                <p:cNvSpPr/>
                <p:nvPr/>
              </p:nvSpPr>
              <p:spPr>
                <a:xfrm>
                  <a:off x="12474241" y="2932593"/>
                  <a:ext cx="32709" cy="25281"/>
                </a:xfrm>
                <a:custGeom>
                  <a:avLst/>
                  <a:gdLst/>
                  <a:ahLst/>
                  <a:cxnLst/>
                  <a:rect l="l" t="t" r="r" b="b"/>
                  <a:pathLst>
                    <a:path w="273" h="211" extrusionOk="0">
                      <a:moveTo>
                        <a:pt x="137" y="211"/>
                      </a:moveTo>
                      <a:cubicBezTo>
                        <a:pt x="273" y="211"/>
                        <a:pt x="273" y="0"/>
                        <a:pt x="137" y="0"/>
                      </a:cubicBezTo>
                      <a:cubicBezTo>
                        <a:pt x="1" y="0"/>
                        <a:pt x="1" y="211"/>
                        <a:pt x="137"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6"/>
                <p:cNvSpPr/>
                <p:nvPr/>
              </p:nvSpPr>
              <p:spPr>
                <a:xfrm>
                  <a:off x="12972551" y="3220149"/>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6"/>
                <p:cNvSpPr/>
                <p:nvPr/>
              </p:nvSpPr>
              <p:spPr>
                <a:xfrm>
                  <a:off x="13250401" y="2994896"/>
                  <a:ext cx="22286" cy="17373"/>
                </a:xfrm>
                <a:custGeom>
                  <a:avLst/>
                  <a:gdLst/>
                  <a:ahLst/>
                  <a:cxnLst/>
                  <a:rect l="l" t="t" r="r" b="b"/>
                  <a:pathLst>
                    <a:path w="186" h="145" extrusionOk="0">
                      <a:moveTo>
                        <a:pt x="93" y="144"/>
                      </a:moveTo>
                      <a:cubicBezTo>
                        <a:pt x="185" y="144"/>
                        <a:pt x="185" y="2"/>
                        <a:pt x="93" y="2"/>
                      </a:cubicBezTo>
                      <a:cubicBezTo>
                        <a:pt x="1" y="1"/>
                        <a:pt x="1" y="144"/>
                        <a:pt x="93"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6"/>
                <p:cNvSpPr/>
                <p:nvPr/>
              </p:nvSpPr>
              <p:spPr>
                <a:xfrm>
                  <a:off x="13272687" y="2743045"/>
                  <a:ext cx="24322" cy="18931"/>
                </a:xfrm>
                <a:custGeom>
                  <a:avLst/>
                  <a:gdLst/>
                  <a:ahLst/>
                  <a:cxnLst/>
                  <a:rect l="l" t="t" r="r" b="b"/>
                  <a:pathLst>
                    <a:path w="203" h="158" extrusionOk="0">
                      <a:moveTo>
                        <a:pt x="102" y="157"/>
                      </a:moveTo>
                      <a:cubicBezTo>
                        <a:pt x="203" y="157"/>
                        <a:pt x="203" y="0"/>
                        <a:pt x="102" y="0"/>
                      </a:cubicBezTo>
                      <a:cubicBezTo>
                        <a:pt x="0" y="0"/>
                        <a:pt x="0" y="157"/>
                        <a:pt x="102"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6"/>
                <p:cNvSpPr/>
                <p:nvPr/>
              </p:nvSpPr>
              <p:spPr>
                <a:xfrm>
                  <a:off x="13355599" y="2897008"/>
                  <a:ext cx="33548" cy="26120"/>
                </a:xfrm>
                <a:custGeom>
                  <a:avLst/>
                  <a:gdLst/>
                  <a:ahLst/>
                  <a:cxnLst/>
                  <a:rect l="l" t="t" r="r" b="b"/>
                  <a:pathLst>
                    <a:path w="280" h="218" extrusionOk="0">
                      <a:moveTo>
                        <a:pt x="141" y="218"/>
                      </a:moveTo>
                      <a:cubicBezTo>
                        <a:pt x="280" y="218"/>
                        <a:pt x="280" y="1"/>
                        <a:pt x="141" y="1"/>
                      </a:cubicBezTo>
                      <a:cubicBezTo>
                        <a:pt x="2" y="2"/>
                        <a:pt x="0" y="218"/>
                        <a:pt x="141"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6"/>
                <p:cNvSpPr/>
                <p:nvPr/>
              </p:nvSpPr>
              <p:spPr>
                <a:xfrm>
                  <a:off x="13385313" y="3093265"/>
                  <a:ext cx="47447" cy="42295"/>
                </a:xfrm>
                <a:custGeom>
                  <a:avLst/>
                  <a:gdLst/>
                  <a:ahLst/>
                  <a:cxnLst/>
                  <a:rect l="l" t="t" r="r" b="b"/>
                  <a:pathLst>
                    <a:path w="396" h="353" extrusionOk="0">
                      <a:moveTo>
                        <a:pt x="192" y="22"/>
                      </a:moveTo>
                      <a:cubicBezTo>
                        <a:pt x="176" y="25"/>
                        <a:pt x="161" y="29"/>
                        <a:pt x="146" y="31"/>
                      </a:cubicBezTo>
                      <a:cubicBezTo>
                        <a:pt x="2" y="62"/>
                        <a:pt x="0" y="294"/>
                        <a:pt x="146" y="322"/>
                      </a:cubicBezTo>
                      <a:cubicBezTo>
                        <a:pt x="161" y="325"/>
                        <a:pt x="176" y="329"/>
                        <a:pt x="192" y="332"/>
                      </a:cubicBezTo>
                      <a:cubicBezTo>
                        <a:pt x="293" y="353"/>
                        <a:pt x="396" y="285"/>
                        <a:pt x="396" y="177"/>
                      </a:cubicBezTo>
                      <a:cubicBezTo>
                        <a:pt x="396" y="69"/>
                        <a:pt x="293" y="0"/>
                        <a:pt x="192" y="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6"/>
                <p:cNvSpPr/>
                <p:nvPr/>
              </p:nvSpPr>
              <p:spPr>
                <a:xfrm>
                  <a:off x="12741907" y="2849321"/>
                  <a:ext cx="30074" cy="28276"/>
                </a:xfrm>
                <a:custGeom>
                  <a:avLst/>
                  <a:gdLst/>
                  <a:ahLst/>
                  <a:cxnLst/>
                  <a:rect l="l" t="t" r="r" b="b"/>
                  <a:pathLst>
                    <a:path w="251" h="236" extrusionOk="0">
                      <a:moveTo>
                        <a:pt x="117" y="16"/>
                      </a:moveTo>
                      <a:cubicBezTo>
                        <a:pt x="110" y="17"/>
                        <a:pt x="101" y="20"/>
                        <a:pt x="95" y="21"/>
                      </a:cubicBezTo>
                      <a:cubicBezTo>
                        <a:pt x="0" y="43"/>
                        <a:pt x="0" y="191"/>
                        <a:pt x="95" y="214"/>
                      </a:cubicBezTo>
                      <a:cubicBezTo>
                        <a:pt x="103" y="215"/>
                        <a:pt x="111" y="217"/>
                        <a:pt x="117" y="219"/>
                      </a:cubicBezTo>
                      <a:cubicBezTo>
                        <a:pt x="184" y="235"/>
                        <a:pt x="250" y="188"/>
                        <a:pt x="250" y="117"/>
                      </a:cubicBezTo>
                      <a:cubicBezTo>
                        <a:pt x="250" y="48"/>
                        <a:pt x="184" y="0"/>
                        <a:pt x="117" y="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6"/>
                <p:cNvSpPr/>
                <p:nvPr/>
              </p:nvSpPr>
              <p:spPr>
                <a:xfrm>
                  <a:off x="12644737" y="2991781"/>
                  <a:ext cx="30433" cy="23604"/>
                </a:xfrm>
                <a:custGeom>
                  <a:avLst/>
                  <a:gdLst/>
                  <a:ahLst/>
                  <a:cxnLst/>
                  <a:rect l="l" t="t" r="r" b="b"/>
                  <a:pathLst>
                    <a:path w="254" h="197" extrusionOk="0">
                      <a:moveTo>
                        <a:pt x="127" y="197"/>
                      </a:moveTo>
                      <a:cubicBezTo>
                        <a:pt x="253" y="197"/>
                        <a:pt x="253" y="1"/>
                        <a:pt x="127" y="1"/>
                      </a:cubicBezTo>
                      <a:cubicBezTo>
                        <a:pt x="0" y="1"/>
                        <a:pt x="0"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6"/>
                <p:cNvSpPr/>
                <p:nvPr/>
              </p:nvSpPr>
              <p:spPr>
                <a:xfrm>
                  <a:off x="12351551" y="2777792"/>
                  <a:ext cx="56313" cy="54636"/>
                </a:xfrm>
                <a:custGeom>
                  <a:avLst/>
                  <a:gdLst/>
                  <a:ahLst/>
                  <a:cxnLst/>
                  <a:rect l="l" t="t" r="r" b="b"/>
                  <a:pathLst>
                    <a:path w="470" h="456" extrusionOk="0">
                      <a:moveTo>
                        <a:pt x="236" y="456"/>
                      </a:moveTo>
                      <a:cubicBezTo>
                        <a:pt x="355" y="456"/>
                        <a:pt x="470" y="350"/>
                        <a:pt x="464" y="228"/>
                      </a:cubicBezTo>
                      <a:cubicBezTo>
                        <a:pt x="458" y="105"/>
                        <a:pt x="363" y="0"/>
                        <a:pt x="236" y="0"/>
                      </a:cubicBezTo>
                      <a:cubicBezTo>
                        <a:pt x="116" y="0"/>
                        <a:pt x="1" y="106"/>
                        <a:pt x="7" y="228"/>
                      </a:cubicBezTo>
                      <a:cubicBezTo>
                        <a:pt x="11" y="350"/>
                        <a:pt x="106" y="456"/>
                        <a:pt x="236" y="4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6"/>
                <p:cNvSpPr/>
                <p:nvPr/>
              </p:nvSpPr>
              <p:spPr>
                <a:xfrm>
                  <a:off x="12150382" y="2952362"/>
                  <a:ext cx="26479" cy="20728"/>
                </a:xfrm>
                <a:custGeom>
                  <a:avLst/>
                  <a:gdLst/>
                  <a:ahLst/>
                  <a:cxnLst/>
                  <a:rect l="l" t="t" r="r" b="b"/>
                  <a:pathLst>
                    <a:path w="221" h="173" extrusionOk="0">
                      <a:moveTo>
                        <a:pt x="109" y="173"/>
                      </a:moveTo>
                      <a:cubicBezTo>
                        <a:pt x="220" y="173"/>
                        <a:pt x="220" y="1"/>
                        <a:pt x="109" y="1"/>
                      </a:cubicBezTo>
                      <a:cubicBezTo>
                        <a:pt x="1" y="1"/>
                        <a:pt x="1" y="173"/>
                        <a:pt x="109"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6"/>
                <p:cNvSpPr/>
                <p:nvPr/>
              </p:nvSpPr>
              <p:spPr>
                <a:xfrm>
                  <a:off x="12160925" y="2823082"/>
                  <a:ext cx="28636" cy="22405"/>
                </a:xfrm>
                <a:custGeom>
                  <a:avLst/>
                  <a:gdLst/>
                  <a:ahLst/>
                  <a:cxnLst/>
                  <a:rect l="l" t="t" r="r" b="b"/>
                  <a:pathLst>
                    <a:path w="239" h="187" extrusionOk="0">
                      <a:moveTo>
                        <a:pt x="119" y="186"/>
                      </a:moveTo>
                      <a:cubicBezTo>
                        <a:pt x="239" y="186"/>
                        <a:pt x="239" y="1"/>
                        <a:pt x="119" y="1"/>
                      </a:cubicBezTo>
                      <a:cubicBezTo>
                        <a:pt x="0" y="1"/>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6"/>
                <p:cNvSpPr/>
                <p:nvPr/>
              </p:nvSpPr>
              <p:spPr>
                <a:xfrm>
                  <a:off x="13120282" y="3508304"/>
                  <a:ext cx="25521" cy="26000"/>
                </a:xfrm>
                <a:custGeom>
                  <a:avLst/>
                  <a:gdLst/>
                  <a:ahLst/>
                  <a:cxnLst/>
                  <a:rect l="l" t="t" r="r" b="b"/>
                  <a:pathLst>
                    <a:path w="213" h="217" extrusionOk="0">
                      <a:moveTo>
                        <a:pt x="185" y="79"/>
                      </a:moveTo>
                      <a:cubicBezTo>
                        <a:pt x="150" y="1"/>
                        <a:pt x="61" y="1"/>
                        <a:pt x="27" y="79"/>
                      </a:cubicBezTo>
                      <a:cubicBezTo>
                        <a:pt x="1" y="141"/>
                        <a:pt x="31" y="216"/>
                        <a:pt x="106" y="216"/>
                      </a:cubicBezTo>
                      <a:cubicBezTo>
                        <a:pt x="182" y="217"/>
                        <a:pt x="213" y="141"/>
                        <a:pt x="185"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6"/>
                <p:cNvSpPr/>
                <p:nvPr/>
              </p:nvSpPr>
              <p:spPr>
                <a:xfrm>
                  <a:off x="13329599" y="3457503"/>
                  <a:ext cx="39180" cy="38341"/>
                </a:xfrm>
                <a:custGeom>
                  <a:avLst/>
                  <a:gdLst/>
                  <a:ahLst/>
                  <a:cxnLst/>
                  <a:rect l="l" t="t" r="r" b="b"/>
                  <a:pathLst>
                    <a:path w="327" h="320" extrusionOk="0">
                      <a:moveTo>
                        <a:pt x="164" y="319"/>
                      </a:moveTo>
                      <a:cubicBezTo>
                        <a:pt x="247" y="319"/>
                        <a:pt x="327" y="245"/>
                        <a:pt x="323" y="160"/>
                      </a:cubicBezTo>
                      <a:cubicBezTo>
                        <a:pt x="320" y="74"/>
                        <a:pt x="253" y="1"/>
                        <a:pt x="164" y="1"/>
                      </a:cubicBezTo>
                      <a:cubicBezTo>
                        <a:pt x="80" y="1"/>
                        <a:pt x="0" y="75"/>
                        <a:pt x="4" y="160"/>
                      </a:cubicBezTo>
                      <a:cubicBezTo>
                        <a:pt x="6" y="245"/>
                        <a:pt x="74" y="319"/>
                        <a:pt x="164" y="3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6"/>
                <p:cNvSpPr/>
                <p:nvPr/>
              </p:nvSpPr>
              <p:spPr>
                <a:xfrm>
                  <a:off x="13463432" y="3710911"/>
                  <a:ext cx="28396" cy="22046"/>
                </a:xfrm>
                <a:custGeom>
                  <a:avLst/>
                  <a:gdLst/>
                  <a:ahLst/>
                  <a:cxnLst/>
                  <a:rect l="l" t="t" r="r" b="b"/>
                  <a:pathLst>
                    <a:path w="237" h="184" extrusionOk="0">
                      <a:moveTo>
                        <a:pt x="118" y="184"/>
                      </a:moveTo>
                      <a:cubicBezTo>
                        <a:pt x="236" y="184"/>
                        <a:pt x="236" y="0"/>
                        <a:pt x="118" y="0"/>
                      </a:cubicBezTo>
                      <a:cubicBezTo>
                        <a:pt x="1" y="0"/>
                        <a:pt x="1" y="184"/>
                        <a:pt x="118"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6"/>
                <p:cNvSpPr/>
                <p:nvPr/>
              </p:nvSpPr>
              <p:spPr>
                <a:xfrm>
                  <a:off x="12151939" y="3041385"/>
                  <a:ext cx="46488" cy="49723"/>
                </a:xfrm>
                <a:custGeom>
                  <a:avLst/>
                  <a:gdLst/>
                  <a:ahLst/>
                  <a:cxnLst/>
                  <a:rect l="l" t="t" r="r" b="b"/>
                  <a:pathLst>
                    <a:path w="388" h="415" extrusionOk="0">
                      <a:moveTo>
                        <a:pt x="339" y="305"/>
                      </a:moveTo>
                      <a:cubicBezTo>
                        <a:pt x="343" y="295"/>
                        <a:pt x="348" y="286"/>
                        <a:pt x="353" y="275"/>
                      </a:cubicBezTo>
                      <a:cubicBezTo>
                        <a:pt x="381" y="215"/>
                        <a:pt x="387" y="151"/>
                        <a:pt x="353" y="91"/>
                      </a:cubicBezTo>
                      <a:cubicBezTo>
                        <a:pt x="320" y="36"/>
                        <a:pt x="259" y="0"/>
                        <a:pt x="194" y="0"/>
                      </a:cubicBezTo>
                      <a:cubicBezTo>
                        <a:pt x="129" y="0"/>
                        <a:pt x="69" y="36"/>
                        <a:pt x="36" y="91"/>
                      </a:cubicBezTo>
                      <a:cubicBezTo>
                        <a:pt x="0" y="152"/>
                        <a:pt x="7" y="215"/>
                        <a:pt x="36" y="275"/>
                      </a:cubicBezTo>
                      <a:cubicBezTo>
                        <a:pt x="41" y="285"/>
                        <a:pt x="45" y="294"/>
                        <a:pt x="49" y="305"/>
                      </a:cubicBezTo>
                      <a:cubicBezTo>
                        <a:pt x="103" y="414"/>
                        <a:pt x="286" y="414"/>
                        <a:pt x="339" y="30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6"/>
                <p:cNvSpPr/>
                <p:nvPr/>
              </p:nvSpPr>
              <p:spPr>
                <a:xfrm>
                  <a:off x="12634314" y="3156287"/>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6"/>
                <p:cNvSpPr/>
                <p:nvPr/>
              </p:nvSpPr>
              <p:spPr>
                <a:xfrm>
                  <a:off x="12732442" y="3294195"/>
                  <a:ext cx="18691" cy="14498"/>
                </a:xfrm>
                <a:custGeom>
                  <a:avLst/>
                  <a:gdLst/>
                  <a:ahLst/>
                  <a:cxnLst/>
                  <a:rect l="l" t="t" r="r" b="b"/>
                  <a:pathLst>
                    <a:path w="156" h="121" extrusionOk="0">
                      <a:moveTo>
                        <a:pt x="78" y="120"/>
                      </a:moveTo>
                      <a:cubicBezTo>
                        <a:pt x="155" y="120"/>
                        <a:pt x="155" y="0"/>
                        <a:pt x="78" y="0"/>
                      </a:cubicBezTo>
                      <a:cubicBezTo>
                        <a:pt x="0" y="0"/>
                        <a:pt x="0" y="120"/>
                        <a:pt x="78"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6"/>
                <p:cNvSpPr/>
                <p:nvPr/>
              </p:nvSpPr>
              <p:spPr>
                <a:xfrm>
                  <a:off x="12849860" y="3458221"/>
                  <a:ext cx="17373" cy="13419"/>
                </a:xfrm>
                <a:custGeom>
                  <a:avLst/>
                  <a:gdLst/>
                  <a:ahLst/>
                  <a:cxnLst/>
                  <a:rect l="l" t="t" r="r" b="b"/>
                  <a:pathLst>
                    <a:path w="145" h="112" extrusionOk="0">
                      <a:moveTo>
                        <a:pt x="74" y="112"/>
                      </a:moveTo>
                      <a:cubicBezTo>
                        <a:pt x="144" y="112"/>
                        <a:pt x="144" y="0"/>
                        <a:pt x="74" y="0"/>
                      </a:cubicBezTo>
                      <a:cubicBezTo>
                        <a:pt x="1" y="0"/>
                        <a:pt x="1" y="112"/>
                        <a:pt x="74"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6"/>
                <p:cNvSpPr/>
                <p:nvPr/>
              </p:nvSpPr>
              <p:spPr>
                <a:xfrm>
                  <a:off x="12973389" y="3511419"/>
                  <a:ext cx="15576" cy="12101"/>
                </a:xfrm>
                <a:custGeom>
                  <a:avLst/>
                  <a:gdLst/>
                  <a:ahLst/>
                  <a:cxnLst/>
                  <a:rect l="l" t="t" r="r" b="b"/>
                  <a:pathLst>
                    <a:path w="130" h="101" extrusionOk="0">
                      <a:moveTo>
                        <a:pt x="66" y="100"/>
                      </a:moveTo>
                      <a:cubicBezTo>
                        <a:pt x="130" y="100"/>
                        <a:pt x="130" y="0"/>
                        <a:pt x="66" y="0"/>
                      </a:cubicBezTo>
                      <a:cubicBezTo>
                        <a:pt x="0" y="1"/>
                        <a:pt x="0" y="100"/>
                        <a:pt x="66"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6"/>
                <p:cNvSpPr/>
                <p:nvPr/>
              </p:nvSpPr>
              <p:spPr>
                <a:xfrm>
                  <a:off x="12974827" y="3671612"/>
                  <a:ext cx="24442" cy="18811"/>
                </a:xfrm>
                <a:custGeom>
                  <a:avLst/>
                  <a:gdLst/>
                  <a:ahLst/>
                  <a:cxnLst/>
                  <a:rect l="l" t="t" r="r" b="b"/>
                  <a:pathLst>
                    <a:path w="204" h="157" extrusionOk="0">
                      <a:moveTo>
                        <a:pt x="102" y="156"/>
                      </a:moveTo>
                      <a:cubicBezTo>
                        <a:pt x="203" y="156"/>
                        <a:pt x="203" y="0"/>
                        <a:pt x="102" y="0"/>
                      </a:cubicBezTo>
                      <a:cubicBezTo>
                        <a:pt x="1" y="0"/>
                        <a:pt x="1" y="156"/>
                        <a:pt x="102" y="1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6"/>
                <p:cNvSpPr/>
                <p:nvPr/>
              </p:nvSpPr>
              <p:spPr>
                <a:xfrm>
                  <a:off x="12990882" y="3837915"/>
                  <a:ext cx="62424" cy="48285"/>
                </a:xfrm>
                <a:custGeom>
                  <a:avLst/>
                  <a:gdLst/>
                  <a:ahLst/>
                  <a:cxnLst/>
                  <a:rect l="l" t="t" r="r" b="b"/>
                  <a:pathLst>
                    <a:path w="521" h="403" extrusionOk="0">
                      <a:moveTo>
                        <a:pt x="260" y="403"/>
                      </a:moveTo>
                      <a:cubicBezTo>
                        <a:pt x="521" y="403"/>
                        <a:pt x="521" y="1"/>
                        <a:pt x="260" y="1"/>
                      </a:cubicBezTo>
                      <a:cubicBezTo>
                        <a:pt x="1" y="0"/>
                        <a:pt x="1" y="403"/>
                        <a:pt x="260" y="4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6"/>
                <p:cNvSpPr/>
                <p:nvPr/>
              </p:nvSpPr>
              <p:spPr>
                <a:xfrm>
                  <a:off x="13118246" y="3828570"/>
                  <a:ext cx="36184" cy="31991"/>
                </a:xfrm>
                <a:custGeom>
                  <a:avLst/>
                  <a:gdLst/>
                  <a:ahLst/>
                  <a:cxnLst/>
                  <a:rect l="l" t="t" r="r" b="b"/>
                  <a:pathLst>
                    <a:path w="302" h="267" extrusionOk="0">
                      <a:moveTo>
                        <a:pt x="156" y="252"/>
                      </a:moveTo>
                      <a:cubicBezTo>
                        <a:pt x="167" y="249"/>
                        <a:pt x="180" y="248"/>
                        <a:pt x="191" y="246"/>
                      </a:cubicBezTo>
                      <a:cubicBezTo>
                        <a:pt x="301" y="226"/>
                        <a:pt x="301" y="41"/>
                        <a:pt x="191" y="21"/>
                      </a:cubicBezTo>
                      <a:cubicBezTo>
                        <a:pt x="178" y="19"/>
                        <a:pt x="166" y="17"/>
                        <a:pt x="156" y="15"/>
                      </a:cubicBezTo>
                      <a:cubicBezTo>
                        <a:pt x="78" y="0"/>
                        <a:pt x="1" y="49"/>
                        <a:pt x="1" y="133"/>
                      </a:cubicBezTo>
                      <a:cubicBezTo>
                        <a:pt x="1" y="217"/>
                        <a:pt x="78" y="267"/>
                        <a:pt x="156" y="2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6"/>
                <p:cNvSpPr/>
                <p:nvPr/>
              </p:nvSpPr>
              <p:spPr>
                <a:xfrm>
                  <a:off x="13085536" y="3700967"/>
                  <a:ext cx="36663" cy="36424"/>
                </a:xfrm>
                <a:custGeom>
                  <a:avLst/>
                  <a:gdLst/>
                  <a:ahLst/>
                  <a:cxnLst/>
                  <a:rect l="l" t="t" r="r" b="b"/>
                  <a:pathLst>
                    <a:path w="306" h="304" extrusionOk="0">
                      <a:moveTo>
                        <a:pt x="264" y="110"/>
                      </a:moveTo>
                      <a:cubicBezTo>
                        <a:pt x="258" y="96"/>
                        <a:pt x="253" y="84"/>
                        <a:pt x="245" y="72"/>
                      </a:cubicBezTo>
                      <a:cubicBezTo>
                        <a:pt x="212" y="1"/>
                        <a:pt x="96" y="1"/>
                        <a:pt x="61" y="72"/>
                      </a:cubicBezTo>
                      <a:cubicBezTo>
                        <a:pt x="54" y="84"/>
                        <a:pt x="49" y="96"/>
                        <a:pt x="43" y="110"/>
                      </a:cubicBezTo>
                      <a:cubicBezTo>
                        <a:pt x="1" y="195"/>
                        <a:pt x="50" y="304"/>
                        <a:pt x="154" y="304"/>
                      </a:cubicBezTo>
                      <a:cubicBezTo>
                        <a:pt x="256" y="304"/>
                        <a:pt x="305" y="195"/>
                        <a:pt x="264"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6"/>
                <p:cNvSpPr/>
                <p:nvPr/>
              </p:nvSpPr>
              <p:spPr>
                <a:xfrm>
                  <a:off x="12388094" y="3070859"/>
                  <a:ext cx="41456" cy="40617"/>
                </a:xfrm>
                <a:custGeom>
                  <a:avLst/>
                  <a:gdLst/>
                  <a:ahLst/>
                  <a:cxnLst/>
                  <a:rect l="l" t="t" r="r" b="b"/>
                  <a:pathLst>
                    <a:path w="346" h="339" extrusionOk="0">
                      <a:moveTo>
                        <a:pt x="173" y="338"/>
                      </a:moveTo>
                      <a:cubicBezTo>
                        <a:pt x="261" y="338"/>
                        <a:pt x="345" y="260"/>
                        <a:pt x="342" y="170"/>
                      </a:cubicBezTo>
                      <a:cubicBezTo>
                        <a:pt x="338" y="79"/>
                        <a:pt x="268" y="1"/>
                        <a:pt x="173" y="1"/>
                      </a:cubicBezTo>
                      <a:cubicBezTo>
                        <a:pt x="85" y="1"/>
                        <a:pt x="0" y="78"/>
                        <a:pt x="5" y="170"/>
                      </a:cubicBezTo>
                      <a:cubicBezTo>
                        <a:pt x="10" y="261"/>
                        <a:pt x="80" y="338"/>
                        <a:pt x="173"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6"/>
                <p:cNvSpPr/>
                <p:nvPr/>
              </p:nvSpPr>
              <p:spPr>
                <a:xfrm>
                  <a:off x="12951823" y="2665165"/>
                  <a:ext cx="55714" cy="57871"/>
                </a:xfrm>
                <a:custGeom>
                  <a:avLst/>
                  <a:gdLst/>
                  <a:ahLst/>
                  <a:cxnLst/>
                  <a:rect l="l" t="t" r="r" b="b"/>
                  <a:pathLst>
                    <a:path w="465" h="483" extrusionOk="0">
                      <a:moveTo>
                        <a:pt x="188" y="29"/>
                      </a:moveTo>
                      <a:cubicBezTo>
                        <a:pt x="177" y="33"/>
                        <a:pt x="164" y="39"/>
                        <a:pt x="154" y="43"/>
                      </a:cubicBezTo>
                      <a:cubicBezTo>
                        <a:pt x="111" y="61"/>
                        <a:pt x="77" y="78"/>
                        <a:pt x="47" y="117"/>
                      </a:cubicBezTo>
                      <a:cubicBezTo>
                        <a:pt x="21" y="150"/>
                        <a:pt x="1" y="196"/>
                        <a:pt x="4" y="241"/>
                      </a:cubicBezTo>
                      <a:cubicBezTo>
                        <a:pt x="5" y="278"/>
                        <a:pt x="15" y="313"/>
                        <a:pt x="32" y="345"/>
                      </a:cubicBezTo>
                      <a:cubicBezTo>
                        <a:pt x="58" y="396"/>
                        <a:pt x="105" y="419"/>
                        <a:pt x="154" y="440"/>
                      </a:cubicBezTo>
                      <a:cubicBezTo>
                        <a:pt x="164" y="445"/>
                        <a:pt x="177" y="450"/>
                        <a:pt x="188" y="454"/>
                      </a:cubicBezTo>
                      <a:cubicBezTo>
                        <a:pt x="254" y="483"/>
                        <a:pt x="353" y="449"/>
                        <a:pt x="401" y="397"/>
                      </a:cubicBezTo>
                      <a:cubicBezTo>
                        <a:pt x="441" y="353"/>
                        <a:pt x="465" y="300"/>
                        <a:pt x="465" y="241"/>
                      </a:cubicBezTo>
                      <a:cubicBezTo>
                        <a:pt x="465" y="184"/>
                        <a:pt x="441" y="125"/>
                        <a:pt x="401" y="86"/>
                      </a:cubicBezTo>
                      <a:cubicBezTo>
                        <a:pt x="351" y="35"/>
                        <a:pt x="257" y="1"/>
                        <a:pt x="188"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6"/>
                <p:cNvSpPr/>
                <p:nvPr/>
              </p:nvSpPr>
              <p:spPr>
                <a:xfrm>
                  <a:off x="13177075" y="3126573"/>
                  <a:ext cx="28756" cy="22405"/>
                </a:xfrm>
                <a:custGeom>
                  <a:avLst/>
                  <a:gdLst/>
                  <a:ahLst/>
                  <a:cxnLst/>
                  <a:rect l="l" t="t" r="r" b="b"/>
                  <a:pathLst>
                    <a:path w="240" h="187" extrusionOk="0">
                      <a:moveTo>
                        <a:pt x="119" y="186"/>
                      </a:moveTo>
                      <a:cubicBezTo>
                        <a:pt x="240" y="186"/>
                        <a:pt x="240" y="1"/>
                        <a:pt x="119" y="1"/>
                      </a:cubicBezTo>
                      <a:cubicBezTo>
                        <a:pt x="1" y="2"/>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6"/>
                <p:cNvSpPr/>
                <p:nvPr/>
              </p:nvSpPr>
              <p:spPr>
                <a:xfrm>
                  <a:off x="12553079" y="3158085"/>
                  <a:ext cx="38580" cy="29834"/>
                </a:xfrm>
                <a:custGeom>
                  <a:avLst/>
                  <a:gdLst/>
                  <a:ahLst/>
                  <a:cxnLst/>
                  <a:rect l="l" t="t" r="r" b="b"/>
                  <a:pathLst>
                    <a:path w="322" h="249" extrusionOk="0">
                      <a:moveTo>
                        <a:pt x="162" y="248"/>
                      </a:moveTo>
                      <a:cubicBezTo>
                        <a:pt x="321" y="248"/>
                        <a:pt x="321" y="0"/>
                        <a:pt x="162" y="0"/>
                      </a:cubicBezTo>
                      <a:cubicBezTo>
                        <a:pt x="1" y="0"/>
                        <a:pt x="1" y="248"/>
                        <a:pt x="162"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6"/>
                <p:cNvSpPr/>
                <p:nvPr/>
              </p:nvSpPr>
              <p:spPr>
                <a:xfrm>
                  <a:off x="12475559" y="3172822"/>
                  <a:ext cx="18332" cy="19769"/>
                </a:xfrm>
                <a:custGeom>
                  <a:avLst/>
                  <a:gdLst/>
                  <a:ahLst/>
                  <a:cxnLst/>
                  <a:rect l="l" t="t" r="r" b="b"/>
                  <a:pathLst>
                    <a:path w="153" h="165" extrusionOk="0">
                      <a:moveTo>
                        <a:pt x="140" y="82"/>
                      </a:moveTo>
                      <a:cubicBezTo>
                        <a:pt x="134" y="58"/>
                        <a:pt x="130" y="35"/>
                        <a:pt x="109" y="19"/>
                      </a:cubicBezTo>
                      <a:cubicBezTo>
                        <a:pt x="88" y="1"/>
                        <a:pt x="66" y="1"/>
                        <a:pt x="44" y="19"/>
                      </a:cubicBezTo>
                      <a:cubicBezTo>
                        <a:pt x="24" y="35"/>
                        <a:pt x="20" y="59"/>
                        <a:pt x="13" y="82"/>
                      </a:cubicBezTo>
                      <a:cubicBezTo>
                        <a:pt x="0" y="122"/>
                        <a:pt x="34" y="164"/>
                        <a:pt x="76" y="164"/>
                      </a:cubicBezTo>
                      <a:cubicBezTo>
                        <a:pt x="119" y="164"/>
                        <a:pt x="152" y="122"/>
                        <a:pt x="140"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6"/>
                <p:cNvSpPr/>
                <p:nvPr/>
              </p:nvSpPr>
              <p:spPr>
                <a:xfrm>
                  <a:off x="12509347" y="3047975"/>
                  <a:ext cx="20968" cy="16175"/>
                </a:xfrm>
                <a:custGeom>
                  <a:avLst/>
                  <a:gdLst/>
                  <a:ahLst/>
                  <a:cxnLst/>
                  <a:rect l="l" t="t" r="r" b="b"/>
                  <a:pathLst>
                    <a:path w="175" h="135" extrusionOk="0">
                      <a:moveTo>
                        <a:pt x="87" y="135"/>
                      </a:moveTo>
                      <a:cubicBezTo>
                        <a:pt x="175" y="135"/>
                        <a:pt x="175" y="1"/>
                        <a:pt x="87" y="1"/>
                      </a:cubicBezTo>
                      <a:cubicBezTo>
                        <a:pt x="1" y="1"/>
                        <a:pt x="1" y="135"/>
                        <a:pt x="87"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6"/>
                <p:cNvSpPr/>
                <p:nvPr/>
              </p:nvSpPr>
              <p:spPr>
                <a:xfrm>
                  <a:off x="12576203" y="3080444"/>
                  <a:ext cx="27557" cy="21447"/>
                </a:xfrm>
                <a:custGeom>
                  <a:avLst/>
                  <a:gdLst/>
                  <a:ahLst/>
                  <a:cxnLst/>
                  <a:rect l="l" t="t" r="r" b="b"/>
                  <a:pathLst>
                    <a:path w="230" h="179" extrusionOk="0">
                      <a:moveTo>
                        <a:pt x="115" y="178"/>
                      </a:moveTo>
                      <a:cubicBezTo>
                        <a:pt x="228" y="178"/>
                        <a:pt x="230" y="1"/>
                        <a:pt x="115" y="1"/>
                      </a:cubicBezTo>
                      <a:cubicBezTo>
                        <a:pt x="1" y="1"/>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6"/>
                <p:cNvSpPr/>
                <p:nvPr/>
              </p:nvSpPr>
              <p:spPr>
                <a:xfrm>
                  <a:off x="12533909" y="2937265"/>
                  <a:ext cx="58590" cy="50802"/>
                </a:xfrm>
                <a:custGeom>
                  <a:avLst/>
                  <a:gdLst/>
                  <a:ahLst/>
                  <a:cxnLst/>
                  <a:rect l="l" t="t" r="r" b="b"/>
                  <a:pathLst>
                    <a:path w="489" h="424" extrusionOk="0">
                      <a:moveTo>
                        <a:pt x="272" y="0"/>
                      </a:moveTo>
                      <a:cubicBezTo>
                        <a:pt x="223" y="0"/>
                        <a:pt x="177" y="10"/>
                        <a:pt x="133" y="35"/>
                      </a:cubicBezTo>
                      <a:cubicBezTo>
                        <a:pt x="0" y="109"/>
                        <a:pt x="0" y="315"/>
                        <a:pt x="133" y="389"/>
                      </a:cubicBezTo>
                      <a:cubicBezTo>
                        <a:pt x="178" y="415"/>
                        <a:pt x="223" y="424"/>
                        <a:pt x="272" y="424"/>
                      </a:cubicBezTo>
                      <a:cubicBezTo>
                        <a:pt x="383" y="424"/>
                        <a:pt x="489" y="326"/>
                        <a:pt x="483" y="213"/>
                      </a:cubicBezTo>
                      <a:cubicBezTo>
                        <a:pt x="478" y="98"/>
                        <a:pt x="392" y="0"/>
                        <a:pt x="272" y="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6"/>
                <p:cNvSpPr/>
                <p:nvPr/>
              </p:nvSpPr>
              <p:spPr>
                <a:xfrm>
                  <a:off x="12672654" y="3066546"/>
                  <a:ext cx="33189" cy="26000"/>
                </a:xfrm>
                <a:custGeom>
                  <a:avLst/>
                  <a:gdLst/>
                  <a:ahLst/>
                  <a:cxnLst/>
                  <a:rect l="l" t="t" r="r" b="b"/>
                  <a:pathLst>
                    <a:path w="277" h="217" extrusionOk="0">
                      <a:moveTo>
                        <a:pt x="137" y="216"/>
                      </a:moveTo>
                      <a:cubicBezTo>
                        <a:pt x="277" y="216"/>
                        <a:pt x="277" y="2"/>
                        <a:pt x="137" y="2"/>
                      </a:cubicBezTo>
                      <a:cubicBezTo>
                        <a:pt x="0" y="1"/>
                        <a:pt x="0" y="216"/>
                        <a:pt x="137"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6"/>
                <p:cNvSpPr/>
                <p:nvPr/>
              </p:nvSpPr>
              <p:spPr>
                <a:xfrm>
                  <a:off x="12731004" y="3160121"/>
                  <a:ext cx="33189" cy="25760"/>
                </a:xfrm>
                <a:custGeom>
                  <a:avLst/>
                  <a:gdLst/>
                  <a:ahLst/>
                  <a:cxnLst/>
                  <a:rect l="l" t="t" r="r" b="b"/>
                  <a:pathLst>
                    <a:path w="277" h="215" extrusionOk="0">
                      <a:moveTo>
                        <a:pt x="139" y="214"/>
                      </a:moveTo>
                      <a:cubicBezTo>
                        <a:pt x="277" y="214"/>
                        <a:pt x="277" y="0"/>
                        <a:pt x="139" y="0"/>
                      </a:cubicBezTo>
                      <a:cubicBezTo>
                        <a:pt x="1" y="0"/>
                        <a:pt x="1" y="214"/>
                        <a:pt x="139" y="2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6"/>
                <p:cNvSpPr/>
                <p:nvPr/>
              </p:nvSpPr>
              <p:spPr>
                <a:xfrm>
                  <a:off x="12664986" y="3256692"/>
                  <a:ext cx="25161" cy="19530"/>
                </a:xfrm>
                <a:custGeom>
                  <a:avLst/>
                  <a:gdLst/>
                  <a:ahLst/>
                  <a:cxnLst/>
                  <a:rect l="l" t="t" r="r" b="b"/>
                  <a:pathLst>
                    <a:path w="210" h="163" extrusionOk="0">
                      <a:moveTo>
                        <a:pt x="104" y="162"/>
                      </a:moveTo>
                      <a:cubicBezTo>
                        <a:pt x="209" y="162"/>
                        <a:pt x="210" y="0"/>
                        <a:pt x="104" y="0"/>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6"/>
                <p:cNvSpPr/>
                <p:nvPr/>
              </p:nvSpPr>
              <p:spPr>
                <a:xfrm>
                  <a:off x="12422960" y="3148140"/>
                  <a:ext cx="18571" cy="14498"/>
                </a:xfrm>
                <a:custGeom>
                  <a:avLst/>
                  <a:gdLst/>
                  <a:ahLst/>
                  <a:cxnLst/>
                  <a:rect l="l" t="t" r="r" b="b"/>
                  <a:pathLst>
                    <a:path w="155" h="121" extrusionOk="0">
                      <a:moveTo>
                        <a:pt x="77" y="120"/>
                      </a:moveTo>
                      <a:cubicBezTo>
                        <a:pt x="154" y="120"/>
                        <a:pt x="154" y="0"/>
                        <a:pt x="77" y="0"/>
                      </a:cubicBezTo>
                      <a:cubicBezTo>
                        <a:pt x="1" y="0"/>
                        <a:pt x="1" y="120"/>
                        <a:pt x="77"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6"/>
                <p:cNvSpPr/>
                <p:nvPr/>
              </p:nvSpPr>
              <p:spPr>
                <a:xfrm>
                  <a:off x="12485264" y="3107163"/>
                  <a:ext cx="34267" cy="26479"/>
                </a:xfrm>
                <a:custGeom>
                  <a:avLst/>
                  <a:gdLst/>
                  <a:ahLst/>
                  <a:cxnLst/>
                  <a:rect l="l" t="t" r="r" b="b"/>
                  <a:pathLst>
                    <a:path w="286" h="221" extrusionOk="0">
                      <a:moveTo>
                        <a:pt x="143" y="221"/>
                      </a:moveTo>
                      <a:cubicBezTo>
                        <a:pt x="283"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6"/>
                <p:cNvSpPr/>
                <p:nvPr/>
              </p:nvSpPr>
              <p:spPr>
                <a:xfrm>
                  <a:off x="12437578" y="3018979"/>
                  <a:ext cx="35945" cy="27677"/>
                </a:xfrm>
                <a:custGeom>
                  <a:avLst/>
                  <a:gdLst/>
                  <a:ahLst/>
                  <a:cxnLst/>
                  <a:rect l="l" t="t" r="r" b="b"/>
                  <a:pathLst>
                    <a:path w="300" h="231" extrusionOk="0">
                      <a:moveTo>
                        <a:pt x="151" y="230"/>
                      </a:moveTo>
                      <a:cubicBezTo>
                        <a:pt x="299" y="230"/>
                        <a:pt x="299" y="0"/>
                        <a:pt x="151" y="0"/>
                      </a:cubicBezTo>
                      <a:cubicBezTo>
                        <a:pt x="1" y="0"/>
                        <a:pt x="1" y="230"/>
                        <a:pt x="151"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6"/>
                <p:cNvSpPr/>
                <p:nvPr/>
              </p:nvSpPr>
              <p:spPr>
                <a:xfrm>
                  <a:off x="12631318" y="2884786"/>
                  <a:ext cx="34027" cy="36663"/>
                </a:xfrm>
                <a:custGeom>
                  <a:avLst/>
                  <a:gdLst/>
                  <a:ahLst/>
                  <a:cxnLst/>
                  <a:rect l="l" t="t" r="r" b="b"/>
                  <a:pathLst>
                    <a:path w="284" h="306" extrusionOk="0">
                      <a:moveTo>
                        <a:pt x="255" y="194"/>
                      </a:moveTo>
                      <a:cubicBezTo>
                        <a:pt x="257" y="183"/>
                        <a:pt x="260" y="172"/>
                        <a:pt x="264" y="161"/>
                      </a:cubicBezTo>
                      <a:cubicBezTo>
                        <a:pt x="283" y="82"/>
                        <a:pt x="224" y="0"/>
                        <a:pt x="143" y="0"/>
                      </a:cubicBezTo>
                      <a:cubicBezTo>
                        <a:pt x="61" y="0"/>
                        <a:pt x="0" y="82"/>
                        <a:pt x="22" y="161"/>
                      </a:cubicBezTo>
                      <a:cubicBezTo>
                        <a:pt x="24" y="172"/>
                        <a:pt x="27" y="183"/>
                        <a:pt x="31" y="194"/>
                      </a:cubicBezTo>
                      <a:cubicBezTo>
                        <a:pt x="58" y="305"/>
                        <a:pt x="226" y="305"/>
                        <a:pt x="255"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6"/>
                <p:cNvSpPr/>
                <p:nvPr/>
              </p:nvSpPr>
              <p:spPr>
                <a:xfrm>
                  <a:off x="12710516" y="2957993"/>
                  <a:ext cx="27438" cy="21327"/>
                </a:xfrm>
                <a:custGeom>
                  <a:avLst/>
                  <a:gdLst/>
                  <a:ahLst/>
                  <a:cxnLst/>
                  <a:rect l="l" t="t" r="r" b="b"/>
                  <a:pathLst>
                    <a:path w="229" h="178" extrusionOk="0">
                      <a:moveTo>
                        <a:pt x="115" y="177"/>
                      </a:moveTo>
                      <a:cubicBezTo>
                        <a:pt x="227" y="177"/>
                        <a:pt x="228" y="0"/>
                        <a:pt x="115" y="0"/>
                      </a:cubicBezTo>
                      <a:cubicBezTo>
                        <a:pt x="1" y="0"/>
                        <a:pt x="1" y="177"/>
                        <a:pt x="115"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6"/>
                <p:cNvSpPr/>
                <p:nvPr/>
              </p:nvSpPr>
              <p:spPr>
                <a:xfrm>
                  <a:off x="12235211" y="3001366"/>
                  <a:ext cx="20369" cy="15935"/>
                </a:xfrm>
                <a:custGeom>
                  <a:avLst/>
                  <a:gdLst/>
                  <a:ahLst/>
                  <a:cxnLst/>
                  <a:rect l="l" t="t" r="r" b="b"/>
                  <a:pathLst>
                    <a:path w="170" h="133" extrusionOk="0">
                      <a:moveTo>
                        <a:pt x="85" y="133"/>
                      </a:moveTo>
                      <a:cubicBezTo>
                        <a:pt x="169" y="133"/>
                        <a:pt x="169" y="1"/>
                        <a:pt x="85" y="1"/>
                      </a:cubicBezTo>
                      <a:cubicBezTo>
                        <a:pt x="0" y="2"/>
                        <a:pt x="0"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6"/>
                <p:cNvSpPr/>
                <p:nvPr/>
              </p:nvSpPr>
              <p:spPr>
                <a:xfrm>
                  <a:off x="12283975" y="2916897"/>
                  <a:ext cx="27917" cy="21567"/>
                </a:xfrm>
                <a:custGeom>
                  <a:avLst/>
                  <a:gdLst/>
                  <a:ahLst/>
                  <a:cxnLst/>
                  <a:rect l="l" t="t" r="r" b="b"/>
                  <a:pathLst>
                    <a:path w="233" h="180" extrusionOk="0">
                      <a:moveTo>
                        <a:pt x="116" y="180"/>
                      </a:moveTo>
                      <a:cubicBezTo>
                        <a:pt x="232" y="180"/>
                        <a:pt x="232" y="0"/>
                        <a:pt x="116" y="0"/>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6"/>
                <p:cNvSpPr/>
                <p:nvPr/>
              </p:nvSpPr>
              <p:spPr>
                <a:xfrm>
                  <a:off x="12364011" y="2956436"/>
                  <a:ext cx="31392" cy="24322"/>
                </a:xfrm>
                <a:custGeom>
                  <a:avLst/>
                  <a:gdLst/>
                  <a:ahLst/>
                  <a:cxnLst/>
                  <a:rect l="l" t="t" r="r" b="b"/>
                  <a:pathLst>
                    <a:path w="262" h="203" extrusionOk="0">
                      <a:moveTo>
                        <a:pt x="132" y="203"/>
                      </a:moveTo>
                      <a:cubicBezTo>
                        <a:pt x="262" y="203"/>
                        <a:pt x="262" y="0"/>
                        <a:pt x="132" y="0"/>
                      </a:cubicBezTo>
                      <a:cubicBezTo>
                        <a:pt x="1" y="0"/>
                        <a:pt x="0" y="203"/>
                        <a:pt x="132"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6"/>
                <p:cNvSpPr/>
                <p:nvPr/>
              </p:nvSpPr>
              <p:spPr>
                <a:xfrm>
                  <a:off x="12444767" y="2797920"/>
                  <a:ext cx="33309" cy="26000"/>
                </a:xfrm>
                <a:custGeom>
                  <a:avLst/>
                  <a:gdLst/>
                  <a:ahLst/>
                  <a:cxnLst/>
                  <a:rect l="l" t="t" r="r" b="b"/>
                  <a:pathLst>
                    <a:path w="278" h="217" extrusionOk="0">
                      <a:moveTo>
                        <a:pt x="139" y="216"/>
                      </a:moveTo>
                      <a:cubicBezTo>
                        <a:pt x="277" y="216"/>
                        <a:pt x="277" y="2"/>
                        <a:pt x="139" y="2"/>
                      </a:cubicBezTo>
                      <a:cubicBezTo>
                        <a:pt x="2" y="1"/>
                        <a:pt x="1" y="216"/>
                        <a:pt x="139"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6"/>
                <p:cNvSpPr/>
                <p:nvPr/>
              </p:nvSpPr>
              <p:spPr>
                <a:xfrm>
                  <a:off x="12799898" y="3245430"/>
                  <a:ext cx="23843" cy="18571"/>
                </a:xfrm>
                <a:custGeom>
                  <a:avLst/>
                  <a:gdLst/>
                  <a:ahLst/>
                  <a:cxnLst/>
                  <a:rect l="l" t="t" r="r" b="b"/>
                  <a:pathLst>
                    <a:path w="199" h="155" extrusionOk="0">
                      <a:moveTo>
                        <a:pt x="100" y="154"/>
                      </a:moveTo>
                      <a:cubicBezTo>
                        <a:pt x="199" y="154"/>
                        <a:pt x="199" y="0"/>
                        <a:pt x="100" y="0"/>
                      </a:cubicBezTo>
                      <a:cubicBezTo>
                        <a:pt x="0" y="0"/>
                        <a:pt x="0" y="154"/>
                        <a:pt x="100"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6"/>
                <p:cNvSpPr/>
                <p:nvPr/>
              </p:nvSpPr>
              <p:spPr>
                <a:xfrm>
                  <a:off x="12786239" y="3071938"/>
                  <a:ext cx="51281" cy="50083"/>
                </a:xfrm>
                <a:custGeom>
                  <a:avLst/>
                  <a:gdLst/>
                  <a:ahLst/>
                  <a:cxnLst/>
                  <a:rect l="l" t="t" r="r" b="b"/>
                  <a:pathLst>
                    <a:path w="428" h="418" extrusionOk="0">
                      <a:moveTo>
                        <a:pt x="214" y="418"/>
                      </a:moveTo>
                      <a:cubicBezTo>
                        <a:pt x="323" y="418"/>
                        <a:pt x="427" y="321"/>
                        <a:pt x="422" y="209"/>
                      </a:cubicBezTo>
                      <a:cubicBezTo>
                        <a:pt x="417" y="95"/>
                        <a:pt x="332" y="0"/>
                        <a:pt x="214" y="0"/>
                      </a:cubicBezTo>
                      <a:cubicBezTo>
                        <a:pt x="105" y="0"/>
                        <a:pt x="0" y="97"/>
                        <a:pt x="6" y="209"/>
                      </a:cubicBezTo>
                      <a:cubicBezTo>
                        <a:pt x="10" y="323"/>
                        <a:pt x="96" y="418"/>
                        <a:pt x="214" y="4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6"/>
                <p:cNvSpPr/>
                <p:nvPr/>
              </p:nvSpPr>
              <p:spPr>
                <a:xfrm>
                  <a:off x="12869510" y="2894611"/>
                  <a:ext cx="24682" cy="19290"/>
                </a:xfrm>
                <a:custGeom>
                  <a:avLst/>
                  <a:gdLst/>
                  <a:ahLst/>
                  <a:cxnLst/>
                  <a:rect l="l" t="t" r="r" b="b"/>
                  <a:pathLst>
                    <a:path w="206" h="161" extrusionOk="0">
                      <a:moveTo>
                        <a:pt x="103" y="161"/>
                      </a:moveTo>
                      <a:cubicBezTo>
                        <a:pt x="206" y="161"/>
                        <a:pt x="206" y="2"/>
                        <a:pt x="103" y="2"/>
                      </a:cubicBezTo>
                      <a:cubicBezTo>
                        <a:pt x="0" y="1"/>
                        <a:pt x="0"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6"/>
                <p:cNvSpPr/>
                <p:nvPr/>
              </p:nvSpPr>
              <p:spPr>
                <a:xfrm>
                  <a:off x="12840036" y="2767487"/>
                  <a:ext cx="23244" cy="28276"/>
                </a:xfrm>
                <a:custGeom>
                  <a:avLst/>
                  <a:gdLst/>
                  <a:ahLst/>
                  <a:cxnLst/>
                  <a:rect l="l" t="t" r="r" b="b"/>
                  <a:pathLst>
                    <a:path w="194" h="236" extrusionOk="0">
                      <a:moveTo>
                        <a:pt x="45" y="57"/>
                      </a:moveTo>
                      <a:cubicBezTo>
                        <a:pt x="36" y="65"/>
                        <a:pt x="29" y="75"/>
                        <a:pt x="21" y="82"/>
                      </a:cubicBezTo>
                      <a:cubicBezTo>
                        <a:pt x="1" y="103"/>
                        <a:pt x="1" y="134"/>
                        <a:pt x="21" y="155"/>
                      </a:cubicBezTo>
                      <a:cubicBezTo>
                        <a:pt x="29" y="162"/>
                        <a:pt x="36" y="172"/>
                        <a:pt x="45" y="180"/>
                      </a:cubicBezTo>
                      <a:cubicBezTo>
                        <a:pt x="98" y="236"/>
                        <a:pt x="194" y="192"/>
                        <a:pt x="194" y="118"/>
                      </a:cubicBezTo>
                      <a:cubicBezTo>
                        <a:pt x="194" y="45"/>
                        <a:pt x="96" y="1"/>
                        <a:pt x="45" y="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6"/>
                <p:cNvSpPr/>
                <p:nvPr/>
              </p:nvSpPr>
              <p:spPr>
                <a:xfrm>
                  <a:off x="12817990" y="2860464"/>
                  <a:ext cx="22645" cy="17493"/>
                </a:xfrm>
                <a:custGeom>
                  <a:avLst/>
                  <a:gdLst/>
                  <a:ahLst/>
                  <a:cxnLst/>
                  <a:rect l="l" t="t" r="r" b="b"/>
                  <a:pathLst>
                    <a:path w="189" h="146" extrusionOk="0">
                      <a:moveTo>
                        <a:pt x="95" y="145"/>
                      </a:moveTo>
                      <a:cubicBezTo>
                        <a:pt x="189" y="145"/>
                        <a:pt x="189" y="1"/>
                        <a:pt x="95" y="1"/>
                      </a:cubicBezTo>
                      <a:cubicBezTo>
                        <a:pt x="2" y="1"/>
                        <a:pt x="0" y="145"/>
                        <a:pt x="95"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6"/>
                <p:cNvSpPr/>
                <p:nvPr/>
              </p:nvSpPr>
              <p:spPr>
                <a:xfrm>
                  <a:off x="12304583" y="3141191"/>
                  <a:ext cx="21687" cy="16894"/>
                </a:xfrm>
                <a:custGeom>
                  <a:avLst/>
                  <a:gdLst/>
                  <a:ahLst/>
                  <a:cxnLst/>
                  <a:rect l="l" t="t" r="r" b="b"/>
                  <a:pathLst>
                    <a:path w="181" h="141" extrusionOk="0">
                      <a:moveTo>
                        <a:pt x="91" y="140"/>
                      </a:moveTo>
                      <a:cubicBezTo>
                        <a:pt x="181" y="140"/>
                        <a:pt x="181" y="0"/>
                        <a:pt x="91" y="0"/>
                      </a:cubicBezTo>
                      <a:cubicBezTo>
                        <a:pt x="0" y="0"/>
                        <a:pt x="0" y="140"/>
                        <a:pt x="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6"/>
                <p:cNvSpPr/>
                <p:nvPr/>
              </p:nvSpPr>
              <p:spPr>
                <a:xfrm>
                  <a:off x="12564462" y="3209126"/>
                  <a:ext cx="27677" cy="21207"/>
                </a:xfrm>
                <a:custGeom>
                  <a:avLst/>
                  <a:gdLst/>
                  <a:ahLst/>
                  <a:cxnLst/>
                  <a:rect l="l" t="t" r="r" b="b"/>
                  <a:pathLst>
                    <a:path w="231" h="177" extrusionOk="0">
                      <a:moveTo>
                        <a:pt x="116" y="177"/>
                      </a:moveTo>
                      <a:cubicBezTo>
                        <a:pt x="228" y="177"/>
                        <a:pt x="231" y="0"/>
                        <a:pt x="116" y="0"/>
                      </a:cubicBezTo>
                      <a:cubicBezTo>
                        <a:pt x="1" y="0"/>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6"/>
                <p:cNvSpPr/>
                <p:nvPr/>
              </p:nvSpPr>
              <p:spPr>
                <a:xfrm>
                  <a:off x="12627724" y="3218591"/>
                  <a:ext cx="17733" cy="13779"/>
                </a:xfrm>
                <a:custGeom>
                  <a:avLst/>
                  <a:gdLst/>
                  <a:ahLst/>
                  <a:cxnLst/>
                  <a:rect l="l" t="t" r="r" b="b"/>
                  <a:pathLst>
                    <a:path w="148" h="115" extrusionOk="0">
                      <a:moveTo>
                        <a:pt x="74" y="114"/>
                      </a:moveTo>
                      <a:cubicBezTo>
                        <a:pt x="148" y="114"/>
                        <a:pt x="148" y="1"/>
                        <a:pt x="74" y="1"/>
                      </a:cubicBezTo>
                      <a:cubicBezTo>
                        <a:pt x="1" y="1"/>
                        <a:pt x="1" y="114"/>
                        <a:pt x="74"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6"/>
                <p:cNvSpPr/>
                <p:nvPr/>
              </p:nvSpPr>
              <p:spPr>
                <a:xfrm>
                  <a:off x="12581475" y="3031919"/>
                  <a:ext cx="17014" cy="13299"/>
                </a:xfrm>
                <a:custGeom>
                  <a:avLst/>
                  <a:gdLst/>
                  <a:ahLst/>
                  <a:cxnLst/>
                  <a:rect l="l" t="t" r="r" b="b"/>
                  <a:pathLst>
                    <a:path w="142" h="111" extrusionOk="0">
                      <a:moveTo>
                        <a:pt x="71" y="111"/>
                      </a:moveTo>
                      <a:cubicBezTo>
                        <a:pt x="141" y="111"/>
                        <a:pt x="141" y="3"/>
                        <a:pt x="71" y="3"/>
                      </a:cubicBezTo>
                      <a:cubicBezTo>
                        <a:pt x="1" y="1"/>
                        <a:pt x="1" y="111"/>
                        <a:pt x="71" y="1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6"/>
                <p:cNvSpPr/>
                <p:nvPr/>
              </p:nvSpPr>
              <p:spPr>
                <a:xfrm>
                  <a:off x="12683797" y="2819607"/>
                  <a:ext cx="22405" cy="17613"/>
                </a:xfrm>
                <a:custGeom>
                  <a:avLst/>
                  <a:gdLst/>
                  <a:ahLst/>
                  <a:cxnLst/>
                  <a:rect l="l" t="t" r="r" b="b"/>
                  <a:pathLst>
                    <a:path w="187" h="147" extrusionOk="0">
                      <a:moveTo>
                        <a:pt x="94" y="147"/>
                      </a:moveTo>
                      <a:cubicBezTo>
                        <a:pt x="187" y="147"/>
                        <a:pt x="187" y="1"/>
                        <a:pt x="94" y="1"/>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05" name="Google Shape;4405;p6"/>
            <p:cNvGrpSpPr/>
            <p:nvPr/>
          </p:nvGrpSpPr>
          <p:grpSpPr>
            <a:xfrm>
              <a:off x="5016364" y="-47780"/>
              <a:ext cx="5155115" cy="5191005"/>
              <a:chOff x="9274947" y="2665165"/>
              <a:chExt cx="4269600" cy="4299325"/>
            </a:xfrm>
          </p:grpSpPr>
          <p:sp>
            <p:nvSpPr>
              <p:cNvPr id="4406" name="Google Shape;4406;p6"/>
              <p:cNvSpPr/>
              <p:nvPr/>
            </p:nvSpPr>
            <p:spPr>
              <a:xfrm>
                <a:off x="13289221" y="4319692"/>
                <a:ext cx="84829" cy="65898"/>
              </a:xfrm>
              <a:custGeom>
                <a:avLst/>
                <a:gdLst/>
                <a:ahLst/>
                <a:cxnLst/>
                <a:rect l="l" t="t" r="r" b="b"/>
                <a:pathLst>
                  <a:path w="708" h="550" extrusionOk="0">
                    <a:moveTo>
                      <a:pt x="354" y="550"/>
                    </a:moveTo>
                    <a:cubicBezTo>
                      <a:pt x="707" y="550"/>
                      <a:pt x="707" y="0"/>
                      <a:pt x="354" y="0"/>
                    </a:cubicBezTo>
                    <a:cubicBezTo>
                      <a:pt x="1" y="1"/>
                      <a:pt x="1" y="550"/>
                      <a:pt x="354" y="5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6"/>
              <p:cNvSpPr/>
              <p:nvPr/>
            </p:nvSpPr>
            <p:spPr>
              <a:xfrm>
                <a:off x="13341101" y="4651340"/>
                <a:ext cx="27677" cy="21447"/>
              </a:xfrm>
              <a:custGeom>
                <a:avLst/>
                <a:gdLst/>
                <a:ahLst/>
                <a:cxnLst/>
                <a:rect l="l" t="t" r="r" b="b"/>
                <a:pathLst>
                  <a:path w="231" h="179" extrusionOk="0">
                    <a:moveTo>
                      <a:pt x="116" y="179"/>
                    </a:moveTo>
                    <a:cubicBezTo>
                      <a:pt x="231" y="179"/>
                      <a:pt x="231" y="0"/>
                      <a:pt x="116" y="0"/>
                    </a:cubicBezTo>
                    <a:cubicBezTo>
                      <a:pt x="2" y="1"/>
                      <a:pt x="0" y="179"/>
                      <a:pt x="116"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6"/>
              <p:cNvSpPr/>
              <p:nvPr/>
            </p:nvSpPr>
            <p:spPr>
              <a:xfrm>
                <a:off x="11984678" y="4721672"/>
                <a:ext cx="42415" cy="32949"/>
              </a:xfrm>
              <a:custGeom>
                <a:avLst/>
                <a:gdLst/>
                <a:ahLst/>
                <a:cxnLst/>
                <a:rect l="l" t="t" r="r" b="b"/>
                <a:pathLst>
                  <a:path w="354" h="275" extrusionOk="0">
                    <a:moveTo>
                      <a:pt x="177" y="275"/>
                    </a:moveTo>
                    <a:cubicBezTo>
                      <a:pt x="353" y="275"/>
                      <a:pt x="353" y="1"/>
                      <a:pt x="177" y="1"/>
                    </a:cubicBezTo>
                    <a:cubicBezTo>
                      <a:pt x="0" y="1"/>
                      <a:pt x="0" y="275"/>
                      <a:pt x="177" y="2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6"/>
              <p:cNvSpPr/>
              <p:nvPr/>
            </p:nvSpPr>
            <p:spPr>
              <a:xfrm>
                <a:off x="13016762" y="4960463"/>
                <a:ext cx="103880" cy="80635"/>
              </a:xfrm>
              <a:custGeom>
                <a:avLst/>
                <a:gdLst/>
                <a:ahLst/>
                <a:cxnLst/>
                <a:rect l="l" t="t" r="r" b="b"/>
                <a:pathLst>
                  <a:path w="867" h="673" extrusionOk="0">
                    <a:moveTo>
                      <a:pt x="434" y="673"/>
                    </a:moveTo>
                    <a:cubicBezTo>
                      <a:pt x="867" y="673"/>
                      <a:pt x="867" y="1"/>
                      <a:pt x="434" y="1"/>
                    </a:cubicBezTo>
                    <a:cubicBezTo>
                      <a:pt x="2" y="2"/>
                      <a:pt x="1" y="673"/>
                      <a:pt x="434" y="6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6"/>
              <p:cNvSpPr/>
              <p:nvPr/>
            </p:nvSpPr>
            <p:spPr>
              <a:xfrm>
                <a:off x="10330395" y="5400424"/>
                <a:ext cx="69013" cy="53677"/>
              </a:xfrm>
              <a:custGeom>
                <a:avLst/>
                <a:gdLst/>
                <a:ahLst/>
                <a:cxnLst/>
                <a:rect l="l" t="t" r="r" b="b"/>
                <a:pathLst>
                  <a:path w="576" h="448" extrusionOk="0">
                    <a:moveTo>
                      <a:pt x="288" y="447"/>
                    </a:moveTo>
                    <a:cubicBezTo>
                      <a:pt x="574" y="447"/>
                      <a:pt x="575" y="1"/>
                      <a:pt x="288" y="1"/>
                    </a:cubicBezTo>
                    <a:cubicBezTo>
                      <a:pt x="1" y="1"/>
                      <a:pt x="1" y="447"/>
                      <a:pt x="288" y="4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6"/>
              <p:cNvSpPr/>
              <p:nvPr/>
            </p:nvSpPr>
            <p:spPr>
              <a:xfrm>
                <a:off x="10490228" y="5517124"/>
                <a:ext cx="99566" cy="77281"/>
              </a:xfrm>
              <a:custGeom>
                <a:avLst/>
                <a:gdLst/>
                <a:ahLst/>
                <a:cxnLst/>
                <a:rect l="l" t="t" r="r" b="b"/>
                <a:pathLst>
                  <a:path w="831" h="645" extrusionOk="0">
                    <a:moveTo>
                      <a:pt x="416" y="645"/>
                    </a:moveTo>
                    <a:cubicBezTo>
                      <a:pt x="831" y="645"/>
                      <a:pt x="831" y="0"/>
                      <a:pt x="416" y="0"/>
                    </a:cubicBezTo>
                    <a:cubicBezTo>
                      <a:pt x="1" y="0"/>
                      <a:pt x="1" y="645"/>
                      <a:pt x="416" y="6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6"/>
              <p:cNvSpPr/>
              <p:nvPr/>
            </p:nvSpPr>
            <p:spPr>
              <a:xfrm>
                <a:off x="10391980" y="4433516"/>
                <a:ext cx="62543" cy="48525"/>
              </a:xfrm>
              <a:custGeom>
                <a:avLst/>
                <a:gdLst/>
                <a:ahLst/>
                <a:cxnLst/>
                <a:rect l="l" t="t" r="r" b="b"/>
                <a:pathLst>
                  <a:path w="522" h="405" extrusionOk="0">
                    <a:moveTo>
                      <a:pt x="261" y="404"/>
                    </a:moveTo>
                    <a:cubicBezTo>
                      <a:pt x="520" y="404"/>
                      <a:pt x="521" y="0"/>
                      <a:pt x="261" y="0"/>
                    </a:cubicBezTo>
                    <a:cubicBezTo>
                      <a:pt x="0" y="0"/>
                      <a:pt x="0" y="404"/>
                      <a:pt x="261" y="4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6"/>
              <p:cNvSpPr/>
              <p:nvPr/>
            </p:nvSpPr>
            <p:spPr>
              <a:xfrm>
                <a:off x="10531923" y="4349047"/>
                <a:ext cx="32590" cy="30433"/>
              </a:xfrm>
              <a:custGeom>
                <a:avLst/>
                <a:gdLst/>
                <a:ahLst/>
                <a:cxnLst/>
                <a:rect l="l" t="t" r="r" b="b"/>
                <a:pathLst>
                  <a:path w="272" h="254" extrusionOk="0">
                    <a:moveTo>
                      <a:pt x="86" y="237"/>
                    </a:moveTo>
                    <a:cubicBezTo>
                      <a:pt x="98" y="238"/>
                      <a:pt x="110" y="241"/>
                      <a:pt x="122" y="242"/>
                    </a:cubicBezTo>
                    <a:cubicBezTo>
                      <a:pt x="197" y="254"/>
                      <a:pt x="272" y="211"/>
                      <a:pt x="272" y="127"/>
                    </a:cubicBezTo>
                    <a:cubicBezTo>
                      <a:pt x="272" y="46"/>
                      <a:pt x="197" y="1"/>
                      <a:pt x="122" y="12"/>
                    </a:cubicBezTo>
                    <a:cubicBezTo>
                      <a:pt x="110" y="15"/>
                      <a:pt x="98" y="17"/>
                      <a:pt x="86" y="18"/>
                    </a:cubicBezTo>
                    <a:cubicBezTo>
                      <a:pt x="40" y="26"/>
                      <a:pt x="1" y="81"/>
                      <a:pt x="3" y="127"/>
                    </a:cubicBezTo>
                    <a:cubicBezTo>
                      <a:pt x="6" y="174"/>
                      <a:pt x="37" y="229"/>
                      <a:pt x="86"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6"/>
              <p:cNvSpPr/>
              <p:nvPr/>
            </p:nvSpPr>
            <p:spPr>
              <a:xfrm>
                <a:off x="11190785" y="4362226"/>
                <a:ext cx="65299" cy="50802"/>
              </a:xfrm>
              <a:custGeom>
                <a:avLst/>
                <a:gdLst/>
                <a:ahLst/>
                <a:cxnLst/>
                <a:rect l="l" t="t" r="r" b="b"/>
                <a:pathLst>
                  <a:path w="545" h="424" extrusionOk="0">
                    <a:moveTo>
                      <a:pt x="271" y="423"/>
                    </a:moveTo>
                    <a:cubicBezTo>
                      <a:pt x="543" y="423"/>
                      <a:pt x="544" y="1"/>
                      <a:pt x="271" y="1"/>
                    </a:cubicBezTo>
                    <a:cubicBezTo>
                      <a:pt x="0" y="2"/>
                      <a:pt x="0" y="423"/>
                      <a:pt x="271" y="4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
              <p:cNvSpPr/>
              <p:nvPr/>
            </p:nvSpPr>
            <p:spPr>
              <a:xfrm>
                <a:off x="11393871" y="4228872"/>
                <a:ext cx="32709" cy="25521"/>
              </a:xfrm>
              <a:custGeom>
                <a:avLst/>
                <a:gdLst/>
                <a:ahLst/>
                <a:cxnLst/>
                <a:rect l="l" t="t" r="r" b="b"/>
                <a:pathLst>
                  <a:path w="273" h="213" extrusionOk="0">
                    <a:moveTo>
                      <a:pt x="136" y="213"/>
                    </a:moveTo>
                    <a:cubicBezTo>
                      <a:pt x="272" y="213"/>
                      <a:pt x="272" y="2"/>
                      <a:pt x="136" y="2"/>
                    </a:cubicBezTo>
                    <a:cubicBezTo>
                      <a:pt x="0" y="1"/>
                      <a:pt x="0" y="213"/>
                      <a:pt x="136" y="2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6"/>
              <p:cNvSpPr/>
              <p:nvPr/>
            </p:nvSpPr>
            <p:spPr>
              <a:xfrm>
                <a:off x="11464083" y="4084255"/>
                <a:ext cx="44212" cy="34387"/>
              </a:xfrm>
              <a:custGeom>
                <a:avLst/>
                <a:gdLst/>
                <a:ahLst/>
                <a:cxnLst/>
                <a:rect l="l" t="t" r="r" b="b"/>
                <a:pathLst>
                  <a:path w="369" h="287" extrusionOk="0">
                    <a:moveTo>
                      <a:pt x="184" y="286"/>
                    </a:moveTo>
                    <a:cubicBezTo>
                      <a:pt x="367" y="286"/>
                      <a:pt x="368" y="0"/>
                      <a:pt x="184" y="0"/>
                    </a:cubicBezTo>
                    <a:cubicBezTo>
                      <a:pt x="0" y="2"/>
                      <a:pt x="0" y="286"/>
                      <a:pt x="184"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
              <p:cNvSpPr/>
              <p:nvPr/>
            </p:nvSpPr>
            <p:spPr>
              <a:xfrm>
                <a:off x="11380092" y="3777768"/>
                <a:ext cx="36903" cy="28636"/>
              </a:xfrm>
              <a:custGeom>
                <a:avLst/>
                <a:gdLst/>
                <a:ahLst/>
                <a:cxnLst/>
                <a:rect l="l" t="t" r="r" b="b"/>
                <a:pathLst>
                  <a:path w="308" h="239" extrusionOk="0">
                    <a:moveTo>
                      <a:pt x="155" y="238"/>
                    </a:moveTo>
                    <a:cubicBezTo>
                      <a:pt x="308" y="238"/>
                      <a:pt x="308" y="1"/>
                      <a:pt x="155" y="1"/>
                    </a:cubicBezTo>
                    <a:cubicBezTo>
                      <a:pt x="2" y="0"/>
                      <a:pt x="0" y="238"/>
                      <a:pt x="155"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
              <p:cNvSpPr/>
              <p:nvPr/>
            </p:nvSpPr>
            <p:spPr>
              <a:xfrm>
                <a:off x="11516681" y="3885842"/>
                <a:ext cx="44092" cy="34147"/>
              </a:xfrm>
              <a:custGeom>
                <a:avLst/>
                <a:gdLst/>
                <a:ahLst/>
                <a:cxnLst/>
                <a:rect l="l" t="t" r="r" b="b"/>
                <a:pathLst>
                  <a:path w="368" h="285" extrusionOk="0">
                    <a:moveTo>
                      <a:pt x="184" y="284"/>
                    </a:moveTo>
                    <a:cubicBezTo>
                      <a:pt x="366" y="284"/>
                      <a:pt x="367" y="1"/>
                      <a:pt x="184" y="1"/>
                    </a:cubicBezTo>
                    <a:cubicBezTo>
                      <a:pt x="2" y="1"/>
                      <a:pt x="0" y="284"/>
                      <a:pt x="184" y="2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
              <p:cNvSpPr/>
              <p:nvPr/>
            </p:nvSpPr>
            <p:spPr>
              <a:xfrm>
                <a:off x="9649607" y="5301696"/>
                <a:ext cx="36663" cy="29115"/>
              </a:xfrm>
              <a:custGeom>
                <a:avLst/>
                <a:gdLst/>
                <a:ahLst/>
                <a:cxnLst/>
                <a:rect l="l" t="t" r="r" b="b"/>
                <a:pathLst>
                  <a:path w="306" h="243" extrusionOk="0">
                    <a:moveTo>
                      <a:pt x="199" y="13"/>
                    </a:moveTo>
                    <a:cubicBezTo>
                      <a:pt x="154" y="0"/>
                      <a:pt x="119" y="1"/>
                      <a:pt x="75" y="23"/>
                    </a:cubicBezTo>
                    <a:cubicBezTo>
                      <a:pt x="1" y="64"/>
                      <a:pt x="1" y="180"/>
                      <a:pt x="75" y="219"/>
                    </a:cubicBezTo>
                    <a:cubicBezTo>
                      <a:pt x="117" y="241"/>
                      <a:pt x="154" y="243"/>
                      <a:pt x="199" y="229"/>
                    </a:cubicBezTo>
                    <a:cubicBezTo>
                      <a:pt x="305" y="200"/>
                      <a:pt x="305" y="44"/>
                      <a:pt x="199"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
              <p:cNvSpPr/>
              <p:nvPr/>
            </p:nvSpPr>
            <p:spPr>
              <a:xfrm>
                <a:off x="9703764" y="5144020"/>
                <a:ext cx="37382" cy="29115"/>
              </a:xfrm>
              <a:custGeom>
                <a:avLst/>
                <a:gdLst/>
                <a:ahLst/>
                <a:cxnLst/>
                <a:rect l="l" t="t" r="r" b="b"/>
                <a:pathLst>
                  <a:path w="312" h="243" extrusionOk="0">
                    <a:moveTo>
                      <a:pt x="155" y="243"/>
                    </a:moveTo>
                    <a:cubicBezTo>
                      <a:pt x="311" y="243"/>
                      <a:pt x="311" y="0"/>
                      <a:pt x="155" y="0"/>
                    </a:cubicBezTo>
                    <a:cubicBezTo>
                      <a:pt x="0" y="0"/>
                      <a:pt x="0" y="243"/>
                      <a:pt x="155" y="2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6"/>
              <p:cNvSpPr/>
              <p:nvPr/>
            </p:nvSpPr>
            <p:spPr>
              <a:xfrm>
                <a:off x="9871744" y="5010666"/>
                <a:ext cx="110350" cy="85668"/>
              </a:xfrm>
              <a:custGeom>
                <a:avLst/>
                <a:gdLst/>
                <a:ahLst/>
                <a:cxnLst/>
                <a:rect l="l" t="t" r="r" b="b"/>
                <a:pathLst>
                  <a:path w="921" h="715" extrusionOk="0">
                    <a:moveTo>
                      <a:pt x="460" y="715"/>
                    </a:moveTo>
                    <a:cubicBezTo>
                      <a:pt x="919" y="715"/>
                      <a:pt x="920" y="1"/>
                      <a:pt x="460" y="1"/>
                    </a:cubicBezTo>
                    <a:cubicBezTo>
                      <a:pt x="2" y="1"/>
                      <a:pt x="1" y="715"/>
                      <a:pt x="460" y="7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
              <p:cNvSpPr/>
              <p:nvPr/>
            </p:nvSpPr>
            <p:spPr>
              <a:xfrm>
                <a:off x="10585241" y="5250416"/>
                <a:ext cx="49723" cy="38341"/>
              </a:xfrm>
              <a:custGeom>
                <a:avLst/>
                <a:gdLst/>
                <a:ahLst/>
                <a:cxnLst/>
                <a:rect l="l" t="t" r="r" b="b"/>
                <a:pathLst>
                  <a:path w="415" h="320" extrusionOk="0">
                    <a:moveTo>
                      <a:pt x="209" y="320"/>
                    </a:moveTo>
                    <a:cubicBezTo>
                      <a:pt x="414" y="320"/>
                      <a:pt x="414" y="0"/>
                      <a:pt x="209" y="0"/>
                    </a:cubicBezTo>
                    <a:cubicBezTo>
                      <a:pt x="3" y="0"/>
                      <a:pt x="1" y="320"/>
                      <a:pt x="209" y="3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
              <p:cNvSpPr/>
              <p:nvPr/>
            </p:nvSpPr>
            <p:spPr>
              <a:xfrm>
                <a:off x="10720991" y="5246701"/>
                <a:ext cx="58590" cy="45650"/>
              </a:xfrm>
              <a:custGeom>
                <a:avLst/>
                <a:gdLst/>
                <a:ahLst/>
                <a:cxnLst/>
                <a:rect l="l" t="t" r="r" b="b"/>
                <a:pathLst>
                  <a:path w="489" h="381" extrusionOk="0">
                    <a:moveTo>
                      <a:pt x="244" y="380"/>
                    </a:moveTo>
                    <a:cubicBezTo>
                      <a:pt x="489" y="380"/>
                      <a:pt x="489" y="1"/>
                      <a:pt x="244" y="1"/>
                    </a:cubicBezTo>
                    <a:cubicBezTo>
                      <a:pt x="0" y="2"/>
                      <a:pt x="0" y="380"/>
                      <a:pt x="244" y="3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6"/>
              <p:cNvSpPr/>
              <p:nvPr/>
            </p:nvSpPr>
            <p:spPr>
              <a:xfrm>
                <a:off x="10841525" y="6036283"/>
                <a:ext cx="86267" cy="66857"/>
              </a:xfrm>
              <a:custGeom>
                <a:avLst/>
                <a:gdLst/>
                <a:ahLst/>
                <a:cxnLst/>
                <a:rect l="l" t="t" r="r" b="b"/>
                <a:pathLst>
                  <a:path w="720" h="558" extrusionOk="0">
                    <a:moveTo>
                      <a:pt x="360" y="557"/>
                    </a:moveTo>
                    <a:cubicBezTo>
                      <a:pt x="719" y="557"/>
                      <a:pt x="720" y="1"/>
                      <a:pt x="360" y="1"/>
                    </a:cubicBezTo>
                    <a:cubicBezTo>
                      <a:pt x="0" y="1"/>
                      <a:pt x="0" y="557"/>
                      <a:pt x="360" y="5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
              <p:cNvSpPr/>
              <p:nvPr/>
            </p:nvSpPr>
            <p:spPr>
              <a:xfrm>
                <a:off x="11501345" y="6344926"/>
                <a:ext cx="27917" cy="21687"/>
              </a:xfrm>
              <a:custGeom>
                <a:avLst/>
                <a:gdLst/>
                <a:ahLst/>
                <a:cxnLst/>
                <a:rect l="l" t="t" r="r" b="b"/>
                <a:pathLst>
                  <a:path w="233" h="181" extrusionOk="0">
                    <a:moveTo>
                      <a:pt x="116" y="180"/>
                    </a:moveTo>
                    <a:cubicBezTo>
                      <a:pt x="232" y="180"/>
                      <a:pt x="232" y="1"/>
                      <a:pt x="116" y="1"/>
                    </a:cubicBezTo>
                    <a:cubicBezTo>
                      <a:pt x="0" y="1"/>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
              <p:cNvSpPr/>
              <p:nvPr/>
            </p:nvSpPr>
            <p:spPr>
              <a:xfrm>
                <a:off x="11677353" y="6158614"/>
                <a:ext cx="26479" cy="20728"/>
              </a:xfrm>
              <a:custGeom>
                <a:avLst/>
                <a:gdLst/>
                <a:ahLst/>
                <a:cxnLst/>
                <a:rect l="l" t="t" r="r" b="b"/>
                <a:pathLst>
                  <a:path w="221" h="173" extrusionOk="0">
                    <a:moveTo>
                      <a:pt x="109" y="172"/>
                    </a:moveTo>
                    <a:cubicBezTo>
                      <a:pt x="221" y="172"/>
                      <a:pt x="221" y="0"/>
                      <a:pt x="109" y="0"/>
                    </a:cubicBezTo>
                    <a:cubicBezTo>
                      <a:pt x="0" y="0"/>
                      <a:pt x="0" y="172"/>
                      <a:pt x="109"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
              <p:cNvSpPr/>
              <p:nvPr/>
            </p:nvSpPr>
            <p:spPr>
              <a:xfrm>
                <a:off x="11749122" y="6148669"/>
                <a:ext cx="57990" cy="61465"/>
              </a:xfrm>
              <a:custGeom>
                <a:avLst/>
                <a:gdLst/>
                <a:ahLst/>
                <a:cxnLst/>
                <a:rect l="l" t="t" r="r" b="b"/>
                <a:pathLst>
                  <a:path w="484" h="513" extrusionOk="0">
                    <a:moveTo>
                      <a:pt x="425" y="373"/>
                    </a:moveTo>
                    <a:cubicBezTo>
                      <a:pt x="431" y="365"/>
                      <a:pt x="435" y="355"/>
                      <a:pt x="440" y="345"/>
                    </a:cubicBezTo>
                    <a:cubicBezTo>
                      <a:pt x="477" y="269"/>
                      <a:pt x="483" y="188"/>
                      <a:pt x="440" y="114"/>
                    </a:cubicBezTo>
                    <a:cubicBezTo>
                      <a:pt x="399" y="44"/>
                      <a:pt x="322" y="0"/>
                      <a:pt x="242" y="0"/>
                    </a:cubicBezTo>
                    <a:cubicBezTo>
                      <a:pt x="162" y="0"/>
                      <a:pt x="85" y="44"/>
                      <a:pt x="45" y="114"/>
                    </a:cubicBezTo>
                    <a:cubicBezTo>
                      <a:pt x="0" y="188"/>
                      <a:pt x="8" y="271"/>
                      <a:pt x="45" y="345"/>
                    </a:cubicBezTo>
                    <a:cubicBezTo>
                      <a:pt x="50" y="354"/>
                      <a:pt x="53" y="363"/>
                      <a:pt x="58" y="373"/>
                    </a:cubicBezTo>
                    <a:cubicBezTo>
                      <a:pt x="128" y="513"/>
                      <a:pt x="357" y="513"/>
                      <a:pt x="425"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
              <p:cNvSpPr/>
              <p:nvPr/>
            </p:nvSpPr>
            <p:spPr>
              <a:xfrm>
                <a:off x="11239070" y="5772929"/>
                <a:ext cx="26958" cy="20968"/>
              </a:xfrm>
              <a:custGeom>
                <a:avLst/>
                <a:gdLst/>
                <a:ahLst/>
                <a:cxnLst/>
                <a:rect l="l" t="t" r="r" b="b"/>
                <a:pathLst>
                  <a:path w="225" h="175" extrusionOk="0">
                    <a:moveTo>
                      <a:pt x="112" y="175"/>
                    </a:moveTo>
                    <a:cubicBezTo>
                      <a:pt x="225" y="175"/>
                      <a:pt x="225"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
              <p:cNvSpPr/>
              <p:nvPr/>
            </p:nvSpPr>
            <p:spPr>
              <a:xfrm>
                <a:off x="11744809" y="4952316"/>
                <a:ext cx="20009" cy="15336"/>
              </a:xfrm>
              <a:custGeom>
                <a:avLst/>
                <a:gdLst/>
                <a:ahLst/>
                <a:cxnLst/>
                <a:rect l="l" t="t" r="r" b="b"/>
                <a:pathLst>
                  <a:path w="167" h="128" extrusionOk="0">
                    <a:moveTo>
                      <a:pt x="83" y="128"/>
                    </a:moveTo>
                    <a:cubicBezTo>
                      <a:pt x="166" y="128"/>
                      <a:pt x="166" y="0"/>
                      <a:pt x="83" y="0"/>
                    </a:cubicBezTo>
                    <a:cubicBezTo>
                      <a:pt x="1" y="0"/>
                      <a:pt x="1" y="128"/>
                      <a:pt x="83"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
              <p:cNvSpPr/>
              <p:nvPr/>
            </p:nvSpPr>
            <p:spPr>
              <a:xfrm>
                <a:off x="11662735" y="4788289"/>
                <a:ext cx="20728" cy="16295"/>
              </a:xfrm>
              <a:custGeom>
                <a:avLst/>
                <a:gdLst/>
                <a:ahLst/>
                <a:cxnLst/>
                <a:rect l="l" t="t" r="r" b="b"/>
                <a:pathLst>
                  <a:path w="173" h="136" extrusionOk="0">
                    <a:moveTo>
                      <a:pt x="86" y="136"/>
                    </a:moveTo>
                    <a:cubicBezTo>
                      <a:pt x="172" y="136"/>
                      <a:pt x="172" y="1"/>
                      <a:pt x="86" y="1"/>
                    </a:cubicBezTo>
                    <a:cubicBezTo>
                      <a:pt x="0" y="1"/>
                      <a:pt x="0" y="136"/>
                      <a:pt x="8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
              <p:cNvSpPr/>
              <p:nvPr/>
            </p:nvSpPr>
            <p:spPr>
              <a:xfrm>
                <a:off x="11844255" y="4607847"/>
                <a:ext cx="19530" cy="15336"/>
              </a:xfrm>
              <a:custGeom>
                <a:avLst/>
                <a:gdLst/>
                <a:ahLst/>
                <a:cxnLst/>
                <a:rect l="l" t="t" r="r" b="b"/>
                <a:pathLst>
                  <a:path w="163" h="128" extrusionOk="0">
                    <a:moveTo>
                      <a:pt x="83" y="127"/>
                    </a:moveTo>
                    <a:cubicBezTo>
                      <a:pt x="163" y="127"/>
                      <a:pt x="163" y="2"/>
                      <a:pt x="83" y="2"/>
                    </a:cubicBezTo>
                    <a:cubicBezTo>
                      <a:pt x="1" y="1"/>
                      <a:pt x="1" y="127"/>
                      <a:pt x="83" y="1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
              <p:cNvSpPr/>
              <p:nvPr/>
            </p:nvSpPr>
            <p:spPr>
              <a:xfrm>
                <a:off x="12117193" y="4584244"/>
                <a:ext cx="51041" cy="49124"/>
              </a:xfrm>
              <a:custGeom>
                <a:avLst/>
                <a:gdLst/>
                <a:ahLst/>
                <a:cxnLst/>
                <a:rect l="l" t="t" r="r" b="b"/>
                <a:pathLst>
                  <a:path w="426" h="410" extrusionOk="0">
                    <a:moveTo>
                      <a:pt x="109" y="356"/>
                    </a:moveTo>
                    <a:cubicBezTo>
                      <a:pt x="114" y="359"/>
                      <a:pt x="121" y="363"/>
                      <a:pt x="126" y="367"/>
                    </a:cubicBezTo>
                    <a:lnTo>
                      <a:pt x="62" y="303"/>
                    </a:lnTo>
                    <a:cubicBezTo>
                      <a:pt x="101" y="373"/>
                      <a:pt x="175" y="410"/>
                      <a:pt x="255" y="399"/>
                    </a:cubicBezTo>
                    <a:cubicBezTo>
                      <a:pt x="344" y="387"/>
                      <a:pt x="425" y="306"/>
                      <a:pt x="421" y="211"/>
                    </a:cubicBezTo>
                    <a:cubicBezTo>
                      <a:pt x="417" y="125"/>
                      <a:pt x="364" y="55"/>
                      <a:pt x="281" y="27"/>
                    </a:cubicBezTo>
                    <a:cubicBezTo>
                      <a:pt x="198" y="0"/>
                      <a:pt x="105" y="47"/>
                      <a:pt x="63" y="121"/>
                    </a:cubicBezTo>
                    <a:lnTo>
                      <a:pt x="127" y="56"/>
                    </a:lnTo>
                    <a:cubicBezTo>
                      <a:pt x="122" y="61"/>
                      <a:pt x="115" y="64"/>
                      <a:pt x="110" y="68"/>
                    </a:cubicBezTo>
                    <a:cubicBezTo>
                      <a:pt x="0" y="136"/>
                      <a:pt x="0" y="287"/>
                      <a:pt x="109" y="3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
              <p:cNvSpPr/>
              <p:nvPr/>
            </p:nvSpPr>
            <p:spPr>
              <a:xfrm>
                <a:off x="11574552" y="3372194"/>
                <a:ext cx="51760" cy="51880"/>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
              <p:cNvSpPr/>
              <p:nvPr/>
            </p:nvSpPr>
            <p:spPr>
              <a:xfrm>
                <a:off x="10900833" y="3000049"/>
                <a:ext cx="47686" cy="49124"/>
              </a:xfrm>
              <a:custGeom>
                <a:avLst/>
                <a:gdLst/>
                <a:ahLst/>
                <a:cxnLst/>
                <a:rect l="l" t="t" r="r" b="b"/>
                <a:pathLst>
                  <a:path w="398" h="410" extrusionOk="0">
                    <a:moveTo>
                      <a:pt x="345" y="306"/>
                    </a:moveTo>
                    <a:cubicBezTo>
                      <a:pt x="349" y="301"/>
                      <a:pt x="353" y="293"/>
                      <a:pt x="357" y="288"/>
                    </a:cubicBezTo>
                    <a:lnTo>
                      <a:pt x="293" y="351"/>
                    </a:lnTo>
                    <a:cubicBezTo>
                      <a:pt x="361" y="313"/>
                      <a:pt x="398" y="240"/>
                      <a:pt x="387" y="165"/>
                    </a:cubicBezTo>
                    <a:cubicBezTo>
                      <a:pt x="376" y="77"/>
                      <a:pt x="297" y="0"/>
                      <a:pt x="206" y="3"/>
                    </a:cubicBezTo>
                    <a:cubicBezTo>
                      <a:pt x="121" y="8"/>
                      <a:pt x="53" y="59"/>
                      <a:pt x="26" y="139"/>
                    </a:cubicBezTo>
                    <a:cubicBezTo>
                      <a:pt x="0" y="220"/>
                      <a:pt x="45" y="312"/>
                      <a:pt x="117" y="351"/>
                    </a:cubicBezTo>
                    <a:lnTo>
                      <a:pt x="54" y="288"/>
                    </a:lnTo>
                    <a:cubicBezTo>
                      <a:pt x="58" y="293"/>
                      <a:pt x="61" y="301"/>
                      <a:pt x="65" y="306"/>
                    </a:cubicBezTo>
                    <a:cubicBezTo>
                      <a:pt x="134" y="409"/>
                      <a:pt x="276" y="409"/>
                      <a:pt x="345" y="3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
              <p:cNvSpPr/>
              <p:nvPr/>
            </p:nvSpPr>
            <p:spPr>
              <a:xfrm>
                <a:off x="10605370" y="3153052"/>
                <a:ext cx="21327" cy="16534"/>
              </a:xfrm>
              <a:custGeom>
                <a:avLst/>
                <a:gdLst/>
                <a:ahLst/>
                <a:cxnLst/>
                <a:rect l="l" t="t" r="r" b="b"/>
                <a:pathLst>
                  <a:path w="178" h="138" extrusionOk="0">
                    <a:moveTo>
                      <a:pt x="89" y="137"/>
                    </a:moveTo>
                    <a:cubicBezTo>
                      <a:pt x="178" y="137"/>
                      <a:pt x="178" y="0"/>
                      <a:pt x="89" y="0"/>
                    </a:cubicBezTo>
                    <a:cubicBezTo>
                      <a:pt x="0" y="0"/>
                      <a:pt x="0" y="137"/>
                      <a:pt x="89" y="1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
              <p:cNvSpPr/>
              <p:nvPr/>
            </p:nvSpPr>
            <p:spPr>
              <a:xfrm>
                <a:off x="10515988" y="2988187"/>
                <a:ext cx="24802" cy="19170"/>
              </a:xfrm>
              <a:custGeom>
                <a:avLst/>
                <a:gdLst/>
                <a:ahLst/>
                <a:cxnLst/>
                <a:rect l="l" t="t" r="r" b="b"/>
                <a:pathLst>
                  <a:path w="207" h="160" extrusionOk="0">
                    <a:moveTo>
                      <a:pt x="103" y="159"/>
                    </a:moveTo>
                    <a:cubicBezTo>
                      <a:pt x="207" y="159"/>
                      <a:pt x="207" y="0"/>
                      <a:pt x="103" y="0"/>
                    </a:cubicBezTo>
                    <a:cubicBezTo>
                      <a:pt x="1" y="0"/>
                      <a:pt x="1"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
              <p:cNvSpPr/>
              <p:nvPr/>
            </p:nvSpPr>
            <p:spPr>
              <a:xfrm>
                <a:off x="10429003" y="3147421"/>
                <a:ext cx="35345" cy="27677"/>
              </a:xfrm>
              <a:custGeom>
                <a:avLst/>
                <a:gdLst/>
                <a:ahLst/>
                <a:cxnLst/>
                <a:rect l="l" t="t" r="r" b="b"/>
                <a:pathLst>
                  <a:path w="295" h="231" extrusionOk="0">
                    <a:moveTo>
                      <a:pt x="147" y="231"/>
                    </a:moveTo>
                    <a:cubicBezTo>
                      <a:pt x="295" y="231"/>
                      <a:pt x="295"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
              <p:cNvSpPr/>
              <p:nvPr/>
            </p:nvSpPr>
            <p:spPr>
              <a:xfrm>
                <a:off x="10174636" y="3345715"/>
                <a:ext cx="64940" cy="63262"/>
              </a:xfrm>
              <a:custGeom>
                <a:avLst/>
                <a:gdLst/>
                <a:ahLst/>
                <a:cxnLst/>
                <a:rect l="l" t="t" r="r" b="b"/>
                <a:pathLst>
                  <a:path w="542" h="528" extrusionOk="0">
                    <a:moveTo>
                      <a:pt x="271" y="528"/>
                    </a:moveTo>
                    <a:cubicBezTo>
                      <a:pt x="410" y="528"/>
                      <a:pt x="541" y="407"/>
                      <a:pt x="535" y="264"/>
                    </a:cubicBezTo>
                    <a:cubicBezTo>
                      <a:pt x="528" y="121"/>
                      <a:pt x="419" y="0"/>
                      <a:pt x="271" y="0"/>
                    </a:cubicBezTo>
                    <a:cubicBezTo>
                      <a:pt x="132" y="0"/>
                      <a:pt x="0" y="122"/>
                      <a:pt x="8" y="264"/>
                    </a:cubicBezTo>
                    <a:cubicBezTo>
                      <a:pt x="14" y="408"/>
                      <a:pt x="124" y="528"/>
                      <a:pt x="271" y="5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
              <p:cNvSpPr/>
              <p:nvPr/>
            </p:nvSpPr>
            <p:spPr>
              <a:xfrm>
                <a:off x="9861560" y="3222785"/>
                <a:ext cx="37143" cy="28875"/>
              </a:xfrm>
              <a:custGeom>
                <a:avLst/>
                <a:gdLst/>
                <a:ahLst/>
                <a:cxnLst/>
                <a:rect l="l" t="t" r="r" b="b"/>
                <a:pathLst>
                  <a:path w="310" h="241" extrusionOk="0">
                    <a:moveTo>
                      <a:pt x="155" y="241"/>
                    </a:moveTo>
                    <a:cubicBezTo>
                      <a:pt x="309" y="241"/>
                      <a:pt x="309" y="0"/>
                      <a:pt x="155" y="0"/>
                    </a:cubicBezTo>
                    <a:cubicBezTo>
                      <a:pt x="1" y="0"/>
                      <a:pt x="0"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
              <p:cNvSpPr/>
              <p:nvPr/>
            </p:nvSpPr>
            <p:spPr>
              <a:xfrm>
                <a:off x="9818786" y="2974768"/>
                <a:ext cx="29235" cy="22525"/>
              </a:xfrm>
              <a:custGeom>
                <a:avLst/>
                <a:gdLst/>
                <a:ahLst/>
                <a:cxnLst/>
                <a:rect l="l" t="t" r="r" b="b"/>
                <a:pathLst>
                  <a:path w="244" h="188"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
              <p:cNvSpPr/>
              <p:nvPr/>
            </p:nvSpPr>
            <p:spPr>
              <a:xfrm>
                <a:off x="9654041" y="2826556"/>
                <a:ext cx="20129" cy="15336"/>
              </a:xfrm>
              <a:custGeom>
                <a:avLst/>
                <a:gdLst/>
                <a:ahLst/>
                <a:cxnLst/>
                <a:rect l="l" t="t" r="r" b="b"/>
                <a:pathLst>
                  <a:path w="168" h="128" extrusionOk="0">
                    <a:moveTo>
                      <a:pt x="84" y="128"/>
                    </a:moveTo>
                    <a:cubicBezTo>
                      <a:pt x="167" y="128"/>
                      <a:pt x="167" y="0"/>
                      <a:pt x="84" y="0"/>
                    </a:cubicBezTo>
                    <a:cubicBezTo>
                      <a:pt x="1" y="0"/>
                      <a:pt x="1"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
              <p:cNvSpPr/>
              <p:nvPr/>
            </p:nvSpPr>
            <p:spPr>
              <a:xfrm>
                <a:off x="9456226" y="3383097"/>
                <a:ext cx="30193" cy="23484"/>
              </a:xfrm>
              <a:custGeom>
                <a:avLst/>
                <a:gdLst/>
                <a:ahLst/>
                <a:cxnLst/>
                <a:rect l="l" t="t" r="r" b="b"/>
                <a:pathLst>
                  <a:path w="252" h="196" extrusionOk="0">
                    <a:moveTo>
                      <a:pt x="126" y="196"/>
                    </a:moveTo>
                    <a:cubicBezTo>
                      <a:pt x="251" y="196"/>
                      <a:pt x="251" y="2"/>
                      <a:pt x="126" y="2"/>
                    </a:cubicBezTo>
                    <a:cubicBezTo>
                      <a:pt x="1" y="1"/>
                      <a:pt x="0" y="196"/>
                      <a:pt x="126"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6"/>
              <p:cNvSpPr/>
              <p:nvPr/>
            </p:nvSpPr>
            <p:spPr>
              <a:xfrm>
                <a:off x="9596170" y="3336250"/>
                <a:ext cx="30553" cy="23723"/>
              </a:xfrm>
              <a:custGeom>
                <a:avLst/>
                <a:gdLst/>
                <a:ahLst/>
                <a:cxnLst/>
                <a:rect l="l" t="t" r="r" b="b"/>
                <a:pathLst>
                  <a:path w="255" h="198" extrusionOk="0">
                    <a:moveTo>
                      <a:pt x="128" y="198"/>
                    </a:moveTo>
                    <a:cubicBezTo>
                      <a:pt x="255" y="198"/>
                      <a:pt x="255" y="1"/>
                      <a:pt x="128" y="1"/>
                    </a:cubicBezTo>
                    <a:cubicBezTo>
                      <a:pt x="2" y="0"/>
                      <a:pt x="1" y="198"/>
                      <a:pt x="128" y="19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6"/>
              <p:cNvSpPr/>
              <p:nvPr/>
            </p:nvSpPr>
            <p:spPr>
              <a:xfrm>
                <a:off x="9405545" y="3226978"/>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
              <p:cNvSpPr/>
              <p:nvPr/>
            </p:nvSpPr>
            <p:spPr>
              <a:xfrm>
                <a:off x="9364688" y="3787593"/>
                <a:ext cx="26239" cy="20369"/>
              </a:xfrm>
              <a:custGeom>
                <a:avLst/>
                <a:gdLst/>
                <a:ahLst/>
                <a:cxnLst/>
                <a:rect l="l" t="t" r="r" b="b"/>
                <a:pathLst>
                  <a:path w="219" h="170" extrusionOk="0">
                    <a:moveTo>
                      <a:pt x="110" y="169"/>
                    </a:moveTo>
                    <a:cubicBezTo>
                      <a:pt x="219" y="169"/>
                      <a:pt x="219" y="0"/>
                      <a:pt x="110" y="0"/>
                    </a:cubicBezTo>
                    <a:cubicBezTo>
                      <a:pt x="1" y="0"/>
                      <a:pt x="1" y="169"/>
                      <a:pt x="110"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6"/>
              <p:cNvSpPr/>
              <p:nvPr/>
            </p:nvSpPr>
            <p:spPr>
              <a:xfrm>
                <a:off x="9406623" y="4010329"/>
                <a:ext cx="24442" cy="18931"/>
              </a:xfrm>
              <a:custGeom>
                <a:avLst/>
                <a:gdLst/>
                <a:ahLst/>
                <a:cxnLst/>
                <a:rect l="l" t="t" r="r" b="b"/>
                <a:pathLst>
                  <a:path w="204" h="158" extrusionOk="0">
                    <a:moveTo>
                      <a:pt x="102" y="158"/>
                    </a:moveTo>
                    <a:cubicBezTo>
                      <a:pt x="203" y="158"/>
                      <a:pt x="203" y="1"/>
                      <a:pt x="102" y="1"/>
                    </a:cubicBezTo>
                    <a:cubicBezTo>
                      <a:pt x="1"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6"/>
              <p:cNvSpPr/>
              <p:nvPr/>
            </p:nvSpPr>
            <p:spPr>
              <a:xfrm>
                <a:off x="10330275" y="4028901"/>
                <a:ext cx="22405" cy="34027"/>
              </a:xfrm>
              <a:custGeom>
                <a:avLst/>
                <a:gdLst/>
                <a:ahLst/>
                <a:cxnLst/>
                <a:rect l="l" t="t" r="r" b="b"/>
                <a:pathLst>
                  <a:path w="187" h="284" extrusionOk="0">
                    <a:moveTo>
                      <a:pt x="183" y="167"/>
                    </a:moveTo>
                    <a:cubicBezTo>
                      <a:pt x="185" y="152"/>
                      <a:pt x="186" y="141"/>
                      <a:pt x="185" y="125"/>
                    </a:cubicBezTo>
                    <a:cubicBezTo>
                      <a:pt x="182" y="94"/>
                      <a:pt x="170" y="59"/>
                      <a:pt x="140" y="46"/>
                    </a:cubicBezTo>
                    <a:cubicBezTo>
                      <a:pt x="138" y="45"/>
                      <a:pt x="136" y="45"/>
                      <a:pt x="134" y="43"/>
                    </a:cubicBezTo>
                    <a:lnTo>
                      <a:pt x="169" y="90"/>
                    </a:lnTo>
                    <a:cubicBezTo>
                      <a:pt x="162" y="73"/>
                      <a:pt x="155" y="55"/>
                      <a:pt x="145" y="40"/>
                    </a:cubicBezTo>
                    <a:cubicBezTo>
                      <a:pt x="120" y="1"/>
                      <a:pt x="66" y="1"/>
                      <a:pt x="41" y="40"/>
                    </a:cubicBezTo>
                    <a:cubicBezTo>
                      <a:pt x="30" y="55"/>
                      <a:pt x="24" y="72"/>
                      <a:pt x="18" y="90"/>
                    </a:cubicBezTo>
                    <a:lnTo>
                      <a:pt x="53" y="43"/>
                    </a:lnTo>
                    <a:cubicBezTo>
                      <a:pt x="50" y="45"/>
                      <a:pt x="49" y="45"/>
                      <a:pt x="46" y="46"/>
                    </a:cubicBezTo>
                    <a:cubicBezTo>
                      <a:pt x="17" y="59"/>
                      <a:pt x="4" y="94"/>
                      <a:pt x="2" y="125"/>
                    </a:cubicBezTo>
                    <a:cubicBezTo>
                      <a:pt x="1" y="140"/>
                      <a:pt x="2" y="152"/>
                      <a:pt x="3" y="167"/>
                    </a:cubicBezTo>
                    <a:cubicBezTo>
                      <a:pt x="17" y="283"/>
                      <a:pt x="172" y="283"/>
                      <a:pt x="183"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6"/>
              <p:cNvSpPr/>
              <p:nvPr/>
            </p:nvSpPr>
            <p:spPr>
              <a:xfrm>
                <a:off x="10380238" y="3817068"/>
                <a:ext cx="27917" cy="27318"/>
              </a:xfrm>
              <a:custGeom>
                <a:avLst/>
                <a:gdLst/>
                <a:ahLst/>
                <a:cxnLst/>
                <a:rect l="l" t="t" r="r" b="b"/>
                <a:pathLst>
                  <a:path w="233" h="228" extrusionOk="0">
                    <a:moveTo>
                      <a:pt x="197" y="84"/>
                    </a:moveTo>
                    <a:cubicBezTo>
                      <a:pt x="191" y="73"/>
                      <a:pt x="185" y="59"/>
                      <a:pt x="177" y="48"/>
                    </a:cubicBezTo>
                    <a:cubicBezTo>
                      <a:pt x="152" y="0"/>
                      <a:pt x="77" y="0"/>
                      <a:pt x="53" y="48"/>
                    </a:cubicBezTo>
                    <a:cubicBezTo>
                      <a:pt x="46" y="59"/>
                      <a:pt x="39" y="72"/>
                      <a:pt x="33" y="84"/>
                    </a:cubicBezTo>
                    <a:cubicBezTo>
                      <a:pt x="0" y="148"/>
                      <a:pt x="40" y="228"/>
                      <a:pt x="116" y="228"/>
                    </a:cubicBezTo>
                    <a:cubicBezTo>
                      <a:pt x="191" y="228"/>
                      <a:pt x="232" y="148"/>
                      <a:pt x="197" y="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6"/>
              <p:cNvSpPr/>
              <p:nvPr/>
            </p:nvSpPr>
            <p:spPr>
              <a:xfrm>
                <a:off x="10143125" y="4151232"/>
                <a:ext cx="22765" cy="17373"/>
              </a:xfrm>
              <a:custGeom>
                <a:avLst/>
                <a:gdLst/>
                <a:ahLst/>
                <a:cxnLst/>
                <a:rect l="l" t="t" r="r" b="b"/>
                <a:pathLst>
                  <a:path w="190" h="145" extrusionOk="0">
                    <a:moveTo>
                      <a:pt x="97" y="145"/>
                    </a:moveTo>
                    <a:cubicBezTo>
                      <a:pt x="190" y="145"/>
                      <a:pt x="190" y="0"/>
                      <a:pt x="97" y="0"/>
                    </a:cubicBezTo>
                    <a:cubicBezTo>
                      <a:pt x="1" y="0"/>
                      <a:pt x="1" y="145"/>
                      <a:pt x="97"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
              <p:cNvSpPr/>
              <p:nvPr/>
            </p:nvSpPr>
            <p:spPr>
              <a:xfrm>
                <a:off x="10646946" y="4153029"/>
                <a:ext cx="78119" cy="60746"/>
              </a:xfrm>
              <a:custGeom>
                <a:avLst/>
                <a:gdLst/>
                <a:ahLst/>
                <a:cxnLst/>
                <a:rect l="l" t="t" r="r" b="b"/>
                <a:pathLst>
                  <a:path w="652" h="507" extrusionOk="0">
                    <a:moveTo>
                      <a:pt x="326" y="506"/>
                    </a:moveTo>
                    <a:cubicBezTo>
                      <a:pt x="651" y="506"/>
                      <a:pt x="651" y="1"/>
                      <a:pt x="326" y="1"/>
                    </a:cubicBezTo>
                    <a:cubicBezTo>
                      <a:pt x="2" y="0"/>
                      <a:pt x="0" y="506"/>
                      <a:pt x="326"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
              <p:cNvSpPr/>
              <p:nvPr/>
            </p:nvSpPr>
            <p:spPr>
              <a:xfrm>
                <a:off x="12619816" y="5777482"/>
                <a:ext cx="31032" cy="32949"/>
              </a:xfrm>
              <a:custGeom>
                <a:avLst/>
                <a:gdLst/>
                <a:ahLst/>
                <a:cxnLst/>
                <a:rect l="l" t="t" r="r" b="b"/>
                <a:pathLst>
                  <a:path w="259" h="275" extrusionOk="0">
                    <a:moveTo>
                      <a:pt x="82" y="249"/>
                    </a:moveTo>
                    <a:cubicBezTo>
                      <a:pt x="114" y="264"/>
                      <a:pt x="141" y="275"/>
                      <a:pt x="178" y="259"/>
                    </a:cubicBezTo>
                    <a:cubicBezTo>
                      <a:pt x="224" y="238"/>
                      <a:pt x="259" y="201"/>
                      <a:pt x="259" y="147"/>
                    </a:cubicBezTo>
                    <a:cubicBezTo>
                      <a:pt x="259" y="59"/>
                      <a:pt x="160" y="1"/>
                      <a:pt x="82" y="45"/>
                    </a:cubicBezTo>
                    <a:cubicBezTo>
                      <a:pt x="11" y="88"/>
                      <a:pt x="1" y="211"/>
                      <a:pt x="82" y="2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6"/>
              <p:cNvSpPr/>
              <p:nvPr/>
            </p:nvSpPr>
            <p:spPr>
              <a:xfrm>
                <a:off x="12802773" y="5941269"/>
                <a:ext cx="29834" cy="23124"/>
              </a:xfrm>
              <a:custGeom>
                <a:avLst/>
                <a:gdLst/>
                <a:ahLst/>
                <a:cxnLst/>
                <a:rect l="l" t="t" r="r" b="b"/>
                <a:pathLst>
                  <a:path w="249" h="193" extrusionOk="0">
                    <a:moveTo>
                      <a:pt x="125" y="192"/>
                    </a:moveTo>
                    <a:cubicBezTo>
                      <a:pt x="247" y="192"/>
                      <a:pt x="248" y="1"/>
                      <a:pt x="125" y="1"/>
                    </a:cubicBezTo>
                    <a:cubicBezTo>
                      <a:pt x="1" y="1"/>
                      <a:pt x="1"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6"/>
              <p:cNvSpPr/>
              <p:nvPr/>
            </p:nvSpPr>
            <p:spPr>
              <a:xfrm>
                <a:off x="12594895" y="6148909"/>
                <a:ext cx="36783" cy="28516"/>
              </a:xfrm>
              <a:custGeom>
                <a:avLst/>
                <a:gdLst/>
                <a:ahLst/>
                <a:cxnLst/>
                <a:rect l="l" t="t" r="r" b="b"/>
                <a:pathLst>
                  <a:path w="307" h="238" extrusionOk="0">
                    <a:moveTo>
                      <a:pt x="154" y="237"/>
                    </a:moveTo>
                    <a:cubicBezTo>
                      <a:pt x="307" y="237"/>
                      <a:pt x="307" y="0"/>
                      <a:pt x="154" y="0"/>
                    </a:cubicBezTo>
                    <a:cubicBezTo>
                      <a:pt x="1" y="0"/>
                      <a:pt x="1" y="237"/>
                      <a:pt x="154"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
              <p:cNvSpPr/>
              <p:nvPr/>
            </p:nvSpPr>
            <p:spPr>
              <a:xfrm>
                <a:off x="12449439" y="6447249"/>
                <a:ext cx="35585" cy="27318"/>
              </a:xfrm>
              <a:custGeom>
                <a:avLst/>
                <a:gdLst/>
                <a:ahLst/>
                <a:cxnLst/>
                <a:rect l="l" t="t" r="r" b="b"/>
                <a:pathLst>
                  <a:path w="297" h="228" extrusionOk="0">
                    <a:moveTo>
                      <a:pt x="149" y="228"/>
                    </a:moveTo>
                    <a:cubicBezTo>
                      <a:pt x="296" y="228"/>
                      <a:pt x="296" y="0"/>
                      <a:pt x="149" y="0"/>
                    </a:cubicBezTo>
                    <a:cubicBezTo>
                      <a:pt x="2" y="0"/>
                      <a:pt x="1" y="228"/>
                      <a:pt x="149"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6"/>
              <p:cNvSpPr/>
              <p:nvPr/>
            </p:nvSpPr>
            <p:spPr>
              <a:xfrm>
                <a:off x="12485623" y="6767994"/>
                <a:ext cx="24083" cy="28276"/>
              </a:xfrm>
              <a:custGeom>
                <a:avLst/>
                <a:gdLst/>
                <a:ahLst/>
                <a:cxnLst/>
                <a:rect l="l" t="t" r="r" b="b"/>
                <a:pathLst>
                  <a:path w="201" h="236" extrusionOk="0">
                    <a:moveTo>
                      <a:pt x="168" y="164"/>
                    </a:moveTo>
                    <a:cubicBezTo>
                      <a:pt x="174" y="156"/>
                      <a:pt x="172" y="157"/>
                      <a:pt x="167" y="165"/>
                    </a:cubicBezTo>
                    <a:cubicBezTo>
                      <a:pt x="201" y="142"/>
                      <a:pt x="201" y="96"/>
                      <a:pt x="167" y="71"/>
                    </a:cubicBezTo>
                    <a:cubicBezTo>
                      <a:pt x="174" y="80"/>
                      <a:pt x="174" y="81"/>
                      <a:pt x="168" y="73"/>
                    </a:cubicBezTo>
                    <a:cubicBezTo>
                      <a:pt x="121" y="1"/>
                      <a:pt x="1" y="25"/>
                      <a:pt x="1" y="118"/>
                    </a:cubicBezTo>
                    <a:cubicBezTo>
                      <a:pt x="1" y="209"/>
                      <a:pt x="121" y="236"/>
                      <a:pt x="168"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6"/>
              <p:cNvSpPr/>
              <p:nvPr/>
            </p:nvSpPr>
            <p:spPr>
              <a:xfrm>
                <a:off x="12816672" y="6736722"/>
                <a:ext cx="72129" cy="55954"/>
              </a:xfrm>
              <a:custGeom>
                <a:avLst/>
                <a:gdLst/>
                <a:ahLst/>
                <a:cxnLst/>
                <a:rect l="l" t="t" r="r" b="b"/>
                <a:pathLst>
                  <a:path w="602" h="467" extrusionOk="0">
                    <a:moveTo>
                      <a:pt x="301" y="466"/>
                    </a:moveTo>
                    <a:cubicBezTo>
                      <a:pt x="601" y="466"/>
                      <a:pt x="602" y="0"/>
                      <a:pt x="301" y="0"/>
                    </a:cubicBezTo>
                    <a:cubicBezTo>
                      <a:pt x="1" y="0"/>
                      <a:pt x="1" y="466"/>
                      <a:pt x="301" y="4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
              <p:cNvSpPr/>
              <p:nvPr/>
            </p:nvSpPr>
            <p:spPr>
              <a:xfrm>
                <a:off x="13221406" y="6587911"/>
                <a:ext cx="33548" cy="26239"/>
              </a:xfrm>
              <a:custGeom>
                <a:avLst/>
                <a:gdLst/>
                <a:ahLst/>
                <a:cxnLst/>
                <a:rect l="l" t="t" r="r" b="b"/>
                <a:pathLst>
                  <a:path w="280" h="219" extrusionOk="0">
                    <a:moveTo>
                      <a:pt x="140" y="218"/>
                    </a:moveTo>
                    <a:cubicBezTo>
                      <a:pt x="280" y="218"/>
                      <a:pt x="280" y="1"/>
                      <a:pt x="140" y="1"/>
                    </a:cubicBezTo>
                    <a:cubicBezTo>
                      <a:pt x="0" y="2"/>
                      <a:pt x="0" y="218"/>
                      <a:pt x="140"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6"/>
              <p:cNvSpPr/>
              <p:nvPr/>
            </p:nvSpPr>
            <p:spPr>
              <a:xfrm>
                <a:off x="13253876" y="6730731"/>
                <a:ext cx="26958" cy="20968"/>
              </a:xfrm>
              <a:custGeom>
                <a:avLst/>
                <a:gdLst/>
                <a:ahLst/>
                <a:cxnLst/>
                <a:rect l="l" t="t" r="r" b="b"/>
                <a:pathLst>
                  <a:path w="225" h="175" extrusionOk="0">
                    <a:moveTo>
                      <a:pt x="113" y="175"/>
                    </a:moveTo>
                    <a:cubicBezTo>
                      <a:pt x="225" y="175"/>
                      <a:pt x="225" y="1"/>
                      <a:pt x="113" y="1"/>
                    </a:cubicBezTo>
                    <a:cubicBezTo>
                      <a:pt x="0" y="1"/>
                      <a:pt x="0"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6"/>
              <p:cNvSpPr/>
              <p:nvPr/>
            </p:nvSpPr>
            <p:spPr>
              <a:xfrm>
                <a:off x="13239378" y="6337258"/>
                <a:ext cx="32709" cy="25401"/>
              </a:xfrm>
              <a:custGeom>
                <a:avLst/>
                <a:gdLst/>
                <a:ahLst/>
                <a:cxnLst/>
                <a:rect l="l" t="t" r="r" b="b"/>
                <a:pathLst>
                  <a:path w="273" h="212" extrusionOk="0">
                    <a:moveTo>
                      <a:pt x="136" y="211"/>
                    </a:moveTo>
                    <a:cubicBezTo>
                      <a:pt x="272" y="211"/>
                      <a:pt x="272" y="1"/>
                      <a:pt x="136" y="1"/>
                    </a:cubicBezTo>
                    <a:cubicBezTo>
                      <a:pt x="0" y="1"/>
                      <a:pt x="0" y="211"/>
                      <a:pt x="136"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6"/>
              <p:cNvSpPr/>
              <p:nvPr/>
            </p:nvSpPr>
            <p:spPr>
              <a:xfrm>
                <a:off x="13391423" y="6120034"/>
                <a:ext cx="20369" cy="15935"/>
              </a:xfrm>
              <a:custGeom>
                <a:avLst/>
                <a:gdLst/>
                <a:ahLst/>
                <a:cxnLst/>
                <a:rect l="l" t="t" r="r" b="b"/>
                <a:pathLst>
                  <a:path w="170" h="133" extrusionOk="0">
                    <a:moveTo>
                      <a:pt x="85" y="133"/>
                    </a:moveTo>
                    <a:cubicBezTo>
                      <a:pt x="170" y="133"/>
                      <a:pt x="170" y="1"/>
                      <a:pt x="85" y="1"/>
                    </a:cubicBezTo>
                    <a:cubicBezTo>
                      <a:pt x="1" y="1"/>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6"/>
              <p:cNvSpPr/>
              <p:nvPr/>
            </p:nvSpPr>
            <p:spPr>
              <a:xfrm>
                <a:off x="13370575" y="5691215"/>
                <a:ext cx="27078" cy="21087"/>
              </a:xfrm>
              <a:custGeom>
                <a:avLst/>
                <a:gdLst/>
                <a:ahLst/>
                <a:cxnLst/>
                <a:rect l="l" t="t" r="r" b="b"/>
                <a:pathLst>
                  <a:path w="226" h="176" extrusionOk="0">
                    <a:moveTo>
                      <a:pt x="113" y="176"/>
                    </a:moveTo>
                    <a:cubicBezTo>
                      <a:pt x="225" y="176"/>
                      <a:pt x="225" y="1"/>
                      <a:pt x="113" y="1"/>
                    </a:cubicBezTo>
                    <a:cubicBezTo>
                      <a:pt x="1" y="2"/>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6"/>
              <p:cNvSpPr/>
              <p:nvPr/>
            </p:nvSpPr>
            <p:spPr>
              <a:xfrm>
                <a:off x="13331156" y="5257605"/>
                <a:ext cx="58350" cy="61106"/>
              </a:xfrm>
              <a:custGeom>
                <a:avLst/>
                <a:gdLst/>
                <a:ahLst/>
                <a:cxnLst/>
                <a:rect l="l" t="t" r="r" b="b"/>
                <a:pathLst>
                  <a:path w="487" h="510" extrusionOk="0">
                    <a:moveTo>
                      <a:pt x="454" y="351"/>
                    </a:moveTo>
                    <a:cubicBezTo>
                      <a:pt x="457" y="341"/>
                      <a:pt x="463" y="328"/>
                      <a:pt x="467" y="318"/>
                    </a:cubicBezTo>
                    <a:lnTo>
                      <a:pt x="308" y="478"/>
                    </a:lnTo>
                    <a:cubicBezTo>
                      <a:pt x="347" y="473"/>
                      <a:pt x="388" y="442"/>
                      <a:pt x="417" y="416"/>
                    </a:cubicBezTo>
                    <a:cubicBezTo>
                      <a:pt x="461" y="375"/>
                      <a:pt x="487" y="305"/>
                      <a:pt x="487" y="246"/>
                    </a:cubicBezTo>
                    <a:cubicBezTo>
                      <a:pt x="487" y="120"/>
                      <a:pt x="376" y="0"/>
                      <a:pt x="246" y="6"/>
                    </a:cubicBezTo>
                    <a:cubicBezTo>
                      <a:pt x="122" y="11"/>
                      <a:pt x="1" y="111"/>
                      <a:pt x="7" y="246"/>
                    </a:cubicBezTo>
                    <a:cubicBezTo>
                      <a:pt x="11" y="344"/>
                      <a:pt x="78" y="462"/>
                      <a:pt x="186" y="478"/>
                    </a:cubicBezTo>
                    <a:lnTo>
                      <a:pt x="27" y="318"/>
                    </a:lnTo>
                    <a:cubicBezTo>
                      <a:pt x="30" y="328"/>
                      <a:pt x="36" y="341"/>
                      <a:pt x="40" y="351"/>
                    </a:cubicBezTo>
                    <a:cubicBezTo>
                      <a:pt x="57" y="396"/>
                      <a:pt x="77" y="432"/>
                      <a:pt x="117" y="462"/>
                    </a:cubicBezTo>
                    <a:cubicBezTo>
                      <a:pt x="152" y="490"/>
                      <a:pt x="199" y="510"/>
                      <a:pt x="245" y="507"/>
                    </a:cubicBezTo>
                    <a:cubicBezTo>
                      <a:pt x="283" y="506"/>
                      <a:pt x="319" y="496"/>
                      <a:pt x="354" y="479"/>
                    </a:cubicBezTo>
                    <a:cubicBezTo>
                      <a:pt x="408" y="453"/>
                      <a:pt x="434" y="402"/>
                      <a:pt x="454" y="35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6"/>
              <p:cNvSpPr/>
              <p:nvPr/>
            </p:nvSpPr>
            <p:spPr>
              <a:xfrm>
                <a:off x="12598489" y="5398148"/>
                <a:ext cx="29834" cy="23004"/>
              </a:xfrm>
              <a:custGeom>
                <a:avLst/>
                <a:gdLst/>
                <a:ahLst/>
                <a:cxnLst/>
                <a:rect l="l" t="t" r="r" b="b"/>
                <a:pathLst>
                  <a:path w="249" h="192" extrusionOk="0">
                    <a:moveTo>
                      <a:pt x="124" y="192"/>
                    </a:moveTo>
                    <a:cubicBezTo>
                      <a:pt x="247" y="192"/>
                      <a:pt x="248" y="1"/>
                      <a:pt x="124" y="1"/>
                    </a:cubicBezTo>
                    <a:cubicBezTo>
                      <a:pt x="0" y="1"/>
                      <a:pt x="0" y="192"/>
                      <a:pt x="124"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6"/>
              <p:cNvSpPr/>
              <p:nvPr/>
            </p:nvSpPr>
            <p:spPr>
              <a:xfrm>
                <a:off x="12537983" y="5576313"/>
                <a:ext cx="22166" cy="17253"/>
              </a:xfrm>
              <a:custGeom>
                <a:avLst/>
                <a:gdLst/>
                <a:ahLst/>
                <a:cxnLst/>
                <a:rect l="l" t="t" r="r" b="b"/>
                <a:pathLst>
                  <a:path w="185" h="144" extrusionOk="0">
                    <a:moveTo>
                      <a:pt x="93" y="143"/>
                    </a:moveTo>
                    <a:cubicBezTo>
                      <a:pt x="185" y="143"/>
                      <a:pt x="185" y="1"/>
                      <a:pt x="93" y="1"/>
                    </a:cubicBezTo>
                    <a:cubicBezTo>
                      <a:pt x="0" y="1"/>
                      <a:pt x="0"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6"/>
              <p:cNvSpPr/>
              <p:nvPr/>
            </p:nvSpPr>
            <p:spPr>
              <a:xfrm>
                <a:off x="12388693" y="5632027"/>
                <a:ext cx="28756" cy="22405"/>
              </a:xfrm>
              <a:custGeom>
                <a:avLst/>
                <a:gdLst/>
                <a:ahLst/>
                <a:cxnLst/>
                <a:rect l="l" t="t" r="r" b="b"/>
                <a:pathLst>
                  <a:path w="240" h="187" extrusionOk="0">
                    <a:moveTo>
                      <a:pt x="119" y="187"/>
                    </a:moveTo>
                    <a:cubicBezTo>
                      <a:pt x="239" y="187"/>
                      <a:pt x="239" y="1"/>
                      <a:pt x="119" y="1"/>
                    </a:cubicBezTo>
                    <a:cubicBezTo>
                      <a:pt x="1" y="1"/>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6"/>
              <p:cNvSpPr/>
              <p:nvPr/>
            </p:nvSpPr>
            <p:spPr>
              <a:xfrm>
                <a:off x="12439974" y="5788865"/>
                <a:ext cx="31152" cy="24203"/>
              </a:xfrm>
              <a:custGeom>
                <a:avLst/>
                <a:gdLst/>
                <a:ahLst/>
                <a:cxnLst/>
                <a:rect l="l" t="t" r="r" b="b"/>
                <a:pathLst>
                  <a:path w="260" h="202" extrusionOk="0">
                    <a:moveTo>
                      <a:pt x="131" y="201"/>
                    </a:moveTo>
                    <a:cubicBezTo>
                      <a:pt x="259" y="201"/>
                      <a:pt x="259" y="1"/>
                      <a:pt x="131" y="1"/>
                    </a:cubicBezTo>
                    <a:cubicBezTo>
                      <a:pt x="2" y="1"/>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6"/>
              <p:cNvSpPr/>
              <p:nvPr/>
            </p:nvSpPr>
            <p:spPr>
              <a:xfrm>
                <a:off x="12945952" y="5831878"/>
                <a:ext cx="70451" cy="54875"/>
              </a:xfrm>
              <a:custGeom>
                <a:avLst/>
                <a:gdLst/>
                <a:ahLst/>
                <a:cxnLst/>
                <a:rect l="l" t="t" r="r" b="b"/>
                <a:pathLst>
                  <a:path w="588" h="458" extrusionOk="0">
                    <a:moveTo>
                      <a:pt x="295" y="458"/>
                    </a:moveTo>
                    <a:cubicBezTo>
                      <a:pt x="588" y="458"/>
                      <a:pt x="588" y="0"/>
                      <a:pt x="295" y="0"/>
                    </a:cubicBezTo>
                    <a:cubicBezTo>
                      <a:pt x="0" y="1"/>
                      <a:pt x="0" y="458"/>
                      <a:pt x="295" y="4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6"/>
              <p:cNvSpPr/>
              <p:nvPr/>
            </p:nvSpPr>
            <p:spPr>
              <a:xfrm>
                <a:off x="12980818" y="4712446"/>
                <a:ext cx="35825" cy="27797"/>
              </a:xfrm>
              <a:custGeom>
                <a:avLst/>
                <a:gdLst/>
                <a:ahLst/>
                <a:cxnLst/>
                <a:rect l="l" t="t" r="r" b="b"/>
                <a:pathLst>
                  <a:path w="299" h="232" extrusionOk="0">
                    <a:moveTo>
                      <a:pt x="149" y="232"/>
                    </a:moveTo>
                    <a:cubicBezTo>
                      <a:pt x="299" y="232"/>
                      <a:pt x="299" y="1"/>
                      <a:pt x="149" y="1"/>
                    </a:cubicBezTo>
                    <a:cubicBezTo>
                      <a:pt x="0" y="1"/>
                      <a:pt x="0" y="232"/>
                      <a:pt x="149" y="2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6"/>
              <p:cNvSpPr/>
              <p:nvPr/>
            </p:nvSpPr>
            <p:spPr>
              <a:xfrm>
                <a:off x="13018799" y="4474014"/>
                <a:ext cx="18212" cy="14138"/>
              </a:xfrm>
              <a:custGeom>
                <a:avLst/>
                <a:gdLst/>
                <a:ahLst/>
                <a:cxnLst/>
                <a:rect l="l" t="t" r="r" b="b"/>
                <a:pathLst>
                  <a:path w="152" h="118" extrusionOk="0">
                    <a:moveTo>
                      <a:pt x="77" y="118"/>
                    </a:moveTo>
                    <a:cubicBezTo>
                      <a:pt x="152" y="118"/>
                      <a:pt x="152" y="1"/>
                      <a:pt x="77" y="1"/>
                    </a:cubicBezTo>
                    <a:cubicBezTo>
                      <a:pt x="1" y="1"/>
                      <a:pt x="1" y="118"/>
                      <a:pt x="77"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6"/>
              <p:cNvSpPr/>
              <p:nvPr/>
            </p:nvSpPr>
            <p:spPr>
              <a:xfrm>
                <a:off x="12915279" y="4330595"/>
                <a:ext cx="26599" cy="20608"/>
              </a:xfrm>
              <a:custGeom>
                <a:avLst/>
                <a:gdLst/>
                <a:ahLst/>
                <a:cxnLst/>
                <a:rect l="l" t="t" r="r" b="b"/>
                <a:pathLst>
                  <a:path w="222" h="172" extrusionOk="0">
                    <a:moveTo>
                      <a:pt x="111" y="172"/>
                    </a:moveTo>
                    <a:cubicBezTo>
                      <a:pt x="222" y="172"/>
                      <a:pt x="222" y="1"/>
                      <a:pt x="111" y="1"/>
                    </a:cubicBezTo>
                    <a:cubicBezTo>
                      <a:pt x="2"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6"/>
              <p:cNvSpPr/>
              <p:nvPr/>
            </p:nvSpPr>
            <p:spPr>
              <a:xfrm>
                <a:off x="13119563" y="4231029"/>
                <a:ext cx="26839" cy="21207"/>
              </a:xfrm>
              <a:custGeom>
                <a:avLst/>
                <a:gdLst/>
                <a:ahLst/>
                <a:cxnLst/>
                <a:rect l="l" t="t" r="r" b="b"/>
                <a:pathLst>
                  <a:path w="224" h="177" extrusionOk="0">
                    <a:moveTo>
                      <a:pt x="112" y="177"/>
                    </a:moveTo>
                    <a:cubicBezTo>
                      <a:pt x="224" y="177"/>
                      <a:pt x="224" y="3"/>
                      <a:pt x="112" y="3"/>
                    </a:cubicBezTo>
                    <a:cubicBezTo>
                      <a:pt x="0" y="1"/>
                      <a:pt x="0" y="177"/>
                      <a:pt x="112"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6"/>
              <p:cNvSpPr/>
              <p:nvPr/>
            </p:nvSpPr>
            <p:spPr>
              <a:xfrm>
                <a:off x="13191333" y="3971150"/>
                <a:ext cx="28995" cy="26958"/>
              </a:xfrm>
              <a:custGeom>
                <a:avLst/>
                <a:gdLst/>
                <a:ahLst/>
                <a:cxnLst/>
                <a:rect l="l" t="t" r="r" b="b"/>
                <a:pathLst>
                  <a:path w="242" h="225" extrusionOk="0">
                    <a:moveTo>
                      <a:pt x="125" y="207"/>
                    </a:moveTo>
                    <a:cubicBezTo>
                      <a:pt x="136" y="203"/>
                      <a:pt x="147" y="201"/>
                      <a:pt x="159" y="197"/>
                    </a:cubicBezTo>
                    <a:cubicBezTo>
                      <a:pt x="241" y="171"/>
                      <a:pt x="242" y="54"/>
                      <a:pt x="159" y="29"/>
                    </a:cubicBezTo>
                    <a:cubicBezTo>
                      <a:pt x="147" y="26"/>
                      <a:pt x="136" y="23"/>
                      <a:pt x="125" y="19"/>
                    </a:cubicBezTo>
                    <a:cubicBezTo>
                      <a:pt x="64" y="1"/>
                      <a:pt x="2" y="50"/>
                      <a:pt x="2" y="112"/>
                    </a:cubicBezTo>
                    <a:cubicBezTo>
                      <a:pt x="0" y="175"/>
                      <a:pt x="64" y="224"/>
                      <a:pt x="125"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6"/>
              <p:cNvSpPr/>
              <p:nvPr/>
            </p:nvSpPr>
            <p:spPr>
              <a:xfrm>
                <a:off x="11135550" y="5033910"/>
                <a:ext cx="35465" cy="27438"/>
              </a:xfrm>
              <a:custGeom>
                <a:avLst/>
                <a:gdLst/>
                <a:ahLst/>
                <a:cxnLst/>
                <a:rect l="l" t="t" r="r" b="b"/>
                <a:pathLst>
                  <a:path w="296" h="229" extrusionOk="0">
                    <a:moveTo>
                      <a:pt x="148" y="228"/>
                    </a:moveTo>
                    <a:cubicBezTo>
                      <a:pt x="296" y="228"/>
                      <a:pt x="296" y="1"/>
                      <a:pt x="148" y="1"/>
                    </a:cubicBezTo>
                    <a:cubicBezTo>
                      <a:pt x="0" y="1"/>
                      <a:pt x="0" y="228"/>
                      <a:pt x="148"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6"/>
              <p:cNvSpPr/>
              <p:nvPr/>
            </p:nvSpPr>
            <p:spPr>
              <a:xfrm>
                <a:off x="10127429" y="6080854"/>
                <a:ext cx="31152" cy="24203"/>
              </a:xfrm>
              <a:custGeom>
                <a:avLst/>
                <a:gdLst/>
                <a:ahLst/>
                <a:cxnLst/>
                <a:rect l="l" t="t" r="r" b="b"/>
                <a:pathLst>
                  <a:path w="260" h="202" extrusionOk="0">
                    <a:moveTo>
                      <a:pt x="130" y="201"/>
                    </a:moveTo>
                    <a:cubicBezTo>
                      <a:pt x="259" y="201"/>
                      <a:pt x="259" y="1"/>
                      <a:pt x="130" y="1"/>
                    </a:cubicBezTo>
                    <a:cubicBezTo>
                      <a:pt x="0" y="1"/>
                      <a:pt x="0"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6"/>
              <p:cNvSpPr/>
              <p:nvPr/>
            </p:nvSpPr>
            <p:spPr>
              <a:xfrm>
                <a:off x="9513019" y="6605764"/>
                <a:ext cx="33428" cy="25760"/>
              </a:xfrm>
              <a:custGeom>
                <a:avLst/>
                <a:gdLst/>
                <a:ahLst/>
                <a:cxnLst/>
                <a:rect l="l" t="t" r="r" b="b"/>
                <a:pathLst>
                  <a:path w="279" h="215" extrusionOk="0">
                    <a:moveTo>
                      <a:pt x="139" y="215"/>
                    </a:moveTo>
                    <a:cubicBezTo>
                      <a:pt x="278" y="215"/>
                      <a:pt x="278" y="1"/>
                      <a:pt x="139" y="1"/>
                    </a:cubicBezTo>
                    <a:cubicBezTo>
                      <a:pt x="2" y="1"/>
                      <a:pt x="1"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6"/>
              <p:cNvSpPr/>
              <p:nvPr/>
            </p:nvSpPr>
            <p:spPr>
              <a:xfrm>
                <a:off x="9345517" y="6531239"/>
                <a:ext cx="29834" cy="23004"/>
              </a:xfrm>
              <a:custGeom>
                <a:avLst/>
                <a:gdLst/>
                <a:ahLst/>
                <a:cxnLst/>
                <a:rect l="l" t="t" r="r" b="b"/>
                <a:pathLst>
                  <a:path w="249"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6"/>
              <p:cNvSpPr/>
              <p:nvPr/>
            </p:nvSpPr>
            <p:spPr>
              <a:xfrm>
                <a:off x="9389729" y="6282623"/>
                <a:ext cx="23124" cy="17972"/>
              </a:xfrm>
              <a:custGeom>
                <a:avLst/>
                <a:gdLst/>
                <a:ahLst/>
                <a:cxnLst/>
                <a:rect l="l" t="t" r="r" b="b"/>
                <a:pathLst>
                  <a:path w="193" h="150" extrusionOk="0">
                    <a:moveTo>
                      <a:pt x="96" y="150"/>
                    </a:moveTo>
                    <a:cubicBezTo>
                      <a:pt x="191" y="150"/>
                      <a:pt x="192" y="1"/>
                      <a:pt x="96" y="1"/>
                    </a:cubicBezTo>
                    <a:cubicBezTo>
                      <a:pt x="0" y="1"/>
                      <a:pt x="0"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6"/>
              <p:cNvSpPr/>
              <p:nvPr/>
            </p:nvSpPr>
            <p:spPr>
              <a:xfrm>
                <a:off x="9518770" y="6265489"/>
                <a:ext cx="80396" cy="66617"/>
              </a:xfrm>
              <a:custGeom>
                <a:avLst/>
                <a:gdLst/>
                <a:ahLst/>
                <a:cxnLst/>
                <a:rect l="l" t="t" r="r" b="b"/>
                <a:pathLst>
                  <a:path w="671" h="556" extrusionOk="0">
                    <a:moveTo>
                      <a:pt x="106" y="400"/>
                    </a:moveTo>
                    <a:cubicBezTo>
                      <a:pt x="128" y="437"/>
                      <a:pt x="153" y="473"/>
                      <a:pt x="188" y="499"/>
                    </a:cubicBezTo>
                    <a:cubicBezTo>
                      <a:pt x="227" y="530"/>
                      <a:pt x="283" y="555"/>
                      <a:pt x="336" y="552"/>
                    </a:cubicBezTo>
                    <a:cubicBezTo>
                      <a:pt x="378" y="551"/>
                      <a:pt x="421" y="541"/>
                      <a:pt x="458" y="518"/>
                    </a:cubicBezTo>
                    <a:cubicBezTo>
                      <a:pt x="505" y="490"/>
                      <a:pt x="537" y="446"/>
                      <a:pt x="564" y="400"/>
                    </a:cubicBezTo>
                    <a:cubicBezTo>
                      <a:pt x="671" y="228"/>
                      <a:pt x="533" y="2"/>
                      <a:pt x="336" y="2"/>
                    </a:cubicBezTo>
                    <a:cubicBezTo>
                      <a:pt x="137" y="1"/>
                      <a:pt x="0" y="228"/>
                      <a:pt x="106" y="4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6"/>
              <p:cNvSpPr/>
              <p:nvPr/>
            </p:nvSpPr>
            <p:spPr>
              <a:xfrm>
                <a:off x="9767146" y="6386023"/>
                <a:ext cx="27557" cy="21327"/>
              </a:xfrm>
              <a:custGeom>
                <a:avLst/>
                <a:gdLst/>
                <a:ahLst/>
                <a:cxnLst/>
                <a:rect l="l" t="t" r="r" b="b"/>
                <a:pathLst>
                  <a:path w="230" h="178" extrusionOk="0">
                    <a:moveTo>
                      <a:pt x="114" y="178"/>
                    </a:moveTo>
                    <a:cubicBezTo>
                      <a:pt x="227" y="178"/>
                      <a:pt x="229" y="1"/>
                      <a:pt x="114" y="1"/>
                    </a:cubicBezTo>
                    <a:cubicBezTo>
                      <a:pt x="0" y="1"/>
                      <a:pt x="0" y="178"/>
                      <a:pt x="114"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6"/>
              <p:cNvSpPr/>
              <p:nvPr/>
            </p:nvSpPr>
            <p:spPr>
              <a:xfrm>
                <a:off x="9718980" y="6525128"/>
                <a:ext cx="30193" cy="23364"/>
              </a:xfrm>
              <a:custGeom>
                <a:avLst/>
                <a:gdLst/>
                <a:ahLst/>
                <a:cxnLst/>
                <a:rect l="l" t="t" r="r" b="b"/>
                <a:pathLst>
                  <a:path w="252" h="195" extrusionOk="0">
                    <a:moveTo>
                      <a:pt x="126" y="195"/>
                    </a:moveTo>
                    <a:cubicBezTo>
                      <a:pt x="252" y="195"/>
                      <a:pt x="252" y="1"/>
                      <a:pt x="126" y="1"/>
                    </a:cubicBezTo>
                    <a:cubicBezTo>
                      <a:pt x="1" y="2"/>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6"/>
              <p:cNvSpPr/>
              <p:nvPr/>
            </p:nvSpPr>
            <p:spPr>
              <a:xfrm>
                <a:off x="9565617" y="6774583"/>
                <a:ext cx="21447" cy="23244"/>
              </a:xfrm>
              <a:custGeom>
                <a:avLst/>
                <a:gdLst/>
                <a:ahLst/>
                <a:cxnLst/>
                <a:rect l="l" t="t" r="r" b="b"/>
                <a:pathLst>
                  <a:path w="179" h="194" extrusionOk="0">
                    <a:moveTo>
                      <a:pt x="168" y="90"/>
                    </a:moveTo>
                    <a:cubicBezTo>
                      <a:pt x="166" y="78"/>
                      <a:pt x="164" y="67"/>
                      <a:pt x="162" y="56"/>
                    </a:cubicBezTo>
                    <a:cubicBezTo>
                      <a:pt x="158" y="32"/>
                      <a:pt x="132" y="9"/>
                      <a:pt x="109" y="4"/>
                    </a:cubicBezTo>
                    <a:cubicBezTo>
                      <a:pt x="94" y="0"/>
                      <a:pt x="84" y="0"/>
                      <a:pt x="69" y="4"/>
                    </a:cubicBezTo>
                    <a:cubicBezTo>
                      <a:pt x="46" y="7"/>
                      <a:pt x="22" y="32"/>
                      <a:pt x="16" y="56"/>
                    </a:cubicBezTo>
                    <a:cubicBezTo>
                      <a:pt x="14" y="68"/>
                      <a:pt x="13" y="80"/>
                      <a:pt x="10" y="90"/>
                    </a:cubicBezTo>
                    <a:cubicBezTo>
                      <a:pt x="0" y="142"/>
                      <a:pt x="32" y="193"/>
                      <a:pt x="89" y="193"/>
                    </a:cubicBezTo>
                    <a:cubicBezTo>
                      <a:pt x="146" y="193"/>
                      <a:pt x="179" y="142"/>
                      <a:pt x="168" y="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6"/>
              <p:cNvSpPr/>
              <p:nvPr/>
            </p:nvSpPr>
            <p:spPr>
              <a:xfrm>
                <a:off x="10084176" y="6837007"/>
                <a:ext cx="23963" cy="18571"/>
              </a:xfrm>
              <a:custGeom>
                <a:avLst/>
                <a:gdLst/>
                <a:ahLst/>
                <a:cxnLst/>
                <a:rect l="l" t="t" r="r" b="b"/>
                <a:pathLst>
                  <a:path w="200" h="155" extrusionOk="0">
                    <a:moveTo>
                      <a:pt x="101" y="154"/>
                    </a:moveTo>
                    <a:cubicBezTo>
                      <a:pt x="200" y="154"/>
                      <a:pt x="200" y="0"/>
                      <a:pt x="101" y="0"/>
                    </a:cubicBezTo>
                    <a:cubicBezTo>
                      <a:pt x="1" y="0"/>
                      <a:pt x="0"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6"/>
              <p:cNvSpPr/>
              <p:nvPr/>
            </p:nvSpPr>
            <p:spPr>
              <a:xfrm>
                <a:off x="10166249" y="6762123"/>
                <a:ext cx="81714" cy="63502"/>
              </a:xfrm>
              <a:custGeom>
                <a:avLst/>
                <a:gdLst/>
                <a:ahLst/>
                <a:cxnLst/>
                <a:rect l="l" t="t" r="r" b="b"/>
                <a:pathLst>
                  <a:path w="682" h="530" extrusionOk="0">
                    <a:moveTo>
                      <a:pt x="341" y="529"/>
                    </a:moveTo>
                    <a:cubicBezTo>
                      <a:pt x="681" y="529"/>
                      <a:pt x="681" y="0"/>
                      <a:pt x="341" y="0"/>
                    </a:cubicBezTo>
                    <a:cubicBezTo>
                      <a:pt x="1" y="1"/>
                      <a:pt x="1" y="529"/>
                      <a:pt x="341" y="5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
              <p:cNvSpPr/>
              <p:nvPr/>
            </p:nvSpPr>
            <p:spPr>
              <a:xfrm>
                <a:off x="9362172" y="6863366"/>
                <a:ext cx="31511" cy="24442"/>
              </a:xfrm>
              <a:custGeom>
                <a:avLst/>
                <a:gdLst/>
                <a:ahLst/>
                <a:cxnLst/>
                <a:rect l="l" t="t" r="r" b="b"/>
                <a:pathLst>
                  <a:path w="263" h="204" extrusionOk="0">
                    <a:moveTo>
                      <a:pt x="131" y="203"/>
                    </a:moveTo>
                    <a:cubicBezTo>
                      <a:pt x="262" y="203"/>
                      <a:pt x="262" y="1"/>
                      <a:pt x="131" y="1"/>
                    </a:cubicBezTo>
                    <a:cubicBezTo>
                      <a:pt x="1" y="1"/>
                      <a:pt x="1"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
              <p:cNvSpPr/>
              <p:nvPr/>
            </p:nvSpPr>
            <p:spPr>
              <a:xfrm>
                <a:off x="9335693" y="6753376"/>
                <a:ext cx="14378" cy="10903"/>
              </a:xfrm>
              <a:custGeom>
                <a:avLst/>
                <a:gdLst/>
                <a:ahLst/>
                <a:cxnLst/>
                <a:rect l="l" t="t" r="r" b="b"/>
                <a:pathLst>
                  <a:path w="120" h="91" extrusionOk="0">
                    <a:moveTo>
                      <a:pt x="60" y="91"/>
                    </a:moveTo>
                    <a:cubicBezTo>
                      <a:pt x="119" y="91"/>
                      <a:pt x="119" y="0"/>
                      <a:pt x="60" y="0"/>
                    </a:cubicBezTo>
                    <a:cubicBezTo>
                      <a:pt x="0" y="0"/>
                      <a:pt x="0" y="91"/>
                      <a:pt x="60" y="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
              <p:cNvSpPr/>
              <p:nvPr/>
            </p:nvSpPr>
            <p:spPr>
              <a:xfrm>
                <a:off x="9523203" y="6007527"/>
                <a:ext cx="24682" cy="19170"/>
              </a:xfrm>
              <a:custGeom>
                <a:avLst/>
                <a:gdLst/>
                <a:ahLst/>
                <a:cxnLst/>
                <a:rect l="l" t="t" r="r" b="b"/>
                <a:pathLst>
                  <a:path w="206" h="160" extrusionOk="0">
                    <a:moveTo>
                      <a:pt x="103" y="159"/>
                    </a:moveTo>
                    <a:cubicBezTo>
                      <a:pt x="206" y="159"/>
                      <a:pt x="206" y="0"/>
                      <a:pt x="103" y="0"/>
                    </a:cubicBezTo>
                    <a:cubicBezTo>
                      <a:pt x="0" y="0"/>
                      <a:pt x="0"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
              <p:cNvSpPr/>
              <p:nvPr/>
            </p:nvSpPr>
            <p:spPr>
              <a:xfrm>
                <a:off x="9965080" y="5608663"/>
                <a:ext cx="28756" cy="22405"/>
              </a:xfrm>
              <a:custGeom>
                <a:avLst/>
                <a:gdLst/>
                <a:ahLst/>
                <a:cxnLst/>
                <a:rect l="l" t="t" r="r" b="b"/>
                <a:pathLst>
                  <a:path w="240" h="187" extrusionOk="0">
                    <a:moveTo>
                      <a:pt x="119" y="187"/>
                    </a:moveTo>
                    <a:cubicBezTo>
                      <a:pt x="239" y="187"/>
                      <a:pt x="239" y="1"/>
                      <a:pt x="119" y="1"/>
                    </a:cubicBezTo>
                    <a:cubicBezTo>
                      <a:pt x="1" y="2"/>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6"/>
              <p:cNvSpPr/>
              <p:nvPr/>
            </p:nvSpPr>
            <p:spPr>
              <a:xfrm>
                <a:off x="10024508" y="5370111"/>
                <a:ext cx="26719" cy="20728"/>
              </a:xfrm>
              <a:custGeom>
                <a:avLst/>
                <a:gdLst/>
                <a:ahLst/>
                <a:cxnLst/>
                <a:rect l="l" t="t" r="r" b="b"/>
                <a:pathLst>
                  <a:path w="223" h="173" extrusionOk="0">
                    <a:moveTo>
                      <a:pt x="111" y="173"/>
                    </a:moveTo>
                    <a:cubicBezTo>
                      <a:pt x="222" y="173"/>
                      <a:pt x="222" y="1"/>
                      <a:pt x="111" y="1"/>
                    </a:cubicBezTo>
                    <a:cubicBezTo>
                      <a:pt x="1" y="1"/>
                      <a:pt x="1" y="173"/>
                      <a:pt x="111"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6"/>
              <p:cNvSpPr/>
              <p:nvPr/>
            </p:nvSpPr>
            <p:spPr>
              <a:xfrm>
                <a:off x="10239096" y="5144619"/>
                <a:ext cx="64580" cy="63023"/>
              </a:xfrm>
              <a:custGeom>
                <a:avLst/>
                <a:gdLst/>
                <a:ahLst/>
                <a:cxnLst/>
                <a:rect l="l" t="t" r="r" b="b"/>
                <a:pathLst>
                  <a:path w="539" h="526" extrusionOk="0">
                    <a:moveTo>
                      <a:pt x="269" y="526"/>
                    </a:moveTo>
                    <a:cubicBezTo>
                      <a:pt x="406" y="526"/>
                      <a:pt x="538" y="404"/>
                      <a:pt x="532" y="263"/>
                    </a:cubicBezTo>
                    <a:cubicBezTo>
                      <a:pt x="525" y="121"/>
                      <a:pt x="416" y="0"/>
                      <a:pt x="269" y="0"/>
                    </a:cubicBezTo>
                    <a:cubicBezTo>
                      <a:pt x="132" y="0"/>
                      <a:pt x="0" y="122"/>
                      <a:pt x="8" y="263"/>
                    </a:cubicBezTo>
                    <a:cubicBezTo>
                      <a:pt x="14" y="405"/>
                      <a:pt x="122" y="526"/>
                      <a:pt x="269" y="52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
              <p:cNvSpPr/>
              <p:nvPr/>
            </p:nvSpPr>
            <p:spPr>
              <a:xfrm>
                <a:off x="10375206" y="5821215"/>
                <a:ext cx="37981" cy="29594"/>
              </a:xfrm>
              <a:custGeom>
                <a:avLst/>
                <a:gdLst/>
                <a:ahLst/>
                <a:cxnLst/>
                <a:rect l="l" t="t" r="r" b="b"/>
                <a:pathLst>
                  <a:path w="317" h="247" extrusionOk="0">
                    <a:moveTo>
                      <a:pt x="158" y="246"/>
                    </a:moveTo>
                    <a:cubicBezTo>
                      <a:pt x="316" y="246"/>
                      <a:pt x="316" y="1"/>
                      <a:pt x="158" y="1"/>
                    </a:cubicBezTo>
                    <a:cubicBezTo>
                      <a:pt x="0" y="1"/>
                      <a:pt x="0" y="246"/>
                      <a:pt x="158"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
              <p:cNvSpPr/>
              <p:nvPr/>
            </p:nvSpPr>
            <p:spPr>
              <a:xfrm>
                <a:off x="9543332" y="4790206"/>
                <a:ext cx="31152" cy="24083"/>
              </a:xfrm>
              <a:custGeom>
                <a:avLst/>
                <a:gdLst/>
                <a:ahLst/>
                <a:cxnLst/>
                <a:rect l="l" t="t" r="r" b="b"/>
                <a:pathLst>
                  <a:path w="260" h="201" extrusionOk="0">
                    <a:moveTo>
                      <a:pt x="131" y="201"/>
                    </a:moveTo>
                    <a:cubicBezTo>
                      <a:pt x="259" y="201"/>
                      <a:pt x="259" y="0"/>
                      <a:pt x="131" y="0"/>
                    </a:cubicBezTo>
                    <a:cubicBezTo>
                      <a:pt x="1" y="0"/>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
              <p:cNvSpPr/>
              <p:nvPr/>
            </p:nvSpPr>
            <p:spPr>
              <a:xfrm>
                <a:off x="9555553" y="4656253"/>
                <a:ext cx="30193" cy="23364"/>
              </a:xfrm>
              <a:custGeom>
                <a:avLst/>
                <a:gdLst/>
                <a:ahLst/>
                <a:cxnLst/>
                <a:rect l="l" t="t" r="r" b="b"/>
                <a:pathLst>
                  <a:path w="252" h="195" extrusionOk="0">
                    <a:moveTo>
                      <a:pt x="126" y="195"/>
                    </a:moveTo>
                    <a:cubicBezTo>
                      <a:pt x="251" y="195"/>
                      <a:pt x="251" y="1"/>
                      <a:pt x="126" y="1"/>
                    </a:cubicBezTo>
                    <a:cubicBezTo>
                      <a:pt x="0" y="1"/>
                      <a:pt x="0"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
              <p:cNvSpPr/>
              <p:nvPr/>
            </p:nvSpPr>
            <p:spPr>
              <a:xfrm>
                <a:off x="9871984" y="4295130"/>
                <a:ext cx="27917" cy="21687"/>
              </a:xfrm>
              <a:custGeom>
                <a:avLst/>
                <a:gdLst/>
                <a:ahLst/>
                <a:cxnLst/>
                <a:rect l="l" t="t" r="r" b="b"/>
                <a:pathLst>
                  <a:path w="233" h="181" extrusionOk="0">
                    <a:moveTo>
                      <a:pt x="117" y="181"/>
                    </a:moveTo>
                    <a:cubicBezTo>
                      <a:pt x="233" y="181"/>
                      <a:pt x="233" y="2"/>
                      <a:pt x="117" y="2"/>
                    </a:cubicBezTo>
                    <a:cubicBezTo>
                      <a:pt x="1" y="1"/>
                      <a:pt x="1" y="181"/>
                      <a:pt x="117"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
              <p:cNvSpPr/>
              <p:nvPr/>
            </p:nvSpPr>
            <p:spPr>
              <a:xfrm>
                <a:off x="9995752" y="4179149"/>
                <a:ext cx="25640" cy="20129"/>
              </a:xfrm>
              <a:custGeom>
                <a:avLst/>
                <a:gdLst/>
                <a:ahLst/>
                <a:cxnLst/>
                <a:rect l="l" t="t" r="r" b="b"/>
                <a:pathLst>
                  <a:path w="214" h="168"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
              <p:cNvSpPr/>
              <p:nvPr/>
            </p:nvSpPr>
            <p:spPr>
              <a:xfrm>
                <a:off x="10098074" y="3972588"/>
                <a:ext cx="31392" cy="24442"/>
              </a:xfrm>
              <a:custGeom>
                <a:avLst/>
                <a:gdLst/>
                <a:ahLst/>
                <a:cxnLst/>
                <a:rect l="l" t="t" r="r" b="b"/>
                <a:pathLst>
                  <a:path w="262" h="204" extrusionOk="0">
                    <a:moveTo>
                      <a:pt x="131" y="204"/>
                    </a:moveTo>
                    <a:cubicBezTo>
                      <a:pt x="262" y="204"/>
                      <a:pt x="262" y="0"/>
                      <a:pt x="131" y="0"/>
                    </a:cubicBezTo>
                    <a:cubicBezTo>
                      <a:pt x="0" y="0"/>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
              <p:cNvSpPr/>
              <p:nvPr/>
            </p:nvSpPr>
            <p:spPr>
              <a:xfrm>
                <a:off x="10203511" y="3872901"/>
                <a:ext cx="77281" cy="60147"/>
              </a:xfrm>
              <a:custGeom>
                <a:avLst/>
                <a:gdLst/>
                <a:ahLst/>
                <a:cxnLst/>
                <a:rect l="l" t="t" r="r" b="b"/>
                <a:pathLst>
                  <a:path w="645" h="502" extrusionOk="0">
                    <a:moveTo>
                      <a:pt x="323" y="501"/>
                    </a:moveTo>
                    <a:cubicBezTo>
                      <a:pt x="644" y="501"/>
                      <a:pt x="644" y="2"/>
                      <a:pt x="323" y="2"/>
                    </a:cubicBezTo>
                    <a:cubicBezTo>
                      <a:pt x="1" y="0"/>
                      <a:pt x="1" y="501"/>
                      <a:pt x="323" y="5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
              <p:cNvSpPr/>
              <p:nvPr/>
            </p:nvSpPr>
            <p:spPr>
              <a:xfrm>
                <a:off x="10726383" y="2871487"/>
                <a:ext cx="24442" cy="18931"/>
              </a:xfrm>
              <a:custGeom>
                <a:avLst/>
                <a:gdLst/>
                <a:ahLst/>
                <a:cxnLst/>
                <a:rect l="l" t="t" r="r" b="b"/>
                <a:pathLst>
                  <a:path w="204" h="158" extrusionOk="0">
                    <a:moveTo>
                      <a:pt x="102" y="158"/>
                    </a:moveTo>
                    <a:cubicBezTo>
                      <a:pt x="203" y="158"/>
                      <a:pt x="203" y="1"/>
                      <a:pt x="102" y="1"/>
                    </a:cubicBezTo>
                    <a:cubicBezTo>
                      <a:pt x="2"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
              <p:cNvSpPr/>
              <p:nvPr/>
            </p:nvSpPr>
            <p:spPr>
              <a:xfrm>
                <a:off x="10853506" y="2816372"/>
                <a:ext cx="15576" cy="12221"/>
              </a:xfrm>
              <a:custGeom>
                <a:avLst/>
                <a:gdLst/>
                <a:ahLst/>
                <a:cxnLst/>
                <a:rect l="l" t="t" r="r" b="b"/>
                <a:pathLst>
                  <a:path w="130" h="102" extrusionOk="0">
                    <a:moveTo>
                      <a:pt x="65" y="101"/>
                    </a:moveTo>
                    <a:cubicBezTo>
                      <a:pt x="129" y="101"/>
                      <a:pt x="129" y="1"/>
                      <a:pt x="65" y="1"/>
                    </a:cubicBezTo>
                    <a:cubicBezTo>
                      <a:pt x="1" y="1"/>
                      <a:pt x="1" y="101"/>
                      <a:pt x="65" y="1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
              <p:cNvSpPr/>
              <p:nvPr/>
            </p:nvSpPr>
            <p:spPr>
              <a:xfrm>
                <a:off x="11035385" y="2824160"/>
                <a:ext cx="25640" cy="20009"/>
              </a:xfrm>
              <a:custGeom>
                <a:avLst/>
                <a:gdLst/>
                <a:ahLst/>
                <a:cxnLst/>
                <a:rect l="l" t="t" r="r" b="b"/>
                <a:pathLst>
                  <a:path w="214" h="167"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
              <p:cNvSpPr/>
              <p:nvPr/>
            </p:nvSpPr>
            <p:spPr>
              <a:xfrm>
                <a:off x="11153762" y="2931394"/>
                <a:ext cx="80875" cy="62663"/>
              </a:xfrm>
              <a:custGeom>
                <a:avLst/>
                <a:gdLst/>
                <a:ahLst/>
                <a:cxnLst/>
                <a:rect l="l" t="t" r="r" b="b"/>
                <a:pathLst>
                  <a:path w="675" h="523" extrusionOk="0">
                    <a:moveTo>
                      <a:pt x="337" y="523"/>
                    </a:moveTo>
                    <a:cubicBezTo>
                      <a:pt x="673" y="523"/>
                      <a:pt x="674" y="1"/>
                      <a:pt x="337" y="1"/>
                    </a:cubicBezTo>
                    <a:cubicBezTo>
                      <a:pt x="0" y="1"/>
                      <a:pt x="0" y="523"/>
                      <a:pt x="337" y="5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
              <p:cNvSpPr/>
              <p:nvPr/>
            </p:nvSpPr>
            <p:spPr>
              <a:xfrm>
                <a:off x="9518650" y="4209582"/>
                <a:ext cx="22166" cy="17493"/>
              </a:xfrm>
              <a:custGeom>
                <a:avLst/>
                <a:gdLst/>
                <a:ahLst/>
                <a:cxnLst/>
                <a:rect l="l" t="t" r="r" b="b"/>
                <a:pathLst>
                  <a:path w="185" h="146" extrusionOk="0">
                    <a:moveTo>
                      <a:pt x="92" y="145"/>
                    </a:moveTo>
                    <a:cubicBezTo>
                      <a:pt x="185" y="145"/>
                      <a:pt x="185" y="3"/>
                      <a:pt x="92" y="3"/>
                    </a:cubicBezTo>
                    <a:cubicBezTo>
                      <a:pt x="0" y="1"/>
                      <a:pt x="0" y="145"/>
                      <a:pt x="92"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6"/>
              <p:cNvSpPr/>
              <p:nvPr/>
            </p:nvSpPr>
            <p:spPr>
              <a:xfrm>
                <a:off x="9534346" y="4027223"/>
                <a:ext cx="25640" cy="20009"/>
              </a:xfrm>
              <a:custGeom>
                <a:avLst/>
                <a:gdLst/>
                <a:ahLst/>
                <a:cxnLst/>
                <a:rect l="l" t="t" r="r" b="b"/>
                <a:pathLst>
                  <a:path w="214" h="167" extrusionOk="0">
                    <a:moveTo>
                      <a:pt x="107" y="166"/>
                    </a:moveTo>
                    <a:cubicBezTo>
                      <a:pt x="214" y="166"/>
                      <a:pt x="214" y="1"/>
                      <a:pt x="107" y="1"/>
                    </a:cubicBezTo>
                    <a:cubicBezTo>
                      <a:pt x="1" y="2"/>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6"/>
              <p:cNvSpPr/>
              <p:nvPr/>
            </p:nvSpPr>
            <p:spPr>
              <a:xfrm>
                <a:off x="9477434" y="3748773"/>
                <a:ext cx="81235" cy="63143"/>
              </a:xfrm>
              <a:custGeom>
                <a:avLst/>
                <a:gdLst/>
                <a:ahLst/>
                <a:cxnLst/>
                <a:rect l="l" t="t" r="r" b="b"/>
                <a:pathLst>
                  <a:path w="678" h="527" extrusionOk="0">
                    <a:moveTo>
                      <a:pt x="339" y="527"/>
                    </a:moveTo>
                    <a:cubicBezTo>
                      <a:pt x="677" y="527"/>
                      <a:pt x="677" y="1"/>
                      <a:pt x="339" y="1"/>
                    </a:cubicBezTo>
                    <a:cubicBezTo>
                      <a:pt x="1" y="1"/>
                      <a:pt x="0" y="527"/>
                      <a:pt x="339" y="5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6"/>
              <p:cNvSpPr/>
              <p:nvPr/>
            </p:nvSpPr>
            <p:spPr>
              <a:xfrm>
                <a:off x="9315324" y="3533465"/>
                <a:ext cx="55115" cy="48525"/>
              </a:xfrm>
              <a:custGeom>
                <a:avLst/>
                <a:gdLst/>
                <a:ahLst/>
                <a:cxnLst/>
                <a:rect l="l" t="t" r="r" b="b"/>
                <a:pathLst>
                  <a:path w="460" h="405" extrusionOk="0">
                    <a:moveTo>
                      <a:pt x="418" y="157"/>
                    </a:moveTo>
                    <a:cubicBezTo>
                      <a:pt x="391" y="72"/>
                      <a:pt x="325" y="1"/>
                      <a:pt x="230" y="1"/>
                    </a:cubicBezTo>
                    <a:cubicBezTo>
                      <a:pt x="135" y="1"/>
                      <a:pt x="69" y="72"/>
                      <a:pt x="41" y="157"/>
                    </a:cubicBezTo>
                    <a:cubicBezTo>
                      <a:pt x="0" y="279"/>
                      <a:pt x="109" y="404"/>
                      <a:pt x="230" y="404"/>
                    </a:cubicBezTo>
                    <a:cubicBezTo>
                      <a:pt x="351" y="404"/>
                      <a:pt x="459" y="278"/>
                      <a:pt x="418"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6"/>
              <p:cNvSpPr/>
              <p:nvPr/>
            </p:nvSpPr>
            <p:spPr>
              <a:xfrm>
                <a:off x="9465452" y="3172103"/>
                <a:ext cx="53198" cy="53797"/>
              </a:xfrm>
              <a:custGeom>
                <a:avLst/>
                <a:gdLst/>
                <a:ahLst/>
                <a:cxnLst/>
                <a:rect l="l" t="t" r="r" b="b"/>
                <a:pathLst>
                  <a:path w="444" h="449" extrusionOk="0">
                    <a:moveTo>
                      <a:pt x="333" y="390"/>
                    </a:moveTo>
                    <a:cubicBezTo>
                      <a:pt x="362" y="368"/>
                      <a:pt x="386" y="344"/>
                      <a:pt x="403" y="312"/>
                    </a:cubicBezTo>
                    <a:cubicBezTo>
                      <a:pt x="443" y="237"/>
                      <a:pt x="439" y="133"/>
                      <a:pt x="372" y="73"/>
                    </a:cubicBezTo>
                    <a:cubicBezTo>
                      <a:pt x="306" y="12"/>
                      <a:pt x="214" y="1"/>
                      <a:pt x="134" y="43"/>
                    </a:cubicBezTo>
                    <a:cubicBezTo>
                      <a:pt x="100" y="60"/>
                      <a:pt x="79" y="84"/>
                      <a:pt x="56" y="112"/>
                    </a:cubicBezTo>
                    <a:cubicBezTo>
                      <a:pt x="23" y="154"/>
                      <a:pt x="0" y="195"/>
                      <a:pt x="0" y="251"/>
                    </a:cubicBezTo>
                    <a:cubicBezTo>
                      <a:pt x="0" y="299"/>
                      <a:pt x="21" y="357"/>
                      <a:pt x="56" y="390"/>
                    </a:cubicBezTo>
                    <a:cubicBezTo>
                      <a:pt x="93" y="423"/>
                      <a:pt x="143" y="449"/>
                      <a:pt x="195" y="447"/>
                    </a:cubicBezTo>
                    <a:cubicBezTo>
                      <a:pt x="250" y="443"/>
                      <a:pt x="291" y="422"/>
                      <a:pt x="333"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6"/>
              <p:cNvSpPr/>
              <p:nvPr/>
            </p:nvSpPr>
            <p:spPr>
              <a:xfrm>
                <a:off x="9391526" y="2840934"/>
                <a:ext cx="42774" cy="33189"/>
              </a:xfrm>
              <a:custGeom>
                <a:avLst/>
                <a:gdLst/>
                <a:ahLst/>
                <a:cxnLst/>
                <a:rect l="l" t="t" r="r" b="b"/>
                <a:pathLst>
                  <a:path w="357" h="277" extrusionOk="0">
                    <a:moveTo>
                      <a:pt x="180" y="277"/>
                    </a:moveTo>
                    <a:cubicBezTo>
                      <a:pt x="357" y="277"/>
                      <a:pt x="357" y="0"/>
                      <a:pt x="180" y="0"/>
                    </a:cubicBezTo>
                    <a:cubicBezTo>
                      <a:pt x="0" y="0"/>
                      <a:pt x="0" y="277"/>
                      <a:pt x="180" y="2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6"/>
              <p:cNvSpPr/>
              <p:nvPr/>
            </p:nvSpPr>
            <p:spPr>
              <a:xfrm>
                <a:off x="9921108" y="2807745"/>
                <a:ext cx="23004" cy="17972"/>
              </a:xfrm>
              <a:custGeom>
                <a:avLst/>
                <a:gdLst/>
                <a:ahLst/>
                <a:cxnLst/>
                <a:rect l="l" t="t" r="r" b="b"/>
                <a:pathLst>
                  <a:path w="192" h="150" extrusionOk="0">
                    <a:moveTo>
                      <a:pt x="96" y="150"/>
                    </a:moveTo>
                    <a:cubicBezTo>
                      <a:pt x="191" y="150"/>
                      <a:pt x="192" y="0"/>
                      <a:pt x="96" y="0"/>
                    </a:cubicBezTo>
                    <a:cubicBezTo>
                      <a:pt x="1" y="0"/>
                      <a:pt x="1"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6"/>
              <p:cNvSpPr/>
              <p:nvPr/>
            </p:nvSpPr>
            <p:spPr>
              <a:xfrm>
                <a:off x="10127788" y="2749156"/>
                <a:ext cx="22286" cy="22286"/>
              </a:xfrm>
              <a:custGeom>
                <a:avLst/>
                <a:gdLst/>
                <a:ahLst/>
                <a:cxnLst/>
                <a:rect l="l" t="t" r="r" b="b"/>
                <a:pathLst>
                  <a:path w="186" h="186" extrusionOk="0">
                    <a:moveTo>
                      <a:pt x="43" y="135"/>
                    </a:moveTo>
                    <a:cubicBezTo>
                      <a:pt x="63" y="145"/>
                      <a:pt x="84" y="156"/>
                      <a:pt x="103" y="165"/>
                    </a:cubicBezTo>
                    <a:cubicBezTo>
                      <a:pt x="146" y="185"/>
                      <a:pt x="186" y="145"/>
                      <a:pt x="165" y="103"/>
                    </a:cubicBezTo>
                    <a:cubicBezTo>
                      <a:pt x="155" y="83"/>
                      <a:pt x="146" y="64"/>
                      <a:pt x="135" y="44"/>
                    </a:cubicBezTo>
                    <a:cubicBezTo>
                      <a:pt x="115" y="6"/>
                      <a:pt x="58" y="1"/>
                      <a:pt x="30" y="30"/>
                    </a:cubicBezTo>
                    <a:cubicBezTo>
                      <a:pt x="0" y="59"/>
                      <a:pt x="5" y="114"/>
                      <a:pt x="43"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6"/>
              <p:cNvSpPr/>
              <p:nvPr/>
            </p:nvSpPr>
            <p:spPr>
              <a:xfrm>
                <a:off x="10309667" y="2777792"/>
                <a:ext cx="40378" cy="31152"/>
              </a:xfrm>
              <a:custGeom>
                <a:avLst/>
                <a:gdLst/>
                <a:ahLst/>
                <a:cxnLst/>
                <a:rect l="l" t="t" r="r" b="b"/>
                <a:pathLst>
                  <a:path w="337" h="260" extrusionOk="0">
                    <a:moveTo>
                      <a:pt x="168" y="260"/>
                    </a:moveTo>
                    <a:cubicBezTo>
                      <a:pt x="336" y="260"/>
                      <a:pt x="336" y="0"/>
                      <a:pt x="168" y="0"/>
                    </a:cubicBezTo>
                    <a:cubicBezTo>
                      <a:pt x="1" y="0"/>
                      <a:pt x="1"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6"/>
              <p:cNvSpPr/>
              <p:nvPr/>
            </p:nvSpPr>
            <p:spPr>
              <a:xfrm>
                <a:off x="10782696" y="3206011"/>
                <a:ext cx="52120" cy="50921"/>
              </a:xfrm>
              <a:custGeom>
                <a:avLst/>
                <a:gdLst/>
                <a:ahLst/>
                <a:cxnLst/>
                <a:rect l="l" t="t" r="r" b="b"/>
                <a:pathLst>
                  <a:path w="435" h="425" extrusionOk="0">
                    <a:moveTo>
                      <a:pt x="217" y="424"/>
                    </a:moveTo>
                    <a:cubicBezTo>
                      <a:pt x="328" y="424"/>
                      <a:pt x="435" y="327"/>
                      <a:pt x="429" y="212"/>
                    </a:cubicBezTo>
                    <a:cubicBezTo>
                      <a:pt x="424" y="97"/>
                      <a:pt x="335" y="0"/>
                      <a:pt x="217" y="0"/>
                    </a:cubicBezTo>
                    <a:cubicBezTo>
                      <a:pt x="107" y="0"/>
                      <a:pt x="0" y="97"/>
                      <a:pt x="5" y="212"/>
                    </a:cubicBezTo>
                    <a:cubicBezTo>
                      <a:pt x="8" y="327"/>
                      <a:pt x="97" y="424"/>
                      <a:pt x="217" y="4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6"/>
              <p:cNvSpPr/>
              <p:nvPr/>
            </p:nvSpPr>
            <p:spPr>
              <a:xfrm>
                <a:off x="11431613" y="2776713"/>
                <a:ext cx="27438" cy="21447"/>
              </a:xfrm>
              <a:custGeom>
                <a:avLst/>
                <a:gdLst/>
                <a:ahLst/>
                <a:cxnLst/>
                <a:rect l="l" t="t" r="r" b="b"/>
                <a:pathLst>
                  <a:path w="229" h="179" extrusionOk="0">
                    <a:moveTo>
                      <a:pt x="113" y="179"/>
                    </a:moveTo>
                    <a:cubicBezTo>
                      <a:pt x="227" y="179"/>
                      <a:pt x="228" y="3"/>
                      <a:pt x="113" y="3"/>
                    </a:cubicBezTo>
                    <a:cubicBezTo>
                      <a:pt x="0" y="1"/>
                      <a:pt x="0" y="179"/>
                      <a:pt x="113"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6"/>
              <p:cNvSpPr/>
              <p:nvPr/>
            </p:nvSpPr>
            <p:spPr>
              <a:xfrm>
                <a:off x="11599593" y="2747958"/>
                <a:ext cx="41696" cy="32350"/>
              </a:xfrm>
              <a:custGeom>
                <a:avLst/>
                <a:gdLst/>
                <a:ahLst/>
                <a:cxnLst/>
                <a:rect l="l" t="t" r="r" b="b"/>
                <a:pathLst>
                  <a:path w="348" h="270" extrusionOk="0">
                    <a:moveTo>
                      <a:pt x="175" y="269"/>
                    </a:moveTo>
                    <a:cubicBezTo>
                      <a:pt x="348" y="269"/>
                      <a:pt x="348" y="0"/>
                      <a:pt x="175" y="0"/>
                    </a:cubicBezTo>
                    <a:cubicBezTo>
                      <a:pt x="2" y="1"/>
                      <a:pt x="1" y="269"/>
                      <a:pt x="175" y="2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6"/>
              <p:cNvSpPr/>
              <p:nvPr/>
            </p:nvSpPr>
            <p:spPr>
              <a:xfrm>
                <a:off x="11695804" y="3053726"/>
                <a:ext cx="36304" cy="28157"/>
              </a:xfrm>
              <a:custGeom>
                <a:avLst/>
                <a:gdLst/>
                <a:ahLst/>
                <a:cxnLst/>
                <a:rect l="l" t="t" r="r" b="b"/>
                <a:pathLst>
                  <a:path w="303" h="235" extrusionOk="0">
                    <a:moveTo>
                      <a:pt x="151" y="234"/>
                    </a:moveTo>
                    <a:cubicBezTo>
                      <a:pt x="301" y="234"/>
                      <a:pt x="302" y="0"/>
                      <a:pt x="151" y="0"/>
                    </a:cubicBezTo>
                    <a:cubicBezTo>
                      <a:pt x="0" y="1"/>
                      <a:pt x="0" y="234"/>
                      <a:pt x="151" y="2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6"/>
              <p:cNvSpPr/>
              <p:nvPr/>
            </p:nvSpPr>
            <p:spPr>
              <a:xfrm>
                <a:off x="11473188" y="4821358"/>
                <a:ext cx="26000" cy="20369"/>
              </a:xfrm>
              <a:custGeom>
                <a:avLst/>
                <a:gdLst/>
                <a:ahLst/>
                <a:cxnLst/>
                <a:rect l="l" t="t" r="r" b="b"/>
                <a:pathLst>
                  <a:path w="217" h="170" extrusionOk="0">
                    <a:moveTo>
                      <a:pt x="108" y="170"/>
                    </a:moveTo>
                    <a:cubicBezTo>
                      <a:pt x="216" y="170"/>
                      <a:pt x="216" y="1"/>
                      <a:pt x="108" y="1"/>
                    </a:cubicBezTo>
                    <a:cubicBezTo>
                      <a:pt x="0" y="1"/>
                      <a:pt x="0"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6"/>
              <p:cNvSpPr/>
              <p:nvPr/>
            </p:nvSpPr>
            <p:spPr>
              <a:xfrm>
                <a:off x="11669205" y="5070573"/>
                <a:ext cx="31032" cy="24083"/>
              </a:xfrm>
              <a:custGeom>
                <a:avLst/>
                <a:gdLst/>
                <a:ahLst/>
                <a:cxnLst/>
                <a:rect l="l" t="t" r="r" b="b"/>
                <a:pathLst>
                  <a:path w="259" h="201" extrusionOk="0">
                    <a:moveTo>
                      <a:pt x="129" y="201"/>
                    </a:moveTo>
                    <a:cubicBezTo>
                      <a:pt x="258" y="201"/>
                      <a:pt x="258"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6"/>
              <p:cNvSpPr/>
              <p:nvPr/>
            </p:nvSpPr>
            <p:spPr>
              <a:xfrm>
                <a:off x="11932798" y="4963818"/>
                <a:ext cx="52838" cy="55834"/>
              </a:xfrm>
              <a:custGeom>
                <a:avLst/>
                <a:gdLst/>
                <a:ahLst/>
                <a:cxnLst/>
                <a:rect l="l" t="t" r="r" b="b"/>
                <a:pathLst>
                  <a:path w="441" h="466" extrusionOk="0">
                    <a:moveTo>
                      <a:pt x="5" y="220"/>
                    </a:moveTo>
                    <a:cubicBezTo>
                      <a:pt x="1" y="247"/>
                      <a:pt x="9" y="278"/>
                      <a:pt x="13" y="305"/>
                    </a:cubicBezTo>
                    <a:cubicBezTo>
                      <a:pt x="21" y="349"/>
                      <a:pt x="57" y="391"/>
                      <a:pt x="90" y="417"/>
                    </a:cubicBezTo>
                    <a:cubicBezTo>
                      <a:pt x="127" y="444"/>
                      <a:pt x="174" y="465"/>
                      <a:pt x="221" y="463"/>
                    </a:cubicBezTo>
                    <a:cubicBezTo>
                      <a:pt x="259" y="462"/>
                      <a:pt x="296" y="452"/>
                      <a:pt x="330" y="434"/>
                    </a:cubicBezTo>
                    <a:cubicBezTo>
                      <a:pt x="371" y="412"/>
                      <a:pt x="421" y="354"/>
                      <a:pt x="428" y="305"/>
                    </a:cubicBezTo>
                    <a:cubicBezTo>
                      <a:pt x="432" y="278"/>
                      <a:pt x="441" y="248"/>
                      <a:pt x="436" y="220"/>
                    </a:cubicBezTo>
                    <a:cubicBezTo>
                      <a:pt x="428" y="160"/>
                      <a:pt x="417" y="111"/>
                      <a:pt x="373" y="67"/>
                    </a:cubicBezTo>
                    <a:cubicBezTo>
                      <a:pt x="336" y="30"/>
                      <a:pt x="274" y="0"/>
                      <a:pt x="220" y="4"/>
                    </a:cubicBezTo>
                    <a:cubicBezTo>
                      <a:pt x="164" y="6"/>
                      <a:pt x="106" y="25"/>
                      <a:pt x="67" y="67"/>
                    </a:cubicBezTo>
                    <a:cubicBezTo>
                      <a:pt x="26" y="111"/>
                      <a:pt x="13" y="159"/>
                      <a:pt x="5" y="2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6"/>
              <p:cNvSpPr/>
              <p:nvPr/>
            </p:nvSpPr>
            <p:spPr>
              <a:xfrm>
                <a:off x="12890597" y="5170499"/>
                <a:ext cx="29235" cy="22765"/>
              </a:xfrm>
              <a:custGeom>
                <a:avLst/>
                <a:gdLst/>
                <a:ahLst/>
                <a:cxnLst/>
                <a:rect l="l" t="t" r="r" b="b"/>
                <a:pathLst>
                  <a:path w="244" h="190" extrusionOk="0">
                    <a:moveTo>
                      <a:pt x="122" y="189"/>
                    </a:moveTo>
                    <a:cubicBezTo>
                      <a:pt x="243" y="189"/>
                      <a:pt x="243" y="1"/>
                      <a:pt x="122" y="1"/>
                    </a:cubicBezTo>
                    <a:cubicBezTo>
                      <a:pt x="0" y="1"/>
                      <a:pt x="0"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6"/>
              <p:cNvSpPr/>
              <p:nvPr/>
            </p:nvSpPr>
            <p:spPr>
              <a:xfrm>
                <a:off x="12884127" y="4895523"/>
                <a:ext cx="30433" cy="23963"/>
              </a:xfrm>
              <a:custGeom>
                <a:avLst/>
                <a:gdLst/>
                <a:ahLst/>
                <a:cxnLst/>
                <a:rect l="l" t="t" r="r" b="b"/>
                <a:pathLst>
                  <a:path w="254" h="200" extrusionOk="0">
                    <a:moveTo>
                      <a:pt x="127" y="199"/>
                    </a:moveTo>
                    <a:cubicBezTo>
                      <a:pt x="254" y="199"/>
                      <a:pt x="254" y="2"/>
                      <a:pt x="127" y="2"/>
                    </a:cubicBezTo>
                    <a:cubicBezTo>
                      <a:pt x="1" y="1"/>
                      <a:pt x="1" y="199"/>
                      <a:pt x="127" y="1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6"/>
              <p:cNvSpPr/>
              <p:nvPr/>
            </p:nvSpPr>
            <p:spPr>
              <a:xfrm>
                <a:off x="13245968" y="4813570"/>
                <a:ext cx="31152" cy="24083"/>
              </a:xfrm>
              <a:custGeom>
                <a:avLst/>
                <a:gdLst/>
                <a:ahLst/>
                <a:cxnLst/>
                <a:rect l="l" t="t" r="r" b="b"/>
                <a:pathLst>
                  <a:path w="260" h="201" extrusionOk="0">
                    <a:moveTo>
                      <a:pt x="130" y="201"/>
                    </a:moveTo>
                    <a:cubicBezTo>
                      <a:pt x="259" y="201"/>
                      <a:pt x="259" y="0"/>
                      <a:pt x="130" y="0"/>
                    </a:cubicBezTo>
                    <a:cubicBezTo>
                      <a:pt x="1" y="0"/>
                      <a:pt x="1"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6"/>
              <p:cNvSpPr/>
              <p:nvPr/>
            </p:nvSpPr>
            <p:spPr>
              <a:xfrm>
                <a:off x="13273765" y="5042776"/>
                <a:ext cx="45650" cy="44571"/>
              </a:xfrm>
              <a:custGeom>
                <a:avLst/>
                <a:gdLst/>
                <a:ahLst/>
                <a:cxnLst/>
                <a:rect l="l" t="t" r="r" b="b"/>
                <a:pathLst>
                  <a:path w="381" h="372" extrusionOk="0">
                    <a:moveTo>
                      <a:pt x="191" y="372"/>
                    </a:moveTo>
                    <a:cubicBezTo>
                      <a:pt x="288" y="372"/>
                      <a:pt x="381" y="286"/>
                      <a:pt x="376" y="186"/>
                    </a:cubicBezTo>
                    <a:cubicBezTo>
                      <a:pt x="372" y="86"/>
                      <a:pt x="295" y="0"/>
                      <a:pt x="191" y="0"/>
                    </a:cubicBezTo>
                    <a:cubicBezTo>
                      <a:pt x="93" y="0"/>
                      <a:pt x="1" y="86"/>
                      <a:pt x="5" y="186"/>
                    </a:cubicBezTo>
                    <a:cubicBezTo>
                      <a:pt x="8" y="288"/>
                      <a:pt x="86" y="372"/>
                      <a:pt x="191" y="3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6"/>
              <p:cNvSpPr/>
              <p:nvPr/>
            </p:nvSpPr>
            <p:spPr>
              <a:xfrm>
                <a:off x="11263393" y="6512787"/>
                <a:ext cx="30074" cy="30074"/>
              </a:xfrm>
              <a:custGeom>
                <a:avLst/>
                <a:gdLst/>
                <a:ahLst/>
                <a:cxnLst/>
                <a:rect l="l" t="t" r="r" b="b"/>
                <a:pathLst>
                  <a:path w="251" h="251" extrusionOk="0">
                    <a:moveTo>
                      <a:pt x="194" y="82"/>
                    </a:moveTo>
                    <a:cubicBezTo>
                      <a:pt x="176" y="69"/>
                      <a:pt x="159" y="55"/>
                      <a:pt x="140" y="43"/>
                    </a:cubicBezTo>
                    <a:cubicBezTo>
                      <a:pt x="83" y="0"/>
                      <a:pt x="1" y="84"/>
                      <a:pt x="43" y="140"/>
                    </a:cubicBezTo>
                    <a:cubicBezTo>
                      <a:pt x="56" y="159"/>
                      <a:pt x="69" y="175"/>
                      <a:pt x="82" y="194"/>
                    </a:cubicBezTo>
                    <a:cubicBezTo>
                      <a:pt x="112" y="234"/>
                      <a:pt x="170" y="250"/>
                      <a:pt x="210" y="210"/>
                    </a:cubicBezTo>
                    <a:cubicBezTo>
                      <a:pt x="251" y="170"/>
                      <a:pt x="236" y="112"/>
                      <a:pt x="194"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6"/>
              <p:cNvSpPr/>
              <p:nvPr/>
            </p:nvSpPr>
            <p:spPr>
              <a:xfrm>
                <a:off x="11340074" y="6329111"/>
                <a:ext cx="23484" cy="18212"/>
              </a:xfrm>
              <a:custGeom>
                <a:avLst/>
                <a:gdLst/>
                <a:ahLst/>
                <a:cxnLst/>
                <a:rect l="l" t="t" r="r" b="b"/>
                <a:pathLst>
                  <a:path w="196" h="152" extrusionOk="0">
                    <a:moveTo>
                      <a:pt x="99" y="152"/>
                    </a:moveTo>
                    <a:cubicBezTo>
                      <a:pt x="196" y="152"/>
                      <a:pt x="196" y="0"/>
                      <a:pt x="99" y="0"/>
                    </a:cubicBezTo>
                    <a:cubicBezTo>
                      <a:pt x="1" y="1"/>
                      <a:pt x="1" y="152"/>
                      <a:pt x="99"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6"/>
              <p:cNvSpPr/>
              <p:nvPr/>
            </p:nvSpPr>
            <p:spPr>
              <a:xfrm>
                <a:off x="11067975" y="6075103"/>
                <a:ext cx="35226" cy="35944"/>
              </a:xfrm>
              <a:custGeom>
                <a:avLst/>
                <a:gdLst/>
                <a:ahLst/>
                <a:cxnLst/>
                <a:rect l="l" t="t" r="r" b="b"/>
                <a:pathLst>
                  <a:path w="294" h="300" extrusionOk="0">
                    <a:moveTo>
                      <a:pt x="161" y="270"/>
                    </a:moveTo>
                    <a:lnTo>
                      <a:pt x="220" y="247"/>
                    </a:lnTo>
                    <a:cubicBezTo>
                      <a:pt x="293" y="215"/>
                      <a:pt x="293" y="85"/>
                      <a:pt x="220" y="53"/>
                    </a:cubicBezTo>
                    <a:cubicBezTo>
                      <a:pt x="200" y="44"/>
                      <a:pt x="180" y="36"/>
                      <a:pt x="161" y="30"/>
                    </a:cubicBezTo>
                    <a:cubicBezTo>
                      <a:pt x="83" y="0"/>
                      <a:pt x="0" y="74"/>
                      <a:pt x="0" y="151"/>
                    </a:cubicBezTo>
                    <a:cubicBezTo>
                      <a:pt x="0" y="226"/>
                      <a:pt x="83" y="300"/>
                      <a:pt x="161"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6"/>
              <p:cNvSpPr/>
              <p:nvPr/>
            </p:nvSpPr>
            <p:spPr>
              <a:xfrm>
                <a:off x="11042454" y="5784192"/>
                <a:ext cx="58230" cy="57032"/>
              </a:xfrm>
              <a:custGeom>
                <a:avLst/>
                <a:gdLst/>
                <a:ahLst/>
                <a:cxnLst/>
                <a:rect l="l" t="t" r="r" b="b"/>
                <a:pathLst>
                  <a:path w="486" h="476" extrusionOk="0">
                    <a:moveTo>
                      <a:pt x="243" y="475"/>
                    </a:moveTo>
                    <a:cubicBezTo>
                      <a:pt x="366" y="475"/>
                      <a:pt x="485" y="366"/>
                      <a:pt x="480" y="238"/>
                    </a:cubicBezTo>
                    <a:cubicBezTo>
                      <a:pt x="475" y="109"/>
                      <a:pt x="376" y="1"/>
                      <a:pt x="243" y="1"/>
                    </a:cubicBezTo>
                    <a:cubicBezTo>
                      <a:pt x="118" y="1"/>
                      <a:pt x="0" y="109"/>
                      <a:pt x="6" y="238"/>
                    </a:cubicBezTo>
                    <a:cubicBezTo>
                      <a:pt x="11" y="367"/>
                      <a:pt x="110" y="475"/>
                      <a:pt x="243"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6"/>
              <p:cNvSpPr/>
              <p:nvPr/>
            </p:nvSpPr>
            <p:spPr>
              <a:xfrm>
                <a:off x="10214414" y="5728717"/>
                <a:ext cx="20369" cy="15935"/>
              </a:xfrm>
              <a:custGeom>
                <a:avLst/>
                <a:gdLst/>
                <a:ahLst/>
                <a:cxnLst/>
                <a:rect l="l" t="t" r="r" b="b"/>
                <a:pathLst>
                  <a:path w="170" h="133" extrusionOk="0">
                    <a:moveTo>
                      <a:pt x="85" y="133"/>
                    </a:moveTo>
                    <a:cubicBezTo>
                      <a:pt x="169" y="133"/>
                      <a:pt x="169" y="1"/>
                      <a:pt x="85" y="1"/>
                    </a:cubicBezTo>
                    <a:cubicBezTo>
                      <a:pt x="1" y="2"/>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6"/>
              <p:cNvSpPr/>
              <p:nvPr/>
            </p:nvSpPr>
            <p:spPr>
              <a:xfrm>
                <a:off x="10175594" y="5860274"/>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6"/>
              <p:cNvSpPr/>
              <p:nvPr/>
            </p:nvSpPr>
            <p:spPr>
              <a:xfrm>
                <a:off x="10139530" y="5558580"/>
                <a:ext cx="65179" cy="62543"/>
              </a:xfrm>
              <a:custGeom>
                <a:avLst/>
                <a:gdLst/>
                <a:ahLst/>
                <a:cxnLst/>
                <a:rect l="l" t="t" r="r" b="b"/>
                <a:pathLst>
                  <a:path w="544" h="522" extrusionOk="0">
                    <a:moveTo>
                      <a:pt x="491" y="140"/>
                    </a:moveTo>
                    <a:cubicBezTo>
                      <a:pt x="483" y="132"/>
                      <a:pt x="477" y="124"/>
                      <a:pt x="471" y="115"/>
                    </a:cubicBezTo>
                    <a:cubicBezTo>
                      <a:pt x="420" y="48"/>
                      <a:pt x="360" y="0"/>
                      <a:pt x="271" y="0"/>
                    </a:cubicBezTo>
                    <a:cubicBezTo>
                      <a:pt x="183" y="0"/>
                      <a:pt x="123" y="48"/>
                      <a:pt x="72" y="115"/>
                    </a:cubicBezTo>
                    <a:cubicBezTo>
                      <a:pt x="66" y="124"/>
                      <a:pt x="59" y="132"/>
                      <a:pt x="53" y="140"/>
                    </a:cubicBezTo>
                    <a:cubicBezTo>
                      <a:pt x="0" y="210"/>
                      <a:pt x="12" y="325"/>
                      <a:pt x="53" y="396"/>
                    </a:cubicBezTo>
                    <a:cubicBezTo>
                      <a:pt x="97" y="473"/>
                      <a:pt x="182" y="521"/>
                      <a:pt x="271" y="521"/>
                    </a:cubicBezTo>
                    <a:cubicBezTo>
                      <a:pt x="361" y="521"/>
                      <a:pt x="444" y="473"/>
                      <a:pt x="491" y="396"/>
                    </a:cubicBezTo>
                    <a:cubicBezTo>
                      <a:pt x="532" y="325"/>
                      <a:pt x="543" y="210"/>
                      <a:pt x="4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6"/>
              <p:cNvSpPr/>
              <p:nvPr/>
            </p:nvSpPr>
            <p:spPr>
              <a:xfrm>
                <a:off x="9341084" y="5574396"/>
                <a:ext cx="26958" cy="21087"/>
              </a:xfrm>
              <a:custGeom>
                <a:avLst/>
                <a:gdLst/>
                <a:ahLst/>
                <a:cxnLst/>
                <a:rect l="l" t="t" r="r" b="b"/>
                <a:pathLst>
                  <a:path w="225" h="176" extrusionOk="0">
                    <a:moveTo>
                      <a:pt x="112" y="175"/>
                    </a:moveTo>
                    <a:cubicBezTo>
                      <a:pt x="224" y="175"/>
                      <a:pt x="224" y="0"/>
                      <a:pt x="112" y="0"/>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6"/>
              <p:cNvSpPr/>
              <p:nvPr/>
            </p:nvSpPr>
            <p:spPr>
              <a:xfrm>
                <a:off x="9337250" y="5372986"/>
                <a:ext cx="34507" cy="26719"/>
              </a:xfrm>
              <a:custGeom>
                <a:avLst/>
                <a:gdLst/>
                <a:ahLst/>
                <a:cxnLst/>
                <a:rect l="l" t="t" r="r" b="b"/>
                <a:pathLst>
                  <a:path w="288" h="223" extrusionOk="0">
                    <a:moveTo>
                      <a:pt x="144" y="223"/>
                    </a:moveTo>
                    <a:cubicBezTo>
                      <a:pt x="288" y="223"/>
                      <a:pt x="288" y="0"/>
                      <a:pt x="144" y="0"/>
                    </a:cubicBezTo>
                    <a:cubicBezTo>
                      <a:pt x="1" y="0"/>
                      <a:pt x="1"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6"/>
              <p:cNvSpPr/>
              <p:nvPr/>
            </p:nvSpPr>
            <p:spPr>
              <a:xfrm>
                <a:off x="9443885" y="5459014"/>
                <a:ext cx="66497" cy="64820"/>
              </a:xfrm>
              <a:custGeom>
                <a:avLst/>
                <a:gdLst/>
                <a:ahLst/>
                <a:cxnLst/>
                <a:rect l="l" t="t" r="r" b="b"/>
                <a:pathLst>
                  <a:path w="555" h="541" extrusionOk="0">
                    <a:moveTo>
                      <a:pt x="277" y="540"/>
                    </a:moveTo>
                    <a:cubicBezTo>
                      <a:pt x="418" y="540"/>
                      <a:pt x="555" y="417"/>
                      <a:pt x="547" y="270"/>
                    </a:cubicBezTo>
                    <a:cubicBezTo>
                      <a:pt x="541" y="124"/>
                      <a:pt x="429" y="0"/>
                      <a:pt x="277" y="0"/>
                    </a:cubicBezTo>
                    <a:cubicBezTo>
                      <a:pt x="136" y="0"/>
                      <a:pt x="1" y="124"/>
                      <a:pt x="7" y="270"/>
                    </a:cubicBezTo>
                    <a:cubicBezTo>
                      <a:pt x="15" y="417"/>
                      <a:pt x="127" y="540"/>
                      <a:pt x="277" y="5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6"/>
              <p:cNvSpPr/>
              <p:nvPr/>
            </p:nvSpPr>
            <p:spPr>
              <a:xfrm>
                <a:off x="10226276" y="4673146"/>
                <a:ext cx="31871" cy="24802"/>
              </a:xfrm>
              <a:custGeom>
                <a:avLst/>
                <a:gdLst/>
                <a:ahLst/>
                <a:cxnLst/>
                <a:rect l="l" t="t" r="r" b="b"/>
                <a:pathLst>
                  <a:path w="266" h="207" extrusionOk="0">
                    <a:moveTo>
                      <a:pt x="133" y="206"/>
                    </a:moveTo>
                    <a:cubicBezTo>
                      <a:pt x="264" y="206"/>
                      <a:pt x="265" y="1"/>
                      <a:pt x="133" y="1"/>
                    </a:cubicBezTo>
                    <a:cubicBezTo>
                      <a:pt x="1"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6"/>
              <p:cNvSpPr/>
              <p:nvPr/>
            </p:nvSpPr>
            <p:spPr>
              <a:xfrm>
                <a:off x="10123355" y="4815127"/>
                <a:ext cx="27677" cy="21207"/>
              </a:xfrm>
              <a:custGeom>
                <a:avLst/>
                <a:gdLst/>
                <a:ahLst/>
                <a:cxnLst/>
                <a:rect l="l" t="t" r="r" b="b"/>
                <a:pathLst>
                  <a:path w="231" h="177" extrusionOk="0">
                    <a:moveTo>
                      <a:pt x="115" y="176"/>
                    </a:moveTo>
                    <a:cubicBezTo>
                      <a:pt x="228" y="176"/>
                      <a:pt x="230" y="0"/>
                      <a:pt x="115" y="0"/>
                    </a:cubicBezTo>
                    <a:cubicBezTo>
                      <a:pt x="0" y="0"/>
                      <a:pt x="0"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6"/>
              <p:cNvSpPr/>
              <p:nvPr/>
            </p:nvSpPr>
            <p:spPr>
              <a:xfrm>
                <a:off x="9988444" y="4760731"/>
                <a:ext cx="16894" cy="13180"/>
              </a:xfrm>
              <a:custGeom>
                <a:avLst/>
                <a:gdLst/>
                <a:ahLst/>
                <a:cxnLst/>
                <a:rect l="l" t="t" r="r" b="b"/>
                <a:pathLst>
                  <a:path w="141" h="110" extrusionOk="0">
                    <a:moveTo>
                      <a:pt x="71" y="109"/>
                    </a:moveTo>
                    <a:cubicBezTo>
                      <a:pt x="140" y="109"/>
                      <a:pt x="140" y="2"/>
                      <a:pt x="71" y="2"/>
                    </a:cubicBezTo>
                    <a:cubicBezTo>
                      <a:pt x="0" y="1"/>
                      <a:pt x="0" y="109"/>
                      <a:pt x="71" y="1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6"/>
              <p:cNvSpPr/>
              <p:nvPr/>
            </p:nvSpPr>
            <p:spPr>
              <a:xfrm>
                <a:off x="10007374" y="4874076"/>
                <a:ext cx="25760" cy="20129"/>
              </a:xfrm>
              <a:custGeom>
                <a:avLst/>
                <a:gdLst/>
                <a:ahLst/>
                <a:cxnLst/>
                <a:rect l="l" t="t" r="r" b="b"/>
                <a:pathLst>
                  <a:path w="215" h="168" extrusionOk="0">
                    <a:moveTo>
                      <a:pt x="108" y="167"/>
                    </a:moveTo>
                    <a:cubicBezTo>
                      <a:pt x="214" y="167"/>
                      <a:pt x="214" y="1"/>
                      <a:pt x="108" y="1"/>
                    </a:cubicBezTo>
                    <a:cubicBezTo>
                      <a:pt x="0" y="1"/>
                      <a:pt x="0"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6"/>
              <p:cNvSpPr/>
              <p:nvPr/>
            </p:nvSpPr>
            <p:spPr>
              <a:xfrm>
                <a:off x="9384337" y="4929790"/>
                <a:ext cx="31032" cy="25281"/>
              </a:xfrm>
              <a:custGeom>
                <a:avLst/>
                <a:gdLst/>
                <a:ahLst/>
                <a:cxnLst/>
                <a:rect l="l" t="t" r="r" b="b"/>
                <a:pathLst>
                  <a:path w="259" h="211" extrusionOk="0">
                    <a:moveTo>
                      <a:pt x="167" y="13"/>
                    </a:moveTo>
                    <a:cubicBezTo>
                      <a:pt x="146" y="8"/>
                      <a:pt x="126" y="4"/>
                      <a:pt x="105" y="3"/>
                    </a:cubicBezTo>
                    <a:cubicBezTo>
                      <a:pt x="50" y="1"/>
                      <a:pt x="0" y="51"/>
                      <a:pt x="0" y="106"/>
                    </a:cubicBezTo>
                    <a:cubicBezTo>
                      <a:pt x="0" y="162"/>
                      <a:pt x="48" y="211"/>
                      <a:pt x="105" y="211"/>
                    </a:cubicBezTo>
                    <a:cubicBezTo>
                      <a:pt x="126" y="211"/>
                      <a:pt x="147" y="206"/>
                      <a:pt x="167" y="200"/>
                    </a:cubicBezTo>
                    <a:cubicBezTo>
                      <a:pt x="258" y="175"/>
                      <a:pt x="258" y="37"/>
                      <a:pt x="167"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6"/>
              <p:cNvSpPr/>
              <p:nvPr/>
            </p:nvSpPr>
            <p:spPr>
              <a:xfrm>
                <a:off x="9341803" y="4780860"/>
                <a:ext cx="25401" cy="19530"/>
              </a:xfrm>
              <a:custGeom>
                <a:avLst/>
                <a:gdLst/>
                <a:ahLst/>
                <a:cxnLst/>
                <a:rect l="l" t="t" r="r" b="b"/>
                <a:pathLst>
                  <a:path w="212" h="163" extrusionOk="0">
                    <a:moveTo>
                      <a:pt x="106" y="163"/>
                    </a:moveTo>
                    <a:cubicBezTo>
                      <a:pt x="211" y="163"/>
                      <a:pt x="212" y="1"/>
                      <a:pt x="106" y="1"/>
                    </a:cubicBezTo>
                    <a:cubicBezTo>
                      <a:pt x="1" y="0"/>
                      <a:pt x="1" y="163"/>
                      <a:pt x="106"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6"/>
              <p:cNvSpPr/>
              <p:nvPr/>
            </p:nvSpPr>
            <p:spPr>
              <a:xfrm>
                <a:off x="9439812" y="4700345"/>
                <a:ext cx="46368" cy="40378"/>
              </a:xfrm>
              <a:custGeom>
                <a:avLst/>
                <a:gdLst/>
                <a:ahLst/>
                <a:cxnLst/>
                <a:rect l="l" t="t" r="r" b="b"/>
                <a:pathLst>
                  <a:path w="387" h="337" extrusionOk="0">
                    <a:moveTo>
                      <a:pt x="165" y="332"/>
                    </a:moveTo>
                    <a:cubicBezTo>
                      <a:pt x="207" y="337"/>
                      <a:pt x="244" y="325"/>
                      <a:pt x="283" y="306"/>
                    </a:cubicBezTo>
                    <a:cubicBezTo>
                      <a:pt x="386" y="257"/>
                      <a:pt x="386" y="81"/>
                      <a:pt x="283" y="31"/>
                    </a:cubicBezTo>
                    <a:cubicBezTo>
                      <a:pt x="244" y="12"/>
                      <a:pt x="207" y="1"/>
                      <a:pt x="165" y="6"/>
                    </a:cubicBezTo>
                    <a:cubicBezTo>
                      <a:pt x="120" y="11"/>
                      <a:pt x="83" y="21"/>
                      <a:pt x="51" y="53"/>
                    </a:cubicBezTo>
                    <a:cubicBezTo>
                      <a:pt x="22" y="81"/>
                      <a:pt x="0" y="128"/>
                      <a:pt x="3" y="168"/>
                    </a:cubicBezTo>
                    <a:cubicBezTo>
                      <a:pt x="4" y="210"/>
                      <a:pt x="19" y="254"/>
                      <a:pt x="51" y="283"/>
                    </a:cubicBezTo>
                    <a:cubicBezTo>
                      <a:pt x="84" y="316"/>
                      <a:pt x="120" y="326"/>
                      <a:pt x="165" y="3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6"/>
              <p:cNvSpPr/>
              <p:nvPr/>
            </p:nvSpPr>
            <p:spPr>
              <a:xfrm>
                <a:off x="12471725" y="4590354"/>
                <a:ext cx="49364" cy="38461"/>
              </a:xfrm>
              <a:custGeom>
                <a:avLst/>
                <a:gdLst/>
                <a:ahLst/>
                <a:cxnLst/>
                <a:rect l="l" t="t" r="r" b="b"/>
                <a:pathLst>
                  <a:path w="412" h="321" extrusionOk="0">
                    <a:moveTo>
                      <a:pt x="206" y="321"/>
                    </a:moveTo>
                    <a:cubicBezTo>
                      <a:pt x="412" y="321"/>
                      <a:pt x="412" y="0"/>
                      <a:pt x="206" y="0"/>
                    </a:cubicBezTo>
                    <a:cubicBezTo>
                      <a:pt x="1" y="1"/>
                      <a:pt x="1" y="321"/>
                      <a:pt x="206" y="3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6"/>
              <p:cNvSpPr/>
              <p:nvPr/>
            </p:nvSpPr>
            <p:spPr>
              <a:xfrm>
                <a:off x="12613825" y="4466585"/>
                <a:ext cx="22286" cy="17373"/>
              </a:xfrm>
              <a:custGeom>
                <a:avLst/>
                <a:gdLst/>
                <a:ahLst/>
                <a:cxnLst/>
                <a:rect l="l" t="t" r="r" b="b"/>
                <a:pathLst>
                  <a:path w="186" h="145" extrusionOk="0">
                    <a:moveTo>
                      <a:pt x="94" y="144"/>
                    </a:moveTo>
                    <a:cubicBezTo>
                      <a:pt x="186" y="144"/>
                      <a:pt x="186" y="2"/>
                      <a:pt x="94" y="2"/>
                    </a:cubicBezTo>
                    <a:cubicBezTo>
                      <a:pt x="1" y="1"/>
                      <a:pt x="1" y="144"/>
                      <a:pt x="94"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6"/>
              <p:cNvSpPr/>
              <p:nvPr/>
            </p:nvSpPr>
            <p:spPr>
              <a:xfrm>
                <a:off x="12677926" y="4536557"/>
                <a:ext cx="22525" cy="17733"/>
              </a:xfrm>
              <a:custGeom>
                <a:avLst/>
                <a:gdLst/>
                <a:ahLst/>
                <a:cxnLst/>
                <a:rect l="l" t="t" r="r" b="b"/>
                <a:pathLst>
                  <a:path w="188" h="148" extrusionOk="0">
                    <a:moveTo>
                      <a:pt x="93" y="147"/>
                    </a:moveTo>
                    <a:cubicBezTo>
                      <a:pt x="187" y="147"/>
                      <a:pt x="187" y="2"/>
                      <a:pt x="93" y="2"/>
                    </a:cubicBezTo>
                    <a:cubicBezTo>
                      <a:pt x="1" y="1"/>
                      <a:pt x="1" y="147"/>
                      <a:pt x="93"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6"/>
              <p:cNvSpPr/>
              <p:nvPr/>
            </p:nvSpPr>
            <p:spPr>
              <a:xfrm>
                <a:off x="12753170" y="4428844"/>
                <a:ext cx="47447" cy="53078"/>
              </a:xfrm>
              <a:custGeom>
                <a:avLst/>
                <a:gdLst/>
                <a:ahLst/>
                <a:cxnLst/>
                <a:rect l="l" t="t" r="r" b="b"/>
                <a:pathLst>
                  <a:path w="396" h="443" extrusionOk="0">
                    <a:moveTo>
                      <a:pt x="16" y="143"/>
                    </a:moveTo>
                    <a:cubicBezTo>
                      <a:pt x="3" y="206"/>
                      <a:pt x="0" y="267"/>
                      <a:pt x="38" y="324"/>
                    </a:cubicBezTo>
                    <a:cubicBezTo>
                      <a:pt x="117" y="442"/>
                      <a:pt x="277" y="442"/>
                      <a:pt x="359" y="324"/>
                    </a:cubicBezTo>
                    <a:cubicBezTo>
                      <a:pt x="396" y="267"/>
                      <a:pt x="392" y="206"/>
                      <a:pt x="381" y="143"/>
                    </a:cubicBezTo>
                    <a:cubicBezTo>
                      <a:pt x="366" y="66"/>
                      <a:pt x="276" y="0"/>
                      <a:pt x="198" y="5"/>
                    </a:cubicBezTo>
                    <a:cubicBezTo>
                      <a:pt x="118" y="8"/>
                      <a:pt x="32" y="60"/>
                      <a:pt x="16"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6"/>
              <p:cNvSpPr/>
              <p:nvPr/>
            </p:nvSpPr>
            <p:spPr>
              <a:xfrm>
                <a:off x="12911086" y="4560880"/>
                <a:ext cx="35226" cy="27557"/>
              </a:xfrm>
              <a:custGeom>
                <a:avLst/>
                <a:gdLst/>
                <a:ahLst/>
                <a:cxnLst/>
                <a:rect l="l" t="t" r="r" b="b"/>
                <a:pathLst>
                  <a:path w="294" h="230" extrusionOk="0">
                    <a:moveTo>
                      <a:pt x="146" y="229"/>
                    </a:moveTo>
                    <a:cubicBezTo>
                      <a:pt x="293" y="229"/>
                      <a:pt x="293" y="0"/>
                      <a:pt x="146" y="0"/>
                    </a:cubicBezTo>
                    <a:cubicBezTo>
                      <a:pt x="0" y="0"/>
                      <a:pt x="0" y="229"/>
                      <a:pt x="14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6"/>
              <p:cNvSpPr/>
              <p:nvPr/>
            </p:nvSpPr>
            <p:spPr>
              <a:xfrm>
                <a:off x="13113333" y="4620907"/>
                <a:ext cx="15935" cy="12461"/>
              </a:xfrm>
              <a:custGeom>
                <a:avLst/>
                <a:gdLst/>
                <a:ahLst/>
                <a:cxnLst/>
                <a:rect l="l" t="t" r="r" b="b"/>
                <a:pathLst>
                  <a:path w="133" h="104" extrusionOk="0">
                    <a:moveTo>
                      <a:pt x="66" y="104"/>
                    </a:moveTo>
                    <a:cubicBezTo>
                      <a:pt x="132" y="104"/>
                      <a:pt x="132" y="0"/>
                      <a:pt x="66" y="0"/>
                    </a:cubicBezTo>
                    <a:cubicBezTo>
                      <a:pt x="1" y="0"/>
                      <a:pt x="1" y="104"/>
                      <a:pt x="66" y="1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6"/>
              <p:cNvSpPr/>
              <p:nvPr/>
            </p:nvSpPr>
            <p:spPr>
              <a:xfrm>
                <a:off x="13118485" y="4491866"/>
                <a:ext cx="17253" cy="13539"/>
              </a:xfrm>
              <a:custGeom>
                <a:avLst/>
                <a:gdLst/>
                <a:ahLst/>
                <a:cxnLst/>
                <a:rect l="l" t="t" r="r" b="b"/>
                <a:pathLst>
                  <a:path w="144" h="113" extrusionOk="0">
                    <a:moveTo>
                      <a:pt x="73" y="112"/>
                    </a:moveTo>
                    <a:cubicBezTo>
                      <a:pt x="143" y="112"/>
                      <a:pt x="143" y="2"/>
                      <a:pt x="73" y="2"/>
                    </a:cubicBezTo>
                    <a:cubicBezTo>
                      <a:pt x="1" y="1"/>
                      <a:pt x="1" y="112"/>
                      <a:pt x="73"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6"/>
              <p:cNvSpPr/>
              <p:nvPr/>
            </p:nvSpPr>
            <p:spPr>
              <a:xfrm>
                <a:off x="13112614" y="4315978"/>
                <a:ext cx="64341" cy="50083"/>
              </a:xfrm>
              <a:custGeom>
                <a:avLst/>
                <a:gdLst/>
                <a:ahLst/>
                <a:cxnLst/>
                <a:rect l="l" t="t" r="r" b="b"/>
                <a:pathLst>
                  <a:path w="537" h="418" extrusionOk="0">
                    <a:moveTo>
                      <a:pt x="267" y="417"/>
                    </a:moveTo>
                    <a:cubicBezTo>
                      <a:pt x="536" y="417"/>
                      <a:pt x="536" y="1"/>
                      <a:pt x="267" y="1"/>
                    </a:cubicBezTo>
                    <a:cubicBezTo>
                      <a:pt x="0" y="1"/>
                      <a:pt x="0" y="417"/>
                      <a:pt x="267"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6"/>
              <p:cNvSpPr/>
              <p:nvPr/>
            </p:nvSpPr>
            <p:spPr>
              <a:xfrm>
                <a:off x="13242254" y="4061730"/>
                <a:ext cx="26839" cy="20968"/>
              </a:xfrm>
              <a:custGeom>
                <a:avLst/>
                <a:gdLst/>
                <a:ahLst/>
                <a:cxnLst/>
                <a:rect l="l" t="t" r="r" b="b"/>
                <a:pathLst>
                  <a:path w="224" h="175" extrusionOk="0">
                    <a:moveTo>
                      <a:pt x="112" y="175"/>
                    </a:moveTo>
                    <a:cubicBezTo>
                      <a:pt x="224" y="175"/>
                      <a:pt x="224"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6"/>
              <p:cNvSpPr/>
              <p:nvPr/>
            </p:nvSpPr>
            <p:spPr>
              <a:xfrm>
                <a:off x="13301562" y="4109416"/>
                <a:ext cx="24922" cy="19290"/>
              </a:xfrm>
              <a:custGeom>
                <a:avLst/>
                <a:gdLst/>
                <a:ahLst/>
                <a:cxnLst/>
                <a:rect l="l" t="t" r="r" b="b"/>
                <a:pathLst>
                  <a:path w="208" h="161" extrusionOk="0">
                    <a:moveTo>
                      <a:pt x="105" y="161"/>
                    </a:moveTo>
                    <a:cubicBezTo>
                      <a:pt x="208" y="161"/>
                      <a:pt x="208" y="1"/>
                      <a:pt x="105" y="1"/>
                    </a:cubicBezTo>
                    <a:cubicBezTo>
                      <a:pt x="2" y="0"/>
                      <a:pt x="1" y="161"/>
                      <a:pt x="105"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6"/>
              <p:cNvSpPr/>
              <p:nvPr/>
            </p:nvSpPr>
            <p:spPr>
              <a:xfrm>
                <a:off x="13219010" y="4202273"/>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6"/>
              <p:cNvSpPr/>
              <p:nvPr/>
            </p:nvSpPr>
            <p:spPr>
              <a:xfrm>
                <a:off x="13077509" y="4038366"/>
                <a:ext cx="49364" cy="49124"/>
              </a:xfrm>
              <a:custGeom>
                <a:avLst/>
                <a:gdLst/>
                <a:ahLst/>
                <a:cxnLst/>
                <a:rect l="l" t="t" r="r" b="b"/>
                <a:pathLst>
                  <a:path w="412" h="410" extrusionOk="0">
                    <a:moveTo>
                      <a:pt x="100" y="67"/>
                    </a:moveTo>
                    <a:cubicBezTo>
                      <a:pt x="74" y="89"/>
                      <a:pt x="53" y="110"/>
                      <a:pt x="36" y="141"/>
                    </a:cubicBezTo>
                    <a:cubicBezTo>
                      <a:pt x="0" y="203"/>
                      <a:pt x="7" y="294"/>
                      <a:pt x="62" y="346"/>
                    </a:cubicBezTo>
                    <a:cubicBezTo>
                      <a:pt x="117" y="396"/>
                      <a:pt x="199" y="410"/>
                      <a:pt x="267" y="372"/>
                    </a:cubicBezTo>
                    <a:cubicBezTo>
                      <a:pt x="297" y="354"/>
                      <a:pt x="318" y="332"/>
                      <a:pt x="341" y="306"/>
                    </a:cubicBezTo>
                    <a:cubicBezTo>
                      <a:pt x="397" y="240"/>
                      <a:pt x="411" y="135"/>
                      <a:pt x="341" y="68"/>
                    </a:cubicBezTo>
                    <a:cubicBezTo>
                      <a:pt x="267" y="1"/>
                      <a:pt x="173" y="6"/>
                      <a:pt x="100" y="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6"/>
              <p:cNvSpPr/>
              <p:nvPr/>
            </p:nvSpPr>
            <p:spPr>
              <a:xfrm>
                <a:off x="11870375" y="3125974"/>
                <a:ext cx="60507" cy="46967"/>
              </a:xfrm>
              <a:custGeom>
                <a:avLst/>
                <a:gdLst/>
                <a:ahLst/>
                <a:cxnLst/>
                <a:rect l="l" t="t" r="r" b="b"/>
                <a:pathLst>
                  <a:path w="505" h="392" extrusionOk="0">
                    <a:moveTo>
                      <a:pt x="253" y="392"/>
                    </a:moveTo>
                    <a:cubicBezTo>
                      <a:pt x="505" y="392"/>
                      <a:pt x="505" y="1"/>
                      <a:pt x="253" y="1"/>
                    </a:cubicBezTo>
                    <a:cubicBezTo>
                      <a:pt x="1" y="2"/>
                      <a:pt x="1" y="392"/>
                      <a:pt x="253" y="3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6"/>
              <p:cNvSpPr/>
              <p:nvPr/>
            </p:nvSpPr>
            <p:spPr>
              <a:xfrm>
                <a:off x="11648238" y="2876519"/>
                <a:ext cx="26120" cy="20369"/>
              </a:xfrm>
              <a:custGeom>
                <a:avLst/>
                <a:gdLst/>
                <a:ahLst/>
                <a:cxnLst/>
                <a:rect l="l" t="t" r="r" b="b"/>
                <a:pathLst>
                  <a:path w="218" h="170" extrusionOk="0">
                    <a:moveTo>
                      <a:pt x="108" y="170"/>
                    </a:moveTo>
                    <a:cubicBezTo>
                      <a:pt x="217" y="170"/>
                      <a:pt x="217" y="1"/>
                      <a:pt x="108" y="1"/>
                    </a:cubicBezTo>
                    <a:cubicBezTo>
                      <a:pt x="1" y="1"/>
                      <a:pt x="1"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6"/>
              <p:cNvSpPr/>
              <p:nvPr/>
            </p:nvSpPr>
            <p:spPr>
              <a:xfrm>
                <a:off x="10608246" y="2800317"/>
                <a:ext cx="27078" cy="20968"/>
              </a:xfrm>
              <a:custGeom>
                <a:avLst/>
                <a:gdLst/>
                <a:ahLst/>
                <a:cxnLst/>
                <a:rect l="l" t="t" r="r" b="b"/>
                <a:pathLst>
                  <a:path w="226" h="175" extrusionOk="0">
                    <a:moveTo>
                      <a:pt x="114" y="175"/>
                    </a:moveTo>
                    <a:cubicBezTo>
                      <a:pt x="225" y="175"/>
                      <a:pt x="225" y="1"/>
                      <a:pt x="114" y="1"/>
                    </a:cubicBezTo>
                    <a:cubicBezTo>
                      <a:pt x="2" y="1"/>
                      <a:pt x="1" y="175"/>
                      <a:pt x="114"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6"/>
              <p:cNvSpPr/>
              <p:nvPr/>
            </p:nvSpPr>
            <p:spPr>
              <a:xfrm>
                <a:off x="10015043" y="3269393"/>
                <a:ext cx="22286" cy="17253"/>
              </a:xfrm>
              <a:custGeom>
                <a:avLst/>
                <a:gdLst/>
                <a:ahLst/>
                <a:cxnLst/>
                <a:rect l="l" t="t" r="r" b="b"/>
                <a:pathLst>
                  <a:path w="186" h="144" extrusionOk="0">
                    <a:moveTo>
                      <a:pt x="92" y="144"/>
                    </a:moveTo>
                    <a:cubicBezTo>
                      <a:pt x="185" y="144"/>
                      <a:pt x="185" y="2"/>
                      <a:pt x="92" y="2"/>
                    </a:cubicBezTo>
                    <a:cubicBezTo>
                      <a:pt x="1" y="1"/>
                      <a:pt x="1" y="144"/>
                      <a:pt x="92"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6"/>
              <p:cNvSpPr/>
              <p:nvPr/>
            </p:nvSpPr>
            <p:spPr>
              <a:xfrm>
                <a:off x="10125152" y="3496562"/>
                <a:ext cx="23963" cy="18571"/>
              </a:xfrm>
              <a:custGeom>
                <a:avLst/>
                <a:gdLst/>
                <a:ahLst/>
                <a:cxnLst/>
                <a:rect l="l" t="t" r="r" b="b"/>
                <a:pathLst>
                  <a:path w="200"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6"/>
              <p:cNvSpPr/>
              <p:nvPr/>
            </p:nvSpPr>
            <p:spPr>
              <a:xfrm>
                <a:off x="10008932" y="3753925"/>
                <a:ext cx="22645" cy="17733"/>
              </a:xfrm>
              <a:custGeom>
                <a:avLst/>
                <a:gdLst/>
                <a:ahLst/>
                <a:cxnLst/>
                <a:rect l="l" t="t" r="r" b="b"/>
                <a:pathLst>
                  <a:path w="189" h="148" extrusionOk="0">
                    <a:moveTo>
                      <a:pt x="95" y="147"/>
                    </a:moveTo>
                    <a:cubicBezTo>
                      <a:pt x="189" y="147"/>
                      <a:pt x="189" y="2"/>
                      <a:pt x="95" y="2"/>
                    </a:cubicBezTo>
                    <a:cubicBezTo>
                      <a:pt x="1" y="1"/>
                      <a:pt x="1" y="147"/>
                      <a:pt x="95"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6"/>
              <p:cNvSpPr/>
              <p:nvPr/>
            </p:nvSpPr>
            <p:spPr>
              <a:xfrm>
                <a:off x="9825136" y="3855049"/>
                <a:ext cx="63262" cy="49124"/>
              </a:xfrm>
              <a:custGeom>
                <a:avLst/>
                <a:gdLst/>
                <a:ahLst/>
                <a:cxnLst/>
                <a:rect l="l" t="t" r="r" b="b"/>
                <a:pathLst>
                  <a:path w="528" h="410" extrusionOk="0">
                    <a:moveTo>
                      <a:pt x="264" y="410"/>
                    </a:moveTo>
                    <a:cubicBezTo>
                      <a:pt x="527" y="410"/>
                      <a:pt x="528" y="0"/>
                      <a:pt x="264" y="0"/>
                    </a:cubicBezTo>
                    <a:cubicBezTo>
                      <a:pt x="1" y="0"/>
                      <a:pt x="1" y="410"/>
                      <a:pt x="264" y="4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6"/>
              <p:cNvSpPr/>
              <p:nvPr/>
            </p:nvSpPr>
            <p:spPr>
              <a:xfrm>
                <a:off x="9373554" y="4375406"/>
                <a:ext cx="32110" cy="24682"/>
              </a:xfrm>
              <a:custGeom>
                <a:avLst/>
                <a:gdLst/>
                <a:ahLst/>
                <a:cxnLst/>
                <a:rect l="l" t="t" r="r" b="b"/>
                <a:pathLst>
                  <a:path w="268" h="206" extrusionOk="0">
                    <a:moveTo>
                      <a:pt x="134" y="206"/>
                    </a:moveTo>
                    <a:cubicBezTo>
                      <a:pt x="266" y="206"/>
                      <a:pt x="267" y="0"/>
                      <a:pt x="134" y="0"/>
                    </a:cubicBezTo>
                    <a:cubicBezTo>
                      <a:pt x="0" y="0"/>
                      <a:pt x="0"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6"/>
              <p:cNvSpPr/>
              <p:nvPr/>
            </p:nvSpPr>
            <p:spPr>
              <a:xfrm>
                <a:off x="9311850" y="4225397"/>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6"/>
              <p:cNvSpPr/>
              <p:nvPr/>
            </p:nvSpPr>
            <p:spPr>
              <a:xfrm>
                <a:off x="9406383" y="4136495"/>
                <a:ext cx="48166" cy="46967"/>
              </a:xfrm>
              <a:custGeom>
                <a:avLst/>
                <a:gdLst/>
                <a:ahLst/>
                <a:cxnLst/>
                <a:rect l="l" t="t" r="r" b="b"/>
                <a:pathLst>
                  <a:path w="402" h="392" extrusionOk="0">
                    <a:moveTo>
                      <a:pt x="201" y="391"/>
                    </a:moveTo>
                    <a:cubicBezTo>
                      <a:pt x="304" y="391"/>
                      <a:pt x="401" y="302"/>
                      <a:pt x="396" y="196"/>
                    </a:cubicBezTo>
                    <a:cubicBezTo>
                      <a:pt x="391" y="91"/>
                      <a:pt x="311" y="0"/>
                      <a:pt x="201" y="0"/>
                    </a:cubicBezTo>
                    <a:cubicBezTo>
                      <a:pt x="99" y="0"/>
                      <a:pt x="1" y="91"/>
                      <a:pt x="6" y="196"/>
                    </a:cubicBezTo>
                    <a:cubicBezTo>
                      <a:pt x="10" y="302"/>
                      <a:pt x="90" y="391"/>
                      <a:pt x="201" y="3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6"/>
              <p:cNvSpPr/>
              <p:nvPr/>
            </p:nvSpPr>
            <p:spPr>
              <a:xfrm>
                <a:off x="12156971" y="6579764"/>
                <a:ext cx="24802" cy="19290"/>
              </a:xfrm>
              <a:custGeom>
                <a:avLst/>
                <a:gdLst/>
                <a:ahLst/>
                <a:cxnLst/>
                <a:rect l="l" t="t" r="r" b="b"/>
                <a:pathLst>
                  <a:path w="207" h="161" extrusionOk="0">
                    <a:moveTo>
                      <a:pt x="104" y="161"/>
                    </a:moveTo>
                    <a:cubicBezTo>
                      <a:pt x="206" y="161"/>
                      <a:pt x="206" y="1"/>
                      <a:pt x="104" y="1"/>
                    </a:cubicBezTo>
                    <a:cubicBezTo>
                      <a:pt x="1" y="0"/>
                      <a:pt x="1" y="161"/>
                      <a:pt x="104"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6"/>
              <p:cNvSpPr/>
              <p:nvPr/>
            </p:nvSpPr>
            <p:spPr>
              <a:xfrm>
                <a:off x="12210529" y="6749782"/>
                <a:ext cx="23004" cy="17972"/>
              </a:xfrm>
              <a:custGeom>
                <a:avLst/>
                <a:gdLst/>
                <a:ahLst/>
                <a:cxnLst/>
                <a:rect l="l" t="t" r="r" b="b"/>
                <a:pathLst>
                  <a:path w="192" h="150" extrusionOk="0">
                    <a:moveTo>
                      <a:pt x="96" y="149"/>
                    </a:moveTo>
                    <a:cubicBezTo>
                      <a:pt x="191" y="149"/>
                      <a:pt x="192" y="1"/>
                      <a:pt x="96" y="1"/>
                    </a:cubicBezTo>
                    <a:cubicBezTo>
                      <a:pt x="1" y="1"/>
                      <a:pt x="1" y="149"/>
                      <a:pt x="96" y="1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6"/>
              <p:cNvSpPr/>
              <p:nvPr/>
            </p:nvSpPr>
            <p:spPr>
              <a:xfrm>
                <a:off x="12238206" y="6478161"/>
                <a:ext cx="61106" cy="47327"/>
              </a:xfrm>
              <a:custGeom>
                <a:avLst/>
                <a:gdLst/>
                <a:ahLst/>
                <a:cxnLst/>
                <a:rect l="l" t="t" r="r" b="b"/>
                <a:pathLst>
                  <a:path w="510" h="395" extrusionOk="0">
                    <a:moveTo>
                      <a:pt x="255" y="395"/>
                    </a:moveTo>
                    <a:cubicBezTo>
                      <a:pt x="508" y="395"/>
                      <a:pt x="509" y="0"/>
                      <a:pt x="255" y="0"/>
                    </a:cubicBezTo>
                    <a:cubicBezTo>
                      <a:pt x="2" y="0"/>
                      <a:pt x="1" y="395"/>
                      <a:pt x="255" y="3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6"/>
              <p:cNvSpPr/>
              <p:nvPr/>
            </p:nvSpPr>
            <p:spPr>
              <a:xfrm>
                <a:off x="12557512" y="6607082"/>
                <a:ext cx="29834" cy="22885"/>
              </a:xfrm>
              <a:custGeom>
                <a:avLst/>
                <a:gdLst/>
                <a:ahLst/>
                <a:cxnLst/>
                <a:rect l="l" t="t" r="r" b="b"/>
                <a:pathLst>
                  <a:path w="249" h="191" extrusionOk="0">
                    <a:moveTo>
                      <a:pt x="125" y="191"/>
                    </a:moveTo>
                    <a:cubicBezTo>
                      <a:pt x="247" y="191"/>
                      <a:pt x="248" y="0"/>
                      <a:pt x="125" y="0"/>
                    </a:cubicBezTo>
                    <a:cubicBezTo>
                      <a:pt x="1" y="0"/>
                      <a:pt x="1" y="191"/>
                      <a:pt x="125"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6"/>
              <p:cNvSpPr/>
              <p:nvPr/>
            </p:nvSpPr>
            <p:spPr>
              <a:xfrm>
                <a:off x="12630360" y="6768113"/>
                <a:ext cx="35825" cy="27917"/>
              </a:xfrm>
              <a:custGeom>
                <a:avLst/>
                <a:gdLst/>
                <a:ahLst/>
                <a:cxnLst/>
                <a:rect l="l" t="t" r="r" b="b"/>
                <a:pathLst>
                  <a:path w="299" h="233" extrusionOk="0">
                    <a:moveTo>
                      <a:pt x="150" y="233"/>
                    </a:moveTo>
                    <a:cubicBezTo>
                      <a:pt x="298" y="233"/>
                      <a:pt x="298" y="2"/>
                      <a:pt x="150" y="2"/>
                    </a:cubicBezTo>
                    <a:cubicBezTo>
                      <a:pt x="0" y="1"/>
                      <a:pt x="0" y="233"/>
                      <a:pt x="150" y="2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6"/>
              <p:cNvSpPr/>
              <p:nvPr/>
            </p:nvSpPr>
            <p:spPr>
              <a:xfrm>
                <a:off x="13079785" y="6821191"/>
                <a:ext cx="31751" cy="27078"/>
              </a:xfrm>
              <a:custGeom>
                <a:avLst/>
                <a:gdLst/>
                <a:ahLst/>
                <a:cxnLst/>
                <a:rect l="l" t="t" r="r" b="b"/>
                <a:pathLst>
                  <a:path w="265" h="226" extrusionOk="0">
                    <a:moveTo>
                      <a:pt x="130" y="211"/>
                    </a:moveTo>
                    <a:cubicBezTo>
                      <a:pt x="146" y="209"/>
                      <a:pt x="160" y="205"/>
                      <a:pt x="176" y="202"/>
                    </a:cubicBezTo>
                    <a:cubicBezTo>
                      <a:pt x="265" y="184"/>
                      <a:pt x="265" y="42"/>
                      <a:pt x="176" y="23"/>
                    </a:cubicBezTo>
                    <a:cubicBezTo>
                      <a:pt x="160" y="21"/>
                      <a:pt x="146" y="16"/>
                      <a:pt x="130" y="13"/>
                    </a:cubicBezTo>
                    <a:cubicBezTo>
                      <a:pt x="66" y="1"/>
                      <a:pt x="0" y="44"/>
                      <a:pt x="0" y="112"/>
                    </a:cubicBezTo>
                    <a:cubicBezTo>
                      <a:pt x="1" y="181"/>
                      <a:pt x="66" y="225"/>
                      <a:pt x="130"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6"/>
              <p:cNvSpPr/>
              <p:nvPr/>
            </p:nvSpPr>
            <p:spPr>
              <a:xfrm>
                <a:off x="13065647" y="6677174"/>
                <a:ext cx="29714" cy="23004"/>
              </a:xfrm>
              <a:custGeom>
                <a:avLst/>
                <a:gdLst/>
                <a:ahLst/>
                <a:cxnLst/>
                <a:rect l="l" t="t" r="r" b="b"/>
                <a:pathLst>
                  <a:path w="248"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
              <p:cNvSpPr/>
              <p:nvPr/>
            </p:nvSpPr>
            <p:spPr>
              <a:xfrm>
                <a:off x="13295571" y="6425682"/>
                <a:ext cx="60507" cy="58949"/>
              </a:xfrm>
              <a:custGeom>
                <a:avLst/>
                <a:gdLst/>
                <a:ahLst/>
                <a:cxnLst/>
                <a:rect l="l" t="t" r="r" b="b"/>
                <a:pathLst>
                  <a:path w="505" h="492" extrusionOk="0">
                    <a:moveTo>
                      <a:pt x="252" y="491"/>
                    </a:moveTo>
                    <a:cubicBezTo>
                      <a:pt x="380" y="491"/>
                      <a:pt x="504" y="377"/>
                      <a:pt x="498" y="245"/>
                    </a:cubicBezTo>
                    <a:cubicBezTo>
                      <a:pt x="491" y="113"/>
                      <a:pt x="390" y="1"/>
                      <a:pt x="252" y="1"/>
                    </a:cubicBezTo>
                    <a:cubicBezTo>
                      <a:pt x="125" y="1"/>
                      <a:pt x="0" y="114"/>
                      <a:pt x="8" y="245"/>
                    </a:cubicBezTo>
                    <a:cubicBezTo>
                      <a:pt x="13" y="377"/>
                      <a:pt x="114" y="491"/>
                      <a:pt x="252" y="4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6"/>
              <p:cNvSpPr/>
              <p:nvPr/>
            </p:nvSpPr>
            <p:spPr>
              <a:xfrm>
                <a:off x="13060734" y="6158015"/>
                <a:ext cx="27917" cy="21806"/>
              </a:xfrm>
              <a:custGeom>
                <a:avLst/>
                <a:gdLst/>
                <a:ahLst/>
                <a:cxnLst/>
                <a:rect l="l" t="t" r="r" b="b"/>
                <a:pathLst>
                  <a:path w="233" h="182" extrusionOk="0">
                    <a:moveTo>
                      <a:pt x="117" y="182"/>
                    </a:moveTo>
                    <a:cubicBezTo>
                      <a:pt x="233" y="182"/>
                      <a:pt x="233" y="1"/>
                      <a:pt x="117" y="1"/>
                    </a:cubicBezTo>
                    <a:cubicBezTo>
                      <a:pt x="1" y="0"/>
                      <a:pt x="1" y="182"/>
                      <a:pt x="117" y="1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6"/>
              <p:cNvSpPr/>
              <p:nvPr/>
            </p:nvSpPr>
            <p:spPr>
              <a:xfrm>
                <a:off x="12844948" y="6210853"/>
                <a:ext cx="27198" cy="21207"/>
              </a:xfrm>
              <a:custGeom>
                <a:avLst/>
                <a:gdLst/>
                <a:ahLst/>
                <a:cxnLst/>
                <a:rect l="l" t="t" r="r" b="b"/>
                <a:pathLst>
                  <a:path w="227" h="177" extrusionOk="0">
                    <a:moveTo>
                      <a:pt x="115" y="176"/>
                    </a:moveTo>
                    <a:cubicBezTo>
                      <a:pt x="226" y="176"/>
                      <a:pt x="226" y="2"/>
                      <a:pt x="115" y="2"/>
                    </a:cubicBezTo>
                    <a:cubicBezTo>
                      <a:pt x="2" y="1"/>
                      <a:pt x="1"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6"/>
              <p:cNvSpPr/>
              <p:nvPr/>
            </p:nvSpPr>
            <p:spPr>
              <a:xfrm>
                <a:off x="12816073" y="6059287"/>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6"/>
              <p:cNvSpPr/>
              <p:nvPr/>
            </p:nvSpPr>
            <p:spPr>
              <a:xfrm>
                <a:off x="12972311" y="6097748"/>
                <a:ext cx="17852" cy="13899"/>
              </a:xfrm>
              <a:custGeom>
                <a:avLst/>
                <a:gdLst/>
                <a:ahLst/>
                <a:cxnLst/>
                <a:rect l="l" t="t" r="r" b="b"/>
                <a:pathLst>
                  <a:path w="149" h="116" extrusionOk="0">
                    <a:moveTo>
                      <a:pt x="75" y="115"/>
                    </a:moveTo>
                    <a:cubicBezTo>
                      <a:pt x="148" y="115"/>
                      <a:pt x="148" y="0"/>
                      <a:pt x="75" y="0"/>
                    </a:cubicBezTo>
                    <a:cubicBezTo>
                      <a:pt x="1" y="1"/>
                      <a:pt x="1" y="115"/>
                      <a:pt x="75" y="1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6"/>
              <p:cNvSpPr/>
              <p:nvPr/>
            </p:nvSpPr>
            <p:spPr>
              <a:xfrm>
                <a:off x="12503955" y="5957924"/>
                <a:ext cx="42654" cy="42295"/>
              </a:xfrm>
              <a:custGeom>
                <a:avLst/>
                <a:gdLst/>
                <a:ahLst/>
                <a:cxnLst/>
                <a:rect l="l" t="t" r="r" b="b"/>
                <a:pathLst>
                  <a:path w="356" h="353" extrusionOk="0">
                    <a:moveTo>
                      <a:pt x="279" y="299"/>
                    </a:moveTo>
                    <a:cubicBezTo>
                      <a:pt x="284" y="293"/>
                      <a:pt x="289" y="287"/>
                      <a:pt x="295" y="278"/>
                    </a:cubicBezTo>
                    <a:cubicBezTo>
                      <a:pt x="336" y="225"/>
                      <a:pt x="356" y="166"/>
                      <a:pt x="327" y="102"/>
                    </a:cubicBezTo>
                    <a:cubicBezTo>
                      <a:pt x="304" y="45"/>
                      <a:pt x="245" y="1"/>
                      <a:pt x="180" y="3"/>
                    </a:cubicBezTo>
                    <a:cubicBezTo>
                      <a:pt x="124" y="6"/>
                      <a:pt x="69" y="33"/>
                      <a:pt x="41" y="83"/>
                    </a:cubicBezTo>
                    <a:cubicBezTo>
                      <a:pt x="0" y="152"/>
                      <a:pt x="21" y="222"/>
                      <a:pt x="66" y="278"/>
                    </a:cubicBezTo>
                    <a:cubicBezTo>
                      <a:pt x="71" y="285"/>
                      <a:pt x="76" y="292"/>
                      <a:pt x="82" y="299"/>
                    </a:cubicBezTo>
                    <a:cubicBezTo>
                      <a:pt x="126" y="353"/>
                      <a:pt x="237" y="353"/>
                      <a:pt x="279" y="2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6"/>
              <p:cNvSpPr/>
              <p:nvPr/>
            </p:nvSpPr>
            <p:spPr>
              <a:xfrm>
                <a:off x="12656000" y="5946302"/>
                <a:ext cx="31272" cy="24562"/>
              </a:xfrm>
              <a:custGeom>
                <a:avLst/>
                <a:gdLst/>
                <a:ahLst/>
                <a:cxnLst/>
                <a:rect l="l" t="t" r="r" b="b"/>
                <a:pathLst>
                  <a:path w="261" h="205" extrusionOk="0">
                    <a:moveTo>
                      <a:pt x="131" y="204"/>
                    </a:moveTo>
                    <a:cubicBezTo>
                      <a:pt x="261" y="204"/>
                      <a:pt x="261" y="1"/>
                      <a:pt x="131" y="1"/>
                    </a:cubicBezTo>
                    <a:cubicBezTo>
                      <a:pt x="0" y="2"/>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6"/>
              <p:cNvSpPr/>
              <p:nvPr/>
            </p:nvSpPr>
            <p:spPr>
              <a:xfrm>
                <a:off x="11415078" y="6504161"/>
                <a:ext cx="83751" cy="65179"/>
              </a:xfrm>
              <a:custGeom>
                <a:avLst/>
                <a:gdLst/>
                <a:ahLst/>
                <a:cxnLst/>
                <a:rect l="l" t="t" r="r" b="b"/>
                <a:pathLst>
                  <a:path w="699" h="544" extrusionOk="0">
                    <a:moveTo>
                      <a:pt x="349" y="544"/>
                    </a:moveTo>
                    <a:cubicBezTo>
                      <a:pt x="698" y="544"/>
                      <a:pt x="698" y="1"/>
                      <a:pt x="349" y="1"/>
                    </a:cubicBezTo>
                    <a:cubicBezTo>
                      <a:pt x="0" y="1"/>
                      <a:pt x="0" y="544"/>
                      <a:pt x="349" y="5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6"/>
              <p:cNvSpPr/>
              <p:nvPr/>
            </p:nvSpPr>
            <p:spPr>
              <a:xfrm>
                <a:off x="12002650" y="6618824"/>
                <a:ext cx="29834" cy="23004"/>
              </a:xfrm>
              <a:custGeom>
                <a:avLst/>
                <a:gdLst/>
                <a:ahLst/>
                <a:cxnLst/>
                <a:rect l="l" t="t" r="r" b="b"/>
                <a:pathLst>
                  <a:path w="249" h="192" extrusionOk="0">
                    <a:moveTo>
                      <a:pt x="124" y="191"/>
                    </a:moveTo>
                    <a:cubicBezTo>
                      <a:pt x="248" y="191"/>
                      <a:pt x="249" y="0"/>
                      <a:pt x="124" y="0"/>
                    </a:cubicBezTo>
                    <a:cubicBezTo>
                      <a:pt x="2" y="0"/>
                      <a:pt x="1"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6"/>
              <p:cNvSpPr/>
              <p:nvPr/>
            </p:nvSpPr>
            <p:spPr>
              <a:xfrm>
                <a:off x="12063037" y="6838804"/>
                <a:ext cx="23004" cy="26839"/>
              </a:xfrm>
              <a:custGeom>
                <a:avLst/>
                <a:gdLst/>
                <a:ahLst/>
                <a:cxnLst/>
                <a:rect l="l" t="t" r="r" b="b"/>
                <a:pathLst>
                  <a:path w="192" h="224" extrusionOk="0">
                    <a:moveTo>
                      <a:pt x="66" y="40"/>
                    </a:moveTo>
                    <a:cubicBezTo>
                      <a:pt x="56" y="50"/>
                      <a:pt x="44" y="58"/>
                      <a:pt x="34" y="67"/>
                    </a:cubicBezTo>
                    <a:cubicBezTo>
                      <a:pt x="0" y="93"/>
                      <a:pt x="0" y="133"/>
                      <a:pt x="34" y="158"/>
                    </a:cubicBezTo>
                    <a:cubicBezTo>
                      <a:pt x="44" y="168"/>
                      <a:pt x="56" y="175"/>
                      <a:pt x="66" y="185"/>
                    </a:cubicBezTo>
                    <a:cubicBezTo>
                      <a:pt x="118" y="224"/>
                      <a:pt x="192" y="170"/>
                      <a:pt x="192" y="113"/>
                    </a:cubicBezTo>
                    <a:cubicBezTo>
                      <a:pt x="192" y="57"/>
                      <a:pt x="118" y="0"/>
                      <a:pt x="66" y="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6"/>
              <p:cNvSpPr/>
              <p:nvPr/>
            </p:nvSpPr>
            <p:spPr>
              <a:xfrm>
                <a:off x="11811186" y="6908537"/>
                <a:ext cx="25760" cy="26958"/>
              </a:xfrm>
              <a:custGeom>
                <a:avLst/>
                <a:gdLst/>
                <a:ahLst/>
                <a:cxnLst/>
                <a:rect l="l" t="t" r="r" b="b"/>
                <a:pathLst>
                  <a:path w="215" h="225" extrusionOk="0">
                    <a:moveTo>
                      <a:pt x="27" y="64"/>
                    </a:moveTo>
                    <a:cubicBezTo>
                      <a:pt x="20" y="71"/>
                      <a:pt x="17" y="77"/>
                      <a:pt x="12" y="84"/>
                    </a:cubicBezTo>
                    <a:cubicBezTo>
                      <a:pt x="0" y="99"/>
                      <a:pt x="0" y="130"/>
                      <a:pt x="12" y="146"/>
                    </a:cubicBezTo>
                    <a:cubicBezTo>
                      <a:pt x="17" y="152"/>
                      <a:pt x="20" y="158"/>
                      <a:pt x="27" y="166"/>
                    </a:cubicBezTo>
                    <a:cubicBezTo>
                      <a:pt x="53" y="203"/>
                      <a:pt x="94" y="225"/>
                      <a:pt x="141" y="211"/>
                    </a:cubicBezTo>
                    <a:cubicBezTo>
                      <a:pt x="185" y="200"/>
                      <a:pt x="214" y="158"/>
                      <a:pt x="214" y="114"/>
                    </a:cubicBezTo>
                    <a:cubicBezTo>
                      <a:pt x="214" y="73"/>
                      <a:pt x="189" y="37"/>
                      <a:pt x="152" y="21"/>
                    </a:cubicBezTo>
                    <a:cubicBezTo>
                      <a:pt x="104" y="0"/>
                      <a:pt x="55" y="21"/>
                      <a:pt x="27" y="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6"/>
              <p:cNvSpPr/>
              <p:nvPr/>
            </p:nvSpPr>
            <p:spPr>
              <a:xfrm>
                <a:off x="11735583" y="6853542"/>
                <a:ext cx="26719" cy="20728"/>
              </a:xfrm>
              <a:custGeom>
                <a:avLst/>
                <a:gdLst/>
                <a:ahLst/>
                <a:cxnLst/>
                <a:rect l="l" t="t" r="r" b="b"/>
                <a:pathLst>
                  <a:path w="223" h="173" extrusionOk="0">
                    <a:moveTo>
                      <a:pt x="111" y="172"/>
                    </a:moveTo>
                    <a:cubicBezTo>
                      <a:pt x="222" y="172"/>
                      <a:pt x="222" y="1"/>
                      <a:pt x="111" y="1"/>
                    </a:cubicBezTo>
                    <a:cubicBezTo>
                      <a:pt x="1" y="1"/>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6"/>
              <p:cNvSpPr/>
              <p:nvPr/>
            </p:nvSpPr>
            <p:spPr>
              <a:xfrm>
                <a:off x="11158195" y="6894998"/>
                <a:ext cx="25281" cy="19530"/>
              </a:xfrm>
              <a:custGeom>
                <a:avLst/>
                <a:gdLst/>
                <a:ahLst/>
                <a:cxnLst/>
                <a:rect l="l" t="t" r="r" b="b"/>
                <a:pathLst>
                  <a:path w="211" h="163" extrusionOk="0">
                    <a:moveTo>
                      <a:pt x="105" y="163"/>
                    </a:moveTo>
                    <a:cubicBezTo>
                      <a:pt x="209" y="163"/>
                      <a:pt x="210" y="0"/>
                      <a:pt x="105" y="0"/>
                    </a:cubicBezTo>
                    <a:cubicBezTo>
                      <a:pt x="0" y="0"/>
                      <a:pt x="0"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6"/>
              <p:cNvSpPr/>
              <p:nvPr/>
            </p:nvSpPr>
            <p:spPr>
              <a:xfrm>
                <a:off x="10978593" y="6931182"/>
                <a:ext cx="22286" cy="17253"/>
              </a:xfrm>
              <a:custGeom>
                <a:avLst/>
                <a:gdLst/>
                <a:ahLst/>
                <a:cxnLst/>
                <a:rect l="l" t="t" r="r" b="b"/>
                <a:pathLst>
                  <a:path w="186" h="144" extrusionOk="0">
                    <a:moveTo>
                      <a:pt x="92" y="143"/>
                    </a:moveTo>
                    <a:cubicBezTo>
                      <a:pt x="185" y="143"/>
                      <a:pt x="185" y="1"/>
                      <a:pt x="92" y="1"/>
                    </a:cubicBezTo>
                    <a:cubicBezTo>
                      <a:pt x="1" y="0"/>
                      <a:pt x="1"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6"/>
              <p:cNvSpPr/>
              <p:nvPr/>
            </p:nvSpPr>
            <p:spPr>
              <a:xfrm>
                <a:off x="11033708" y="6595699"/>
                <a:ext cx="28875" cy="22286"/>
              </a:xfrm>
              <a:custGeom>
                <a:avLst/>
                <a:gdLst/>
                <a:ahLst/>
                <a:cxnLst/>
                <a:rect l="l" t="t" r="r" b="b"/>
                <a:pathLst>
                  <a:path w="241" h="186" extrusionOk="0">
                    <a:moveTo>
                      <a:pt x="121" y="186"/>
                    </a:moveTo>
                    <a:cubicBezTo>
                      <a:pt x="241" y="186"/>
                      <a:pt x="241" y="0"/>
                      <a:pt x="121" y="0"/>
                    </a:cubicBezTo>
                    <a:cubicBezTo>
                      <a:pt x="0" y="1"/>
                      <a:pt x="0"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6"/>
              <p:cNvSpPr/>
              <p:nvPr/>
            </p:nvSpPr>
            <p:spPr>
              <a:xfrm>
                <a:off x="11117698" y="6675856"/>
                <a:ext cx="25880" cy="25521"/>
              </a:xfrm>
              <a:custGeom>
                <a:avLst/>
                <a:gdLst/>
                <a:ahLst/>
                <a:cxnLst/>
                <a:rect l="l" t="t" r="r" b="b"/>
                <a:pathLst>
                  <a:path w="216" h="213" extrusionOk="0">
                    <a:moveTo>
                      <a:pt x="173" y="178"/>
                    </a:moveTo>
                    <a:cubicBezTo>
                      <a:pt x="179" y="169"/>
                      <a:pt x="186" y="159"/>
                      <a:pt x="193" y="150"/>
                    </a:cubicBezTo>
                    <a:cubicBezTo>
                      <a:pt x="216" y="121"/>
                      <a:pt x="216" y="92"/>
                      <a:pt x="193" y="63"/>
                    </a:cubicBezTo>
                    <a:cubicBezTo>
                      <a:pt x="186" y="54"/>
                      <a:pt x="179" y="44"/>
                      <a:pt x="173" y="35"/>
                    </a:cubicBezTo>
                    <a:cubicBezTo>
                      <a:pt x="147" y="3"/>
                      <a:pt x="97" y="1"/>
                      <a:pt x="63" y="13"/>
                    </a:cubicBezTo>
                    <a:cubicBezTo>
                      <a:pt x="26" y="29"/>
                      <a:pt x="1" y="65"/>
                      <a:pt x="1" y="105"/>
                    </a:cubicBezTo>
                    <a:cubicBezTo>
                      <a:pt x="1" y="139"/>
                      <a:pt x="21" y="174"/>
                      <a:pt x="51" y="191"/>
                    </a:cubicBezTo>
                    <a:cubicBezTo>
                      <a:pt x="85" y="213"/>
                      <a:pt x="146" y="212"/>
                      <a:pt x="17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6"/>
              <p:cNvSpPr/>
              <p:nvPr/>
            </p:nvSpPr>
            <p:spPr>
              <a:xfrm>
                <a:off x="10685047" y="6427719"/>
                <a:ext cx="25281" cy="19650"/>
              </a:xfrm>
              <a:custGeom>
                <a:avLst/>
                <a:gdLst/>
                <a:ahLst/>
                <a:cxnLst/>
                <a:rect l="l" t="t" r="r" b="b"/>
                <a:pathLst>
                  <a:path w="211" h="164" extrusionOk="0">
                    <a:moveTo>
                      <a:pt x="105" y="163"/>
                    </a:moveTo>
                    <a:cubicBezTo>
                      <a:pt x="210" y="163"/>
                      <a:pt x="211" y="1"/>
                      <a:pt x="105" y="1"/>
                    </a:cubicBezTo>
                    <a:cubicBezTo>
                      <a:pt x="1" y="1"/>
                      <a:pt x="1"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6"/>
              <p:cNvSpPr/>
              <p:nvPr/>
            </p:nvSpPr>
            <p:spPr>
              <a:xfrm>
                <a:off x="10586439" y="6223913"/>
                <a:ext cx="23963" cy="18571"/>
              </a:xfrm>
              <a:custGeom>
                <a:avLst/>
                <a:gdLst/>
                <a:ahLst/>
                <a:cxnLst/>
                <a:rect l="l" t="t" r="r" b="b"/>
                <a:pathLst>
                  <a:path w="200" h="155" extrusionOk="0">
                    <a:moveTo>
                      <a:pt x="100" y="155"/>
                    </a:moveTo>
                    <a:cubicBezTo>
                      <a:pt x="200" y="155"/>
                      <a:pt x="200"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6"/>
              <p:cNvSpPr/>
              <p:nvPr/>
            </p:nvSpPr>
            <p:spPr>
              <a:xfrm>
                <a:off x="10742798" y="6268964"/>
                <a:ext cx="73447" cy="56912"/>
              </a:xfrm>
              <a:custGeom>
                <a:avLst/>
                <a:gdLst/>
                <a:ahLst/>
                <a:cxnLst/>
                <a:rect l="l" t="t" r="r" b="b"/>
                <a:pathLst>
                  <a:path w="613" h="475" extrusionOk="0">
                    <a:moveTo>
                      <a:pt x="307" y="475"/>
                    </a:moveTo>
                    <a:cubicBezTo>
                      <a:pt x="610" y="475"/>
                      <a:pt x="613" y="0"/>
                      <a:pt x="307" y="0"/>
                    </a:cubicBezTo>
                    <a:cubicBezTo>
                      <a:pt x="2" y="0"/>
                      <a:pt x="1" y="475"/>
                      <a:pt x="307"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6"/>
              <p:cNvSpPr/>
              <p:nvPr/>
            </p:nvSpPr>
            <p:spPr>
              <a:xfrm>
                <a:off x="11405972" y="5549115"/>
                <a:ext cx="31751" cy="24682"/>
              </a:xfrm>
              <a:custGeom>
                <a:avLst/>
                <a:gdLst/>
                <a:ahLst/>
                <a:cxnLst/>
                <a:rect l="l" t="t" r="r" b="b"/>
                <a:pathLst>
                  <a:path w="265" h="206" extrusionOk="0">
                    <a:moveTo>
                      <a:pt x="132" y="206"/>
                    </a:moveTo>
                    <a:cubicBezTo>
                      <a:pt x="264" y="206"/>
                      <a:pt x="265" y="0"/>
                      <a:pt x="132" y="0"/>
                    </a:cubicBezTo>
                    <a:cubicBezTo>
                      <a:pt x="0" y="1"/>
                      <a:pt x="0" y="206"/>
                      <a:pt x="132"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6"/>
              <p:cNvSpPr/>
              <p:nvPr/>
            </p:nvSpPr>
            <p:spPr>
              <a:xfrm>
                <a:off x="10988058" y="5010905"/>
                <a:ext cx="26719" cy="31392"/>
              </a:xfrm>
              <a:custGeom>
                <a:avLst/>
                <a:gdLst/>
                <a:ahLst/>
                <a:cxnLst/>
                <a:rect l="l" t="t" r="r" b="b"/>
                <a:pathLst>
                  <a:path w="223" h="262" extrusionOk="0">
                    <a:moveTo>
                      <a:pt x="209" y="134"/>
                    </a:moveTo>
                    <a:cubicBezTo>
                      <a:pt x="206" y="118"/>
                      <a:pt x="202" y="103"/>
                      <a:pt x="200" y="87"/>
                    </a:cubicBezTo>
                    <a:cubicBezTo>
                      <a:pt x="181" y="1"/>
                      <a:pt x="42" y="1"/>
                      <a:pt x="23" y="87"/>
                    </a:cubicBezTo>
                    <a:cubicBezTo>
                      <a:pt x="20" y="103"/>
                      <a:pt x="17" y="118"/>
                      <a:pt x="13" y="134"/>
                    </a:cubicBezTo>
                    <a:cubicBezTo>
                      <a:pt x="1" y="197"/>
                      <a:pt x="43" y="261"/>
                      <a:pt x="112" y="261"/>
                    </a:cubicBezTo>
                    <a:cubicBezTo>
                      <a:pt x="180" y="261"/>
                      <a:pt x="222" y="197"/>
                      <a:pt x="209" y="1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6"/>
              <p:cNvSpPr/>
              <p:nvPr/>
            </p:nvSpPr>
            <p:spPr>
              <a:xfrm>
                <a:off x="10911736" y="4768160"/>
                <a:ext cx="27438" cy="21567"/>
              </a:xfrm>
              <a:custGeom>
                <a:avLst/>
                <a:gdLst/>
                <a:ahLst/>
                <a:cxnLst/>
                <a:rect l="l" t="t" r="r" b="b"/>
                <a:pathLst>
                  <a:path w="229" h="180" extrusionOk="0">
                    <a:moveTo>
                      <a:pt x="115" y="179"/>
                    </a:moveTo>
                    <a:cubicBezTo>
                      <a:pt x="228" y="179"/>
                      <a:pt x="229" y="3"/>
                      <a:pt x="115" y="3"/>
                    </a:cubicBezTo>
                    <a:cubicBezTo>
                      <a:pt x="1" y="1"/>
                      <a:pt x="1"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6"/>
              <p:cNvSpPr/>
              <p:nvPr/>
            </p:nvSpPr>
            <p:spPr>
              <a:xfrm>
                <a:off x="10712005" y="4719275"/>
                <a:ext cx="18092" cy="14138"/>
              </a:xfrm>
              <a:custGeom>
                <a:avLst/>
                <a:gdLst/>
                <a:ahLst/>
                <a:cxnLst/>
                <a:rect l="l" t="t" r="r" b="b"/>
                <a:pathLst>
                  <a:path w="151" h="118" extrusionOk="0">
                    <a:moveTo>
                      <a:pt x="75" y="118"/>
                    </a:moveTo>
                    <a:cubicBezTo>
                      <a:pt x="150" y="118"/>
                      <a:pt x="150" y="1"/>
                      <a:pt x="75" y="1"/>
                    </a:cubicBezTo>
                    <a:cubicBezTo>
                      <a:pt x="1" y="1"/>
                      <a:pt x="1" y="118"/>
                      <a:pt x="75"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6"/>
              <p:cNvSpPr/>
              <p:nvPr/>
            </p:nvSpPr>
            <p:spPr>
              <a:xfrm>
                <a:off x="10474053" y="4926675"/>
                <a:ext cx="49963" cy="50562"/>
              </a:xfrm>
              <a:custGeom>
                <a:avLst/>
                <a:gdLst/>
                <a:ahLst/>
                <a:cxnLst/>
                <a:rect l="l" t="t" r="r" b="b"/>
                <a:pathLst>
                  <a:path w="417" h="422" extrusionOk="0">
                    <a:moveTo>
                      <a:pt x="353" y="312"/>
                    </a:moveTo>
                    <a:cubicBezTo>
                      <a:pt x="357" y="306"/>
                      <a:pt x="359" y="301"/>
                      <a:pt x="364" y="295"/>
                    </a:cubicBezTo>
                    <a:lnTo>
                      <a:pt x="300" y="358"/>
                    </a:lnTo>
                    <a:cubicBezTo>
                      <a:pt x="301" y="357"/>
                      <a:pt x="305" y="355"/>
                      <a:pt x="306" y="354"/>
                    </a:cubicBezTo>
                    <a:cubicBezTo>
                      <a:pt x="374" y="305"/>
                      <a:pt x="416" y="229"/>
                      <a:pt x="391" y="142"/>
                    </a:cubicBezTo>
                    <a:cubicBezTo>
                      <a:pt x="370" y="66"/>
                      <a:pt x="293" y="0"/>
                      <a:pt x="211" y="3"/>
                    </a:cubicBezTo>
                    <a:cubicBezTo>
                      <a:pt x="136" y="7"/>
                      <a:pt x="68" y="48"/>
                      <a:pt x="40" y="119"/>
                    </a:cubicBezTo>
                    <a:cubicBezTo>
                      <a:pt x="1" y="211"/>
                      <a:pt x="40" y="299"/>
                      <a:pt x="116" y="354"/>
                    </a:cubicBezTo>
                    <a:cubicBezTo>
                      <a:pt x="117" y="355"/>
                      <a:pt x="120" y="357"/>
                      <a:pt x="121" y="358"/>
                    </a:cubicBezTo>
                    <a:lnTo>
                      <a:pt x="58" y="295"/>
                    </a:lnTo>
                    <a:cubicBezTo>
                      <a:pt x="62" y="301"/>
                      <a:pt x="64" y="306"/>
                      <a:pt x="68" y="312"/>
                    </a:cubicBezTo>
                    <a:cubicBezTo>
                      <a:pt x="129" y="421"/>
                      <a:pt x="290" y="421"/>
                      <a:pt x="353"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6"/>
              <p:cNvSpPr/>
              <p:nvPr/>
            </p:nvSpPr>
            <p:spPr>
              <a:xfrm>
                <a:off x="10904188" y="4533322"/>
                <a:ext cx="30912" cy="24083"/>
              </a:xfrm>
              <a:custGeom>
                <a:avLst/>
                <a:gdLst/>
                <a:ahLst/>
                <a:cxnLst/>
                <a:rect l="l" t="t" r="r" b="b"/>
                <a:pathLst>
                  <a:path w="258" h="201" extrusionOk="0">
                    <a:moveTo>
                      <a:pt x="128" y="201"/>
                    </a:moveTo>
                    <a:cubicBezTo>
                      <a:pt x="258" y="201"/>
                      <a:pt x="258" y="0"/>
                      <a:pt x="128" y="0"/>
                    </a:cubicBezTo>
                    <a:cubicBezTo>
                      <a:pt x="1" y="0"/>
                      <a:pt x="1" y="201"/>
                      <a:pt x="128"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6"/>
              <p:cNvSpPr/>
              <p:nvPr/>
            </p:nvSpPr>
            <p:spPr>
              <a:xfrm>
                <a:off x="10940971" y="4429682"/>
                <a:ext cx="27557" cy="21207"/>
              </a:xfrm>
              <a:custGeom>
                <a:avLst/>
                <a:gdLst/>
                <a:ahLst/>
                <a:cxnLst/>
                <a:rect l="l" t="t" r="r" b="b"/>
                <a:pathLst>
                  <a:path w="230" h="177" extrusionOk="0">
                    <a:moveTo>
                      <a:pt x="114" y="177"/>
                    </a:moveTo>
                    <a:cubicBezTo>
                      <a:pt x="227" y="177"/>
                      <a:pt x="229" y="1"/>
                      <a:pt x="114" y="1"/>
                    </a:cubicBezTo>
                    <a:cubicBezTo>
                      <a:pt x="0" y="1"/>
                      <a:pt x="0" y="177"/>
                      <a:pt x="114"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6"/>
              <p:cNvSpPr/>
              <p:nvPr/>
            </p:nvSpPr>
            <p:spPr>
              <a:xfrm>
                <a:off x="11068933" y="4434954"/>
                <a:ext cx="28396" cy="22166"/>
              </a:xfrm>
              <a:custGeom>
                <a:avLst/>
                <a:gdLst/>
                <a:ahLst/>
                <a:cxnLst/>
                <a:rect l="l" t="t" r="r" b="b"/>
                <a:pathLst>
                  <a:path w="237" h="185" extrusionOk="0">
                    <a:moveTo>
                      <a:pt x="119" y="184"/>
                    </a:moveTo>
                    <a:cubicBezTo>
                      <a:pt x="237" y="184"/>
                      <a:pt x="237" y="1"/>
                      <a:pt x="119" y="1"/>
                    </a:cubicBezTo>
                    <a:cubicBezTo>
                      <a:pt x="2" y="1"/>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6"/>
              <p:cNvSpPr/>
              <p:nvPr/>
            </p:nvSpPr>
            <p:spPr>
              <a:xfrm>
                <a:off x="9784159" y="5509695"/>
                <a:ext cx="28396" cy="22046"/>
              </a:xfrm>
              <a:custGeom>
                <a:avLst/>
                <a:gdLst/>
                <a:ahLst/>
                <a:cxnLst/>
                <a:rect l="l" t="t" r="r" b="b"/>
                <a:pathLst>
                  <a:path w="237" h="184" extrusionOk="0">
                    <a:moveTo>
                      <a:pt x="119" y="184"/>
                    </a:moveTo>
                    <a:cubicBezTo>
                      <a:pt x="236" y="184"/>
                      <a:pt x="236" y="0"/>
                      <a:pt x="119" y="0"/>
                    </a:cubicBezTo>
                    <a:cubicBezTo>
                      <a:pt x="1" y="0"/>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6"/>
              <p:cNvSpPr/>
              <p:nvPr/>
            </p:nvSpPr>
            <p:spPr>
              <a:xfrm>
                <a:off x="9681838" y="5699962"/>
                <a:ext cx="34507" cy="26839"/>
              </a:xfrm>
              <a:custGeom>
                <a:avLst/>
                <a:gdLst/>
                <a:ahLst/>
                <a:cxnLst/>
                <a:rect l="l" t="t" r="r" b="b"/>
                <a:pathLst>
                  <a:path w="288" h="224" extrusionOk="0">
                    <a:moveTo>
                      <a:pt x="143" y="224"/>
                    </a:moveTo>
                    <a:cubicBezTo>
                      <a:pt x="287" y="224"/>
                      <a:pt x="287" y="0"/>
                      <a:pt x="143" y="0"/>
                    </a:cubicBezTo>
                    <a:cubicBezTo>
                      <a:pt x="1" y="0"/>
                      <a:pt x="1" y="224"/>
                      <a:pt x="143" y="2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6"/>
              <p:cNvSpPr/>
              <p:nvPr/>
            </p:nvSpPr>
            <p:spPr>
              <a:xfrm>
                <a:off x="11478341" y="3688027"/>
                <a:ext cx="27438" cy="21207"/>
              </a:xfrm>
              <a:custGeom>
                <a:avLst/>
                <a:gdLst/>
                <a:ahLst/>
                <a:cxnLst/>
                <a:rect l="l" t="t" r="r" b="b"/>
                <a:pathLst>
                  <a:path w="229" h="177" extrusionOk="0">
                    <a:moveTo>
                      <a:pt x="113" y="176"/>
                    </a:moveTo>
                    <a:cubicBezTo>
                      <a:pt x="227" y="176"/>
                      <a:pt x="228" y="0"/>
                      <a:pt x="113" y="0"/>
                    </a:cubicBezTo>
                    <a:cubicBezTo>
                      <a:pt x="1" y="0"/>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6"/>
              <p:cNvSpPr/>
              <p:nvPr/>
            </p:nvSpPr>
            <p:spPr>
              <a:xfrm>
                <a:off x="11436765" y="3523880"/>
                <a:ext cx="28636" cy="22405"/>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6"/>
              <p:cNvSpPr/>
              <p:nvPr/>
            </p:nvSpPr>
            <p:spPr>
              <a:xfrm>
                <a:off x="11987673" y="4483120"/>
                <a:ext cx="24802" cy="19410"/>
              </a:xfrm>
              <a:custGeom>
                <a:avLst/>
                <a:gdLst/>
                <a:ahLst/>
                <a:cxnLst/>
                <a:rect l="l" t="t" r="r" b="b"/>
                <a:pathLst>
                  <a:path w="207" h="162" extrusionOk="0">
                    <a:moveTo>
                      <a:pt x="103" y="161"/>
                    </a:moveTo>
                    <a:cubicBezTo>
                      <a:pt x="206" y="161"/>
                      <a:pt x="206" y="1"/>
                      <a:pt x="103" y="1"/>
                    </a:cubicBezTo>
                    <a:cubicBezTo>
                      <a:pt x="1" y="1"/>
                      <a:pt x="1"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6"/>
              <p:cNvSpPr/>
              <p:nvPr/>
            </p:nvSpPr>
            <p:spPr>
              <a:xfrm>
                <a:off x="11893619" y="4249121"/>
                <a:ext cx="25760" cy="20009"/>
              </a:xfrm>
              <a:custGeom>
                <a:avLst/>
                <a:gdLst/>
                <a:ahLst/>
                <a:cxnLst/>
                <a:rect l="l" t="t" r="r" b="b"/>
                <a:pathLst>
                  <a:path w="215" h="167" extrusionOk="0">
                    <a:moveTo>
                      <a:pt x="108" y="166"/>
                    </a:moveTo>
                    <a:cubicBezTo>
                      <a:pt x="215" y="166"/>
                      <a:pt x="215" y="1"/>
                      <a:pt x="108" y="1"/>
                    </a:cubicBezTo>
                    <a:cubicBezTo>
                      <a:pt x="3" y="2"/>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6"/>
              <p:cNvSpPr/>
              <p:nvPr/>
            </p:nvSpPr>
            <p:spPr>
              <a:xfrm>
                <a:off x="11662136" y="4171601"/>
                <a:ext cx="57272" cy="58110"/>
              </a:xfrm>
              <a:custGeom>
                <a:avLst/>
                <a:gdLst/>
                <a:ahLst/>
                <a:cxnLst/>
                <a:rect l="l" t="t" r="r" b="b"/>
                <a:pathLst>
                  <a:path w="478" h="485" extrusionOk="0">
                    <a:moveTo>
                      <a:pt x="344" y="62"/>
                    </a:moveTo>
                    <a:cubicBezTo>
                      <a:pt x="260" y="19"/>
                      <a:pt x="144" y="0"/>
                      <a:pt x="74" y="79"/>
                    </a:cubicBezTo>
                    <a:cubicBezTo>
                      <a:pt x="1" y="158"/>
                      <a:pt x="10" y="260"/>
                      <a:pt x="56" y="349"/>
                    </a:cubicBezTo>
                    <a:cubicBezTo>
                      <a:pt x="119" y="471"/>
                      <a:pt x="293" y="484"/>
                      <a:pt x="386" y="391"/>
                    </a:cubicBezTo>
                    <a:cubicBezTo>
                      <a:pt x="478" y="300"/>
                      <a:pt x="464" y="126"/>
                      <a:pt x="344" y="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6"/>
              <p:cNvSpPr/>
              <p:nvPr/>
            </p:nvSpPr>
            <p:spPr>
              <a:xfrm>
                <a:off x="11664892" y="3805805"/>
                <a:ext cx="39779" cy="30912"/>
              </a:xfrm>
              <a:custGeom>
                <a:avLst/>
                <a:gdLst/>
                <a:ahLst/>
                <a:cxnLst/>
                <a:rect l="l" t="t" r="r" b="b"/>
                <a:pathLst>
                  <a:path w="332" h="258" extrusionOk="0">
                    <a:moveTo>
                      <a:pt x="165" y="258"/>
                    </a:moveTo>
                    <a:cubicBezTo>
                      <a:pt x="330" y="258"/>
                      <a:pt x="331" y="0"/>
                      <a:pt x="165" y="0"/>
                    </a:cubicBezTo>
                    <a:cubicBezTo>
                      <a:pt x="0" y="0"/>
                      <a:pt x="0" y="258"/>
                      <a:pt x="165" y="2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6"/>
              <p:cNvSpPr/>
              <p:nvPr/>
            </p:nvSpPr>
            <p:spPr>
              <a:xfrm>
                <a:off x="11658662" y="3475834"/>
                <a:ext cx="16894" cy="13299"/>
              </a:xfrm>
              <a:custGeom>
                <a:avLst/>
                <a:gdLst/>
                <a:ahLst/>
                <a:cxnLst/>
                <a:rect l="l" t="t" r="r" b="b"/>
                <a:pathLst>
                  <a:path w="141" h="111" extrusionOk="0">
                    <a:moveTo>
                      <a:pt x="71" y="110"/>
                    </a:moveTo>
                    <a:cubicBezTo>
                      <a:pt x="141" y="110"/>
                      <a:pt x="141" y="2"/>
                      <a:pt x="71" y="2"/>
                    </a:cubicBezTo>
                    <a:cubicBezTo>
                      <a:pt x="0" y="1"/>
                      <a:pt x="0" y="110"/>
                      <a:pt x="71"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6"/>
              <p:cNvSpPr/>
              <p:nvPr/>
            </p:nvSpPr>
            <p:spPr>
              <a:xfrm>
                <a:off x="11809029" y="3206130"/>
                <a:ext cx="20009" cy="15336"/>
              </a:xfrm>
              <a:custGeom>
                <a:avLst/>
                <a:gdLst/>
                <a:ahLst/>
                <a:cxnLst/>
                <a:rect l="l" t="t" r="r" b="b"/>
                <a:pathLst>
                  <a:path w="167" h="128" extrusionOk="0">
                    <a:moveTo>
                      <a:pt x="84" y="128"/>
                    </a:moveTo>
                    <a:cubicBezTo>
                      <a:pt x="167" y="128"/>
                      <a:pt x="167" y="0"/>
                      <a:pt x="84" y="0"/>
                    </a:cubicBezTo>
                    <a:cubicBezTo>
                      <a:pt x="0" y="0"/>
                      <a:pt x="0"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6"/>
              <p:cNvSpPr/>
              <p:nvPr/>
            </p:nvSpPr>
            <p:spPr>
              <a:xfrm>
                <a:off x="11943941" y="3254656"/>
                <a:ext cx="30433" cy="23604"/>
              </a:xfrm>
              <a:custGeom>
                <a:avLst/>
                <a:gdLst/>
                <a:ahLst/>
                <a:cxnLst/>
                <a:rect l="l" t="t" r="r" b="b"/>
                <a:pathLst>
                  <a:path w="254" h="197" extrusionOk="0">
                    <a:moveTo>
                      <a:pt x="127" y="196"/>
                    </a:moveTo>
                    <a:cubicBezTo>
                      <a:pt x="254" y="196"/>
                      <a:pt x="254" y="0"/>
                      <a:pt x="127" y="0"/>
                    </a:cubicBezTo>
                    <a:cubicBezTo>
                      <a:pt x="1" y="0"/>
                      <a:pt x="1" y="196"/>
                      <a:pt x="127"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6"/>
              <p:cNvSpPr/>
              <p:nvPr/>
            </p:nvSpPr>
            <p:spPr>
              <a:xfrm>
                <a:off x="12821464" y="4172679"/>
                <a:ext cx="27557" cy="21207"/>
              </a:xfrm>
              <a:custGeom>
                <a:avLst/>
                <a:gdLst/>
                <a:ahLst/>
                <a:cxnLst/>
                <a:rect l="l" t="t" r="r" b="b"/>
                <a:pathLst>
                  <a:path w="230" h="177" extrusionOk="0">
                    <a:moveTo>
                      <a:pt x="116" y="177"/>
                    </a:moveTo>
                    <a:cubicBezTo>
                      <a:pt x="228" y="177"/>
                      <a:pt x="229" y="1"/>
                      <a:pt x="116" y="1"/>
                    </a:cubicBezTo>
                    <a:cubicBezTo>
                      <a:pt x="1" y="1"/>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
              <p:cNvSpPr/>
              <p:nvPr/>
            </p:nvSpPr>
            <p:spPr>
              <a:xfrm>
                <a:off x="12841833" y="4262420"/>
                <a:ext cx="21687" cy="17014"/>
              </a:xfrm>
              <a:custGeom>
                <a:avLst/>
                <a:gdLst/>
                <a:ahLst/>
                <a:cxnLst/>
                <a:rect l="l" t="t" r="r" b="b"/>
                <a:pathLst>
                  <a:path w="181" h="142" extrusionOk="0">
                    <a:moveTo>
                      <a:pt x="91" y="142"/>
                    </a:moveTo>
                    <a:cubicBezTo>
                      <a:pt x="181" y="142"/>
                      <a:pt x="181" y="1"/>
                      <a:pt x="91" y="1"/>
                    </a:cubicBezTo>
                    <a:cubicBezTo>
                      <a:pt x="0" y="0"/>
                      <a:pt x="0" y="142"/>
                      <a:pt x="91" y="1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6"/>
              <p:cNvSpPr/>
              <p:nvPr/>
            </p:nvSpPr>
            <p:spPr>
              <a:xfrm>
                <a:off x="12426794" y="4478088"/>
                <a:ext cx="22525" cy="17733"/>
              </a:xfrm>
              <a:custGeom>
                <a:avLst/>
                <a:gdLst/>
                <a:ahLst/>
                <a:cxnLst/>
                <a:rect l="l" t="t" r="r" b="b"/>
                <a:pathLst>
                  <a:path w="188" h="148" extrusionOk="0">
                    <a:moveTo>
                      <a:pt x="94" y="147"/>
                    </a:moveTo>
                    <a:cubicBezTo>
                      <a:pt x="188" y="147"/>
                      <a:pt x="188" y="3"/>
                      <a:pt x="94" y="3"/>
                    </a:cubicBezTo>
                    <a:cubicBezTo>
                      <a:pt x="0" y="1"/>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6"/>
              <p:cNvSpPr/>
              <p:nvPr/>
            </p:nvSpPr>
            <p:spPr>
              <a:xfrm>
                <a:off x="12220713" y="4397811"/>
                <a:ext cx="49364" cy="46249"/>
              </a:xfrm>
              <a:custGeom>
                <a:avLst/>
                <a:gdLst/>
                <a:ahLst/>
                <a:cxnLst/>
                <a:rect l="l" t="t" r="r" b="b"/>
                <a:pathLst>
                  <a:path w="412" h="386" extrusionOk="0">
                    <a:moveTo>
                      <a:pt x="339" y="286"/>
                    </a:moveTo>
                    <a:cubicBezTo>
                      <a:pt x="344" y="277"/>
                      <a:pt x="348" y="268"/>
                      <a:pt x="353" y="258"/>
                    </a:cubicBezTo>
                    <a:cubicBezTo>
                      <a:pt x="411" y="144"/>
                      <a:pt x="341" y="1"/>
                      <a:pt x="206" y="1"/>
                    </a:cubicBezTo>
                    <a:cubicBezTo>
                      <a:pt x="70" y="1"/>
                      <a:pt x="0" y="144"/>
                      <a:pt x="58" y="258"/>
                    </a:cubicBezTo>
                    <a:cubicBezTo>
                      <a:pt x="63" y="268"/>
                      <a:pt x="68" y="276"/>
                      <a:pt x="73" y="286"/>
                    </a:cubicBezTo>
                    <a:cubicBezTo>
                      <a:pt x="124" y="386"/>
                      <a:pt x="287" y="386"/>
                      <a:pt x="339"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6"/>
              <p:cNvSpPr/>
              <p:nvPr/>
            </p:nvSpPr>
            <p:spPr>
              <a:xfrm>
                <a:off x="11763260" y="3685630"/>
                <a:ext cx="18092" cy="14138"/>
              </a:xfrm>
              <a:custGeom>
                <a:avLst/>
                <a:gdLst/>
                <a:ahLst/>
                <a:cxnLst/>
                <a:rect l="l" t="t" r="r" b="b"/>
                <a:pathLst>
                  <a:path w="151" h="118" extrusionOk="0">
                    <a:moveTo>
                      <a:pt x="75" y="117"/>
                    </a:moveTo>
                    <a:cubicBezTo>
                      <a:pt x="150" y="117"/>
                      <a:pt x="150" y="0"/>
                      <a:pt x="75" y="0"/>
                    </a:cubicBezTo>
                    <a:cubicBezTo>
                      <a:pt x="1" y="0"/>
                      <a:pt x="1" y="117"/>
                      <a:pt x="75" y="1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6"/>
              <p:cNvSpPr/>
              <p:nvPr/>
            </p:nvSpPr>
            <p:spPr>
              <a:xfrm>
                <a:off x="11749481" y="3520645"/>
                <a:ext cx="22286" cy="17253"/>
              </a:xfrm>
              <a:custGeom>
                <a:avLst/>
                <a:gdLst/>
                <a:ahLst/>
                <a:cxnLst/>
                <a:rect l="l" t="t" r="r" b="b"/>
                <a:pathLst>
                  <a:path w="186" h="144" extrusionOk="0">
                    <a:moveTo>
                      <a:pt x="93" y="143"/>
                    </a:moveTo>
                    <a:cubicBezTo>
                      <a:pt x="185" y="143"/>
                      <a:pt x="185" y="1"/>
                      <a:pt x="93" y="1"/>
                    </a:cubicBezTo>
                    <a:cubicBezTo>
                      <a:pt x="1" y="0"/>
                      <a:pt x="1"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6"/>
              <p:cNvSpPr/>
              <p:nvPr/>
            </p:nvSpPr>
            <p:spPr>
              <a:xfrm>
                <a:off x="11818375" y="3426111"/>
                <a:ext cx="24802" cy="19410"/>
              </a:xfrm>
              <a:custGeom>
                <a:avLst/>
                <a:gdLst/>
                <a:ahLst/>
                <a:cxnLst/>
                <a:rect l="l" t="t" r="r" b="b"/>
                <a:pathLst>
                  <a:path w="207" h="162" extrusionOk="0">
                    <a:moveTo>
                      <a:pt x="104" y="162"/>
                    </a:moveTo>
                    <a:cubicBezTo>
                      <a:pt x="206" y="162"/>
                      <a:pt x="206" y="1"/>
                      <a:pt x="104" y="1"/>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6"/>
              <p:cNvSpPr/>
              <p:nvPr/>
            </p:nvSpPr>
            <p:spPr>
              <a:xfrm>
                <a:off x="11728274" y="3313365"/>
                <a:ext cx="29714" cy="23004"/>
              </a:xfrm>
              <a:custGeom>
                <a:avLst/>
                <a:gdLst/>
                <a:ahLst/>
                <a:cxnLst/>
                <a:rect l="l" t="t" r="r" b="b"/>
                <a:pathLst>
                  <a:path w="248" h="192" extrusionOk="0">
                    <a:moveTo>
                      <a:pt x="124" y="191"/>
                    </a:moveTo>
                    <a:cubicBezTo>
                      <a:pt x="246" y="191"/>
                      <a:pt x="247" y="1"/>
                      <a:pt x="124" y="1"/>
                    </a:cubicBezTo>
                    <a:cubicBezTo>
                      <a:pt x="0" y="1"/>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6"/>
              <p:cNvSpPr/>
              <p:nvPr/>
            </p:nvSpPr>
            <p:spPr>
              <a:xfrm>
                <a:off x="10548338" y="3657714"/>
                <a:ext cx="30074" cy="23484"/>
              </a:xfrm>
              <a:custGeom>
                <a:avLst/>
                <a:gdLst/>
                <a:ahLst/>
                <a:cxnLst/>
                <a:rect l="l" t="t" r="r" b="b"/>
                <a:pathLst>
                  <a:path w="251" h="196" extrusionOk="0">
                    <a:moveTo>
                      <a:pt x="126" y="195"/>
                    </a:moveTo>
                    <a:cubicBezTo>
                      <a:pt x="251" y="195"/>
                      <a:pt x="251" y="1"/>
                      <a:pt x="126" y="1"/>
                    </a:cubicBezTo>
                    <a:cubicBezTo>
                      <a:pt x="1" y="0"/>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6"/>
              <p:cNvSpPr/>
              <p:nvPr/>
            </p:nvSpPr>
            <p:spPr>
              <a:xfrm>
                <a:off x="10582366" y="3773575"/>
                <a:ext cx="32350" cy="25161"/>
              </a:xfrm>
              <a:custGeom>
                <a:avLst/>
                <a:gdLst/>
                <a:ahLst/>
                <a:cxnLst/>
                <a:rect l="l" t="t" r="r" b="b"/>
                <a:pathLst>
                  <a:path w="270" h="210" extrusionOk="0">
                    <a:moveTo>
                      <a:pt x="134" y="209"/>
                    </a:moveTo>
                    <a:cubicBezTo>
                      <a:pt x="269" y="209"/>
                      <a:pt x="269" y="0"/>
                      <a:pt x="134" y="0"/>
                    </a:cubicBezTo>
                    <a:cubicBezTo>
                      <a:pt x="1" y="0"/>
                      <a:pt x="1" y="209"/>
                      <a:pt x="134" y="2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6"/>
              <p:cNvSpPr/>
              <p:nvPr/>
            </p:nvSpPr>
            <p:spPr>
              <a:xfrm>
                <a:off x="10613278" y="3634350"/>
                <a:ext cx="75603" cy="58470"/>
              </a:xfrm>
              <a:custGeom>
                <a:avLst/>
                <a:gdLst/>
                <a:ahLst/>
                <a:cxnLst/>
                <a:rect l="l" t="t" r="r" b="b"/>
                <a:pathLst>
                  <a:path w="631" h="488" extrusionOk="0">
                    <a:moveTo>
                      <a:pt x="315" y="487"/>
                    </a:moveTo>
                    <a:cubicBezTo>
                      <a:pt x="629" y="487"/>
                      <a:pt x="631" y="0"/>
                      <a:pt x="315" y="0"/>
                    </a:cubicBezTo>
                    <a:cubicBezTo>
                      <a:pt x="1" y="0"/>
                      <a:pt x="1" y="487"/>
                      <a:pt x="315" y="4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6"/>
              <p:cNvSpPr/>
              <p:nvPr/>
            </p:nvSpPr>
            <p:spPr>
              <a:xfrm>
                <a:off x="10883220" y="3981694"/>
                <a:ext cx="28396" cy="30912"/>
              </a:xfrm>
              <a:custGeom>
                <a:avLst/>
                <a:gdLst/>
                <a:ahLst/>
                <a:cxnLst/>
                <a:rect l="l" t="t" r="r" b="b"/>
                <a:pathLst>
                  <a:path w="237" h="258" extrusionOk="0">
                    <a:moveTo>
                      <a:pt x="164" y="29"/>
                    </a:moveTo>
                    <a:cubicBezTo>
                      <a:pt x="134" y="13"/>
                      <a:pt x="110" y="0"/>
                      <a:pt x="75" y="17"/>
                    </a:cubicBezTo>
                    <a:cubicBezTo>
                      <a:pt x="33" y="36"/>
                      <a:pt x="0" y="72"/>
                      <a:pt x="0" y="122"/>
                    </a:cubicBezTo>
                    <a:cubicBezTo>
                      <a:pt x="0" y="204"/>
                      <a:pt x="92" y="257"/>
                      <a:pt x="164" y="215"/>
                    </a:cubicBezTo>
                    <a:cubicBezTo>
                      <a:pt x="233" y="176"/>
                      <a:pt x="237" y="68"/>
                      <a:pt x="16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6"/>
              <p:cNvSpPr/>
              <p:nvPr/>
            </p:nvSpPr>
            <p:spPr>
              <a:xfrm>
                <a:off x="10862852" y="4100790"/>
                <a:ext cx="31991" cy="24802"/>
              </a:xfrm>
              <a:custGeom>
                <a:avLst/>
                <a:gdLst/>
                <a:ahLst/>
                <a:cxnLst/>
                <a:rect l="l" t="t" r="r" b="b"/>
                <a:pathLst>
                  <a:path w="267" h="207" extrusionOk="0">
                    <a:moveTo>
                      <a:pt x="134" y="206"/>
                    </a:moveTo>
                    <a:cubicBezTo>
                      <a:pt x="265" y="206"/>
                      <a:pt x="266" y="1"/>
                      <a:pt x="134" y="1"/>
                    </a:cubicBezTo>
                    <a:cubicBezTo>
                      <a:pt x="1" y="1"/>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6"/>
              <p:cNvSpPr/>
              <p:nvPr/>
            </p:nvSpPr>
            <p:spPr>
              <a:xfrm>
                <a:off x="11222296" y="3725050"/>
                <a:ext cx="37023" cy="28875"/>
              </a:xfrm>
              <a:custGeom>
                <a:avLst/>
                <a:gdLst/>
                <a:ahLst/>
                <a:cxnLst/>
                <a:rect l="l" t="t" r="r" b="b"/>
                <a:pathLst>
                  <a:path w="309" h="241" extrusionOk="0">
                    <a:moveTo>
                      <a:pt x="155" y="241"/>
                    </a:moveTo>
                    <a:cubicBezTo>
                      <a:pt x="309" y="241"/>
                      <a:pt x="309" y="0"/>
                      <a:pt x="155" y="0"/>
                    </a:cubicBezTo>
                    <a:cubicBezTo>
                      <a:pt x="1" y="0"/>
                      <a:pt x="1"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6"/>
              <p:cNvSpPr/>
              <p:nvPr/>
            </p:nvSpPr>
            <p:spPr>
              <a:xfrm>
                <a:off x="11247098" y="3641299"/>
                <a:ext cx="57631" cy="44571"/>
              </a:xfrm>
              <a:custGeom>
                <a:avLst/>
                <a:gdLst/>
                <a:ahLst/>
                <a:cxnLst/>
                <a:rect l="l" t="t" r="r" b="b"/>
                <a:pathLst>
                  <a:path w="481" h="372" extrusionOk="0">
                    <a:moveTo>
                      <a:pt x="240" y="371"/>
                    </a:moveTo>
                    <a:cubicBezTo>
                      <a:pt x="479" y="371"/>
                      <a:pt x="480" y="0"/>
                      <a:pt x="240" y="0"/>
                    </a:cubicBezTo>
                    <a:cubicBezTo>
                      <a:pt x="2" y="0"/>
                      <a:pt x="1" y="371"/>
                      <a:pt x="240" y="3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6"/>
              <p:cNvSpPr/>
              <p:nvPr/>
            </p:nvSpPr>
            <p:spPr>
              <a:xfrm>
                <a:off x="10904907" y="3227098"/>
                <a:ext cx="41097" cy="31751"/>
              </a:xfrm>
              <a:custGeom>
                <a:avLst/>
                <a:gdLst/>
                <a:ahLst/>
                <a:cxnLst/>
                <a:rect l="l" t="t" r="r" b="b"/>
                <a:pathLst>
                  <a:path w="343" h="265" extrusionOk="0">
                    <a:moveTo>
                      <a:pt x="172" y="265"/>
                    </a:moveTo>
                    <a:cubicBezTo>
                      <a:pt x="343" y="265"/>
                      <a:pt x="343" y="0"/>
                      <a:pt x="172" y="0"/>
                    </a:cubicBezTo>
                    <a:cubicBezTo>
                      <a:pt x="1" y="0"/>
                      <a:pt x="1" y="265"/>
                      <a:pt x="172" y="26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6"/>
              <p:cNvSpPr/>
              <p:nvPr/>
            </p:nvSpPr>
            <p:spPr>
              <a:xfrm>
                <a:off x="11031072" y="3171384"/>
                <a:ext cx="34267" cy="26479"/>
              </a:xfrm>
              <a:custGeom>
                <a:avLst/>
                <a:gdLst/>
                <a:ahLst/>
                <a:cxnLst/>
                <a:rect l="l" t="t" r="r" b="b"/>
                <a:pathLst>
                  <a:path w="286" h="221" extrusionOk="0">
                    <a:moveTo>
                      <a:pt x="143" y="221"/>
                    </a:moveTo>
                    <a:cubicBezTo>
                      <a:pt x="284"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6"/>
              <p:cNvSpPr/>
              <p:nvPr/>
            </p:nvSpPr>
            <p:spPr>
              <a:xfrm>
                <a:off x="10999680" y="3080924"/>
                <a:ext cx="26719" cy="20488"/>
              </a:xfrm>
              <a:custGeom>
                <a:avLst/>
                <a:gdLst/>
                <a:ahLst/>
                <a:cxnLst/>
                <a:rect l="l" t="t" r="r" b="b"/>
                <a:pathLst>
                  <a:path w="223" h="171" extrusionOk="0">
                    <a:moveTo>
                      <a:pt x="112" y="171"/>
                    </a:moveTo>
                    <a:cubicBezTo>
                      <a:pt x="222" y="171"/>
                      <a:pt x="222" y="0"/>
                      <a:pt x="112" y="0"/>
                    </a:cubicBezTo>
                    <a:cubicBezTo>
                      <a:pt x="1" y="0"/>
                      <a:pt x="1" y="171"/>
                      <a:pt x="112"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6"/>
              <p:cNvSpPr/>
              <p:nvPr/>
            </p:nvSpPr>
            <p:spPr>
              <a:xfrm>
                <a:off x="11085588" y="3119145"/>
                <a:ext cx="18332" cy="14258"/>
              </a:xfrm>
              <a:custGeom>
                <a:avLst/>
                <a:gdLst/>
                <a:ahLst/>
                <a:cxnLst/>
                <a:rect l="l" t="t" r="r" b="b"/>
                <a:pathLst>
                  <a:path w="153" h="119" extrusionOk="0">
                    <a:moveTo>
                      <a:pt x="78" y="119"/>
                    </a:moveTo>
                    <a:cubicBezTo>
                      <a:pt x="153" y="119"/>
                      <a:pt x="153" y="1"/>
                      <a:pt x="78" y="1"/>
                    </a:cubicBezTo>
                    <a:cubicBezTo>
                      <a:pt x="3" y="1"/>
                      <a:pt x="1" y="119"/>
                      <a:pt x="78" y="1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6"/>
              <p:cNvSpPr/>
              <p:nvPr/>
            </p:nvSpPr>
            <p:spPr>
              <a:xfrm>
                <a:off x="11231522" y="3061993"/>
                <a:ext cx="30193" cy="23484"/>
              </a:xfrm>
              <a:custGeom>
                <a:avLst/>
                <a:gdLst/>
                <a:ahLst/>
                <a:cxnLst/>
                <a:rect l="l" t="t" r="r" b="b"/>
                <a:pathLst>
                  <a:path w="252" h="196" extrusionOk="0">
                    <a:moveTo>
                      <a:pt x="126" y="195"/>
                    </a:moveTo>
                    <a:cubicBezTo>
                      <a:pt x="252" y="195"/>
                      <a:pt x="252" y="1"/>
                      <a:pt x="126" y="1"/>
                    </a:cubicBezTo>
                    <a:cubicBezTo>
                      <a:pt x="1" y="1"/>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6"/>
              <p:cNvSpPr/>
              <p:nvPr/>
            </p:nvSpPr>
            <p:spPr>
              <a:xfrm>
                <a:off x="11172813" y="2736096"/>
                <a:ext cx="42415" cy="32949"/>
              </a:xfrm>
              <a:custGeom>
                <a:avLst/>
                <a:gdLst/>
                <a:ahLst/>
                <a:cxnLst/>
                <a:rect l="l" t="t" r="r" b="b"/>
                <a:pathLst>
                  <a:path w="354" h="275" extrusionOk="0">
                    <a:moveTo>
                      <a:pt x="178" y="274"/>
                    </a:moveTo>
                    <a:cubicBezTo>
                      <a:pt x="354" y="274"/>
                      <a:pt x="354" y="0"/>
                      <a:pt x="178" y="0"/>
                    </a:cubicBezTo>
                    <a:cubicBezTo>
                      <a:pt x="3" y="0"/>
                      <a:pt x="1" y="274"/>
                      <a:pt x="178" y="2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6"/>
              <p:cNvSpPr/>
              <p:nvPr/>
            </p:nvSpPr>
            <p:spPr>
              <a:xfrm>
                <a:off x="9469166" y="2703866"/>
                <a:ext cx="43732" cy="50202"/>
              </a:xfrm>
              <a:custGeom>
                <a:avLst/>
                <a:gdLst/>
                <a:ahLst/>
                <a:cxnLst/>
                <a:rect l="l" t="t" r="r" b="b"/>
                <a:pathLst>
                  <a:path w="365" h="419" extrusionOk="0">
                    <a:moveTo>
                      <a:pt x="93" y="334"/>
                    </a:moveTo>
                    <a:cubicBezTo>
                      <a:pt x="102" y="339"/>
                      <a:pt x="109" y="345"/>
                      <a:pt x="119" y="350"/>
                    </a:cubicBezTo>
                    <a:cubicBezTo>
                      <a:pt x="224" y="419"/>
                      <a:pt x="365" y="328"/>
                      <a:pt x="365" y="210"/>
                    </a:cubicBezTo>
                    <a:cubicBezTo>
                      <a:pt x="365" y="91"/>
                      <a:pt x="224" y="0"/>
                      <a:pt x="119" y="69"/>
                    </a:cubicBezTo>
                    <a:cubicBezTo>
                      <a:pt x="109" y="74"/>
                      <a:pt x="102" y="80"/>
                      <a:pt x="93" y="86"/>
                    </a:cubicBezTo>
                    <a:cubicBezTo>
                      <a:pt x="1" y="148"/>
                      <a:pt x="1" y="273"/>
                      <a:pt x="93" y="3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6"/>
              <p:cNvSpPr/>
              <p:nvPr/>
            </p:nvSpPr>
            <p:spPr>
              <a:xfrm>
                <a:off x="9572207" y="2874362"/>
                <a:ext cx="31991" cy="24802"/>
              </a:xfrm>
              <a:custGeom>
                <a:avLst/>
                <a:gdLst/>
                <a:ahLst/>
                <a:cxnLst/>
                <a:rect l="l" t="t" r="r" b="b"/>
                <a:pathLst>
                  <a:path w="267" h="207" extrusionOk="0">
                    <a:moveTo>
                      <a:pt x="133" y="207"/>
                    </a:moveTo>
                    <a:cubicBezTo>
                      <a:pt x="265" y="207"/>
                      <a:pt x="266" y="1"/>
                      <a:pt x="133" y="1"/>
                    </a:cubicBezTo>
                    <a:cubicBezTo>
                      <a:pt x="1" y="1"/>
                      <a:pt x="0" y="207"/>
                      <a:pt x="133"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6"/>
              <p:cNvSpPr/>
              <p:nvPr/>
            </p:nvSpPr>
            <p:spPr>
              <a:xfrm>
                <a:off x="9428429" y="2969735"/>
                <a:ext cx="27318" cy="21207"/>
              </a:xfrm>
              <a:custGeom>
                <a:avLst/>
                <a:gdLst/>
                <a:ahLst/>
                <a:cxnLst/>
                <a:rect l="l" t="t" r="r" b="b"/>
                <a:pathLst>
                  <a:path w="228" h="177" extrusionOk="0">
                    <a:moveTo>
                      <a:pt x="114" y="176"/>
                    </a:moveTo>
                    <a:cubicBezTo>
                      <a:pt x="227" y="176"/>
                      <a:pt x="228" y="0"/>
                      <a:pt x="114" y="0"/>
                    </a:cubicBezTo>
                    <a:cubicBezTo>
                      <a:pt x="0" y="0"/>
                      <a:pt x="0"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6"/>
              <p:cNvSpPr/>
              <p:nvPr/>
            </p:nvSpPr>
            <p:spPr>
              <a:xfrm>
                <a:off x="12415292" y="6885652"/>
                <a:ext cx="34027" cy="26479"/>
              </a:xfrm>
              <a:custGeom>
                <a:avLst/>
                <a:gdLst/>
                <a:ahLst/>
                <a:cxnLst/>
                <a:rect l="l" t="t" r="r" b="b"/>
                <a:pathLst>
                  <a:path w="284" h="221" extrusionOk="0">
                    <a:moveTo>
                      <a:pt x="141" y="221"/>
                    </a:moveTo>
                    <a:cubicBezTo>
                      <a:pt x="282" y="221"/>
                      <a:pt x="284" y="0"/>
                      <a:pt x="141" y="0"/>
                    </a:cubicBezTo>
                    <a:cubicBezTo>
                      <a:pt x="0" y="0"/>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6"/>
              <p:cNvSpPr/>
              <p:nvPr/>
            </p:nvSpPr>
            <p:spPr>
              <a:xfrm>
                <a:off x="10753341" y="6911053"/>
                <a:ext cx="28875" cy="22525"/>
              </a:xfrm>
              <a:custGeom>
                <a:avLst/>
                <a:gdLst/>
                <a:ahLst/>
                <a:cxnLst/>
                <a:rect l="l" t="t" r="r" b="b"/>
                <a:pathLst>
                  <a:path w="241" h="188" extrusionOk="0">
                    <a:moveTo>
                      <a:pt x="121" y="187"/>
                    </a:moveTo>
                    <a:cubicBezTo>
                      <a:pt x="241" y="187"/>
                      <a:pt x="241" y="0"/>
                      <a:pt x="121" y="0"/>
                    </a:cubicBezTo>
                    <a:cubicBezTo>
                      <a:pt x="0" y="0"/>
                      <a:pt x="0" y="187"/>
                      <a:pt x="121"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6"/>
              <p:cNvSpPr/>
              <p:nvPr/>
            </p:nvSpPr>
            <p:spPr>
              <a:xfrm>
                <a:off x="10874354" y="6820353"/>
                <a:ext cx="67216" cy="52120"/>
              </a:xfrm>
              <a:custGeom>
                <a:avLst/>
                <a:gdLst/>
                <a:ahLst/>
                <a:cxnLst/>
                <a:rect l="l" t="t" r="r" b="b"/>
                <a:pathLst>
                  <a:path w="561" h="435" extrusionOk="0">
                    <a:moveTo>
                      <a:pt x="281" y="435"/>
                    </a:moveTo>
                    <a:cubicBezTo>
                      <a:pt x="561" y="435"/>
                      <a:pt x="561" y="1"/>
                      <a:pt x="281" y="1"/>
                    </a:cubicBezTo>
                    <a:cubicBezTo>
                      <a:pt x="2" y="0"/>
                      <a:pt x="1" y="435"/>
                      <a:pt x="281" y="4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6"/>
              <p:cNvSpPr/>
              <p:nvPr/>
            </p:nvSpPr>
            <p:spPr>
              <a:xfrm>
                <a:off x="10358911" y="6610676"/>
                <a:ext cx="35465" cy="27557"/>
              </a:xfrm>
              <a:custGeom>
                <a:avLst/>
                <a:gdLst/>
                <a:ahLst/>
                <a:cxnLst/>
                <a:rect l="l" t="t" r="r" b="b"/>
                <a:pathLst>
                  <a:path w="296" h="230" extrusionOk="0">
                    <a:moveTo>
                      <a:pt x="148" y="230"/>
                    </a:moveTo>
                    <a:cubicBezTo>
                      <a:pt x="295" y="230"/>
                      <a:pt x="295" y="2"/>
                      <a:pt x="148" y="2"/>
                    </a:cubicBezTo>
                    <a:cubicBezTo>
                      <a:pt x="0" y="1"/>
                      <a:pt x="0" y="230"/>
                      <a:pt x="148"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6"/>
              <p:cNvSpPr/>
              <p:nvPr/>
            </p:nvSpPr>
            <p:spPr>
              <a:xfrm>
                <a:off x="10346929" y="6837007"/>
                <a:ext cx="24083" cy="18571"/>
              </a:xfrm>
              <a:custGeom>
                <a:avLst/>
                <a:gdLst/>
                <a:ahLst/>
                <a:cxnLst/>
                <a:rect l="l" t="t" r="r" b="b"/>
                <a:pathLst>
                  <a:path w="201" h="155" extrusionOk="0">
                    <a:moveTo>
                      <a:pt x="101" y="154"/>
                    </a:moveTo>
                    <a:cubicBezTo>
                      <a:pt x="200" y="154"/>
                      <a:pt x="200" y="0"/>
                      <a:pt x="101" y="0"/>
                    </a:cubicBezTo>
                    <a:cubicBezTo>
                      <a:pt x="1"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6"/>
              <p:cNvSpPr/>
              <p:nvPr/>
            </p:nvSpPr>
            <p:spPr>
              <a:xfrm>
                <a:off x="10264018" y="6917882"/>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6"/>
              <p:cNvSpPr/>
              <p:nvPr/>
            </p:nvSpPr>
            <p:spPr>
              <a:xfrm>
                <a:off x="9964840" y="6855938"/>
                <a:ext cx="52359" cy="50921"/>
              </a:xfrm>
              <a:custGeom>
                <a:avLst/>
                <a:gdLst/>
                <a:ahLst/>
                <a:cxnLst/>
                <a:rect l="l" t="t" r="r" b="b"/>
                <a:pathLst>
                  <a:path w="437" h="425" extrusionOk="0">
                    <a:moveTo>
                      <a:pt x="219" y="425"/>
                    </a:moveTo>
                    <a:cubicBezTo>
                      <a:pt x="330" y="425"/>
                      <a:pt x="436" y="328"/>
                      <a:pt x="431" y="213"/>
                    </a:cubicBezTo>
                    <a:cubicBezTo>
                      <a:pt x="426" y="98"/>
                      <a:pt x="337" y="1"/>
                      <a:pt x="219" y="1"/>
                    </a:cubicBezTo>
                    <a:cubicBezTo>
                      <a:pt x="108" y="1"/>
                      <a:pt x="1" y="98"/>
                      <a:pt x="6" y="213"/>
                    </a:cubicBezTo>
                    <a:cubicBezTo>
                      <a:pt x="11" y="328"/>
                      <a:pt x="100" y="425"/>
                      <a:pt x="219" y="42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6"/>
              <p:cNvSpPr/>
              <p:nvPr/>
            </p:nvSpPr>
            <p:spPr>
              <a:xfrm>
                <a:off x="10099392" y="6660160"/>
                <a:ext cx="28516" cy="22046"/>
              </a:xfrm>
              <a:custGeom>
                <a:avLst/>
                <a:gdLst/>
                <a:ahLst/>
                <a:cxnLst/>
                <a:rect l="l" t="t" r="r" b="b"/>
                <a:pathLst>
                  <a:path w="238" h="184" extrusionOk="0">
                    <a:moveTo>
                      <a:pt x="120" y="183"/>
                    </a:moveTo>
                    <a:cubicBezTo>
                      <a:pt x="237" y="183"/>
                      <a:pt x="237" y="0"/>
                      <a:pt x="120" y="0"/>
                    </a:cubicBezTo>
                    <a:cubicBezTo>
                      <a:pt x="3" y="0"/>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6"/>
              <p:cNvSpPr/>
              <p:nvPr/>
            </p:nvSpPr>
            <p:spPr>
              <a:xfrm>
                <a:off x="10164452" y="6514704"/>
                <a:ext cx="26958" cy="20968"/>
              </a:xfrm>
              <a:custGeom>
                <a:avLst/>
                <a:gdLst/>
                <a:ahLst/>
                <a:cxnLst/>
                <a:rect l="l" t="t" r="r" b="b"/>
                <a:pathLst>
                  <a:path w="225" h="175" extrusionOk="0">
                    <a:moveTo>
                      <a:pt x="112" y="174"/>
                    </a:moveTo>
                    <a:cubicBezTo>
                      <a:pt x="225" y="174"/>
                      <a:pt x="225"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6"/>
              <p:cNvSpPr/>
              <p:nvPr/>
            </p:nvSpPr>
            <p:spPr>
              <a:xfrm>
                <a:off x="10631849" y="6627211"/>
                <a:ext cx="38221" cy="29594"/>
              </a:xfrm>
              <a:custGeom>
                <a:avLst/>
                <a:gdLst/>
                <a:ahLst/>
                <a:cxnLst/>
                <a:rect l="l" t="t" r="r" b="b"/>
                <a:pathLst>
                  <a:path w="319" h="247" extrusionOk="0">
                    <a:moveTo>
                      <a:pt x="160" y="247"/>
                    </a:moveTo>
                    <a:cubicBezTo>
                      <a:pt x="318" y="247"/>
                      <a:pt x="318" y="1"/>
                      <a:pt x="160" y="1"/>
                    </a:cubicBezTo>
                    <a:cubicBezTo>
                      <a:pt x="2" y="1"/>
                      <a:pt x="1" y="247"/>
                      <a:pt x="160" y="2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6"/>
              <p:cNvSpPr/>
              <p:nvPr/>
            </p:nvSpPr>
            <p:spPr>
              <a:xfrm>
                <a:off x="11214508" y="5970744"/>
                <a:ext cx="29235" cy="22765"/>
              </a:xfrm>
              <a:custGeom>
                <a:avLst/>
                <a:gdLst/>
                <a:ahLst/>
                <a:cxnLst/>
                <a:rect l="l" t="t" r="r" b="b"/>
                <a:pathLst>
                  <a:path w="244" h="190"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6"/>
              <p:cNvSpPr/>
              <p:nvPr/>
            </p:nvSpPr>
            <p:spPr>
              <a:xfrm>
                <a:off x="11356010" y="5843261"/>
                <a:ext cx="26719" cy="20728"/>
              </a:xfrm>
              <a:custGeom>
                <a:avLst/>
                <a:gdLst/>
                <a:ahLst/>
                <a:cxnLst/>
                <a:rect l="l" t="t" r="r" b="b"/>
                <a:pathLst>
                  <a:path w="223" h="173" extrusionOk="0">
                    <a:moveTo>
                      <a:pt x="111" y="172"/>
                    </a:moveTo>
                    <a:cubicBezTo>
                      <a:pt x="222" y="172"/>
                      <a:pt x="222" y="0"/>
                      <a:pt x="111" y="0"/>
                    </a:cubicBezTo>
                    <a:cubicBezTo>
                      <a:pt x="1" y="0"/>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6"/>
              <p:cNvSpPr/>
              <p:nvPr/>
            </p:nvSpPr>
            <p:spPr>
              <a:xfrm>
                <a:off x="11556580" y="5641612"/>
                <a:ext cx="34507" cy="26719"/>
              </a:xfrm>
              <a:custGeom>
                <a:avLst/>
                <a:gdLst/>
                <a:ahLst/>
                <a:cxnLst/>
                <a:rect l="l" t="t" r="r" b="b"/>
                <a:pathLst>
                  <a:path w="288" h="223" extrusionOk="0">
                    <a:moveTo>
                      <a:pt x="144" y="223"/>
                    </a:moveTo>
                    <a:cubicBezTo>
                      <a:pt x="287" y="223"/>
                      <a:pt x="287" y="0"/>
                      <a:pt x="144" y="0"/>
                    </a:cubicBezTo>
                    <a:cubicBezTo>
                      <a:pt x="0" y="0"/>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6"/>
              <p:cNvSpPr/>
              <p:nvPr/>
            </p:nvSpPr>
            <p:spPr>
              <a:xfrm>
                <a:off x="11257522" y="5538092"/>
                <a:ext cx="60147" cy="58590"/>
              </a:xfrm>
              <a:custGeom>
                <a:avLst/>
                <a:gdLst/>
                <a:ahLst/>
                <a:cxnLst/>
                <a:rect l="l" t="t" r="r" b="b"/>
                <a:pathLst>
                  <a:path w="502" h="489" extrusionOk="0">
                    <a:moveTo>
                      <a:pt x="251" y="489"/>
                    </a:moveTo>
                    <a:cubicBezTo>
                      <a:pt x="379" y="489"/>
                      <a:pt x="501" y="376"/>
                      <a:pt x="495" y="244"/>
                    </a:cubicBezTo>
                    <a:cubicBezTo>
                      <a:pt x="489" y="112"/>
                      <a:pt x="388" y="0"/>
                      <a:pt x="251" y="0"/>
                    </a:cubicBezTo>
                    <a:cubicBezTo>
                      <a:pt x="124" y="0"/>
                      <a:pt x="0" y="112"/>
                      <a:pt x="8" y="244"/>
                    </a:cubicBezTo>
                    <a:cubicBezTo>
                      <a:pt x="13" y="377"/>
                      <a:pt x="114" y="489"/>
                      <a:pt x="251" y="4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6"/>
              <p:cNvSpPr/>
              <p:nvPr/>
            </p:nvSpPr>
            <p:spPr>
              <a:xfrm>
                <a:off x="10552891" y="5834993"/>
                <a:ext cx="32709" cy="25401"/>
              </a:xfrm>
              <a:custGeom>
                <a:avLst/>
                <a:gdLst/>
                <a:ahLst/>
                <a:cxnLst/>
                <a:rect l="l" t="t" r="r" b="b"/>
                <a:pathLst>
                  <a:path w="273"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6"/>
              <p:cNvSpPr/>
              <p:nvPr/>
            </p:nvSpPr>
            <p:spPr>
              <a:xfrm>
                <a:off x="10639397" y="5645805"/>
                <a:ext cx="23484" cy="18212"/>
              </a:xfrm>
              <a:custGeom>
                <a:avLst/>
                <a:gdLst/>
                <a:ahLst/>
                <a:cxnLst/>
                <a:rect l="l" t="t" r="r" b="b"/>
                <a:pathLst>
                  <a:path w="196" h="152" extrusionOk="0">
                    <a:moveTo>
                      <a:pt x="97" y="152"/>
                    </a:moveTo>
                    <a:cubicBezTo>
                      <a:pt x="195" y="152"/>
                      <a:pt x="195" y="1"/>
                      <a:pt x="97" y="1"/>
                    </a:cubicBezTo>
                    <a:cubicBezTo>
                      <a:pt x="0" y="1"/>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6"/>
              <p:cNvSpPr/>
              <p:nvPr/>
            </p:nvSpPr>
            <p:spPr>
              <a:xfrm>
                <a:off x="10750466" y="5628911"/>
                <a:ext cx="31751" cy="31871"/>
              </a:xfrm>
              <a:custGeom>
                <a:avLst/>
                <a:gdLst/>
                <a:ahLst/>
                <a:cxnLst/>
                <a:rect l="l" t="t" r="r" b="b"/>
                <a:pathLst>
                  <a:path w="265" h="266" extrusionOk="0">
                    <a:moveTo>
                      <a:pt x="156" y="229"/>
                    </a:moveTo>
                    <a:cubicBezTo>
                      <a:pt x="171" y="212"/>
                      <a:pt x="186" y="195"/>
                      <a:pt x="201" y="176"/>
                    </a:cubicBezTo>
                    <a:cubicBezTo>
                      <a:pt x="265" y="97"/>
                      <a:pt x="169" y="1"/>
                      <a:pt x="90" y="65"/>
                    </a:cubicBezTo>
                    <a:cubicBezTo>
                      <a:pt x="71" y="80"/>
                      <a:pt x="54" y="94"/>
                      <a:pt x="35" y="108"/>
                    </a:cubicBezTo>
                    <a:cubicBezTo>
                      <a:pt x="0" y="138"/>
                      <a:pt x="5" y="199"/>
                      <a:pt x="35" y="229"/>
                    </a:cubicBezTo>
                    <a:cubicBezTo>
                      <a:pt x="66" y="260"/>
                      <a:pt x="128" y="265"/>
                      <a:pt x="15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6"/>
              <p:cNvSpPr/>
              <p:nvPr/>
            </p:nvSpPr>
            <p:spPr>
              <a:xfrm>
                <a:off x="10841525" y="5427982"/>
                <a:ext cx="27917" cy="21806"/>
              </a:xfrm>
              <a:custGeom>
                <a:avLst/>
                <a:gdLst/>
                <a:ahLst/>
                <a:cxnLst/>
                <a:rect l="l" t="t" r="r" b="b"/>
                <a:pathLst>
                  <a:path w="233" h="182" extrusionOk="0">
                    <a:moveTo>
                      <a:pt x="116" y="181"/>
                    </a:moveTo>
                    <a:cubicBezTo>
                      <a:pt x="232" y="181"/>
                      <a:pt x="232" y="2"/>
                      <a:pt x="116" y="2"/>
                    </a:cubicBezTo>
                    <a:cubicBezTo>
                      <a:pt x="0" y="1"/>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6"/>
              <p:cNvSpPr/>
              <p:nvPr/>
            </p:nvSpPr>
            <p:spPr>
              <a:xfrm>
                <a:off x="10861774" y="5258803"/>
                <a:ext cx="57631" cy="44811"/>
              </a:xfrm>
              <a:custGeom>
                <a:avLst/>
                <a:gdLst/>
                <a:ahLst/>
                <a:cxnLst/>
                <a:rect l="l" t="t" r="r" b="b"/>
                <a:pathLst>
                  <a:path w="481" h="374" extrusionOk="0">
                    <a:moveTo>
                      <a:pt x="240" y="373"/>
                    </a:moveTo>
                    <a:cubicBezTo>
                      <a:pt x="479" y="373"/>
                      <a:pt x="480" y="1"/>
                      <a:pt x="240" y="1"/>
                    </a:cubicBezTo>
                    <a:cubicBezTo>
                      <a:pt x="0" y="1"/>
                      <a:pt x="0" y="373"/>
                      <a:pt x="240"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6"/>
              <p:cNvSpPr/>
              <p:nvPr/>
            </p:nvSpPr>
            <p:spPr>
              <a:xfrm>
                <a:off x="11320425" y="4949200"/>
                <a:ext cx="27917" cy="21687"/>
              </a:xfrm>
              <a:custGeom>
                <a:avLst/>
                <a:gdLst/>
                <a:ahLst/>
                <a:cxnLst/>
                <a:rect l="l" t="t" r="r" b="b"/>
                <a:pathLst>
                  <a:path w="233" h="181" extrusionOk="0">
                    <a:moveTo>
                      <a:pt x="116" y="180"/>
                    </a:moveTo>
                    <a:cubicBezTo>
                      <a:pt x="232" y="180"/>
                      <a:pt x="232" y="1"/>
                      <a:pt x="116" y="1"/>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6"/>
              <p:cNvSpPr/>
              <p:nvPr/>
            </p:nvSpPr>
            <p:spPr>
              <a:xfrm>
                <a:off x="11250932" y="4832860"/>
                <a:ext cx="26599" cy="20608"/>
              </a:xfrm>
              <a:custGeom>
                <a:avLst/>
                <a:gdLst/>
                <a:ahLst/>
                <a:cxnLst/>
                <a:rect l="l" t="t" r="r" b="b"/>
                <a:pathLst>
                  <a:path w="222" h="172"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6"/>
              <p:cNvSpPr/>
              <p:nvPr/>
            </p:nvSpPr>
            <p:spPr>
              <a:xfrm>
                <a:off x="12652286" y="5227411"/>
                <a:ext cx="62064" cy="60746"/>
              </a:xfrm>
              <a:custGeom>
                <a:avLst/>
                <a:gdLst/>
                <a:ahLst/>
                <a:cxnLst/>
                <a:rect l="l" t="t" r="r" b="b"/>
                <a:pathLst>
                  <a:path w="518" h="507" extrusionOk="0">
                    <a:moveTo>
                      <a:pt x="259" y="506"/>
                    </a:moveTo>
                    <a:cubicBezTo>
                      <a:pt x="391" y="506"/>
                      <a:pt x="517" y="390"/>
                      <a:pt x="512" y="253"/>
                    </a:cubicBezTo>
                    <a:cubicBezTo>
                      <a:pt x="506" y="116"/>
                      <a:pt x="401" y="0"/>
                      <a:pt x="259" y="0"/>
                    </a:cubicBezTo>
                    <a:cubicBezTo>
                      <a:pt x="127" y="0"/>
                      <a:pt x="1" y="116"/>
                      <a:pt x="6" y="253"/>
                    </a:cubicBezTo>
                    <a:cubicBezTo>
                      <a:pt x="12" y="390"/>
                      <a:pt x="118" y="506"/>
                      <a:pt x="259"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6"/>
              <p:cNvSpPr/>
              <p:nvPr/>
            </p:nvSpPr>
            <p:spPr>
              <a:xfrm>
                <a:off x="12741188" y="5053559"/>
                <a:ext cx="47806" cy="46488"/>
              </a:xfrm>
              <a:custGeom>
                <a:avLst/>
                <a:gdLst/>
                <a:ahLst/>
                <a:cxnLst/>
                <a:rect l="l" t="t" r="r" b="b"/>
                <a:pathLst>
                  <a:path w="399" h="388" extrusionOk="0">
                    <a:moveTo>
                      <a:pt x="200" y="387"/>
                    </a:moveTo>
                    <a:cubicBezTo>
                      <a:pt x="302" y="387"/>
                      <a:pt x="399" y="299"/>
                      <a:pt x="393" y="194"/>
                    </a:cubicBezTo>
                    <a:cubicBezTo>
                      <a:pt x="388" y="89"/>
                      <a:pt x="308" y="0"/>
                      <a:pt x="200" y="0"/>
                    </a:cubicBezTo>
                    <a:cubicBezTo>
                      <a:pt x="98" y="0"/>
                      <a:pt x="1" y="90"/>
                      <a:pt x="6" y="194"/>
                    </a:cubicBezTo>
                    <a:cubicBezTo>
                      <a:pt x="10" y="300"/>
                      <a:pt x="91" y="387"/>
                      <a:pt x="200" y="3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6"/>
              <p:cNvSpPr/>
              <p:nvPr/>
            </p:nvSpPr>
            <p:spPr>
              <a:xfrm>
                <a:off x="13095241" y="5240950"/>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6"/>
              <p:cNvSpPr/>
              <p:nvPr/>
            </p:nvSpPr>
            <p:spPr>
              <a:xfrm>
                <a:off x="13375608" y="4811653"/>
                <a:ext cx="40378" cy="35585"/>
              </a:xfrm>
              <a:custGeom>
                <a:avLst/>
                <a:gdLst/>
                <a:ahLst/>
                <a:cxnLst/>
                <a:rect l="l" t="t" r="r" b="b"/>
                <a:pathLst>
                  <a:path w="337" h="297" extrusionOk="0">
                    <a:moveTo>
                      <a:pt x="281" y="100"/>
                    </a:moveTo>
                    <a:cubicBezTo>
                      <a:pt x="276" y="90"/>
                      <a:pt x="270" y="83"/>
                      <a:pt x="265" y="73"/>
                    </a:cubicBezTo>
                    <a:cubicBezTo>
                      <a:pt x="218" y="1"/>
                      <a:pt x="117" y="1"/>
                      <a:pt x="73" y="73"/>
                    </a:cubicBezTo>
                    <a:cubicBezTo>
                      <a:pt x="67" y="83"/>
                      <a:pt x="60" y="90"/>
                      <a:pt x="55" y="100"/>
                    </a:cubicBezTo>
                    <a:cubicBezTo>
                      <a:pt x="1" y="185"/>
                      <a:pt x="73" y="297"/>
                      <a:pt x="169" y="297"/>
                    </a:cubicBezTo>
                    <a:cubicBezTo>
                      <a:pt x="266" y="297"/>
                      <a:pt x="336" y="184"/>
                      <a:pt x="281"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6"/>
              <p:cNvSpPr/>
              <p:nvPr/>
            </p:nvSpPr>
            <p:spPr>
              <a:xfrm>
                <a:off x="13194927" y="5606866"/>
                <a:ext cx="63143" cy="61345"/>
              </a:xfrm>
              <a:custGeom>
                <a:avLst/>
                <a:gdLst/>
                <a:ahLst/>
                <a:cxnLst/>
                <a:rect l="l" t="t" r="r" b="b"/>
                <a:pathLst>
                  <a:path w="527" h="512" extrusionOk="0">
                    <a:moveTo>
                      <a:pt x="264" y="512"/>
                    </a:moveTo>
                    <a:cubicBezTo>
                      <a:pt x="396" y="512"/>
                      <a:pt x="526" y="394"/>
                      <a:pt x="519" y="255"/>
                    </a:cubicBezTo>
                    <a:cubicBezTo>
                      <a:pt x="512" y="117"/>
                      <a:pt x="407" y="0"/>
                      <a:pt x="264" y="0"/>
                    </a:cubicBezTo>
                    <a:cubicBezTo>
                      <a:pt x="131" y="0"/>
                      <a:pt x="1" y="117"/>
                      <a:pt x="7" y="255"/>
                    </a:cubicBezTo>
                    <a:cubicBezTo>
                      <a:pt x="15" y="394"/>
                      <a:pt x="120" y="512"/>
                      <a:pt x="264" y="5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6"/>
              <p:cNvSpPr/>
              <p:nvPr/>
            </p:nvSpPr>
            <p:spPr>
              <a:xfrm>
                <a:off x="13527293" y="6459949"/>
                <a:ext cx="17253" cy="13659"/>
              </a:xfrm>
              <a:custGeom>
                <a:avLst/>
                <a:gdLst/>
                <a:ahLst/>
                <a:cxnLst/>
                <a:rect l="l" t="t" r="r" b="b"/>
                <a:pathLst>
                  <a:path w="144" h="114" extrusionOk="0">
                    <a:moveTo>
                      <a:pt x="73" y="113"/>
                    </a:moveTo>
                    <a:cubicBezTo>
                      <a:pt x="144" y="113"/>
                      <a:pt x="144" y="1"/>
                      <a:pt x="73" y="1"/>
                    </a:cubicBezTo>
                    <a:cubicBezTo>
                      <a:pt x="0" y="1"/>
                      <a:pt x="0" y="113"/>
                      <a:pt x="73" y="1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6"/>
              <p:cNvSpPr/>
              <p:nvPr/>
            </p:nvSpPr>
            <p:spPr>
              <a:xfrm>
                <a:off x="13447017" y="6697422"/>
                <a:ext cx="37862" cy="29235"/>
              </a:xfrm>
              <a:custGeom>
                <a:avLst/>
                <a:gdLst/>
                <a:ahLst/>
                <a:cxnLst/>
                <a:rect l="l" t="t" r="r" b="b"/>
                <a:pathLst>
                  <a:path w="316" h="244" extrusionOk="0">
                    <a:moveTo>
                      <a:pt x="158" y="244"/>
                    </a:moveTo>
                    <a:cubicBezTo>
                      <a:pt x="313" y="244"/>
                      <a:pt x="315" y="1"/>
                      <a:pt x="158" y="1"/>
                    </a:cubicBezTo>
                    <a:cubicBezTo>
                      <a:pt x="2" y="0"/>
                      <a:pt x="1" y="244"/>
                      <a:pt x="158" y="2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6"/>
              <p:cNvSpPr/>
              <p:nvPr/>
            </p:nvSpPr>
            <p:spPr>
              <a:xfrm>
                <a:off x="13326244" y="6841560"/>
                <a:ext cx="57631" cy="56313"/>
              </a:xfrm>
              <a:custGeom>
                <a:avLst/>
                <a:gdLst/>
                <a:ahLst/>
                <a:cxnLst/>
                <a:rect l="l" t="t" r="r" b="b"/>
                <a:pathLst>
                  <a:path w="481" h="470" extrusionOk="0">
                    <a:moveTo>
                      <a:pt x="240" y="470"/>
                    </a:moveTo>
                    <a:cubicBezTo>
                      <a:pt x="363" y="470"/>
                      <a:pt x="480" y="362"/>
                      <a:pt x="475" y="236"/>
                    </a:cubicBezTo>
                    <a:cubicBezTo>
                      <a:pt x="470" y="109"/>
                      <a:pt x="372" y="0"/>
                      <a:pt x="240" y="0"/>
                    </a:cubicBezTo>
                    <a:cubicBezTo>
                      <a:pt x="118" y="0"/>
                      <a:pt x="1" y="109"/>
                      <a:pt x="6" y="236"/>
                    </a:cubicBezTo>
                    <a:cubicBezTo>
                      <a:pt x="11" y="362"/>
                      <a:pt x="108" y="470"/>
                      <a:pt x="240" y="4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6"/>
              <p:cNvSpPr/>
              <p:nvPr/>
            </p:nvSpPr>
            <p:spPr>
              <a:xfrm>
                <a:off x="9328264" y="6144356"/>
                <a:ext cx="28995" cy="24322"/>
              </a:xfrm>
              <a:custGeom>
                <a:avLst/>
                <a:gdLst/>
                <a:ahLst/>
                <a:cxnLst/>
                <a:rect l="l" t="t" r="r" b="b"/>
                <a:pathLst>
                  <a:path w="242" h="203" extrusionOk="0">
                    <a:moveTo>
                      <a:pt x="204" y="59"/>
                    </a:moveTo>
                    <a:cubicBezTo>
                      <a:pt x="187" y="28"/>
                      <a:pt x="161" y="0"/>
                      <a:pt x="122" y="0"/>
                    </a:cubicBezTo>
                    <a:cubicBezTo>
                      <a:pt x="82" y="0"/>
                      <a:pt x="59" y="28"/>
                      <a:pt x="39" y="59"/>
                    </a:cubicBezTo>
                    <a:cubicBezTo>
                      <a:pt x="1" y="122"/>
                      <a:pt x="49" y="203"/>
                      <a:pt x="122" y="203"/>
                    </a:cubicBezTo>
                    <a:cubicBezTo>
                      <a:pt x="193" y="203"/>
                      <a:pt x="241" y="122"/>
                      <a:pt x="204" y="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6"/>
              <p:cNvSpPr/>
              <p:nvPr/>
            </p:nvSpPr>
            <p:spPr>
              <a:xfrm>
                <a:off x="9399075" y="6019029"/>
                <a:ext cx="30673" cy="31032"/>
              </a:xfrm>
              <a:custGeom>
                <a:avLst/>
                <a:gdLst/>
                <a:ahLst/>
                <a:cxnLst/>
                <a:rect l="l" t="t" r="r" b="b"/>
                <a:pathLst>
                  <a:path w="256" h="259" extrusionOk="0">
                    <a:moveTo>
                      <a:pt x="146" y="242"/>
                    </a:moveTo>
                    <a:cubicBezTo>
                      <a:pt x="201" y="229"/>
                      <a:pt x="256" y="193"/>
                      <a:pt x="256" y="130"/>
                    </a:cubicBezTo>
                    <a:cubicBezTo>
                      <a:pt x="256" y="68"/>
                      <a:pt x="200" y="31"/>
                      <a:pt x="146" y="18"/>
                    </a:cubicBezTo>
                    <a:cubicBezTo>
                      <a:pt x="74" y="0"/>
                      <a:pt x="1" y="52"/>
                      <a:pt x="1" y="130"/>
                    </a:cubicBezTo>
                    <a:cubicBezTo>
                      <a:pt x="1" y="206"/>
                      <a:pt x="74" y="258"/>
                      <a:pt x="146" y="2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6"/>
              <p:cNvSpPr/>
              <p:nvPr/>
            </p:nvSpPr>
            <p:spPr>
              <a:xfrm>
                <a:off x="9831247" y="6227508"/>
                <a:ext cx="74525" cy="57990"/>
              </a:xfrm>
              <a:custGeom>
                <a:avLst/>
                <a:gdLst/>
                <a:ahLst/>
                <a:cxnLst/>
                <a:rect l="l" t="t" r="r" b="b"/>
                <a:pathLst>
                  <a:path w="622" h="484" extrusionOk="0">
                    <a:moveTo>
                      <a:pt x="310" y="483"/>
                    </a:moveTo>
                    <a:cubicBezTo>
                      <a:pt x="621" y="483"/>
                      <a:pt x="621" y="0"/>
                      <a:pt x="310" y="0"/>
                    </a:cubicBezTo>
                    <a:cubicBezTo>
                      <a:pt x="0" y="0"/>
                      <a:pt x="0" y="483"/>
                      <a:pt x="310" y="4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6"/>
              <p:cNvSpPr/>
              <p:nvPr/>
            </p:nvSpPr>
            <p:spPr>
              <a:xfrm>
                <a:off x="9837477" y="6911892"/>
                <a:ext cx="26958" cy="20968"/>
              </a:xfrm>
              <a:custGeom>
                <a:avLst/>
                <a:gdLst/>
                <a:ahLst/>
                <a:cxnLst/>
                <a:rect l="l" t="t" r="r" b="b"/>
                <a:pathLst>
                  <a:path w="225" h="175" extrusionOk="0">
                    <a:moveTo>
                      <a:pt x="113" y="175"/>
                    </a:moveTo>
                    <a:cubicBezTo>
                      <a:pt x="224" y="175"/>
                      <a:pt x="224" y="1"/>
                      <a:pt x="113" y="1"/>
                    </a:cubicBezTo>
                    <a:cubicBezTo>
                      <a:pt x="1" y="1"/>
                      <a:pt x="1"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6"/>
              <p:cNvSpPr/>
              <p:nvPr/>
            </p:nvSpPr>
            <p:spPr>
              <a:xfrm>
                <a:off x="10127189" y="6932380"/>
                <a:ext cx="31152" cy="32110"/>
              </a:xfrm>
              <a:custGeom>
                <a:avLst/>
                <a:gdLst/>
                <a:ahLst/>
                <a:cxnLst/>
                <a:rect l="l" t="t" r="r" b="b"/>
                <a:pathLst>
                  <a:path w="260" h="268" extrusionOk="0">
                    <a:moveTo>
                      <a:pt x="235" y="131"/>
                    </a:moveTo>
                    <a:cubicBezTo>
                      <a:pt x="230" y="117"/>
                      <a:pt x="225" y="102"/>
                      <a:pt x="217" y="86"/>
                    </a:cubicBezTo>
                    <a:cubicBezTo>
                      <a:pt x="186" y="1"/>
                      <a:pt x="77" y="1"/>
                      <a:pt x="43" y="86"/>
                    </a:cubicBezTo>
                    <a:cubicBezTo>
                      <a:pt x="38" y="101"/>
                      <a:pt x="33" y="116"/>
                      <a:pt x="26" y="131"/>
                    </a:cubicBezTo>
                    <a:cubicBezTo>
                      <a:pt x="1" y="197"/>
                      <a:pt x="64" y="266"/>
                      <a:pt x="130" y="266"/>
                    </a:cubicBezTo>
                    <a:cubicBezTo>
                      <a:pt x="196" y="267"/>
                      <a:pt x="259" y="197"/>
                      <a:pt x="235" y="1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6"/>
              <p:cNvSpPr/>
              <p:nvPr/>
            </p:nvSpPr>
            <p:spPr>
              <a:xfrm>
                <a:off x="9955614" y="6709883"/>
                <a:ext cx="35825" cy="27797"/>
              </a:xfrm>
              <a:custGeom>
                <a:avLst/>
                <a:gdLst/>
                <a:ahLst/>
                <a:cxnLst/>
                <a:rect l="l" t="t" r="r" b="b"/>
                <a:pathLst>
                  <a:path w="299" h="232" extrusionOk="0">
                    <a:moveTo>
                      <a:pt x="150" y="231"/>
                    </a:moveTo>
                    <a:cubicBezTo>
                      <a:pt x="298" y="231"/>
                      <a:pt x="298" y="1"/>
                      <a:pt x="150" y="1"/>
                    </a:cubicBezTo>
                    <a:cubicBezTo>
                      <a:pt x="1" y="1"/>
                      <a:pt x="1" y="231"/>
                      <a:pt x="150"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6"/>
              <p:cNvSpPr/>
              <p:nvPr/>
            </p:nvSpPr>
            <p:spPr>
              <a:xfrm>
                <a:off x="9296992" y="5718054"/>
                <a:ext cx="33309" cy="25880"/>
              </a:xfrm>
              <a:custGeom>
                <a:avLst/>
                <a:gdLst/>
                <a:ahLst/>
                <a:cxnLst/>
                <a:rect l="l" t="t" r="r" b="b"/>
                <a:pathLst>
                  <a:path w="278" h="216" extrusionOk="0">
                    <a:moveTo>
                      <a:pt x="139" y="215"/>
                    </a:moveTo>
                    <a:cubicBezTo>
                      <a:pt x="278" y="215"/>
                      <a:pt x="278" y="1"/>
                      <a:pt x="139" y="1"/>
                    </a:cubicBezTo>
                    <a:cubicBezTo>
                      <a:pt x="0" y="0"/>
                      <a:pt x="0"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6"/>
              <p:cNvSpPr/>
              <p:nvPr/>
            </p:nvSpPr>
            <p:spPr>
              <a:xfrm>
                <a:off x="9315444" y="5047089"/>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6"/>
              <p:cNvSpPr/>
              <p:nvPr/>
            </p:nvSpPr>
            <p:spPr>
              <a:xfrm>
                <a:off x="9278421" y="4892288"/>
                <a:ext cx="23723" cy="18571"/>
              </a:xfrm>
              <a:custGeom>
                <a:avLst/>
                <a:gdLst/>
                <a:ahLst/>
                <a:cxnLst/>
                <a:rect l="l" t="t" r="r" b="b"/>
                <a:pathLst>
                  <a:path w="198" h="155" extrusionOk="0">
                    <a:moveTo>
                      <a:pt x="98" y="154"/>
                    </a:moveTo>
                    <a:cubicBezTo>
                      <a:pt x="198" y="154"/>
                      <a:pt x="198" y="0"/>
                      <a:pt x="98" y="0"/>
                    </a:cubicBezTo>
                    <a:cubicBezTo>
                      <a:pt x="0" y="0"/>
                      <a:pt x="0" y="154"/>
                      <a:pt x="98"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6"/>
              <p:cNvSpPr/>
              <p:nvPr/>
            </p:nvSpPr>
            <p:spPr>
              <a:xfrm>
                <a:off x="9670815" y="4710289"/>
                <a:ext cx="56553" cy="43852"/>
              </a:xfrm>
              <a:custGeom>
                <a:avLst/>
                <a:gdLst/>
                <a:ahLst/>
                <a:cxnLst/>
                <a:rect l="l" t="t" r="r" b="b"/>
                <a:pathLst>
                  <a:path w="472" h="366" extrusionOk="0">
                    <a:moveTo>
                      <a:pt x="235" y="366"/>
                    </a:moveTo>
                    <a:cubicBezTo>
                      <a:pt x="470" y="366"/>
                      <a:pt x="471" y="1"/>
                      <a:pt x="235" y="1"/>
                    </a:cubicBezTo>
                    <a:cubicBezTo>
                      <a:pt x="1" y="1"/>
                      <a:pt x="1" y="366"/>
                      <a:pt x="235" y="3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6"/>
              <p:cNvSpPr/>
              <p:nvPr/>
            </p:nvSpPr>
            <p:spPr>
              <a:xfrm>
                <a:off x="9274947" y="4480963"/>
                <a:ext cx="30553" cy="23604"/>
              </a:xfrm>
              <a:custGeom>
                <a:avLst/>
                <a:gdLst/>
                <a:ahLst/>
                <a:cxnLst/>
                <a:rect l="l" t="t" r="r" b="b"/>
                <a:pathLst>
                  <a:path w="255" h="197" extrusionOk="0">
                    <a:moveTo>
                      <a:pt x="127" y="197"/>
                    </a:moveTo>
                    <a:cubicBezTo>
                      <a:pt x="254" y="197"/>
                      <a:pt x="254" y="1"/>
                      <a:pt x="127" y="1"/>
                    </a:cubicBezTo>
                    <a:cubicBezTo>
                      <a:pt x="1" y="1"/>
                      <a:pt x="1"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6"/>
              <p:cNvSpPr/>
              <p:nvPr/>
            </p:nvSpPr>
            <p:spPr>
              <a:xfrm>
                <a:off x="9500797" y="4298365"/>
                <a:ext cx="34507" cy="26839"/>
              </a:xfrm>
              <a:custGeom>
                <a:avLst/>
                <a:gdLst/>
                <a:ahLst/>
                <a:cxnLst/>
                <a:rect l="l" t="t" r="r" b="b"/>
                <a:pathLst>
                  <a:path w="288" h="224" extrusionOk="0">
                    <a:moveTo>
                      <a:pt x="144" y="223"/>
                    </a:moveTo>
                    <a:cubicBezTo>
                      <a:pt x="287" y="223"/>
                      <a:pt x="287" y="1"/>
                      <a:pt x="144" y="1"/>
                    </a:cubicBezTo>
                    <a:cubicBezTo>
                      <a:pt x="0" y="1"/>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6"/>
              <p:cNvSpPr/>
              <p:nvPr/>
            </p:nvSpPr>
            <p:spPr>
              <a:xfrm>
                <a:off x="9695976" y="4078384"/>
                <a:ext cx="29594" cy="23004"/>
              </a:xfrm>
              <a:custGeom>
                <a:avLst/>
                <a:gdLst/>
                <a:ahLst/>
                <a:cxnLst/>
                <a:rect l="l" t="t" r="r" b="b"/>
                <a:pathLst>
                  <a:path w="247" h="192" extrusionOk="0">
                    <a:moveTo>
                      <a:pt x="123" y="192"/>
                    </a:moveTo>
                    <a:cubicBezTo>
                      <a:pt x="245" y="192"/>
                      <a:pt x="246" y="1"/>
                      <a:pt x="123" y="1"/>
                    </a:cubicBezTo>
                    <a:cubicBezTo>
                      <a:pt x="1" y="1"/>
                      <a:pt x="1" y="192"/>
                      <a:pt x="123"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6"/>
              <p:cNvSpPr/>
              <p:nvPr/>
            </p:nvSpPr>
            <p:spPr>
              <a:xfrm>
                <a:off x="9607672" y="3861759"/>
                <a:ext cx="31032" cy="24083"/>
              </a:xfrm>
              <a:custGeom>
                <a:avLst/>
                <a:gdLst/>
                <a:ahLst/>
                <a:cxnLst/>
                <a:rect l="l" t="t" r="r" b="b"/>
                <a:pathLst>
                  <a:path w="259" h="201" extrusionOk="0">
                    <a:moveTo>
                      <a:pt x="129" y="201"/>
                    </a:moveTo>
                    <a:cubicBezTo>
                      <a:pt x="259" y="201"/>
                      <a:pt x="259"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6"/>
              <p:cNvSpPr/>
              <p:nvPr/>
            </p:nvSpPr>
            <p:spPr>
              <a:xfrm>
                <a:off x="9304661" y="3895427"/>
                <a:ext cx="64580" cy="50083"/>
              </a:xfrm>
              <a:custGeom>
                <a:avLst/>
                <a:gdLst/>
                <a:ahLst/>
                <a:cxnLst/>
                <a:rect l="l" t="t" r="r" b="b"/>
                <a:pathLst>
                  <a:path w="539" h="418" extrusionOk="0">
                    <a:moveTo>
                      <a:pt x="270" y="417"/>
                    </a:moveTo>
                    <a:cubicBezTo>
                      <a:pt x="539" y="417"/>
                      <a:pt x="539" y="1"/>
                      <a:pt x="270" y="1"/>
                    </a:cubicBezTo>
                    <a:cubicBezTo>
                      <a:pt x="1" y="1"/>
                      <a:pt x="1" y="417"/>
                      <a:pt x="270"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6"/>
              <p:cNvSpPr/>
              <p:nvPr/>
            </p:nvSpPr>
            <p:spPr>
              <a:xfrm>
                <a:off x="9614861" y="3414489"/>
                <a:ext cx="39898" cy="30792"/>
              </a:xfrm>
              <a:custGeom>
                <a:avLst/>
                <a:gdLst/>
                <a:ahLst/>
                <a:cxnLst/>
                <a:rect l="l" t="t" r="r" b="b"/>
                <a:pathLst>
                  <a:path w="333" h="257" extrusionOk="0">
                    <a:moveTo>
                      <a:pt x="167" y="256"/>
                    </a:moveTo>
                    <a:cubicBezTo>
                      <a:pt x="332" y="256"/>
                      <a:pt x="333" y="0"/>
                      <a:pt x="167" y="0"/>
                    </a:cubicBezTo>
                    <a:cubicBezTo>
                      <a:pt x="1" y="0"/>
                      <a:pt x="1" y="256"/>
                      <a:pt x="167" y="2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6"/>
              <p:cNvSpPr/>
              <p:nvPr/>
            </p:nvSpPr>
            <p:spPr>
              <a:xfrm>
                <a:off x="9855928" y="3342121"/>
                <a:ext cx="60147" cy="46848"/>
              </a:xfrm>
              <a:custGeom>
                <a:avLst/>
                <a:gdLst/>
                <a:ahLst/>
                <a:cxnLst/>
                <a:rect l="l" t="t" r="r" b="b"/>
                <a:pathLst>
                  <a:path w="502" h="391" extrusionOk="0">
                    <a:moveTo>
                      <a:pt x="251" y="390"/>
                    </a:moveTo>
                    <a:cubicBezTo>
                      <a:pt x="502" y="390"/>
                      <a:pt x="502" y="1"/>
                      <a:pt x="251" y="1"/>
                    </a:cubicBezTo>
                    <a:cubicBezTo>
                      <a:pt x="1" y="3"/>
                      <a:pt x="1" y="390"/>
                      <a:pt x="251"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6"/>
              <p:cNvSpPr/>
              <p:nvPr/>
            </p:nvSpPr>
            <p:spPr>
              <a:xfrm>
                <a:off x="11649795" y="3983012"/>
                <a:ext cx="34627" cy="26839"/>
              </a:xfrm>
              <a:custGeom>
                <a:avLst/>
                <a:gdLst/>
                <a:ahLst/>
                <a:cxnLst/>
                <a:rect l="l" t="t" r="r" b="b"/>
                <a:pathLst>
                  <a:path w="289" h="224" extrusionOk="0">
                    <a:moveTo>
                      <a:pt x="145" y="223"/>
                    </a:moveTo>
                    <a:cubicBezTo>
                      <a:pt x="288" y="223"/>
                      <a:pt x="288" y="1"/>
                      <a:pt x="145" y="1"/>
                    </a:cubicBezTo>
                    <a:cubicBezTo>
                      <a:pt x="3" y="1"/>
                      <a:pt x="1" y="223"/>
                      <a:pt x="145"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
              <p:cNvSpPr/>
              <p:nvPr/>
            </p:nvSpPr>
            <p:spPr>
              <a:xfrm>
                <a:off x="11730431" y="4096237"/>
                <a:ext cx="13659" cy="10783"/>
              </a:xfrm>
              <a:custGeom>
                <a:avLst/>
                <a:gdLst/>
                <a:ahLst/>
                <a:cxnLst/>
                <a:rect l="l" t="t" r="r" b="b"/>
                <a:pathLst>
                  <a:path w="114" h="90" extrusionOk="0">
                    <a:moveTo>
                      <a:pt x="57" y="89"/>
                    </a:moveTo>
                    <a:cubicBezTo>
                      <a:pt x="113" y="89"/>
                      <a:pt x="113" y="1"/>
                      <a:pt x="57" y="1"/>
                    </a:cubicBezTo>
                    <a:cubicBezTo>
                      <a:pt x="0" y="1"/>
                      <a:pt x="0" y="89"/>
                      <a:pt x="57" y="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
              <p:cNvSpPr/>
              <p:nvPr/>
            </p:nvSpPr>
            <p:spPr>
              <a:xfrm>
                <a:off x="11433530" y="4344614"/>
                <a:ext cx="35226" cy="27677"/>
              </a:xfrm>
              <a:custGeom>
                <a:avLst/>
                <a:gdLst/>
                <a:ahLst/>
                <a:cxnLst/>
                <a:rect l="l" t="t" r="r" b="b"/>
                <a:pathLst>
                  <a:path w="294" h="231" extrusionOk="0">
                    <a:moveTo>
                      <a:pt x="147" y="231"/>
                    </a:moveTo>
                    <a:cubicBezTo>
                      <a:pt x="293" y="231"/>
                      <a:pt x="293"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6"/>
              <p:cNvSpPr/>
              <p:nvPr/>
            </p:nvSpPr>
            <p:spPr>
              <a:xfrm>
                <a:off x="11542921" y="4170642"/>
                <a:ext cx="26479" cy="31272"/>
              </a:xfrm>
              <a:custGeom>
                <a:avLst/>
                <a:gdLst/>
                <a:ahLst/>
                <a:cxnLst/>
                <a:rect l="l" t="t" r="r" b="b"/>
                <a:pathLst>
                  <a:path w="221" h="261" extrusionOk="0">
                    <a:moveTo>
                      <a:pt x="217" y="155"/>
                    </a:moveTo>
                    <a:cubicBezTo>
                      <a:pt x="221" y="123"/>
                      <a:pt x="216" y="96"/>
                      <a:pt x="198" y="66"/>
                    </a:cubicBezTo>
                    <a:cubicBezTo>
                      <a:pt x="160" y="1"/>
                      <a:pt x="59" y="1"/>
                      <a:pt x="23" y="66"/>
                    </a:cubicBezTo>
                    <a:cubicBezTo>
                      <a:pt x="7" y="96"/>
                      <a:pt x="0" y="122"/>
                      <a:pt x="5" y="155"/>
                    </a:cubicBezTo>
                    <a:cubicBezTo>
                      <a:pt x="11" y="212"/>
                      <a:pt x="48" y="260"/>
                      <a:pt x="110" y="260"/>
                    </a:cubicBezTo>
                    <a:cubicBezTo>
                      <a:pt x="174" y="260"/>
                      <a:pt x="210" y="212"/>
                      <a:pt x="217"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
              <p:cNvSpPr/>
              <p:nvPr/>
            </p:nvSpPr>
            <p:spPr>
              <a:xfrm>
                <a:off x="11410286" y="4664999"/>
                <a:ext cx="23484" cy="24802"/>
              </a:xfrm>
              <a:custGeom>
                <a:avLst/>
                <a:gdLst/>
                <a:ahLst/>
                <a:cxnLst/>
                <a:rect l="l" t="t" r="r" b="b"/>
                <a:pathLst>
                  <a:path w="196" h="207" extrusionOk="0">
                    <a:moveTo>
                      <a:pt x="170" y="80"/>
                    </a:moveTo>
                    <a:cubicBezTo>
                      <a:pt x="165" y="68"/>
                      <a:pt x="158" y="54"/>
                      <a:pt x="153" y="42"/>
                    </a:cubicBezTo>
                    <a:cubicBezTo>
                      <a:pt x="134" y="0"/>
                      <a:pt x="60" y="0"/>
                      <a:pt x="42" y="42"/>
                    </a:cubicBezTo>
                    <a:cubicBezTo>
                      <a:pt x="37" y="56"/>
                      <a:pt x="31" y="69"/>
                      <a:pt x="25" y="80"/>
                    </a:cubicBezTo>
                    <a:cubicBezTo>
                      <a:pt x="0" y="137"/>
                      <a:pt x="29" y="207"/>
                      <a:pt x="97" y="207"/>
                    </a:cubicBezTo>
                    <a:cubicBezTo>
                      <a:pt x="167" y="207"/>
                      <a:pt x="195" y="136"/>
                      <a:pt x="170" y="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6"/>
              <p:cNvSpPr/>
              <p:nvPr/>
            </p:nvSpPr>
            <p:spPr>
              <a:xfrm>
                <a:off x="10697028" y="3023173"/>
                <a:ext cx="24682" cy="19290"/>
              </a:xfrm>
              <a:custGeom>
                <a:avLst/>
                <a:gdLst/>
                <a:ahLst/>
                <a:cxnLst/>
                <a:rect l="l" t="t" r="r" b="b"/>
                <a:pathLst>
                  <a:path w="206" h="161" extrusionOk="0">
                    <a:moveTo>
                      <a:pt x="103" y="160"/>
                    </a:moveTo>
                    <a:cubicBezTo>
                      <a:pt x="206" y="160"/>
                      <a:pt x="206" y="0"/>
                      <a:pt x="103" y="0"/>
                    </a:cubicBezTo>
                    <a:cubicBezTo>
                      <a:pt x="0" y="0"/>
                      <a:pt x="0" y="160"/>
                      <a:pt x="103"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6"/>
              <p:cNvSpPr/>
              <p:nvPr/>
            </p:nvSpPr>
            <p:spPr>
              <a:xfrm>
                <a:off x="10425648" y="2834224"/>
                <a:ext cx="30074" cy="23364"/>
              </a:xfrm>
              <a:custGeom>
                <a:avLst/>
                <a:gdLst/>
                <a:ahLst/>
                <a:cxnLst/>
                <a:rect l="l" t="t" r="r" b="b"/>
                <a:pathLst>
                  <a:path w="251" h="195" extrusionOk="0">
                    <a:moveTo>
                      <a:pt x="125" y="195"/>
                    </a:moveTo>
                    <a:cubicBezTo>
                      <a:pt x="251" y="195"/>
                      <a:pt x="251" y="1"/>
                      <a:pt x="125" y="1"/>
                    </a:cubicBezTo>
                    <a:cubicBezTo>
                      <a:pt x="2" y="1"/>
                      <a:pt x="1" y="195"/>
                      <a:pt x="125"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6"/>
              <p:cNvSpPr/>
              <p:nvPr/>
            </p:nvSpPr>
            <p:spPr>
              <a:xfrm>
                <a:off x="10352201" y="2990583"/>
                <a:ext cx="48765" cy="37742"/>
              </a:xfrm>
              <a:custGeom>
                <a:avLst/>
                <a:gdLst/>
                <a:ahLst/>
                <a:cxnLst/>
                <a:rect l="l" t="t" r="r" b="b"/>
                <a:pathLst>
                  <a:path w="407" h="315" extrusionOk="0">
                    <a:moveTo>
                      <a:pt x="204" y="314"/>
                    </a:moveTo>
                    <a:cubicBezTo>
                      <a:pt x="405" y="314"/>
                      <a:pt x="406" y="1"/>
                      <a:pt x="204" y="1"/>
                    </a:cubicBezTo>
                    <a:cubicBezTo>
                      <a:pt x="0" y="0"/>
                      <a:pt x="0" y="314"/>
                      <a:pt x="204" y="3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
              <p:cNvSpPr/>
              <p:nvPr/>
            </p:nvSpPr>
            <p:spPr>
              <a:xfrm>
                <a:off x="10538513" y="2691045"/>
                <a:ext cx="37981" cy="29474"/>
              </a:xfrm>
              <a:custGeom>
                <a:avLst/>
                <a:gdLst/>
                <a:ahLst/>
                <a:cxnLst/>
                <a:rect l="l" t="t" r="r" b="b"/>
                <a:pathLst>
                  <a:path w="317" h="246" extrusionOk="0">
                    <a:moveTo>
                      <a:pt x="159" y="245"/>
                    </a:moveTo>
                    <a:cubicBezTo>
                      <a:pt x="317" y="245"/>
                      <a:pt x="317" y="1"/>
                      <a:pt x="159" y="1"/>
                    </a:cubicBezTo>
                    <a:cubicBezTo>
                      <a:pt x="1" y="1"/>
                      <a:pt x="1" y="245"/>
                      <a:pt x="159" y="2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
              <p:cNvSpPr/>
              <p:nvPr/>
            </p:nvSpPr>
            <p:spPr>
              <a:xfrm>
                <a:off x="10045595" y="2817211"/>
                <a:ext cx="42654" cy="40378"/>
              </a:xfrm>
              <a:custGeom>
                <a:avLst/>
                <a:gdLst/>
                <a:ahLst/>
                <a:cxnLst/>
                <a:rect l="l" t="t" r="r" b="b"/>
                <a:pathLst>
                  <a:path w="356" h="337" extrusionOk="0">
                    <a:moveTo>
                      <a:pt x="304" y="118"/>
                    </a:moveTo>
                    <a:cubicBezTo>
                      <a:pt x="297" y="106"/>
                      <a:pt x="291" y="93"/>
                      <a:pt x="284" y="81"/>
                    </a:cubicBezTo>
                    <a:cubicBezTo>
                      <a:pt x="242" y="0"/>
                      <a:pt x="114" y="0"/>
                      <a:pt x="72" y="81"/>
                    </a:cubicBezTo>
                    <a:cubicBezTo>
                      <a:pt x="65" y="93"/>
                      <a:pt x="59" y="106"/>
                      <a:pt x="52" y="118"/>
                    </a:cubicBezTo>
                    <a:cubicBezTo>
                      <a:pt x="1" y="214"/>
                      <a:pt x="64" y="337"/>
                      <a:pt x="178" y="337"/>
                    </a:cubicBezTo>
                    <a:cubicBezTo>
                      <a:pt x="292" y="337"/>
                      <a:pt x="355" y="214"/>
                      <a:pt x="304"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6"/>
              <p:cNvSpPr/>
              <p:nvPr/>
            </p:nvSpPr>
            <p:spPr>
              <a:xfrm>
                <a:off x="9935246" y="3045698"/>
                <a:ext cx="41456" cy="32350"/>
              </a:xfrm>
              <a:custGeom>
                <a:avLst/>
                <a:gdLst/>
                <a:ahLst/>
                <a:cxnLst/>
                <a:rect l="l" t="t" r="r" b="b"/>
                <a:pathLst>
                  <a:path w="346" h="270" extrusionOk="0">
                    <a:moveTo>
                      <a:pt x="173" y="270"/>
                    </a:moveTo>
                    <a:cubicBezTo>
                      <a:pt x="346" y="270"/>
                      <a:pt x="346" y="1"/>
                      <a:pt x="173" y="1"/>
                    </a:cubicBezTo>
                    <a:cubicBezTo>
                      <a:pt x="0" y="2"/>
                      <a:pt x="0" y="270"/>
                      <a:pt x="173"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6"/>
              <p:cNvSpPr/>
              <p:nvPr/>
            </p:nvSpPr>
            <p:spPr>
              <a:xfrm>
                <a:off x="12279422" y="4815846"/>
                <a:ext cx="25401" cy="19650"/>
              </a:xfrm>
              <a:custGeom>
                <a:avLst/>
                <a:gdLst/>
                <a:ahLst/>
                <a:cxnLst/>
                <a:rect l="l" t="t" r="r" b="b"/>
                <a:pathLst>
                  <a:path w="212" h="164" extrusionOk="0">
                    <a:moveTo>
                      <a:pt x="106" y="164"/>
                    </a:moveTo>
                    <a:cubicBezTo>
                      <a:pt x="210" y="164"/>
                      <a:pt x="211" y="0"/>
                      <a:pt x="106" y="0"/>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
              <p:cNvSpPr/>
              <p:nvPr/>
            </p:nvSpPr>
            <p:spPr>
              <a:xfrm>
                <a:off x="12302786" y="4673985"/>
                <a:ext cx="21687" cy="23124"/>
              </a:xfrm>
              <a:custGeom>
                <a:avLst/>
                <a:gdLst/>
                <a:ahLst/>
                <a:cxnLst/>
                <a:rect l="l" t="t" r="r" b="b"/>
                <a:pathLst>
                  <a:path w="181" h="193" extrusionOk="0">
                    <a:moveTo>
                      <a:pt x="68" y="31"/>
                    </a:moveTo>
                    <a:cubicBezTo>
                      <a:pt x="55" y="39"/>
                      <a:pt x="44" y="46"/>
                      <a:pt x="32" y="53"/>
                    </a:cubicBezTo>
                    <a:cubicBezTo>
                      <a:pt x="1" y="73"/>
                      <a:pt x="1" y="119"/>
                      <a:pt x="32" y="139"/>
                    </a:cubicBezTo>
                    <a:cubicBezTo>
                      <a:pt x="44" y="147"/>
                      <a:pt x="55" y="153"/>
                      <a:pt x="68" y="162"/>
                    </a:cubicBezTo>
                    <a:cubicBezTo>
                      <a:pt x="117" y="192"/>
                      <a:pt x="181" y="152"/>
                      <a:pt x="181" y="95"/>
                    </a:cubicBezTo>
                    <a:cubicBezTo>
                      <a:pt x="181" y="39"/>
                      <a:pt x="117" y="0"/>
                      <a:pt x="68" y="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6"/>
              <p:cNvSpPr/>
              <p:nvPr/>
            </p:nvSpPr>
            <p:spPr>
              <a:xfrm>
                <a:off x="13264539" y="4551774"/>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6"/>
              <p:cNvSpPr/>
              <p:nvPr/>
            </p:nvSpPr>
            <p:spPr>
              <a:xfrm>
                <a:off x="13484999" y="4363664"/>
                <a:ext cx="31991" cy="24682"/>
              </a:xfrm>
              <a:custGeom>
                <a:avLst/>
                <a:gdLst/>
                <a:ahLst/>
                <a:cxnLst/>
                <a:rect l="l" t="t" r="r" b="b"/>
                <a:pathLst>
                  <a:path w="267" h="206" extrusionOk="0">
                    <a:moveTo>
                      <a:pt x="133" y="206"/>
                    </a:moveTo>
                    <a:cubicBezTo>
                      <a:pt x="265" y="206"/>
                      <a:pt x="267" y="0"/>
                      <a:pt x="133" y="0"/>
                    </a:cubicBezTo>
                    <a:cubicBezTo>
                      <a:pt x="1" y="0"/>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6"/>
              <p:cNvSpPr/>
              <p:nvPr/>
            </p:nvSpPr>
            <p:spPr>
              <a:xfrm>
                <a:off x="11099127" y="4827109"/>
                <a:ext cx="26719" cy="20608"/>
              </a:xfrm>
              <a:custGeom>
                <a:avLst/>
                <a:gdLst/>
                <a:ahLst/>
                <a:cxnLst/>
                <a:rect l="l" t="t" r="r" b="b"/>
                <a:pathLst>
                  <a:path w="223" h="172" extrusionOk="0">
                    <a:moveTo>
                      <a:pt x="111" y="171"/>
                    </a:moveTo>
                    <a:cubicBezTo>
                      <a:pt x="222" y="171"/>
                      <a:pt x="222" y="0"/>
                      <a:pt x="111" y="0"/>
                    </a:cubicBezTo>
                    <a:cubicBezTo>
                      <a:pt x="1"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
              <p:cNvSpPr/>
              <p:nvPr/>
            </p:nvSpPr>
            <p:spPr>
              <a:xfrm>
                <a:off x="11598515" y="4700824"/>
                <a:ext cx="20488" cy="15935"/>
              </a:xfrm>
              <a:custGeom>
                <a:avLst/>
                <a:gdLst/>
                <a:ahLst/>
                <a:cxnLst/>
                <a:rect l="l" t="t" r="r" b="b"/>
                <a:pathLst>
                  <a:path w="171" h="133" extrusionOk="0">
                    <a:moveTo>
                      <a:pt x="86" y="133"/>
                    </a:moveTo>
                    <a:cubicBezTo>
                      <a:pt x="170" y="133"/>
                      <a:pt x="170" y="1"/>
                      <a:pt x="86" y="1"/>
                    </a:cubicBezTo>
                    <a:cubicBezTo>
                      <a:pt x="1" y="2"/>
                      <a:pt x="0" y="133"/>
                      <a:pt x="86"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
              <p:cNvSpPr/>
              <p:nvPr/>
            </p:nvSpPr>
            <p:spPr>
              <a:xfrm>
                <a:off x="10449371" y="4621386"/>
                <a:ext cx="29594" cy="23244"/>
              </a:xfrm>
              <a:custGeom>
                <a:avLst/>
                <a:gdLst/>
                <a:ahLst/>
                <a:cxnLst/>
                <a:rect l="l" t="t" r="r" b="b"/>
                <a:pathLst>
                  <a:path w="247" h="194" extrusionOk="0">
                    <a:moveTo>
                      <a:pt x="122" y="193"/>
                    </a:moveTo>
                    <a:cubicBezTo>
                      <a:pt x="246" y="193"/>
                      <a:pt x="247" y="2"/>
                      <a:pt x="122" y="2"/>
                    </a:cubicBezTo>
                    <a:cubicBezTo>
                      <a:pt x="0" y="0"/>
                      <a:pt x="0" y="193"/>
                      <a:pt x="122"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
              <p:cNvSpPr/>
              <p:nvPr/>
            </p:nvSpPr>
            <p:spPr>
              <a:xfrm>
                <a:off x="10319132" y="4577893"/>
                <a:ext cx="21447" cy="16534"/>
              </a:xfrm>
              <a:custGeom>
                <a:avLst/>
                <a:gdLst/>
                <a:ahLst/>
                <a:cxnLst/>
                <a:rect l="l" t="t" r="r" b="b"/>
                <a:pathLst>
                  <a:path w="179" h="138" extrusionOk="0">
                    <a:moveTo>
                      <a:pt x="89" y="138"/>
                    </a:moveTo>
                    <a:cubicBezTo>
                      <a:pt x="178" y="138"/>
                      <a:pt x="178" y="1"/>
                      <a:pt x="89" y="1"/>
                    </a:cubicBezTo>
                    <a:cubicBezTo>
                      <a:pt x="1" y="1"/>
                      <a:pt x="1" y="138"/>
                      <a:pt x="89" y="1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6"/>
              <p:cNvSpPr/>
              <p:nvPr/>
            </p:nvSpPr>
            <p:spPr>
              <a:xfrm>
                <a:off x="10221244" y="4486954"/>
                <a:ext cx="30193" cy="23364"/>
              </a:xfrm>
              <a:custGeom>
                <a:avLst/>
                <a:gdLst/>
                <a:ahLst/>
                <a:cxnLst/>
                <a:rect l="l" t="t" r="r" b="b"/>
                <a:pathLst>
                  <a:path w="252" h="195" extrusionOk="0">
                    <a:moveTo>
                      <a:pt x="126" y="194"/>
                    </a:moveTo>
                    <a:cubicBezTo>
                      <a:pt x="252" y="194"/>
                      <a:pt x="252" y="0"/>
                      <a:pt x="126" y="0"/>
                    </a:cubicBezTo>
                    <a:cubicBezTo>
                      <a:pt x="1" y="0"/>
                      <a:pt x="1"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
              <p:cNvSpPr/>
              <p:nvPr/>
            </p:nvSpPr>
            <p:spPr>
              <a:xfrm>
                <a:off x="10377961" y="4269849"/>
                <a:ext cx="52239" cy="53437"/>
              </a:xfrm>
              <a:custGeom>
                <a:avLst/>
                <a:gdLst/>
                <a:ahLst/>
                <a:cxnLst/>
                <a:rect l="l" t="t" r="r" b="b"/>
                <a:pathLst>
                  <a:path w="436" h="446" extrusionOk="0">
                    <a:moveTo>
                      <a:pt x="334" y="29"/>
                    </a:moveTo>
                    <a:cubicBezTo>
                      <a:pt x="300" y="13"/>
                      <a:pt x="270" y="1"/>
                      <a:pt x="231" y="1"/>
                    </a:cubicBezTo>
                    <a:cubicBezTo>
                      <a:pt x="196" y="1"/>
                      <a:pt x="165" y="12"/>
                      <a:pt x="135" y="28"/>
                    </a:cubicBezTo>
                    <a:cubicBezTo>
                      <a:pt x="35" y="80"/>
                      <a:pt x="0" y="212"/>
                      <a:pt x="57" y="308"/>
                    </a:cubicBezTo>
                    <a:cubicBezTo>
                      <a:pt x="120" y="417"/>
                      <a:pt x="286" y="446"/>
                      <a:pt x="376" y="349"/>
                    </a:cubicBezTo>
                    <a:cubicBezTo>
                      <a:pt x="413" y="309"/>
                      <a:pt x="436" y="260"/>
                      <a:pt x="436" y="204"/>
                    </a:cubicBezTo>
                    <a:cubicBezTo>
                      <a:pt x="434" y="139"/>
                      <a:pt x="397" y="57"/>
                      <a:pt x="33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6"/>
              <p:cNvSpPr/>
              <p:nvPr/>
            </p:nvSpPr>
            <p:spPr>
              <a:xfrm>
                <a:off x="10689240" y="4367378"/>
                <a:ext cx="52120" cy="40617"/>
              </a:xfrm>
              <a:custGeom>
                <a:avLst/>
                <a:gdLst/>
                <a:ahLst/>
                <a:cxnLst/>
                <a:rect l="l" t="t" r="r" b="b"/>
                <a:pathLst>
                  <a:path w="435" h="339" extrusionOk="0">
                    <a:moveTo>
                      <a:pt x="217" y="338"/>
                    </a:moveTo>
                    <a:cubicBezTo>
                      <a:pt x="434" y="338"/>
                      <a:pt x="434" y="1"/>
                      <a:pt x="217" y="1"/>
                    </a:cubicBezTo>
                    <a:cubicBezTo>
                      <a:pt x="1" y="1"/>
                      <a:pt x="1" y="338"/>
                      <a:pt x="217"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6"/>
              <p:cNvSpPr/>
              <p:nvPr/>
            </p:nvSpPr>
            <p:spPr>
              <a:xfrm>
                <a:off x="11886070" y="5139946"/>
                <a:ext cx="17733" cy="13779"/>
              </a:xfrm>
              <a:custGeom>
                <a:avLst/>
                <a:gdLst/>
                <a:ahLst/>
                <a:cxnLst/>
                <a:rect l="l" t="t" r="r" b="b"/>
                <a:pathLst>
                  <a:path w="148" h="115" extrusionOk="0">
                    <a:moveTo>
                      <a:pt x="73" y="114"/>
                    </a:moveTo>
                    <a:cubicBezTo>
                      <a:pt x="147" y="114"/>
                      <a:pt x="147" y="0"/>
                      <a:pt x="73" y="0"/>
                    </a:cubicBezTo>
                    <a:cubicBezTo>
                      <a:pt x="1" y="1"/>
                      <a:pt x="1" y="114"/>
                      <a:pt x="73"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
              <p:cNvSpPr/>
              <p:nvPr/>
            </p:nvSpPr>
            <p:spPr>
              <a:xfrm>
                <a:off x="12052014" y="4897680"/>
                <a:ext cx="24682" cy="19530"/>
              </a:xfrm>
              <a:custGeom>
                <a:avLst/>
                <a:gdLst/>
                <a:ahLst/>
                <a:cxnLst/>
                <a:rect l="l" t="t" r="r" b="b"/>
                <a:pathLst>
                  <a:path w="206" h="163" extrusionOk="0">
                    <a:moveTo>
                      <a:pt x="103" y="162"/>
                    </a:moveTo>
                    <a:cubicBezTo>
                      <a:pt x="206" y="162"/>
                      <a:pt x="206" y="3"/>
                      <a:pt x="103" y="3"/>
                    </a:cubicBezTo>
                    <a:cubicBezTo>
                      <a:pt x="0" y="1"/>
                      <a:pt x="0" y="162"/>
                      <a:pt x="103"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6"/>
              <p:cNvSpPr/>
              <p:nvPr/>
            </p:nvSpPr>
            <p:spPr>
              <a:xfrm>
                <a:off x="11889066" y="4822436"/>
                <a:ext cx="46249" cy="48166"/>
              </a:xfrm>
              <a:custGeom>
                <a:avLst/>
                <a:gdLst/>
                <a:ahLst/>
                <a:cxnLst/>
                <a:rect l="l" t="t" r="r" b="b"/>
                <a:pathLst>
                  <a:path w="386" h="402" extrusionOk="0">
                    <a:moveTo>
                      <a:pt x="331" y="301"/>
                    </a:moveTo>
                    <a:lnTo>
                      <a:pt x="323" y="312"/>
                    </a:lnTo>
                    <a:cubicBezTo>
                      <a:pt x="380" y="268"/>
                      <a:pt x="386" y="176"/>
                      <a:pt x="359" y="115"/>
                    </a:cubicBezTo>
                    <a:cubicBezTo>
                      <a:pt x="333" y="52"/>
                      <a:pt x="266" y="0"/>
                      <a:pt x="195" y="5"/>
                    </a:cubicBezTo>
                    <a:cubicBezTo>
                      <a:pt x="132" y="8"/>
                      <a:pt x="71" y="39"/>
                      <a:pt x="38" y="94"/>
                    </a:cubicBezTo>
                    <a:cubicBezTo>
                      <a:pt x="1" y="156"/>
                      <a:pt x="4" y="264"/>
                      <a:pt x="65" y="312"/>
                    </a:cubicBezTo>
                    <a:lnTo>
                      <a:pt x="58" y="301"/>
                    </a:lnTo>
                    <a:cubicBezTo>
                      <a:pt x="132" y="401"/>
                      <a:pt x="259" y="401"/>
                      <a:pt x="331" y="3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
              <p:cNvSpPr/>
              <p:nvPr/>
            </p:nvSpPr>
            <p:spPr>
              <a:xfrm>
                <a:off x="11794532" y="5017615"/>
                <a:ext cx="56912" cy="60507"/>
              </a:xfrm>
              <a:custGeom>
                <a:avLst/>
                <a:gdLst/>
                <a:ahLst/>
                <a:cxnLst/>
                <a:rect l="l" t="t" r="r" b="b"/>
                <a:pathLst>
                  <a:path w="475" h="505" extrusionOk="0">
                    <a:moveTo>
                      <a:pt x="447" y="246"/>
                    </a:moveTo>
                    <a:cubicBezTo>
                      <a:pt x="411" y="120"/>
                      <a:pt x="283" y="1"/>
                      <a:pt x="146" y="59"/>
                    </a:cubicBezTo>
                    <a:cubicBezTo>
                      <a:pt x="14" y="114"/>
                      <a:pt x="0" y="296"/>
                      <a:pt x="79" y="401"/>
                    </a:cubicBezTo>
                    <a:cubicBezTo>
                      <a:pt x="111" y="444"/>
                      <a:pt x="146" y="481"/>
                      <a:pt x="199" y="494"/>
                    </a:cubicBezTo>
                    <a:cubicBezTo>
                      <a:pt x="245" y="505"/>
                      <a:pt x="288" y="502"/>
                      <a:pt x="330" y="484"/>
                    </a:cubicBezTo>
                    <a:cubicBezTo>
                      <a:pt x="422" y="446"/>
                      <a:pt x="475" y="343"/>
                      <a:pt x="447"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
              <p:cNvSpPr/>
              <p:nvPr/>
            </p:nvSpPr>
            <p:spPr>
              <a:xfrm>
                <a:off x="11590128" y="4912537"/>
                <a:ext cx="49004" cy="48046"/>
              </a:xfrm>
              <a:custGeom>
                <a:avLst/>
                <a:gdLst/>
                <a:ahLst/>
                <a:cxnLst/>
                <a:rect l="l" t="t" r="r" b="b"/>
                <a:pathLst>
                  <a:path w="409" h="401" extrusionOk="0">
                    <a:moveTo>
                      <a:pt x="204" y="401"/>
                    </a:moveTo>
                    <a:cubicBezTo>
                      <a:pt x="309" y="401"/>
                      <a:pt x="409" y="308"/>
                      <a:pt x="405" y="201"/>
                    </a:cubicBezTo>
                    <a:cubicBezTo>
                      <a:pt x="399" y="92"/>
                      <a:pt x="317" y="0"/>
                      <a:pt x="204" y="0"/>
                    </a:cubicBezTo>
                    <a:cubicBezTo>
                      <a:pt x="101" y="0"/>
                      <a:pt x="1" y="92"/>
                      <a:pt x="5" y="201"/>
                    </a:cubicBezTo>
                    <a:cubicBezTo>
                      <a:pt x="10" y="310"/>
                      <a:pt x="93" y="401"/>
                      <a:pt x="204"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
              <p:cNvSpPr/>
              <p:nvPr/>
            </p:nvSpPr>
            <p:spPr>
              <a:xfrm>
                <a:off x="11754274" y="4751386"/>
                <a:ext cx="59428" cy="52719"/>
              </a:xfrm>
              <a:custGeom>
                <a:avLst/>
                <a:gdLst/>
                <a:ahLst/>
                <a:cxnLst/>
                <a:rect l="l" t="t" r="r" b="b"/>
                <a:pathLst>
                  <a:path w="496" h="440" extrusionOk="0">
                    <a:moveTo>
                      <a:pt x="449" y="175"/>
                    </a:moveTo>
                    <a:cubicBezTo>
                      <a:pt x="446" y="166"/>
                      <a:pt x="443" y="160"/>
                      <a:pt x="440" y="151"/>
                    </a:cubicBezTo>
                    <a:cubicBezTo>
                      <a:pt x="412" y="71"/>
                      <a:pt x="340" y="1"/>
                      <a:pt x="249" y="6"/>
                    </a:cubicBezTo>
                    <a:cubicBezTo>
                      <a:pt x="155" y="9"/>
                      <a:pt x="87" y="66"/>
                      <a:pt x="56" y="151"/>
                    </a:cubicBezTo>
                    <a:cubicBezTo>
                      <a:pt x="53" y="160"/>
                      <a:pt x="50" y="166"/>
                      <a:pt x="48" y="175"/>
                    </a:cubicBezTo>
                    <a:cubicBezTo>
                      <a:pt x="1" y="303"/>
                      <a:pt x="122" y="438"/>
                      <a:pt x="250" y="438"/>
                    </a:cubicBezTo>
                    <a:cubicBezTo>
                      <a:pt x="375" y="439"/>
                      <a:pt x="495" y="303"/>
                      <a:pt x="449"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
              <p:cNvSpPr/>
              <p:nvPr/>
            </p:nvSpPr>
            <p:spPr>
              <a:xfrm>
                <a:off x="10218009" y="4066523"/>
                <a:ext cx="60147" cy="46728"/>
              </a:xfrm>
              <a:custGeom>
                <a:avLst/>
                <a:gdLst/>
                <a:ahLst/>
                <a:cxnLst/>
                <a:rect l="l" t="t" r="r" b="b"/>
                <a:pathLst>
                  <a:path w="502" h="390" extrusionOk="0">
                    <a:moveTo>
                      <a:pt x="250" y="390"/>
                    </a:moveTo>
                    <a:cubicBezTo>
                      <a:pt x="501" y="390"/>
                      <a:pt x="501" y="1"/>
                      <a:pt x="250" y="1"/>
                    </a:cubicBezTo>
                    <a:cubicBezTo>
                      <a:pt x="1" y="1"/>
                      <a:pt x="0" y="390"/>
                      <a:pt x="250"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
              <p:cNvSpPr/>
              <p:nvPr/>
            </p:nvSpPr>
            <p:spPr>
              <a:xfrm>
                <a:off x="10267492" y="3964919"/>
                <a:ext cx="43014" cy="48525"/>
              </a:xfrm>
              <a:custGeom>
                <a:avLst/>
                <a:gdLst/>
                <a:ahLst/>
                <a:cxnLst/>
                <a:rect l="l" t="t" r="r" b="b"/>
                <a:pathLst>
                  <a:path w="359" h="405" extrusionOk="0">
                    <a:moveTo>
                      <a:pt x="321" y="296"/>
                    </a:moveTo>
                    <a:cubicBezTo>
                      <a:pt x="332" y="273"/>
                      <a:pt x="345" y="249"/>
                      <a:pt x="349" y="223"/>
                    </a:cubicBezTo>
                    <a:cubicBezTo>
                      <a:pt x="358" y="162"/>
                      <a:pt x="353" y="99"/>
                      <a:pt x="304" y="53"/>
                    </a:cubicBezTo>
                    <a:cubicBezTo>
                      <a:pt x="269" y="21"/>
                      <a:pt x="227" y="1"/>
                      <a:pt x="180" y="1"/>
                    </a:cubicBezTo>
                    <a:cubicBezTo>
                      <a:pt x="136" y="1"/>
                      <a:pt x="88" y="21"/>
                      <a:pt x="56" y="53"/>
                    </a:cubicBezTo>
                    <a:cubicBezTo>
                      <a:pt x="7" y="101"/>
                      <a:pt x="1" y="159"/>
                      <a:pt x="11" y="223"/>
                    </a:cubicBezTo>
                    <a:cubicBezTo>
                      <a:pt x="15" y="250"/>
                      <a:pt x="28" y="273"/>
                      <a:pt x="39" y="296"/>
                    </a:cubicBezTo>
                    <a:cubicBezTo>
                      <a:pt x="83" y="405"/>
                      <a:pt x="275" y="405"/>
                      <a:pt x="321" y="2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
              <p:cNvSpPr/>
              <p:nvPr/>
            </p:nvSpPr>
            <p:spPr>
              <a:xfrm>
                <a:off x="10384072" y="3992597"/>
                <a:ext cx="54995" cy="42654"/>
              </a:xfrm>
              <a:custGeom>
                <a:avLst/>
                <a:gdLst/>
                <a:ahLst/>
                <a:cxnLst/>
                <a:rect l="l" t="t" r="r" b="b"/>
                <a:pathLst>
                  <a:path w="459" h="356" extrusionOk="0">
                    <a:moveTo>
                      <a:pt x="230" y="355"/>
                    </a:moveTo>
                    <a:cubicBezTo>
                      <a:pt x="459" y="355"/>
                      <a:pt x="459" y="1"/>
                      <a:pt x="230" y="1"/>
                    </a:cubicBezTo>
                    <a:cubicBezTo>
                      <a:pt x="2" y="1"/>
                      <a:pt x="1" y="355"/>
                      <a:pt x="230" y="3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
              <p:cNvSpPr/>
              <p:nvPr/>
            </p:nvSpPr>
            <p:spPr>
              <a:xfrm>
                <a:off x="10266773" y="4142605"/>
                <a:ext cx="44332" cy="34507"/>
              </a:xfrm>
              <a:custGeom>
                <a:avLst/>
                <a:gdLst/>
                <a:ahLst/>
                <a:cxnLst/>
                <a:rect l="l" t="t" r="r" b="b"/>
                <a:pathLst>
                  <a:path w="370" h="288" extrusionOk="0">
                    <a:moveTo>
                      <a:pt x="185" y="288"/>
                    </a:moveTo>
                    <a:cubicBezTo>
                      <a:pt x="368" y="288"/>
                      <a:pt x="369" y="1"/>
                      <a:pt x="185" y="1"/>
                    </a:cubicBezTo>
                    <a:cubicBezTo>
                      <a:pt x="1" y="3"/>
                      <a:pt x="0" y="288"/>
                      <a:pt x="185" y="2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
              <p:cNvSpPr/>
              <p:nvPr/>
            </p:nvSpPr>
            <p:spPr>
              <a:xfrm>
                <a:off x="12416131" y="6305028"/>
                <a:ext cx="46848" cy="43493"/>
              </a:xfrm>
              <a:custGeom>
                <a:avLst/>
                <a:gdLst/>
                <a:ahLst/>
                <a:cxnLst/>
                <a:rect l="l" t="t" r="r" b="b"/>
                <a:pathLst>
                  <a:path w="391" h="363" extrusionOk="0">
                    <a:moveTo>
                      <a:pt x="136" y="353"/>
                    </a:moveTo>
                    <a:cubicBezTo>
                      <a:pt x="159" y="356"/>
                      <a:pt x="183" y="362"/>
                      <a:pt x="206" y="362"/>
                    </a:cubicBezTo>
                    <a:cubicBezTo>
                      <a:pt x="301" y="360"/>
                      <a:pt x="391" y="279"/>
                      <a:pt x="388" y="181"/>
                    </a:cubicBezTo>
                    <a:cubicBezTo>
                      <a:pt x="383" y="83"/>
                      <a:pt x="308" y="2"/>
                      <a:pt x="206" y="1"/>
                    </a:cubicBezTo>
                    <a:cubicBezTo>
                      <a:pt x="183" y="1"/>
                      <a:pt x="158" y="5"/>
                      <a:pt x="136" y="10"/>
                    </a:cubicBezTo>
                    <a:cubicBezTo>
                      <a:pt x="62" y="25"/>
                      <a:pt x="1" y="109"/>
                      <a:pt x="5" y="183"/>
                    </a:cubicBezTo>
                    <a:cubicBezTo>
                      <a:pt x="8" y="254"/>
                      <a:pt x="58" y="337"/>
                      <a:pt x="136" y="35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6"/>
              <p:cNvSpPr/>
              <p:nvPr/>
            </p:nvSpPr>
            <p:spPr>
              <a:xfrm>
                <a:off x="12345800" y="6404115"/>
                <a:ext cx="56193" cy="43613"/>
              </a:xfrm>
              <a:custGeom>
                <a:avLst/>
                <a:gdLst/>
                <a:ahLst/>
                <a:cxnLst/>
                <a:rect l="l" t="t" r="r" b="b"/>
                <a:pathLst>
                  <a:path w="469" h="364" extrusionOk="0">
                    <a:moveTo>
                      <a:pt x="234" y="363"/>
                    </a:moveTo>
                    <a:cubicBezTo>
                      <a:pt x="468" y="363"/>
                      <a:pt x="468" y="0"/>
                      <a:pt x="234" y="0"/>
                    </a:cubicBezTo>
                    <a:cubicBezTo>
                      <a:pt x="0" y="0"/>
                      <a:pt x="0" y="363"/>
                      <a:pt x="234"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6"/>
              <p:cNvSpPr/>
              <p:nvPr/>
            </p:nvSpPr>
            <p:spPr>
              <a:xfrm>
                <a:off x="12240962" y="6316650"/>
                <a:ext cx="55474" cy="43014"/>
              </a:xfrm>
              <a:custGeom>
                <a:avLst/>
                <a:gdLst/>
                <a:ahLst/>
                <a:cxnLst/>
                <a:rect l="l" t="t" r="r" b="b"/>
                <a:pathLst>
                  <a:path w="463" h="359" extrusionOk="0">
                    <a:moveTo>
                      <a:pt x="232" y="358"/>
                    </a:moveTo>
                    <a:cubicBezTo>
                      <a:pt x="461" y="358"/>
                      <a:pt x="463" y="1"/>
                      <a:pt x="232" y="1"/>
                    </a:cubicBezTo>
                    <a:cubicBezTo>
                      <a:pt x="2" y="3"/>
                      <a:pt x="1" y="358"/>
                      <a:pt x="232" y="3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
              <p:cNvSpPr/>
              <p:nvPr/>
            </p:nvSpPr>
            <p:spPr>
              <a:xfrm>
                <a:off x="12154216" y="6434069"/>
                <a:ext cx="53797" cy="42055"/>
              </a:xfrm>
              <a:custGeom>
                <a:avLst/>
                <a:gdLst/>
                <a:ahLst/>
                <a:cxnLst/>
                <a:rect l="l" t="t" r="r" b="b"/>
                <a:pathLst>
                  <a:path w="449" h="351" extrusionOk="0">
                    <a:moveTo>
                      <a:pt x="224" y="350"/>
                    </a:moveTo>
                    <a:cubicBezTo>
                      <a:pt x="449" y="350"/>
                      <a:pt x="449" y="2"/>
                      <a:pt x="224" y="2"/>
                    </a:cubicBezTo>
                    <a:cubicBezTo>
                      <a:pt x="0" y="0"/>
                      <a:pt x="0" y="350"/>
                      <a:pt x="224" y="3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
              <p:cNvSpPr/>
              <p:nvPr/>
            </p:nvSpPr>
            <p:spPr>
              <a:xfrm>
                <a:off x="12337053" y="6571137"/>
                <a:ext cx="61944" cy="48166"/>
              </a:xfrm>
              <a:custGeom>
                <a:avLst/>
                <a:gdLst/>
                <a:ahLst/>
                <a:cxnLst/>
                <a:rect l="l" t="t" r="r" b="b"/>
                <a:pathLst>
                  <a:path w="517" h="402" extrusionOk="0">
                    <a:moveTo>
                      <a:pt x="259" y="401"/>
                    </a:moveTo>
                    <a:cubicBezTo>
                      <a:pt x="516" y="401"/>
                      <a:pt x="516" y="3"/>
                      <a:pt x="259" y="3"/>
                    </a:cubicBezTo>
                    <a:cubicBezTo>
                      <a:pt x="0" y="1"/>
                      <a:pt x="0" y="401"/>
                      <a:pt x="259"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
              <p:cNvSpPr/>
              <p:nvPr/>
            </p:nvSpPr>
            <p:spPr>
              <a:xfrm>
                <a:off x="12319800" y="6304788"/>
                <a:ext cx="26239" cy="20369"/>
              </a:xfrm>
              <a:custGeom>
                <a:avLst/>
                <a:gdLst/>
                <a:ahLst/>
                <a:cxnLst/>
                <a:rect l="l" t="t" r="r" b="b"/>
                <a:pathLst>
                  <a:path w="219" h="170" extrusionOk="0">
                    <a:moveTo>
                      <a:pt x="111" y="169"/>
                    </a:moveTo>
                    <a:cubicBezTo>
                      <a:pt x="218" y="169"/>
                      <a:pt x="218" y="1"/>
                      <a:pt x="111" y="1"/>
                    </a:cubicBezTo>
                    <a:cubicBezTo>
                      <a:pt x="1" y="1"/>
                      <a:pt x="1" y="169"/>
                      <a:pt x="111"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
              <p:cNvSpPr/>
              <p:nvPr/>
            </p:nvSpPr>
            <p:spPr>
              <a:xfrm>
                <a:off x="12341486" y="6204144"/>
                <a:ext cx="29834" cy="23004"/>
              </a:xfrm>
              <a:custGeom>
                <a:avLst/>
                <a:gdLst/>
                <a:ahLst/>
                <a:cxnLst/>
                <a:rect l="l" t="t" r="r" b="b"/>
                <a:pathLst>
                  <a:path w="249" h="192" extrusionOk="0">
                    <a:moveTo>
                      <a:pt x="125" y="192"/>
                    </a:moveTo>
                    <a:cubicBezTo>
                      <a:pt x="247" y="192"/>
                      <a:pt x="248" y="0"/>
                      <a:pt x="125" y="0"/>
                    </a:cubicBezTo>
                    <a:cubicBezTo>
                      <a:pt x="0" y="0"/>
                      <a:pt x="0"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
              <p:cNvSpPr/>
              <p:nvPr/>
            </p:nvSpPr>
            <p:spPr>
              <a:xfrm>
                <a:off x="12490057" y="6220439"/>
                <a:ext cx="47926" cy="37143"/>
              </a:xfrm>
              <a:custGeom>
                <a:avLst/>
                <a:gdLst/>
                <a:ahLst/>
                <a:cxnLst/>
                <a:rect l="l" t="t" r="r" b="b"/>
                <a:pathLst>
                  <a:path w="400" h="310" extrusionOk="0">
                    <a:moveTo>
                      <a:pt x="200" y="309"/>
                    </a:moveTo>
                    <a:cubicBezTo>
                      <a:pt x="399" y="309"/>
                      <a:pt x="399" y="0"/>
                      <a:pt x="200" y="0"/>
                    </a:cubicBezTo>
                    <a:cubicBezTo>
                      <a:pt x="0" y="0"/>
                      <a:pt x="0" y="309"/>
                      <a:pt x="200"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
              <p:cNvSpPr/>
              <p:nvPr/>
            </p:nvSpPr>
            <p:spPr>
              <a:xfrm>
                <a:off x="12518932" y="6300595"/>
                <a:ext cx="36783" cy="28636"/>
              </a:xfrm>
              <a:custGeom>
                <a:avLst/>
                <a:gdLst/>
                <a:ahLst/>
                <a:cxnLst/>
                <a:rect l="l" t="t" r="r" b="b"/>
                <a:pathLst>
                  <a:path w="307" h="239" extrusionOk="0">
                    <a:moveTo>
                      <a:pt x="154" y="238"/>
                    </a:moveTo>
                    <a:cubicBezTo>
                      <a:pt x="307" y="238"/>
                      <a:pt x="307" y="1"/>
                      <a:pt x="154" y="1"/>
                    </a:cubicBezTo>
                    <a:cubicBezTo>
                      <a:pt x="1" y="1"/>
                      <a:pt x="1" y="238"/>
                      <a:pt x="154"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
              <p:cNvSpPr/>
              <p:nvPr/>
            </p:nvSpPr>
            <p:spPr>
              <a:xfrm>
                <a:off x="12050097" y="6538787"/>
                <a:ext cx="40138" cy="31272"/>
              </a:xfrm>
              <a:custGeom>
                <a:avLst/>
                <a:gdLst/>
                <a:ahLst/>
                <a:cxnLst/>
                <a:rect l="l" t="t" r="r" b="b"/>
                <a:pathLst>
                  <a:path w="335" h="261" extrusionOk="0">
                    <a:moveTo>
                      <a:pt x="168" y="260"/>
                    </a:moveTo>
                    <a:cubicBezTo>
                      <a:pt x="335" y="260"/>
                      <a:pt x="335" y="1"/>
                      <a:pt x="168" y="1"/>
                    </a:cubicBezTo>
                    <a:cubicBezTo>
                      <a:pt x="0" y="1"/>
                      <a:pt x="0"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
              <p:cNvSpPr/>
              <p:nvPr/>
            </p:nvSpPr>
            <p:spPr>
              <a:xfrm>
                <a:off x="12291523" y="6379673"/>
                <a:ext cx="24203" cy="30313"/>
              </a:xfrm>
              <a:custGeom>
                <a:avLst/>
                <a:gdLst/>
                <a:ahLst/>
                <a:cxnLst/>
                <a:rect l="l" t="t" r="r" b="b"/>
                <a:pathLst>
                  <a:path w="202" h="253" extrusionOk="0">
                    <a:moveTo>
                      <a:pt x="10" y="94"/>
                    </a:moveTo>
                    <a:cubicBezTo>
                      <a:pt x="9" y="105"/>
                      <a:pt x="7" y="117"/>
                      <a:pt x="6" y="131"/>
                    </a:cubicBezTo>
                    <a:cubicBezTo>
                      <a:pt x="1" y="253"/>
                      <a:pt x="201" y="253"/>
                      <a:pt x="196" y="131"/>
                    </a:cubicBezTo>
                    <a:cubicBezTo>
                      <a:pt x="196" y="119"/>
                      <a:pt x="194" y="106"/>
                      <a:pt x="192" y="94"/>
                    </a:cubicBezTo>
                    <a:cubicBezTo>
                      <a:pt x="186" y="45"/>
                      <a:pt x="154" y="3"/>
                      <a:pt x="101" y="3"/>
                    </a:cubicBezTo>
                    <a:cubicBezTo>
                      <a:pt x="48" y="1"/>
                      <a:pt x="17" y="43"/>
                      <a:pt x="10" y="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
              <p:cNvSpPr/>
              <p:nvPr/>
            </p:nvSpPr>
            <p:spPr>
              <a:xfrm>
                <a:off x="12328906" y="6495294"/>
                <a:ext cx="31511" cy="24562"/>
              </a:xfrm>
              <a:custGeom>
                <a:avLst/>
                <a:gdLst/>
                <a:ahLst/>
                <a:cxnLst/>
                <a:rect l="l" t="t" r="r" b="b"/>
                <a:pathLst>
                  <a:path w="263" h="205" extrusionOk="0">
                    <a:moveTo>
                      <a:pt x="132" y="204"/>
                    </a:moveTo>
                    <a:cubicBezTo>
                      <a:pt x="262" y="204"/>
                      <a:pt x="262" y="1"/>
                      <a:pt x="132" y="1"/>
                    </a:cubicBezTo>
                    <a:cubicBezTo>
                      <a:pt x="1" y="1"/>
                      <a:pt x="1" y="204"/>
                      <a:pt x="132"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
              <p:cNvSpPr/>
              <p:nvPr/>
            </p:nvSpPr>
            <p:spPr>
              <a:xfrm>
                <a:off x="12261210" y="6573294"/>
                <a:ext cx="26719" cy="20608"/>
              </a:xfrm>
              <a:custGeom>
                <a:avLst/>
                <a:gdLst/>
                <a:ahLst/>
                <a:cxnLst/>
                <a:rect l="l" t="t" r="r" b="b"/>
                <a:pathLst>
                  <a:path w="223" h="172" extrusionOk="0">
                    <a:moveTo>
                      <a:pt x="111" y="171"/>
                    </a:moveTo>
                    <a:cubicBezTo>
                      <a:pt x="222" y="171"/>
                      <a:pt x="222" y="1"/>
                      <a:pt x="111" y="1"/>
                    </a:cubicBezTo>
                    <a:cubicBezTo>
                      <a:pt x="1" y="1"/>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6"/>
              <p:cNvSpPr/>
              <p:nvPr/>
            </p:nvSpPr>
            <p:spPr>
              <a:xfrm>
                <a:off x="12270196" y="6670464"/>
                <a:ext cx="32110" cy="24802"/>
              </a:xfrm>
              <a:custGeom>
                <a:avLst/>
                <a:gdLst/>
                <a:ahLst/>
                <a:cxnLst/>
                <a:rect l="l" t="t" r="r" b="b"/>
                <a:pathLst>
                  <a:path w="268" h="207" extrusionOk="0">
                    <a:moveTo>
                      <a:pt x="134" y="206"/>
                    </a:moveTo>
                    <a:cubicBezTo>
                      <a:pt x="266" y="206"/>
                      <a:pt x="267" y="0"/>
                      <a:pt x="134" y="0"/>
                    </a:cubicBezTo>
                    <a:cubicBezTo>
                      <a:pt x="3" y="2"/>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
              <p:cNvSpPr/>
              <p:nvPr/>
            </p:nvSpPr>
            <p:spPr>
              <a:xfrm>
                <a:off x="12244197" y="6754574"/>
                <a:ext cx="25760" cy="20009"/>
              </a:xfrm>
              <a:custGeom>
                <a:avLst/>
                <a:gdLst/>
                <a:ahLst/>
                <a:cxnLst/>
                <a:rect l="l" t="t" r="r" b="b"/>
                <a:pathLst>
                  <a:path w="215" h="167" extrusionOk="0">
                    <a:moveTo>
                      <a:pt x="107" y="166"/>
                    </a:moveTo>
                    <a:cubicBezTo>
                      <a:pt x="214" y="166"/>
                      <a:pt x="214" y="1"/>
                      <a:pt x="107" y="1"/>
                    </a:cubicBezTo>
                    <a:cubicBezTo>
                      <a:pt x="0" y="1"/>
                      <a:pt x="0"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
              <p:cNvSpPr/>
              <p:nvPr/>
            </p:nvSpPr>
            <p:spPr>
              <a:xfrm>
                <a:off x="12165239" y="6523331"/>
                <a:ext cx="23004" cy="26958"/>
              </a:xfrm>
              <a:custGeom>
                <a:avLst/>
                <a:gdLst/>
                <a:ahLst/>
                <a:cxnLst/>
                <a:rect l="l" t="t" r="r" b="b"/>
                <a:pathLst>
                  <a:path w="192" h="225" extrusionOk="0">
                    <a:moveTo>
                      <a:pt x="126" y="183"/>
                    </a:moveTo>
                    <a:cubicBezTo>
                      <a:pt x="136" y="174"/>
                      <a:pt x="148" y="167"/>
                      <a:pt x="158" y="157"/>
                    </a:cubicBezTo>
                    <a:cubicBezTo>
                      <a:pt x="191" y="131"/>
                      <a:pt x="191" y="92"/>
                      <a:pt x="158" y="66"/>
                    </a:cubicBezTo>
                    <a:cubicBezTo>
                      <a:pt x="148" y="57"/>
                      <a:pt x="136" y="49"/>
                      <a:pt x="126" y="40"/>
                    </a:cubicBezTo>
                    <a:cubicBezTo>
                      <a:pt x="74" y="1"/>
                      <a:pt x="0" y="55"/>
                      <a:pt x="0" y="112"/>
                    </a:cubicBezTo>
                    <a:cubicBezTo>
                      <a:pt x="1" y="169"/>
                      <a:pt x="74" y="225"/>
                      <a:pt x="12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
              <p:cNvSpPr/>
              <p:nvPr/>
            </p:nvSpPr>
            <p:spPr>
              <a:xfrm>
                <a:off x="12225625" y="6356549"/>
                <a:ext cx="27917" cy="21806"/>
              </a:xfrm>
              <a:custGeom>
                <a:avLst/>
                <a:gdLst/>
                <a:ahLst/>
                <a:cxnLst/>
                <a:rect l="l" t="t" r="r" b="b"/>
                <a:pathLst>
                  <a:path w="233" h="182" extrusionOk="0">
                    <a:moveTo>
                      <a:pt x="116" y="181"/>
                    </a:moveTo>
                    <a:cubicBezTo>
                      <a:pt x="232" y="181"/>
                      <a:pt x="232" y="1"/>
                      <a:pt x="116" y="1"/>
                    </a:cubicBezTo>
                    <a:cubicBezTo>
                      <a:pt x="0" y="2"/>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
              <p:cNvSpPr/>
              <p:nvPr/>
            </p:nvSpPr>
            <p:spPr>
              <a:xfrm>
                <a:off x="10166848" y="3994753"/>
                <a:ext cx="34027" cy="26599"/>
              </a:xfrm>
              <a:custGeom>
                <a:avLst/>
                <a:gdLst/>
                <a:ahLst/>
                <a:cxnLst/>
                <a:rect l="l" t="t" r="r" b="b"/>
                <a:pathLst>
                  <a:path w="284" h="222" extrusionOk="0">
                    <a:moveTo>
                      <a:pt x="141" y="221"/>
                    </a:moveTo>
                    <a:cubicBezTo>
                      <a:pt x="282" y="221"/>
                      <a:pt x="284" y="1"/>
                      <a:pt x="141" y="1"/>
                    </a:cubicBezTo>
                    <a:cubicBezTo>
                      <a:pt x="0" y="1"/>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6"/>
              <p:cNvSpPr/>
              <p:nvPr/>
            </p:nvSpPr>
            <p:spPr>
              <a:xfrm>
                <a:off x="10153788" y="3916754"/>
                <a:ext cx="25041" cy="19290"/>
              </a:xfrm>
              <a:custGeom>
                <a:avLst/>
                <a:gdLst/>
                <a:ahLst/>
                <a:cxnLst/>
                <a:rect l="l" t="t" r="r" b="b"/>
                <a:pathLst>
                  <a:path w="209" h="161" extrusionOk="0">
                    <a:moveTo>
                      <a:pt x="105" y="160"/>
                    </a:moveTo>
                    <a:cubicBezTo>
                      <a:pt x="208" y="160"/>
                      <a:pt x="208" y="1"/>
                      <a:pt x="105" y="1"/>
                    </a:cubicBezTo>
                    <a:cubicBezTo>
                      <a:pt x="0" y="0"/>
                      <a:pt x="0" y="160"/>
                      <a:pt x="105"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6"/>
              <p:cNvSpPr/>
              <p:nvPr/>
            </p:nvSpPr>
            <p:spPr>
              <a:xfrm>
                <a:off x="10072314" y="4029739"/>
                <a:ext cx="30313" cy="26719"/>
              </a:xfrm>
              <a:custGeom>
                <a:avLst/>
                <a:gdLst/>
                <a:ahLst/>
                <a:cxnLst/>
                <a:rect l="l" t="t" r="r" b="b"/>
                <a:pathLst>
                  <a:path w="253" h="223" extrusionOk="0">
                    <a:moveTo>
                      <a:pt x="124" y="14"/>
                    </a:moveTo>
                    <a:cubicBezTo>
                      <a:pt x="111" y="17"/>
                      <a:pt x="100" y="19"/>
                      <a:pt x="89" y="22"/>
                    </a:cubicBezTo>
                    <a:cubicBezTo>
                      <a:pt x="0" y="46"/>
                      <a:pt x="0" y="176"/>
                      <a:pt x="89" y="201"/>
                    </a:cubicBezTo>
                    <a:cubicBezTo>
                      <a:pt x="100" y="203"/>
                      <a:pt x="111" y="207"/>
                      <a:pt x="124" y="209"/>
                    </a:cubicBezTo>
                    <a:cubicBezTo>
                      <a:pt x="187" y="222"/>
                      <a:pt x="251" y="180"/>
                      <a:pt x="251" y="112"/>
                    </a:cubicBezTo>
                    <a:cubicBezTo>
                      <a:pt x="252" y="43"/>
                      <a:pt x="188" y="1"/>
                      <a:pt x="124" y="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6"/>
              <p:cNvSpPr/>
              <p:nvPr/>
            </p:nvSpPr>
            <p:spPr>
              <a:xfrm>
                <a:off x="10019955" y="3826054"/>
                <a:ext cx="47327" cy="36783"/>
              </a:xfrm>
              <a:custGeom>
                <a:avLst/>
                <a:gdLst/>
                <a:ahLst/>
                <a:cxnLst/>
                <a:rect l="l" t="t" r="r" b="b"/>
                <a:pathLst>
                  <a:path w="395" h="307" extrusionOk="0">
                    <a:moveTo>
                      <a:pt x="198" y="307"/>
                    </a:moveTo>
                    <a:cubicBezTo>
                      <a:pt x="394" y="307"/>
                      <a:pt x="394" y="1"/>
                      <a:pt x="198" y="1"/>
                    </a:cubicBezTo>
                    <a:cubicBezTo>
                      <a:pt x="1" y="1"/>
                      <a:pt x="1" y="307"/>
                      <a:pt x="198" y="3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6"/>
              <p:cNvSpPr/>
              <p:nvPr/>
            </p:nvSpPr>
            <p:spPr>
              <a:xfrm>
                <a:off x="10086692" y="3695575"/>
                <a:ext cx="19051" cy="23244"/>
              </a:xfrm>
              <a:custGeom>
                <a:avLst/>
                <a:gdLst/>
                <a:ahLst/>
                <a:cxnLst/>
                <a:rect l="l" t="t" r="r" b="b"/>
                <a:pathLst>
                  <a:path w="159" h="194" extrusionOk="0">
                    <a:moveTo>
                      <a:pt x="148" y="103"/>
                    </a:moveTo>
                    <a:cubicBezTo>
                      <a:pt x="144" y="87"/>
                      <a:pt x="141" y="72"/>
                      <a:pt x="138" y="56"/>
                    </a:cubicBezTo>
                    <a:cubicBezTo>
                      <a:pt x="125" y="1"/>
                      <a:pt x="36" y="1"/>
                      <a:pt x="22" y="56"/>
                    </a:cubicBezTo>
                    <a:cubicBezTo>
                      <a:pt x="17" y="72"/>
                      <a:pt x="14" y="87"/>
                      <a:pt x="11" y="103"/>
                    </a:cubicBezTo>
                    <a:cubicBezTo>
                      <a:pt x="0" y="147"/>
                      <a:pt x="32" y="194"/>
                      <a:pt x="80" y="194"/>
                    </a:cubicBezTo>
                    <a:cubicBezTo>
                      <a:pt x="127" y="194"/>
                      <a:pt x="159" y="148"/>
                      <a:pt x="148" y="1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6"/>
              <p:cNvSpPr/>
              <p:nvPr/>
            </p:nvSpPr>
            <p:spPr>
              <a:xfrm>
                <a:off x="10166129" y="3690663"/>
                <a:ext cx="35465" cy="27438"/>
              </a:xfrm>
              <a:custGeom>
                <a:avLst/>
                <a:gdLst/>
                <a:ahLst/>
                <a:cxnLst/>
                <a:rect l="l" t="t" r="r" b="b"/>
                <a:pathLst>
                  <a:path w="296" h="229" extrusionOk="0">
                    <a:moveTo>
                      <a:pt x="147" y="228"/>
                    </a:moveTo>
                    <a:cubicBezTo>
                      <a:pt x="295" y="228"/>
                      <a:pt x="295" y="0"/>
                      <a:pt x="147" y="0"/>
                    </a:cubicBezTo>
                    <a:cubicBezTo>
                      <a:pt x="1" y="0"/>
                      <a:pt x="1" y="228"/>
                      <a:pt x="147"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
              <p:cNvSpPr/>
              <p:nvPr/>
            </p:nvSpPr>
            <p:spPr>
              <a:xfrm>
                <a:off x="10328957" y="3886800"/>
                <a:ext cx="59907" cy="50921"/>
              </a:xfrm>
              <a:custGeom>
                <a:avLst/>
                <a:gdLst/>
                <a:ahLst/>
                <a:cxnLst/>
                <a:rect l="l" t="t" r="r" b="b"/>
                <a:pathLst>
                  <a:path w="500" h="425" extrusionOk="0">
                    <a:moveTo>
                      <a:pt x="416" y="136"/>
                    </a:moveTo>
                    <a:cubicBezTo>
                      <a:pt x="409" y="127"/>
                      <a:pt x="404" y="119"/>
                      <a:pt x="398" y="110"/>
                    </a:cubicBezTo>
                    <a:cubicBezTo>
                      <a:pt x="321" y="0"/>
                      <a:pt x="178" y="0"/>
                      <a:pt x="103" y="110"/>
                    </a:cubicBezTo>
                    <a:cubicBezTo>
                      <a:pt x="97" y="119"/>
                      <a:pt x="92" y="127"/>
                      <a:pt x="86" y="136"/>
                    </a:cubicBezTo>
                    <a:cubicBezTo>
                      <a:pt x="0" y="259"/>
                      <a:pt x="114" y="424"/>
                      <a:pt x="250" y="424"/>
                    </a:cubicBezTo>
                    <a:cubicBezTo>
                      <a:pt x="387" y="424"/>
                      <a:pt x="500" y="257"/>
                      <a:pt x="41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
              <p:cNvSpPr/>
              <p:nvPr/>
            </p:nvSpPr>
            <p:spPr>
              <a:xfrm>
                <a:off x="10152590" y="4085094"/>
                <a:ext cx="27198" cy="20968"/>
              </a:xfrm>
              <a:custGeom>
                <a:avLst/>
                <a:gdLst/>
                <a:ahLst/>
                <a:cxnLst/>
                <a:rect l="l" t="t" r="r" b="b"/>
                <a:pathLst>
                  <a:path w="227" h="175" extrusionOk="0">
                    <a:moveTo>
                      <a:pt x="115" y="175"/>
                    </a:moveTo>
                    <a:cubicBezTo>
                      <a:pt x="227" y="175"/>
                      <a:pt x="227" y="1"/>
                      <a:pt x="115" y="1"/>
                    </a:cubicBezTo>
                    <a:cubicBezTo>
                      <a:pt x="1" y="1"/>
                      <a:pt x="1" y="175"/>
                      <a:pt x="115"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
              <p:cNvSpPr/>
              <p:nvPr/>
            </p:nvSpPr>
            <p:spPr>
              <a:xfrm>
                <a:off x="10218248" y="4021951"/>
                <a:ext cx="24442" cy="18931"/>
              </a:xfrm>
              <a:custGeom>
                <a:avLst/>
                <a:gdLst/>
                <a:ahLst/>
                <a:cxnLst/>
                <a:rect l="l" t="t" r="r" b="b"/>
                <a:pathLst>
                  <a:path w="204" h="158" extrusionOk="0">
                    <a:moveTo>
                      <a:pt x="103" y="158"/>
                    </a:moveTo>
                    <a:cubicBezTo>
                      <a:pt x="204" y="158"/>
                      <a:pt x="204" y="1"/>
                      <a:pt x="103" y="1"/>
                    </a:cubicBezTo>
                    <a:cubicBezTo>
                      <a:pt x="2" y="1"/>
                      <a:pt x="0" y="158"/>
                      <a:pt x="103"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
              <p:cNvSpPr/>
              <p:nvPr/>
            </p:nvSpPr>
            <p:spPr>
              <a:xfrm>
                <a:off x="10299363" y="4079702"/>
                <a:ext cx="26000" cy="20369"/>
              </a:xfrm>
              <a:custGeom>
                <a:avLst/>
                <a:gdLst/>
                <a:ahLst/>
                <a:cxnLst/>
                <a:rect l="l" t="t" r="r" b="b"/>
                <a:pathLst>
                  <a:path w="217" h="170" extrusionOk="0">
                    <a:moveTo>
                      <a:pt x="108" y="169"/>
                    </a:moveTo>
                    <a:cubicBezTo>
                      <a:pt x="217" y="169"/>
                      <a:pt x="217" y="1"/>
                      <a:pt x="108" y="1"/>
                    </a:cubicBezTo>
                    <a:cubicBezTo>
                      <a:pt x="0" y="1"/>
                      <a:pt x="0"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6"/>
              <p:cNvSpPr/>
              <p:nvPr/>
            </p:nvSpPr>
            <p:spPr>
              <a:xfrm>
                <a:off x="10206866" y="4179748"/>
                <a:ext cx="23843" cy="18571"/>
              </a:xfrm>
              <a:custGeom>
                <a:avLst/>
                <a:gdLst/>
                <a:ahLst/>
                <a:cxnLst/>
                <a:rect l="l" t="t" r="r" b="b"/>
                <a:pathLst>
                  <a:path w="199"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6"/>
              <p:cNvSpPr/>
              <p:nvPr/>
            </p:nvSpPr>
            <p:spPr>
              <a:xfrm>
                <a:off x="10041162" y="4305314"/>
                <a:ext cx="16534" cy="12820"/>
              </a:xfrm>
              <a:custGeom>
                <a:avLst/>
                <a:gdLst/>
                <a:ahLst/>
                <a:cxnLst/>
                <a:rect l="l" t="t" r="r" b="b"/>
                <a:pathLst>
                  <a:path w="138" h="107" extrusionOk="0">
                    <a:moveTo>
                      <a:pt x="69" y="106"/>
                    </a:moveTo>
                    <a:cubicBezTo>
                      <a:pt x="138" y="106"/>
                      <a:pt x="138" y="1"/>
                      <a:pt x="69" y="1"/>
                    </a:cubicBezTo>
                    <a:cubicBezTo>
                      <a:pt x="1" y="1"/>
                      <a:pt x="1" y="106"/>
                      <a:pt x="69" y="1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6"/>
              <p:cNvSpPr/>
              <p:nvPr/>
            </p:nvSpPr>
            <p:spPr>
              <a:xfrm>
                <a:off x="10052065" y="4124992"/>
                <a:ext cx="29834" cy="23244"/>
              </a:xfrm>
              <a:custGeom>
                <a:avLst/>
                <a:gdLst/>
                <a:ahLst/>
                <a:cxnLst/>
                <a:rect l="l" t="t" r="r" b="b"/>
                <a:pathLst>
                  <a:path w="249" h="194" extrusionOk="0">
                    <a:moveTo>
                      <a:pt x="125" y="193"/>
                    </a:moveTo>
                    <a:cubicBezTo>
                      <a:pt x="247" y="193"/>
                      <a:pt x="248" y="2"/>
                      <a:pt x="125" y="2"/>
                    </a:cubicBezTo>
                    <a:cubicBezTo>
                      <a:pt x="3" y="0"/>
                      <a:pt x="1" y="193"/>
                      <a:pt x="125"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6"/>
              <p:cNvSpPr/>
              <p:nvPr/>
            </p:nvSpPr>
            <p:spPr>
              <a:xfrm>
                <a:off x="10139290" y="4235702"/>
                <a:ext cx="30553" cy="23723"/>
              </a:xfrm>
              <a:custGeom>
                <a:avLst/>
                <a:gdLst/>
                <a:ahLst/>
                <a:cxnLst/>
                <a:rect l="l" t="t" r="r" b="b"/>
                <a:pathLst>
                  <a:path w="255" h="198" extrusionOk="0">
                    <a:moveTo>
                      <a:pt x="129" y="197"/>
                    </a:moveTo>
                    <a:cubicBezTo>
                      <a:pt x="254" y="197"/>
                      <a:pt x="254" y="1"/>
                      <a:pt x="129" y="1"/>
                    </a:cubicBezTo>
                    <a:cubicBezTo>
                      <a:pt x="0" y="1"/>
                      <a:pt x="0" y="197"/>
                      <a:pt x="129"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6"/>
              <p:cNvSpPr/>
              <p:nvPr/>
            </p:nvSpPr>
            <p:spPr>
              <a:xfrm>
                <a:off x="10298884" y="3810717"/>
                <a:ext cx="26839" cy="20968"/>
              </a:xfrm>
              <a:custGeom>
                <a:avLst/>
                <a:gdLst/>
                <a:ahLst/>
                <a:cxnLst/>
                <a:rect l="l" t="t" r="r" b="b"/>
                <a:pathLst>
                  <a:path w="224" h="175" extrusionOk="0">
                    <a:moveTo>
                      <a:pt x="112" y="174"/>
                    </a:moveTo>
                    <a:cubicBezTo>
                      <a:pt x="224" y="174"/>
                      <a:pt x="224"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
              <p:cNvSpPr/>
              <p:nvPr/>
            </p:nvSpPr>
            <p:spPr>
              <a:xfrm>
                <a:off x="9961965" y="3945270"/>
                <a:ext cx="11502" cy="8986"/>
              </a:xfrm>
              <a:custGeom>
                <a:avLst/>
                <a:gdLst/>
                <a:ahLst/>
                <a:cxnLst/>
                <a:rect l="l" t="t" r="r" b="b"/>
                <a:pathLst>
                  <a:path w="96" h="75" extrusionOk="0">
                    <a:moveTo>
                      <a:pt x="48" y="74"/>
                    </a:moveTo>
                    <a:cubicBezTo>
                      <a:pt x="96" y="74"/>
                      <a:pt x="96" y="0"/>
                      <a:pt x="48" y="0"/>
                    </a:cubicBezTo>
                    <a:cubicBezTo>
                      <a:pt x="1" y="0"/>
                      <a:pt x="1" y="74"/>
                      <a:pt x="48" y="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
              <p:cNvSpPr/>
              <p:nvPr/>
            </p:nvSpPr>
            <p:spPr>
              <a:xfrm>
                <a:off x="9932250" y="3864275"/>
                <a:ext cx="24322" cy="19051"/>
              </a:xfrm>
              <a:custGeom>
                <a:avLst/>
                <a:gdLst/>
                <a:ahLst/>
                <a:cxnLst/>
                <a:rect l="l" t="t" r="r" b="b"/>
                <a:pathLst>
                  <a:path w="203" h="159" extrusionOk="0">
                    <a:moveTo>
                      <a:pt x="100" y="159"/>
                    </a:moveTo>
                    <a:cubicBezTo>
                      <a:pt x="202" y="159"/>
                      <a:pt x="202" y="2"/>
                      <a:pt x="100" y="2"/>
                    </a:cubicBezTo>
                    <a:cubicBezTo>
                      <a:pt x="1" y="0"/>
                      <a:pt x="1" y="159"/>
                      <a:pt x="100"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
              <p:cNvSpPr/>
              <p:nvPr/>
            </p:nvSpPr>
            <p:spPr>
              <a:xfrm>
                <a:off x="9977780" y="3882247"/>
                <a:ext cx="38221" cy="29834"/>
              </a:xfrm>
              <a:custGeom>
                <a:avLst/>
                <a:gdLst/>
                <a:ahLst/>
                <a:cxnLst/>
                <a:rect l="l" t="t" r="r" b="b"/>
                <a:pathLst>
                  <a:path w="319" h="249" extrusionOk="0">
                    <a:moveTo>
                      <a:pt x="160" y="248"/>
                    </a:moveTo>
                    <a:cubicBezTo>
                      <a:pt x="319" y="248"/>
                      <a:pt x="319" y="0"/>
                      <a:pt x="160" y="0"/>
                    </a:cubicBezTo>
                    <a:cubicBezTo>
                      <a:pt x="0" y="0"/>
                      <a:pt x="0" y="248"/>
                      <a:pt x="160"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
              <p:cNvSpPr/>
              <p:nvPr/>
            </p:nvSpPr>
            <p:spPr>
              <a:xfrm>
                <a:off x="9953338" y="3780883"/>
                <a:ext cx="28756" cy="22405"/>
              </a:xfrm>
              <a:custGeom>
                <a:avLst/>
                <a:gdLst/>
                <a:ahLst/>
                <a:cxnLst/>
                <a:rect l="l" t="t" r="r" b="b"/>
                <a:pathLst>
                  <a:path w="240"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
              <p:cNvSpPr/>
              <p:nvPr/>
            </p:nvSpPr>
            <p:spPr>
              <a:xfrm>
                <a:off x="10097835" y="3767824"/>
                <a:ext cx="31991" cy="24802"/>
              </a:xfrm>
              <a:custGeom>
                <a:avLst/>
                <a:gdLst/>
                <a:ahLst/>
                <a:cxnLst/>
                <a:rect l="l" t="t" r="r" b="b"/>
                <a:pathLst>
                  <a:path w="267" h="207" extrusionOk="0">
                    <a:moveTo>
                      <a:pt x="133" y="206"/>
                    </a:moveTo>
                    <a:cubicBezTo>
                      <a:pt x="265" y="206"/>
                      <a:pt x="266" y="1"/>
                      <a:pt x="133" y="1"/>
                    </a:cubicBezTo>
                    <a:cubicBezTo>
                      <a:pt x="0" y="1"/>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
              <p:cNvSpPr/>
              <p:nvPr/>
            </p:nvSpPr>
            <p:spPr>
              <a:xfrm>
                <a:off x="10513831" y="4218808"/>
                <a:ext cx="28995" cy="22405"/>
              </a:xfrm>
              <a:custGeom>
                <a:avLst/>
                <a:gdLst/>
                <a:ahLst/>
                <a:cxnLst/>
                <a:rect l="l" t="t" r="r" b="b"/>
                <a:pathLst>
                  <a:path w="242" h="187" extrusionOk="0">
                    <a:moveTo>
                      <a:pt x="121" y="186"/>
                    </a:moveTo>
                    <a:cubicBezTo>
                      <a:pt x="241" y="186"/>
                      <a:pt x="241" y="1"/>
                      <a:pt x="121" y="1"/>
                    </a:cubicBezTo>
                    <a:cubicBezTo>
                      <a:pt x="1" y="1"/>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
              <p:cNvSpPr/>
              <p:nvPr/>
            </p:nvSpPr>
            <p:spPr>
              <a:xfrm>
                <a:off x="10244009" y="6074983"/>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
              <p:cNvSpPr/>
              <p:nvPr/>
            </p:nvSpPr>
            <p:spPr>
              <a:xfrm>
                <a:off x="10140369" y="5976855"/>
                <a:ext cx="28396" cy="22046"/>
              </a:xfrm>
              <a:custGeom>
                <a:avLst/>
                <a:gdLst/>
                <a:ahLst/>
                <a:cxnLst/>
                <a:rect l="l" t="t" r="r" b="b"/>
                <a:pathLst>
                  <a:path w="237" h="184" extrusionOk="0">
                    <a:moveTo>
                      <a:pt x="120" y="183"/>
                    </a:moveTo>
                    <a:cubicBezTo>
                      <a:pt x="237" y="183"/>
                      <a:pt x="237" y="1"/>
                      <a:pt x="120" y="1"/>
                    </a:cubicBezTo>
                    <a:cubicBezTo>
                      <a:pt x="1" y="1"/>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
              <p:cNvSpPr/>
              <p:nvPr/>
            </p:nvSpPr>
            <p:spPr>
              <a:xfrm>
                <a:off x="10035052" y="5982606"/>
                <a:ext cx="28875" cy="22286"/>
              </a:xfrm>
              <a:custGeom>
                <a:avLst/>
                <a:gdLst/>
                <a:ahLst/>
                <a:cxnLst/>
                <a:rect l="l" t="t" r="r" b="b"/>
                <a:pathLst>
                  <a:path w="241" h="186" extrusionOk="0">
                    <a:moveTo>
                      <a:pt x="120" y="186"/>
                    </a:moveTo>
                    <a:cubicBezTo>
                      <a:pt x="241" y="186"/>
                      <a:pt x="241" y="0"/>
                      <a:pt x="120" y="0"/>
                    </a:cubicBezTo>
                    <a:cubicBezTo>
                      <a:pt x="0" y="0"/>
                      <a:pt x="0"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
              <p:cNvSpPr/>
              <p:nvPr/>
            </p:nvSpPr>
            <p:spPr>
              <a:xfrm>
                <a:off x="10040683" y="5824809"/>
                <a:ext cx="29235" cy="22645"/>
              </a:xfrm>
              <a:custGeom>
                <a:avLst/>
                <a:gdLst/>
                <a:ahLst/>
                <a:cxnLst/>
                <a:rect l="l" t="t" r="r" b="b"/>
                <a:pathLst>
                  <a:path w="244" h="189"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
              <p:cNvSpPr/>
              <p:nvPr/>
            </p:nvSpPr>
            <p:spPr>
              <a:xfrm>
                <a:off x="10060572" y="5886154"/>
                <a:ext cx="66977" cy="68894"/>
              </a:xfrm>
              <a:custGeom>
                <a:avLst/>
                <a:gdLst/>
                <a:ahLst/>
                <a:cxnLst/>
                <a:rect l="l" t="t" r="r" b="b"/>
                <a:pathLst>
                  <a:path w="559" h="575" extrusionOk="0">
                    <a:moveTo>
                      <a:pt x="429" y="39"/>
                    </a:moveTo>
                    <a:cubicBezTo>
                      <a:pt x="384" y="20"/>
                      <a:pt x="349" y="1"/>
                      <a:pt x="298" y="1"/>
                    </a:cubicBezTo>
                    <a:cubicBezTo>
                      <a:pt x="252" y="1"/>
                      <a:pt x="211" y="16"/>
                      <a:pt x="171" y="37"/>
                    </a:cubicBezTo>
                    <a:cubicBezTo>
                      <a:pt x="43" y="104"/>
                      <a:pt x="0" y="274"/>
                      <a:pt x="72" y="396"/>
                    </a:cubicBezTo>
                    <a:cubicBezTo>
                      <a:pt x="154" y="536"/>
                      <a:pt x="367" y="574"/>
                      <a:pt x="482" y="449"/>
                    </a:cubicBezTo>
                    <a:cubicBezTo>
                      <a:pt x="530" y="397"/>
                      <a:pt x="558" y="336"/>
                      <a:pt x="558" y="264"/>
                    </a:cubicBezTo>
                    <a:cubicBezTo>
                      <a:pt x="558" y="180"/>
                      <a:pt x="512" y="75"/>
                      <a:pt x="429" y="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
              <p:cNvSpPr/>
              <p:nvPr/>
            </p:nvSpPr>
            <p:spPr>
              <a:xfrm>
                <a:off x="10269170" y="5951094"/>
                <a:ext cx="39539" cy="38700"/>
              </a:xfrm>
              <a:custGeom>
                <a:avLst/>
                <a:gdLst/>
                <a:ahLst/>
                <a:cxnLst/>
                <a:rect l="l" t="t" r="r" b="b"/>
                <a:pathLst>
                  <a:path w="330" h="323" extrusionOk="0">
                    <a:moveTo>
                      <a:pt x="165" y="322"/>
                    </a:moveTo>
                    <a:cubicBezTo>
                      <a:pt x="249" y="322"/>
                      <a:pt x="329" y="249"/>
                      <a:pt x="326" y="161"/>
                    </a:cubicBezTo>
                    <a:cubicBezTo>
                      <a:pt x="322" y="75"/>
                      <a:pt x="254" y="1"/>
                      <a:pt x="165" y="1"/>
                    </a:cubicBezTo>
                    <a:cubicBezTo>
                      <a:pt x="80" y="1"/>
                      <a:pt x="0" y="75"/>
                      <a:pt x="4" y="161"/>
                    </a:cubicBezTo>
                    <a:cubicBezTo>
                      <a:pt x="8" y="249"/>
                      <a:pt x="74" y="322"/>
                      <a:pt x="165" y="3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
              <p:cNvSpPr/>
              <p:nvPr/>
            </p:nvSpPr>
            <p:spPr>
              <a:xfrm>
                <a:off x="10270368" y="5820017"/>
                <a:ext cx="37262" cy="43972"/>
              </a:xfrm>
              <a:custGeom>
                <a:avLst/>
                <a:gdLst/>
                <a:ahLst/>
                <a:cxnLst/>
                <a:rect l="l" t="t" r="r" b="b"/>
                <a:pathLst>
                  <a:path w="311" h="367" extrusionOk="0">
                    <a:moveTo>
                      <a:pt x="300" y="222"/>
                    </a:moveTo>
                    <a:cubicBezTo>
                      <a:pt x="306" y="201"/>
                      <a:pt x="308" y="179"/>
                      <a:pt x="309" y="157"/>
                    </a:cubicBezTo>
                    <a:cubicBezTo>
                      <a:pt x="311" y="77"/>
                      <a:pt x="238" y="0"/>
                      <a:pt x="156" y="4"/>
                    </a:cubicBezTo>
                    <a:cubicBezTo>
                      <a:pt x="75" y="9"/>
                      <a:pt x="1" y="72"/>
                      <a:pt x="3" y="157"/>
                    </a:cubicBezTo>
                    <a:cubicBezTo>
                      <a:pt x="3" y="178"/>
                      <a:pt x="6" y="201"/>
                      <a:pt x="12" y="222"/>
                    </a:cubicBezTo>
                    <a:cubicBezTo>
                      <a:pt x="48" y="366"/>
                      <a:pt x="261" y="366"/>
                      <a:pt x="300" y="2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
              <p:cNvSpPr/>
              <p:nvPr/>
            </p:nvSpPr>
            <p:spPr>
              <a:xfrm>
                <a:off x="10081180" y="5695888"/>
                <a:ext cx="30193" cy="23244"/>
              </a:xfrm>
              <a:custGeom>
                <a:avLst/>
                <a:gdLst/>
                <a:ahLst/>
                <a:cxnLst/>
                <a:rect l="l" t="t" r="r" b="b"/>
                <a:pathLst>
                  <a:path w="252" h="194" extrusionOk="0">
                    <a:moveTo>
                      <a:pt x="126" y="194"/>
                    </a:moveTo>
                    <a:cubicBezTo>
                      <a:pt x="251" y="194"/>
                      <a:pt x="251" y="1"/>
                      <a:pt x="126" y="1"/>
                    </a:cubicBezTo>
                    <a:cubicBezTo>
                      <a:pt x="0" y="1"/>
                      <a:pt x="0"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
              <p:cNvSpPr/>
              <p:nvPr/>
            </p:nvSpPr>
            <p:spPr>
              <a:xfrm>
                <a:off x="9994914" y="5632746"/>
                <a:ext cx="27438" cy="21207"/>
              </a:xfrm>
              <a:custGeom>
                <a:avLst/>
                <a:gdLst/>
                <a:ahLst/>
                <a:cxnLst/>
                <a:rect l="l" t="t" r="r" b="b"/>
                <a:pathLst>
                  <a:path w="229" h="177" extrusionOk="0">
                    <a:moveTo>
                      <a:pt x="114" y="176"/>
                    </a:moveTo>
                    <a:cubicBezTo>
                      <a:pt x="228" y="176"/>
                      <a:pt x="229" y="0"/>
                      <a:pt x="114" y="0"/>
                    </a:cubicBezTo>
                    <a:cubicBezTo>
                      <a:pt x="1" y="0"/>
                      <a:pt x="1"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
              <p:cNvSpPr/>
              <p:nvPr/>
            </p:nvSpPr>
            <p:spPr>
              <a:xfrm>
                <a:off x="9966518" y="5732552"/>
                <a:ext cx="25640" cy="19889"/>
              </a:xfrm>
              <a:custGeom>
                <a:avLst/>
                <a:gdLst/>
                <a:ahLst/>
                <a:cxnLst/>
                <a:rect l="l" t="t" r="r" b="b"/>
                <a:pathLst>
                  <a:path w="214" h="166" extrusionOk="0">
                    <a:moveTo>
                      <a:pt x="107" y="166"/>
                    </a:moveTo>
                    <a:cubicBezTo>
                      <a:pt x="214" y="166"/>
                      <a:pt x="214" y="0"/>
                      <a:pt x="107" y="0"/>
                    </a:cubicBezTo>
                    <a:cubicBezTo>
                      <a:pt x="1" y="1"/>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
              <p:cNvSpPr/>
              <p:nvPr/>
            </p:nvSpPr>
            <p:spPr>
              <a:xfrm>
                <a:off x="10100470" y="5802284"/>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
              <p:cNvSpPr/>
              <p:nvPr/>
            </p:nvSpPr>
            <p:spPr>
              <a:xfrm>
                <a:off x="10157502" y="5719492"/>
                <a:ext cx="29235" cy="22765"/>
              </a:xfrm>
              <a:custGeom>
                <a:avLst/>
                <a:gdLst/>
                <a:ahLst/>
                <a:cxnLst/>
                <a:rect l="l" t="t" r="r" b="b"/>
                <a:pathLst>
                  <a:path w="244" h="190" extrusionOk="0">
                    <a:moveTo>
                      <a:pt x="122" y="190"/>
                    </a:moveTo>
                    <a:cubicBezTo>
                      <a:pt x="244" y="190"/>
                      <a:pt x="244" y="1"/>
                      <a:pt x="122" y="1"/>
                    </a:cubicBezTo>
                    <a:cubicBezTo>
                      <a:pt x="0" y="1"/>
                      <a:pt x="0"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6"/>
              <p:cNvSpPr/>
              <p:nvPr/>
            </p:nvSpPr>
            <p:spPr>
              <a:xfrm>
                <a:off x="10260423" y="5633944"/>
                <a:ext cx="44451" cy="48405"/>
              </a:xfrm>
              <a:custGeom>
                <a:avLst/>
                <a:gdLst/>
                <a:ahLst/>
                <a:cxnLst/>
                <a:rect l="l" t="t" r="r" b="b"/>
                <a:pathLst>
                  <a:path w="371" h="404" extrusionOk="0">
                    <a:moveTo>
                      <a:pt x="325" y="303"/>
                    </a:moveTo>
                    <a:cubicBezTo>
                      <a:pt x="328" y="298"/>
                      <a:pt x="333" y="292"/>
                      <a:pt x="337" y="287"/>
                    </a:cubicBezTo>
                    <a:lnTo>
                      <a:pt x="234" y="366"/>
                    </a:lnTo>
                    <a:cubicBezTo>
                      <a:pt x="312" y="335"/>
                      <a:pt x="371" y="276"/>
                      <a:pt x="371" y="187"/>
                    </a:cubicBezTo>
                    <a:cubicBezTo>
                      <a:pt x="371" y="92"/>
                      <a:pt x="286" y="1"/>
                      <a:pt x="188" y="5"/>
                    </a:cubicBezTo>
                    <a:cubicBezTo>
                      <a:pt x="93" y="8"/>
                      <a:pt x="1" y="85"/>
                      <a:pt x="5" y="187"/>
                    </a:cubicBezTo>
                    <a:cubicBezTo>
                      <a:pt x="9" y="277"/>
                      <a:pt x="62" y="334"/>
                      <a:pt x="142" y="366"/>
                    </a:cubicBezTo>
                    <a:lnTo>
                      <a:pt x="38" y="287"/>
                    </a:lnTo>
                    <a:cubicBezTo>
                      <a:pt x="43" y="292"/>
                      <a:pt x="47" y="298"/>
                      <a:pt x="51" y="303"/>
                    </a:cubicBezTo>
                    <a:cubicBezTo>
                      <a:pt x="126" y="404"/>
                      <a:pt x="253" y="404"/>
                      <a:pt x="325" y="3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6"/>
              <p:cNvSpPr/>
              <p:nvPr/>
            </p:nvSpPr>
            <p:spPr>
              <a:xfrm>
                <a:off x="10374008" y="5691814"/>
                <a:ext cx="40138" cy="31392"/>
              </a:xfrm>
              <a:custGeom>
                <a:avLst/>
                <a:gdLst/>
                <a:ahLst/>
                <a:cxnLst/>
                <a:rect l="l" t="t" r="r" b="b"/>
                <a:pathLst>
                  <a:path w="335" h="262" extrusionOk="0">
                    <a:moveTo>
                      <a:pt x="168" y="261"/>
                    </a:moveTo>
                    <a:cubicBezTo>
                      <a:pt x="335" y="261"/>
                      <a:pt x="335" y="1"/>
                      <a:pt x="168" y="1"/>
                    </a:cubicBezTo>
                    <a:cubicBezTo>
                      <a:pt x="1" y="2"/>
                      <a:pt x="1" y="261"/>
                      <a:pt x="168" y="2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6"/>
              <p:cNvSpPr/>
              <p:nvPr/>
            </p:nvSpPr>
            <p:spPr>
              <a:xfrm>
                <a:off x="10430081" y="5735547"/>
                <a:ext cx="33189" cy="25760"/>
              </a:xfrm>
              <a:custGeom>
                <a:avLst/>
                <a:gdLst/>
                <a:ahLst/>
                <a:cxnLst/>
                <a:rect l="l" t="t" r="r" b="b"/>
                <a:pathLst>
                  <a:path w="277" h="215" extrusionOk="0">
                    <a:moveTo>
                      <a:pt x="138" y="215"/>
                    </a:moveTo>
                    <a:cubicBezTo>
                      <a:pt x="276" y="215"/>
                      <a:pt x="276" y="2"/>
                      <a:pt x="138" y="2"/>
                    </a:cubicBezTo>
                    <a:cubicBezTo>
                      <a:pt x="1" y="1"/>
                      <a:pt x="1" y="215"/>
                      <a:pt x="138"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6"/>
              <p:cNvSpPr/>
              <p:nvPr/>
            </p:nvSpPr>
            <p:spPr>
              <a:xfrm>
                <a:off x="10347049" y="5582783"/>
                <a:ext cx="35585" cy="27557"/>
              </a:xfrm>
              <a:custGeom>
                <a:avLst/>
                <a:gdLst/>
                <a:ahLst/>
                <a:cxnLst/>
                <a:rect l="l" t="t" r="r" b="b"/>
                <a:pathLst>
                  <a:path w="297" h="230" extrusionOk="0">
                    <a:moveTo>
                      <a:pt x="149" y="230"/>
                    </a:moveTo>
                    <a:cubicBezTo>
                      <a:pt x="296" y="230"/>
                      <a:pt x="296" y="2"/>
                      <a:pt x="149" y="2"/>
                    </a:cubicBezTo>
                    <a:cubicBezTo>
                      <a:pt x="1" y="1"/>
                      <a:pt x="1" y="230"/>
                      <a:pt x="149"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6"/>
              <p:cNvSpPr/>
              <p:nvPr/>
            </p:nvSpPr>
            <p:spPr>
              <a:xfrm>
                <a:off x="10240534" y="5498672"/>
                <a:ext cx="26719" cy="20608"/>
              </a:xfrm>
              <a:custGeom>
                <a:avLst/>
                <a:gdLst/>
                <a:ahLst/>
                <a:cxnLst/>
                <a:rect l="l" t="t" r="r" b="b"/>
                <a:pathLst>
                  <a:path w="223" h="172" extrusionOk="0">
                    <a:moveTo>
                      <a:pt x="111" y="171"/>
                    </a:moveTo>
                    <a:cubicBezTo>
                      <a:pt x="222" y="171"/>
                      <a:pt x="222" y="0"/>
                      <a:pt x="111" y="0"/>
                    </a:cubicBezTo>
                    <a:cubicBezTo>
                      <a:pt x="2"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6"/>
              <p:cNvSpPr/>
              <p:nvPr/>
            </p:nvSpPr>
            <p:spPr>
              <a:xfrm>
                <a:off x="10123355" y="5433972"/>
                <a:ext cx="27677" cy="21447"/>
              </a:xfrm>
              <a:custGeom>
                <a:avLst/>
                <a:gdLst/>
                <a:ahLst/>
                <a:cxnLst/>
                <a:rect l="l" t="t" r="r" b="b"/>
                <a:pathLst>
                  <a:path w="231" h="179" extrusionOk="0">
                    <a:moveTo>
                      <a:pt x="115" y="179"/>
                    </a:moveTo>
                    <a:cubicBezTo>
                      <a:pt x="228" y="179"/>
                      <a:pt x="230" y="3"/>
                      <a:pt x="115" y="3"/>
                    </a:cubicBezTo>
                    <a:cubicBezTo>
                      <a:pt x="0" y="0"/>
                      <a:pt x="0"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
              <p:cNvSpPr/>
              <p:nvPr/>
            </p:nvSpPr>
            <p:spPr>
              <a:xfrm>
                <a:off x="10321049" y="5742856"/>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
              <p:cNvSpPr/>
              <p:nvPr/>
            </p:nvSpPr>
            <p:spPr>
              <a:xfrm>
                <a:off x="10348008" y="5909279"/>
                <a:ext cx="22166" cy="17253"/>
              </a:xfrm>
              <a:custGeom>
                <a:avLst/>
                <a:gdLst/>
                <a:ahLst/>
                <a:cxnLst/>
                <a:rect l="l" t="t" r="r" b="b"/>
                <a:pathLst>
                  <a:path w="185" h="144" extrusionOk="0">
                    <a:moveTo>
                      <a:pt x="92" y="143"/>
                    </a:moveTo>
                    <a:cubicBezTo>
                      <a:pt x="185" y="143"/>
                      <a:pt x="185" y="1"/>
                      <a:pt x="92" y="1"/>
                    </a:cubicBezTo>
                    <a:cubicBezTo>
                      <a:pt x="0" y="1"/>
                      <a:pt x="0"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
              <p:cNvSpPr/>
              <p:nvPr/>
            </p:nvSpPr>
            <p:spPr>
              <a:xfrm>
                <a:off x="10352800" y="6007767"/>
                <a:ext cx="23963" cy="18691"/>
              </a:xfrm>
              <a:custGeom>
                <a:avLst/>
                <a:gdLst/>
                <a:ahLst/>
                <a:cxnLst/>
                <a:rect l="l" t="t" r="r" b="b"/>
                <a:pathLst>
                  <a:path w="200" h="156" extrusionOk="0">
                    <a:moveTo>
                      <a:pt x="101" y="155"/>
                    </a:moveTo>
                    <a:cubicBezTo>
                      <a:pt x="200" y="155"/>
                      <a:pt x="200" y="0"/>
                      <a:pt x="101" y="0"/>
                    </a:cubicBezTo>
                    <a:cubicBezTo>
                      <a:pt x="0" y="1"/>
                      <a:pt x="0" y="155"/>
                      <a:pt x="101"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
              <p:cNvSpPr/>
              <p:nvPr/>
            </p:nvSpPr>
            <p:spPr>
              <a:xfrm>
                <a:off x="10209981" y="5894781"/>
                <a:ext cx="29235" cy="22645"/>
              </a:xfrm>
              <a:custGeom>
                <a:avLst/>
                <a:gdLst/>
                <a:ahLst/>
                <a:cxnLst/>
                <a:rect l="l" t="t" r="r" b="b"/>
                <a:pathLst>
                  <a:path w="244" h="189"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
              <p:cNvSpPr/>
              <p:nvPr/>
            </p:nvSpPr>
            <p:spPr>
              <a:xfrm>
                <a:off x="10205308" y="6000698"/>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
              <p:cNvSpPr/>
              <p:nvPr/>
            </p:nvSpPr>
            <p:spPr>
              <a:xfrm>
                <a:off x="10205907" y="5773408"/>
                <a:ext cx="25760" cy="20009"/>
              </a:xfrm>
              <a:custGeom>
                <a:avLst/>
                <a:gdLst/>
                <a:ahLst/>
                <a:cxnLst/>
                <a:rect l="l" t="t" r="r" b="b"/>
                <a:pathLst>
                  <a:path w="215" h="167" extrusionOk="0">
                    <a:moveTo>
                      <a:pt x="108" y="167"/>
                    </a:moveTo>
                    <a:cubicBezTo>
                      <a:pt x="214" y="167"/>
                      <a:pt x="214" y="0"/>
                      <a:pt x="108" y="0"/>
                    </a:cubicBezTo>
                    <a:cubicBezTo>
                      <a:pt x="1" y="1"/>
                      <a:pt x="1"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
              <p:cNvSpPr/>
              <p:nvPr/>
            </p:nvSpPr>
            <p:spPr>
              <a:xfrm>
                <a:off x="10043678" y="5745252"/>
                <a:ext cx="23244" cy="17972"/>
              </a:xfrm>
              <a:custGeom>
                <a:avLst/>
                <a:gdLst/>
                <a:ahLst/>
                <a:cxnLst/>
                <a:rect l="l" t="t" r="r" b="b"/>
                <a:pathLst>
                  <a:path w="194" h="150" extrusionOk="0">
                    <a:moveTo>
                      <a:pt x="97" y="150"/>
                    </a:moveTo>
                    <a:cubicBezTo>
                      <a:pt x="192" y="150"/>
                      <a:pt x="194" y="1"/>
                      <a:pt x="97" y="1"/>
                    </a:cubicBezTo>
                    <a:cubicBezTo>
                      <a:pt x="1" y="1"/>
                      <a:pt x="1" y="150"/>
                      <a:pt x="97"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
              <p:cNvSpPr/>
              <p:nvPr/>
            </p:nvSpPr>
            <p:spPr>
              <a:xfrm>
                <a:off x="10066563" y="5639815"/>
                <a:ext cx="24083" cy="18571"/>
              </a:xfrm>
              <a:custGeom>
                <a:avLst/>
                <a:gdLst/>
                <a:ahLst/>
                <a:cxnLst/>
                <a:rect l="l" t="t" r="r" b="b"/>
                <a:pathLst>
                  <a:path w="201" h="155" extrusionOk="0">
                    <a:moveTo>
                      <a:pt x="101" y="154"/>
                    </a:moveTo>
                    <a:cubicBezTo>
                      <a:pt x="200" y="154"/>
                      <a:pt x="200" y="0"/>
                      <a:pt x="101" y="0"/>
                    </a:cubicBezTo>
                    <a:cubicBezTo>
                      <a:pt x="3"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
              <p:cNvSpPr/>
              <p:nvPr/>
            </p:nvSpPr>
            <p:spPr>
              <a:xfrm>
                <a:off x="10059853" y="5528027"/>
                <a:ext cx="26120" cy="20249"/>
              </a:xfrm>
              <a:custGeom>
                <a:avLst/>
                <a:gdLst/>
                <a:ahLst/>
                <a:cxnLst/>
                <a:rect l="l" t="t" r="r" b="b"/>
                <a:pathLst>
                  <a:path w="218" h="169" extrusionOk="0">
                    <a:moveTo>
                      <a:pt x="108" y="169"/>
                    </a:moveTo>
                    <a:cubicBezTo>
                      <a:pt x="217" y="169"/>
                      <a:pt x="217" y="0"/>
                      <a:pt x="108" y="0"/>
                    </a:cubicBezTo>
                    <a:cubicBezTo>
                      <a:pt x="1" y="0"/>
                      <a:pt x="1"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
              <p:cNvSpPr/>
              <p:nvPr/>
            </p:nvSpPr>
            <p:spPr>
              <a:xfrm>
                <a:off x="9899541" y="5641492"/>
                <a:ext cx="42055" cy="43613"/>
              </a:xfrm>
              <a:custGeom>
                <a:avLst/>
                <a:gdLst/>
                <a:ahLst/>
                <a:cxnLst/>
                <a:rect l="l" t="t" r="r" b="b"/>
                <a:pathLst>
                  <a:path w="351" h="364" extrusionOk="0">
                    <a:moveTo>
                      <a:pt x="279" y="309"/>
                    </a:moveTo>
                    <a:cubicBezTo>
                      <a:pt x="260" y="325"/>
                      <a:pt x="261" y="325"/>
                      <a:pt x="282" y="308"/>
                    </a:cubicBezTo>
                    <a:cubicBezTo>
                      <a:pt x="301" y="296"/>
                      <a:pt x="316" y="281"/>
                      <a:pt x="327" y="261"/>
                    </a:cubicBezTo>
                    <a:cubicBezTo>
                      <a:pt x="344" y="226"/>
                      <a:pt x="351" y="191"/>
                      <a:pt x="346" y="151"/>
                    </a:cubicBezTo>
                    <a:cubicBezTo>
                      <a:pt x="335" y="71"/>
                      <a:pt x="263" y="0"/>
                      <a:pt x="179" y="3"/>
                    </a:cubicBezTo>
                    <a:cubicBezTo>
                      <a:pt x="101" y="7"/>
                      <a:pt x="39" y="55"/>
                      <a:pt x="13" y="129"/>
                    </a:cubicBezTo>
                    <a:cubicBezTo>
                      <a:pt x="1" y="169"/>
                      <a:pt x="8" y="225"/>
                      <a:pt x="30" y="261"/>
                    </a:cubicBezTo>
                    <a:cubicBezTo>
                      <a:pt x="40" y="272"/>
                      <a:pt x="48" y="283"/>
                      <a:pt x="57" y="295"/>
                    </a:cubicBezTo>
                    <a:cubicBezTo>
                      <a:pt x="96" y="327"/>
                      <a:pt x="103" y="330"/>
                      <a:pt x="78" y="309"/>
                    </a:cubicBezTo>
                    <a:cubicBezTo>
                      <a:pt x="131" y="364"/>
                      <a:pt x="227" y="364"/>
                      <a:pt x="279"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
              <p:cNvSpPr/>
              <p:nvPr/>
            </p:nvSpPr>
            <p:spPr>
              <a:xfrm>
                <a:off x="9966997" y="5490166"/>
                <a:ext cx="48166" cy="37382"/>
              </a:xfrm>
              <a:custGeom>
                <a:avLst/>
                <a:gdLst/>
                <a:ahLst/>
                <a:cxnLst/>
                <a:rect l="l" t="t" r="r" b="b"/>
                <a:pathLst>
                  <a:path w="402" h="312" extrusionOk="0">
                    <a:moveTo>
                      <a:pt x="201" y="312"/>
                    </a:moveTo>
                    <a:cubicBezTo>
                      <a:pt x="402" y="312"/>
                      <a:pt x="402" y="1"/>
                      <a:pt x="201" y="1"/>
                    </a:cubicBezTo>
                    <a:cubicBezTo>
                      <a:pt x="1" y="1"/>
                      <a:pt x="1" y="312"/>
                      <a:pt x="201"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
              <p:cNvSpPr/>
              <p:nvPr/>
            </p:nvSpPr>
            <p:spPr>
              <a:xfrm>
                <a:off x="10019476" y="6148909"/>
                <a:ext cx="36663" cy="28516"/>
              </a:xfrm>
              <a:custGeom>
                <a:avLst/>
                <a:gdLst/>
                <a:ahLst/>
                <a:cxnLst/>
                <a:rect l="l" t="t" r="r" b="b"/>
                <a:pathLst>
                  <a:path w="306" h="238" extrusionOk="0">
                    <a:moveTo>
                      <a:pt x="153" y="237"/>
                    </a:moveTo>
                    <a:cubicBezTo>
                      <a:pt x="305" y="237"/>
                      <a:pt x="305" y="0"/>
                      <a:pt x="153" y="0"/>
                    </a:cubicBezTo>
                    <a:cubicBezTo>
                      <a:pt x="0" y="0"/>
                      <a:pt x="0" y="237"/>
                      <a:pt x="153"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
              <p:cNvSpPr/>
              <p:nvPr/>
            </p:nvSpPr>
            <p:spPr>
              <a:xfrm>
                <a:off x="10051227" y="6073545"/>
                <a:ext cx="19889" cy="15576"/>
              </a:xfrm>
              <a:custGeom>
                <a:avLst/>
                <a:gdLst/>
                <a:ahLst/>
                <a:cxnLst/>
                <a:rect l="l" t="t" r="r" b="b"/>
                <a:pathLst>
                  <a:path w="166" h="130" extrusionOk="0">
                    <a:moveTo>
                      <a:pt x="82" y="129"/>
                    </a:moveTo>
                    <a:cubicBezTo>
                      <a:pt x="166" y="129"/>
                      <a:pt x="166" y="1"/>
                      <a:pt x="82" y="1"/>
                    </a:cubicBezTo>
                    <a:cubicBezTo>
                      <a:pt x="0" y="1"/>
                      <a:pt x="0" y="129"/>
                      <a:pt x="82" y="1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
              <p:cNvSpPr/>
              <p:nvPr/>
            </p:nvSpPr>
            <p:spPr>
              <a:xfrm>
                <a:off x="9916914" y="6186052"/>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
              <p:cNvSpPr/>
              <p:nvPr/>
            </p:nvSpPr>
            <p:spPr>
              <a:xfrm>
                <a:off x="9788233" y="6179941"/>
                <a:ext cx="31991" cy="24802"/>
              </a:xfrm>
              <a:custGeom>
                <a:avLst/>
                <a:gdLst/>
                <a:ahLst/>
                <a:cxnLst/>
                <a:rect l="l" t="t" r="r" b="b"/>
                <a:pathLst>
                  <a:path w="267" h="207" extrusionOk="0">
                    <a:moveTo>
                      <a:pt x="133" y="206"/>
                    </a:moveTo>
                    <a:cubicBezTo>
                      <a:pt x="265" y="206"/>
                      <a:pt x="266" y="1"/>
                      <a:pt x="133" y="1"/>
                    </a:cubicBezTo>
                    <a:cubicBezTo>
                      <a:pt x="2"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
              <p:cNvSpPr/>
              <p:nvPr/>
            </p:nvSpPr>
            <p:spPr>
              <a:xfrm>
                <a:off x="9786076" y="6078817"/>
                <a:ext cx="36424" cy="28396"/>
              </a:xfrm>
              <a:custGeom>
                <a:avLst/>
                <a:gdLst/>
                <a:ahLst/>
                <a:cxnLst/>
                <a:rect l="l" t="t" r="r" b="b"/>
                <a:pathLst>
                  <a:path w="304" h="237" extrusionOk="0">
                    <a:moveTo>
                      <a:pt x="151" y="236"/>
                    </a:moveTo>
                    <a:cubicBezTo>
                      <a:pt x="301" y="236"/>
                      <a:pt x="303" y="1"/>
                      <a:pt x="151" y="1"/>
                    </a:cubicBezTo>
                    <a:cubicBezTo>
                      <a:pt x="1" y="1"/>
                      <a:pt x="1" y="236"/>
                      <a:pt x="151" y="2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
              <p:cNvSpPr/>
              <p:nvPr/>
            </p:nvSpPr>
            <p:spPr>
              <a:xfrm>
                <a:off x="9846703" y="6140282"/>
                <a:ext cx="43493" cy="43493"/>
              </a:xfrm>
              <a:custGeom>
                <a:avLst/>
                <a:gdLst/>
                <a:ahLst/>
                <a:cxnLst/>
                <a:rect l="l" t="t" r="r" b="b"/>
                <a:pathLst>
                  <a:path w="363" h="363" extrusionOk="0">
                    <a:moveTo>
                      <a:pt x="317" y="227"/>
                    </a:moveTo>
                    <a:cubicBezTo>
                      <a:pt x="321" y="217"/>
                      <a:pt x="326" y="205"/>
                      <a:pt x="330" y="195"/>
                    </a:cubicBezTo>
                    <a:cubicBezTo>
                      <a:pt x="363" y="100"/>
                      <a:pt x="277" y="0"/>
                      <a:pt x="182" y="0"/>
                    </a:cubicBezTo>
                    <a:cubicBezTo>
                      <a:pt x="87" y="0"/>
                      <a:pt x="1" y="100"/>
                      <a:pt x="35" y="195"/>
                    </a:cubicBezTo>
                    <a:cubicBezTo>
                      <a:pt x="38" y="205"/>
                      <a:pt x="42" y="217"/>
                      <a:pt x="46" y="227"/>
                    </a:cubicBezTo>
                    <a:cubicBezTo>
                      <a:pt x="90" y="362"/>
                      <a:pt x="272" y="362"/>
                      <a:pt x="317" y="2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
              <p:cNvSpPr/>
              <p:nvPr/>
            </p:nvSpPr>
            <p:spPr>
              <a:xfrm>
                <a:off x="10397851" y="5474949"/>
                <a:ext cx="27557" cy="21447"/>
              </a:xfrm>
              <a:custGeom>
                <a:avLst/>
                <a:gdLst/>
                <a:ahLst/>
                <a:cxnLst/>
                <a:rect l="l" t="t" r="r" b="b"/>
                <a:pathLst>
                  <a:path w="230" h="179" extrusionOk="0">
                    <a:moveTo>
                      <a:pt x="115" y="178"/>
                    </a:moveTo>
                    <a:cubicBezTo>
                      <a:pt x="229" y="178"/>
                      <a:pt x="230" y="1"/>
                      <a:pt x="115" y="1"/>
                    </a:cubicBezTo>
                    <a:cubicBezTo>
                      <a:pt x="1" y="0"/>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
              <p:cNvSpPr/>
              <p:nvPr/>
            </p:nvSpPr>
            <p:spPr>
              <a:xfrm>
                <a:off x="10474293" y="5450627"/>
                <a:ext cx="28636" cy="23124"/>
              </a:xfrm>
              <a:custGeom>
                <a:avLst/>
                <a:gdLst/>
                <a:ahLst/>
                <a:cxnLst/>
                <a:rect l="l" t="t" r="r" b="b"/>
                <a:pathLst>
                  <a:path w="239" h="193" extrusionOk="0">
                    <a:moveTo>
                      <a:pt x="86" y="183"/>
                    </a:moveTo>
                    <a:cubicBezTo>
                      <a:pt x="133" y="193"/>
                      <a:pt x="172" y="193"/>
                      <a:pt x="207" y="156"/>
                    </a:cubicBezTo>
                    <a:cubicBezTo>
                      <a:pt x="238" y="122"/>
                      <a:pt x="238" y="71"/>
                      <a:pt x="207" y="38"/>
                    </a:cubicBezTo>
                    <a:cubicBezTo>
                      <a:pt x="172" y="1"/>
                      <a:pt x="133" y="1"/>
                      <a:pt x="86" y="9"/>
                    </a:cubicBezTo>
                    <a:cubicBezTo>
                      <a:pt x="1" y="26"/>
                      <a:pt x="1" y="167"/>
                      <a:pt x="8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
              <p:cNvSpPr/>
              <p:nvPr/>
            </p:nvSpPr>
            <p:spPr>
              <a:xfrm>
                <a:off x="10465187" y="5332729"/>
                <a:ext cx="32829" cy="25401"/>
              </a:xfrm>
              <a:custGeom>
                <a:avLst/>
                <a:gdLst/>
                <a:ahLst/>
                <a:cxnLst/>
                <a:rect l="l" t="t" r="r" b="b"/>
                <a:pathLst>
                  <a:path w="274"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
              <p:cNvSpPr/>
              <p:nvPr/>
            </p:nvSpPr>
            <p:spPr>
              <a:xfrm>
                <a:off x="10415583" y="5416719"/>
                <a:ext cx="26958" cy="20968"/>
              </a:xfrm>
              <a:custGeom>
                <a:avLst/>
                <a:gdLst/>
                <a:ahLst/>
                <a:cxnLst/>
                <a:rect l="l" t="t" r="r" b="b"/>
                <a:pathLst>
                  <a:path w="225" h="175" extrusionOk="0">
                    <a:moveTo>
                      <a:pt x="112" y="175"/>
                    </a:moveTo>
                    <a:cubicBezTo>
                      <a:pt x="224" y="175"/>
                      <a:pt x="224" y="1"/>
                      <a:pt x="112" y="1"/>
                    </a:cubicBezTo>
                    <a:cubicBezTo>
                      <a:pt x="1" y="1"/>
                      <a:pt x="1"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
              <p:cNvSpPr/>
              <p:nvPr/>
            </p:nvSpPr>
            <p:spPr>
              <a:xfrm>
                <a:off x="10381196" y="5329613"/>
                <a:ext cx="25760" cy="19889"/>
              </a:xfrm>
              <a:custGeom>
                <a:avLst/>
                <a:gdLst/>
                <a:ahLst/>
                <a:cxnLst/>
                <a:rect l="l" t="t" r="r" b="b"/>
                <a:pathLst>
                  <a:path w="215" h="166" extrusionOk="0">
                    <a:moveTo>
                      <a:pt x="108" y="166"/>
                    </a:moveTo>
                    <a:cubicBezTo>
                      <a:pt x="215" y="166"/>
                      <a:pt x="215" y="0"/>
                      <a:pt x="108" y="0"/>
                    </a:cubicBezTo>
                    <a:cubicBezTo>
                      <a:pt x="1" y="0"/>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
              <p:cNvSpPr/>
              <p:nvPr/>
            </p:nvSpPr>
            <p:spPr>
              <a:xfrm>
                <a:off x="10265336" y="5412046"/>
                <a:ext cx="23723" cy="18571"/>
              </a:xfrm>
              <a:custGeom>
                <a:avLst/>
                <a:gdLst/>
                <a:ahLst/>
                <a:cxnLst/>
                <a:rect l="l" t="t" r="r" b="b"/>
                <a:pathLst>
                  <a:path w="198" h="155" extrusionOk="0">
                    <a:moveTo>
                      <a:pt x="100" y="155"/>
                    </a:moveTo>
                    <a:cubicBezTo>
                      <a:pt x="198" y="155"/>
                      <a:pt x="198" y="1"/>
                      <a:pt x="100" y="1"/>
                    </a:cubicBezTo>
                    <a:cubicBezTo>
                      <a:pt x="1" y="1"/>
                      <a:pt x="1"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
              <p:cNvSpPr/>
              <p:nvPr/>
            </p:nvSpPr>
            <p:spPr>
              <a:xfrm>
                <a:off x="10194645" y="5475788"/>
                <a:ext cx="25161" cy="19530"/>
              </a:xfrm>
              <a:custGeom>
                <a:avLst/>
                <a:gdLst/>
                <a:ahLst/>
                <a:cxnLst/>
                <a:rect l="l" t="t" r="r" b="b"/>
                <a:pathLst>
                  <a:path w="210" h="163" extrusionOk="0">
                    <a:moveTo>
                      <a:pt x="104" y="163"/>
                    </a:moveTo>
                    <a:cubicBezTo>
                      <a:pt x="208" y="163"/>
                      <a:pt x="210" y="2"/>
                      <a:pt x="104" y="2"/>
                    </a:cubicBezTo>
                    <a:cubicBezTo>
                      <a:pt x="0" y="0"/>
                      <a:pt x="0" y="163"/>
                      <a:pt x="104"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
              <p:cNvSpPr/>
              <p:nvPr/>
            </p:nvSpPr>
            <p:spPr>
              <a:xfrm>
                <a:off x="10271806" y="5543723"/>
                <a:ext cx="46009" cy="35705"/>
              </a:xfrm>
              <a:custGeom>
                <a:avLst/>
                <a:gdLst/>
                <a:ahLst/>
                <a:cxnLst/>
                <a:rect l="l" t="t" r="r" b="b"/>
                <a:pathLst>
                  <a:path w="384" h="298" extrusionOk="0">
                    <a:moveTo>
                      <a:pt x="191" y="297"/>
                    </a:moveTo>
                    <a:cubicBezTo>
                      <a:pt x="383" y="297"/>
                      <a:pt x="383" y="1"/>
                      <a:pt x="191" y="1"/>
                    </a:cubicBezTo>
                    <a:cubicBezTo>
                      <a:pt x="0" y="1"/>
                      <a:pt x="0" y="297"/>
                      <a:pt x="191" y="2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6"/>
              <p:cNvSpPr/>
              <p:nvPr/>
            </p:nvSpPr>
            <p:spPr>
              <a:xfrm>
                <a:off x="12511144" y="6414419"/>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6"/>
              <p:cNvSpPr/>
              <p:nvPr/>
            </p:nvSpPr>
            <p:spPr>
              <a:xfrm>
                <a:off x="12502278" y="6521893"/>
                <a:ext cx="23484" cy="18332"/>
              </a:xfrm>
              <a:custGeom>
                <a:avLst/>
                <a:gdLst/>
                <a:ahLst/>
                <a:cxnLst/>
                <a:rect l="l" t="t" r="r" b="b"/>
                <a:pathLst>
                  <a:path w="196" h="153" extrusionOk="0">
                    <a:moveTo>
                      <a:pt x="98" y="152"/>
                    </a:moveTo>
                    <a:cubicBezTo>
                      <a:pt x="196" y="152"/>
                      <a:pt x="196" y="0"/>
                      <a:pt x="98" y="0"/>
                    </a:cubicBezTo>
                    <a:cubicBezTo>
                      <a:pt x="1" y="0"/>
                      <a:pt x="1" y="152"/>
                      <a:pt x="98"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
              <p:cNvSpPr/>
              <p:nvPr/>
            </p:nvSpPr>
            <p:spPr>
              <a:xfrm>
                <a:off x="12440813" y="6586953"/>
                <a:ext cx="45889" cy="39779"/>
              </a:xfrm>
              <a:custGeom>
                <a:avLst/>
                <a:gdLst/>
                <a:ahLst/>
                <a:cxnLst/>
                <a:rect l="l" t="t" r="r" b="b"/>
                <a:pathLst>
                  <a:path w="383" h="332" extrusionOk="0">
                    <a:moveTo>
                      <a:pt x="263" y="13"/>
                    </a:moveTo>
                    <a:cubicBezTo>
                      <a:pt x="204" y="0"/>
                      <a:pt x="159" y="4"/>
                      <a:pt x="104" y="30"/>
                    </a:cubicBezTo>
                    <a:cubicBezTo>
                      <a:pt x="0" y="79"/>
                      <a:pt x="0" y="254"/>
                      <a:pt x="104" y="303"/>
                    </a:cubicBezTo>
                    <a:cubicBezTo>
                      <a:pt x="158" y="329"/>
                      <a:pt x="203" y="332"/>
                      <a:pt x="263" y="320"/>
                    </a:cubicBezTo>
                    <a:cubicBezTo>
                      <a:pt x="329" y="306"/>
                      <a:pt x="383" y="231"/>
                      <a:pt x="380" y="165"/>
                    </a:cubicBezTo>
                    <a:cubicBezTo>
                      <a:pt x="378" y="100"/>
                      <a:pt x="334" y="26"/>
                      <a:pt x="263"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
              <p:cNvSpPr/>
              <p:nvPr/>
            </p:nvSpPr>
            <p:spPr>
              <a:xfrm>
                <a:off x="12408822" y="6720427"/>
                <a:ext cx="23484" cy="18212"/>
              </a:xfrm>
              <a:custGeom>
                <a:avLst/>
                <a:gdLst/>
                <a:ahLst/>
                <a:cxnLst/>
                <a:rect l="l" t="t" r="r" b="b"/>
                <a:pathLst>
                  <a:path w="196" h="152" extrusionOk="0">
                    <a:moveTo>
                      <a:pt x="97" y="152"/>
                    </a:moveTo>
                    <a:cubicBezTo>
                      <a:pt x="195" y="152"/>
                      <a:pt x="195" y="0"/>
                      <a:pt x="97" y="0"/>
                    </a:cubicBezTo>
                    <a:cubicBezTo>
                      <a:pt x="0" y="0"/>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
              <p:cNvSpPr/>
              <p:nvPr/>
            </p:nvSpPr>
            <p:spPr>
              <a:xfrm>
                <a:off x="12392527" y="6707727"/>
                <a:ext cx="55954" cy="43613"/>
              </a:xfrm>
              <a:custGeom>
                <a:avLst/>
                <a:gdLst/>
                <a:ahLst/>
                <a:cxnLst/>
                <a:rect l="l" t="t" r="r" b="b"/>
                <a:pathLst>
                  <a:path w="467" h="364" extrusionOk="0">
                    <a:moveTo>
                      <a:pt x="233" y="363"/>
                    </a:moveTo>
                    <a:cubicBezTo>
                      <a:pt x="466" y="363"/>
                      <a:pt x="466" y="1"/>
                      <a:pt x="233" y="1"/>
                    </a:cubicBezTo>
                    <a:cubicBezTo>
                      <a:pt x="0" y="1"/>
                      <a:pt x="0" y="363"/>
                      <a:pt x="233"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
              <p:cNvSpPr/>
              <p:nvPr/>
            </p:nvSpPr>
            <p:spPr>
              <a:xfrm>
                <a:off x="12371200" y="6683404"/>
                <a:ext cx="17014" cy="19889"/>
              </a:xfrm>
              <a:custGeom>
                <a:avLst/>
                <a:gdLst/>
                <a:ahLst/>
                <a:cxnLst/>
                <a:rect l="l" t="t" r="r" b="b"/>
                <a:pathLst>
                  <a:path w="142" h="166" extrusionOk="0">
                    <a:moveTo>
                      <a:pt x="122" y="79"/>
                    </a:moveTo>
                    <a:cubicBezTo>
                      <a:pt x="120" y="68"/>
                      <a:pt x="117" y="56"/>
                      <a:pt x="115" y="44"/>
                    </a:cubicBezTo>
                    <a:cubicBezTo>
                      <a:pt x="105" y="0"/>
                      <a:pt x="36" y="0"/>
                      <a:pt x="25" y="44"/>
                    </a:cubicBezTo>
                    <a:cubicBezTo>
                      <a:pt x="22" y="56"/>
                      <a:pt x="20" y="68"/>
                      <a:pt x="17" y="79"/>
                    </a:cubicBezTo>
                    <a:cubicBezTo>
                      <a:pt x="0" y="166"/>
                      <a:pt x="141" y="166"/>
                      <a:pt x="122"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
              <p:cNvSpPr/>
              <p:nvPr/>
            </p:nvSpPr>
            <p:spPr>
              <a:xfrm>
                <a:off x="12403431" y="6510511"/>
                <a:ext cx="22525" cy="17613"/>
              </a:xfrm>
              <a:custGeom>
                <a:avLst/>
                <a:gdLst/>
                <a:ahLst/>
                <a:cxnLst/>
                <a:rect l="l" t="t" r="r" b="b"/>
                <a:pathLst>
                  <a:path w="188" h="147" extrusionOk="0">
                    <a:moveTo>
                      <a:pt x="94" y="147"/>
                    </a:moveTo>
                    <a:cubicBezTo>
                      <a:pt x="188" y="147"/>
                      <a:pt x="188" y="2"/>
                      <a:pt x="94" y="2"/>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6"/>
              <p:cNvSpPr/>
              <p:nvPr/>
            </p:nvSpPr>
            <p:spPr>
              <a:xfrm>
                <a:off x="12426914" y="6389378"/>
                <a:ext cx="26958" cy="26120"/>
              </a:xfrm>
              <a:custGeom>
                <a:avLst/>
                <a:gdLst/>
                <a:ahLst/>
                <a:cxnLst/>
                <a:rect l="l" t="t" r="r" b="b"/>
                <a:pathLst>
                  <a:path w="225" h="218" extrusionOk="0">
                    <a:moveTo>
                      <a:pt x="53" y="178"/>
                    </a:moveTo>
                    <a:cubicBezTo>
                      <a:pt x="62" y="182"/>
                      <a:pt x="73" y="187"/>
                      <a:pt x="82" y="191"/>
                    </a:cubicBezTo>
                    <a:cubicBezTo>
                      <a:pt x="146" y="217"/>
                      <a:pt x="225" y="188"/>
                      <a:pt x="225" y="109"/>
                    </a:cubicBezTo>
                    <a:cubicBezTo>
                      <a:pt x="225" y="30"/>
                      <a:pt x="146" y="0"/>
                      <a:pt x="82" y="26"/>
                    </a:cubicBezTo>
                    <a:cubicBezTo>
                      <a:pt x="73" y="31"/>
                      <a:pt x="62" y="35"/>
                      <a:pt x="53" y="39"/>
                    </a:cubicBezTo>
                    <a:cubicBezTo>
                      <a:pt x="0" y="62"/>
                      <a:pt x="0" y="156"/>
                      <a:pt x="5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6" name="Google Shape;4796;p6"/>
              <p:cNvGrpSpPr/>
              <p:nvPr/>
            </p:nvGrpSpPr>
            <p:grpSpPr>
              <a:xfrm>
                <a:off x="12150382" y="2665165"/>
                <a:ext cx="1341446" cy="1221036"/>
                <a:chOff x="12150382" y="2665165"/>
                <a:chExt cx="1341446" cy="1221036"/>
              </a:xfrm>
            </p:grpSpPr>
            <p:sp>
              <p:nvSpPr>
                <p:cNvPr id="4797" name="Google Shape;4797;p6"/>
                <p:cNvSpPr/>
                <p:nvPr/>
              </p:nvSpPr>
              <p:spPr>
                <a:xfrm>
                  <a:off x="13260705" y="3627640"/>
                  <a:ext cx="69133" cy="69133"/>
                </a:xfrm>
                <a:custGeom>
                  <a:avLst/>
                  <a:gdLst/>
                  <a:ahLst/>
                  <a:cxnLst/>
                  <a:rect l="l" t="t" r="r" b="b"/>
                  <a:pathLst>
                    <a:path w="577" h="577" extrusionOk="0">
                      <a:moveTo>
                        <a:pt x="520" y="239"/>
                      </a:moveTo>
                      <a:cubicBezTo>
                        <a:pt x="517" y="231"/>
                        <a:pt x="515" y="225"/>
                        <a:pt x="512" y="216"/>
                      </a:cubicBezTo>
                      <a:lnTo>
                        <a:pt x="512" y="344"/>
                      </a:lnTo>
                      <a:cubicBezTo>
                        <a:pt x="512" y="342"/>
                        <a:pt x="513" y="341"/>
                        <a:pt x="513" y="338"/>
                      </a:cubicBezTo>
                      <a:cubicBezTo>
                        <a:pt x="523" y="279"/>
                        <a:pt x="523" y="230"/>
                        <a:pt x="500" y="174"/>
                      </a:cubicBezTo>
                      <a:cubicBezTo>
                        <a:pt x="479" y="125"/>
                        <a:pt x="444" y="83"/>
                        <a:pt x="397" y="54"/>
                      </a:cubicBezTo>
                      <a:cubicBezTo>
                        <a:pt x="305" y="0"/>
                        <a:pt x="167" y="12"/>
                        <a:pt x="93" y="94"/>
                      </a:cubicBezTo>
                      <a:cubicBezTo>
                        <a:pt x="22" y="169"/>
                        <a:pt x="0" y="273"/>
                        <a:pt x="41" y="369"/>
                      </a:cubicBezTo>
                      <a:cubicBezTo>
                        <a:pt x="63" y="420"/>
                        <a:pt x="96" y="462"/>
                        <a:pt x="144" y="490"/>
                      </a:cubicBezTo>
                      <a:cubicBezTo>
                        <a:pt x="205" y="525"/>
                        <a:pt x="270" y="526"/>
                        <a:pt x="338" y="515"/>
                      </a:cubicBezTo>
                      <a:cubicBezTo>
                        <a:pt x="341" y="515"/>
                        <a:pt x="342" y="513"/>
                        <a:pt x="344" y="513"/>
                      </a:cubicBezTo>
                      <a:lnTo>
                        <a:pt x="216" y="513"/>
                      </a:lnTo>
                      <a:cubicBezTo>
                        <a:pt x="225" y="516"/>
                        <a:pt x="231" y="518"/>
                        <a:pt x="239" y="521"/>
                      </a:cubicBezTo>
                      <a:cubicBezTo>
                        <a:pt x="397" y="576"/>
                        <a:pt x="576" y="397"/>
                        <a:pt x="520" y="2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6"/>
                <p:cNvSpPr/>
                <p:nvPr/>
              </p:nvSpPr>
              <p:spPr>
                <a:xfrm>
                  <a:off x="12842911" y="3159522"/>
                  <a:ext cx="19650" cy="22286"/>
                </a:xfrm>
                <a:custGeom>
                  <a:avLst/>
                  <a:gdLst/>
                  <a:ahLst/>
                  <a:cxnLst/>
                  <a:rect l="l" t="t" r="r" b="b"/>
                  <a:pathLst>
                    <a:path w="164" h="186" extrusionOk="0">
                      <a:moveTo>
                        <a:pt x="154" y="93"/>
                      </a:moveTo>
                      <a:cubicBezTo>
                        <a:pt x="149" y="64"/>
                        <a:pt x="140" y="45"/>
                        <a:pt x="122" y="22"/>
                      </a:cubicBezTo>
                      <a:cubicBezTo>
                        <a:pt x="103" y="0"/>
                        <a:pt x="59" y="0"/>
                        <a:pt x="42" y="22"/>
                      </a:cubicBezTo>
                      <a:cubicBezTo>
                        <a:pt x="24" y="43"/>
                        <a:pt x="16" y="64"/>
                        <a:pt x="10" y="93"/>
                      </a:cubicBezTo>
                      <a:cubicBezTo>
                        <a:pt x="1" y="140"/>
                        <a:pt x="31" y="186"/>
                        <a:pt x="81" y="186"/>
                      </a:cubicBezTo>
                      <a:cubicBezTo>
                        <a:pt x="133" y="186"/>
                        <a:pt x="163" y="140"/>
                        <a:pt x="154" y="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
                <p:cNvSpPr/>
                <p:nvPr/>
              </p:nvSpPr>
              <p:spPr>
                <a:xfrm>
                  <a:off x="12805050" y="2947090"/>
                  <a:ext cx="25401" cy="19650"/>
                </a:xfrm>
                <a:custGeom>
                  <a:avLst/>
                  <a:gdLst/>
                  <a:ahLst/>
                  <a:cxnLst/>
                  <a:rect l="l" t="t" r="r" b="b"/>
                  <a:pathLst>
                    <a:path w="212" h="164" extrusionOk="0">
                      <a:moveTo>
                        <a:pt x="106" y="164"/>
                      </a:moveTo>
                      <a:cubicBezTo>
                        <a:pt x="210" y="164"/>
                        <a:pt x="211" y="1"/>
                        <a:pt x="106" y="1"/>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
                <p:cNvSpPr/>
                <p:nvPr/>
              </p:nvSpPr>
              <p:spPr>
                <a:xfrm>
                  <a:off x="12606876" y="2842372"/>
                  <a:ext cx="24562" cy="18931"/>
                </a:xfrm>
                <a:custGeom>
                  <a:avLst/>
                  <a:gdLst/>
                  <a:ahLst/>
                  <a:cxnLst/>
                  <a:rect l="l" t="t" r="r" b="b"/>
                  <a:pathLst>
                    <a:path w="205" h="158" extrusionOk="0">
                      <a:moveTo>
                        <a:pt x="103" y="157"/>
                      </a:moveTo>
                      <a:cubicBezTo>
                        <a:pt x="204" y="157"/>
                        <a:pt x="204" y="0"/>
                        <a:pt x="103" y="0"/>
                      </a:cubicBezTo>
                      <a:cubicBezTo>
                        <a:pt x="1" y="0"/>
                        <a:pt x="1" y="157"/>
                        <a:pt x="103"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
                <p:cNvSpPr/>
                <p:nvPr/>
              </p:nvSpPr>
              <p:spPr>
                <a:xfrm>
                  <a:off x="12474241" y="2932593"/>
                  <a:ext cx="32709" cy="25281"/>
                </a:xfrm>
                <a:custGeom>
                  <a:avLst/>
                  <a:gdLst/>
                  <a:ahLst/>
                  <a:cxnLst/>
                  <a:rect l="l" t="t" r="r" b="b"/>
                  <a:pathLst>
                    <a:path w="273" h="211" extrusionOk="0">
                      <a:moveTo>
                        <a:pt x="137" y="211"/>
                      </a:moveTo>
                      <a:cubicBezTo>
                        <a:pt x="273" y="211"/>
                        <a:pt x="273" y="0"/>
                        <a:pt x="137" y="0"/>
                      </a:cubicBezTo>
                      <a:cubicBezTo>
                        <a:pt x="1" y="0"/>
                        <a:pt x="1" y="211"/>
                        <a:pt x="137"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
                <p:cNvSpPr/>
                <p:nvPr/>
              </p:nvSpPr>
              <p:spPr>
                <a:xfrm>
                  <a:off x="12972551" y="3220149"/>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
                <p:cNvSpPr/>
                <p:nvPr/>
              </p:nvSpPr>
              <p:spPr>
                <a:xfrm>
                  <a:off x="13250401" y="2994896"/>
                  <a:ext cx="22286" cy="17373"/>
                </a:xfrm>
                <a:custGeom>
                  <a:avLst/>
                  <a:gdLst/>
                  <a:ahLst/>
                  <a:cxnLst/>
                  <a:rect l="l" t="t" r="r" b="b"/>
                  <a:pathLst>
                    <a:path w="186" h="145" extrusionOk="0">
                      <a:moveTo>
                        <a:pt x="93" y="144"/>
                      </a:moveTo>
                      <a:cubicBezTo>
                        <a:pt x="185" y="144"/>
                        <a:pt x="185" y="2"/>
                        <a:pt x="93" y="2"/>
                      </a:cubicBezTo>
                      <a:cubicBezTo>
                        <a:pt x="1" y="1"/>
                        <a:pt x="1" y="144"/>
                        <a:pt x="93"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
                <p:cNvSpPr/>
                <p:nvPr/>
              </p:nvSpPr>
              <p:spPr>
                <a:xfrm>
                  <a:off x="13272687" y="2743045"/>
                  <a:ext cx="24322" cy="18931"/>
                </a:xfrm>
                <a:custGeom>
                  <a:avLst/>
                  <a:gdLst/>
                  <a:ahLst/>
                  <a:cxnLst/>
                  <a:rect l="l" t="t" r="r" b="b"/>
                  <a:pathLst>
                    <a:path w="203" h="158" extrusionOk="0">
                      <a:moveTo>
                        <a:pt x="102" y="157"/>
                      </a:moveTo>
                      <a:cubicBezTo>
                        <a:pt x="203" y="157"/>
                        <a:pt x="203" y="0"/>
                        <a:pt x="102" y="0"/>
                      </a:cubicBezTo>
                      <a:cubicBezTo>
                        <a:pt x="0" y="0"/>
                        <a:pt x="0" y="157"/>
                        <a:pt x="102"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
                <p:cNvSpPr/>
                <p:nvPr/>
              </p:nvSpPr>
              <p:spPr>
                <a:xfrm>
                  <a:off x="13355599" y="2897008"/>
                  <a:ext cx="33548" cy="26120"/>
                </a:xfrm>
                <a:custGeom>
                  <a:avLst/>
                  <a:gdLst/>
                  <a:ahLst/>
                  <a:cxnLst/>
                  <a:rect l="l" t="t" r="r" b="b"/>
                  <a:pathLst>
                    <a:path w="280" h="218" extrusionOk="0">
                      <a:moveTo>
                        <a:pt x="141" y="218"/>
                      </a:moveTo>
                      <a:cubicBezTo>
                        <a:pt x="280" y="218"/>
                        <a:pt x="280" y="1"/>
                        <a:pt x="141" y="1"/>
                      </a:cubicBezTo>
                      <a:cubicBezTo>
                        <a:pt x="2" y="2"/>
                        <a:pt x="0" y="218"/>
                        <a:pt x="141"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
                <p:cNvSpPr/>
                <p:nvPr/>
              </p:nvSpPr>
              <p:spPr>
                <a:xfrm>
                  <a:off x="13385313" y="3093265"/>
                  <a:ext cx="47447" cy="42295"/>
                </a:xfrm>
                <a:custGeom>
                  <a:avLst/>
                  <a:gdLst/>
                  <a:ahLst/>
                  <a:cxnLst/>
                  <a:rect l="l" t="t" r="r" b="b"/>
                  <a:pathLst>
                    <a:path w="396" h="353" extrusionOk="0">
                      <a:moveTo>
                        <a:pt x="192" y="22"/>
                      </a:moveTo>
                      <a:cubicBezTo>
                        <a:pt x="176" y="25"/>
                        <a:pt x="161" y="29"/>
                        <a:pt x="146" y="31"/>
                      </a:cubicBezTo>
                      <a:cubicBezTo>
                        <a:pt x="2" y="62"/>
                        <a:pt x="0" y="294"/>
                        <a:pt x="146" y="322"/>
                      </a:cubicBezTo>
                      <a:cubicBezTo>
                        <a:pt x="161" y="325"/>
                        <a:pt x="176" y="329"/>
                        <a:pt x="192" y="332"/>
                      </a:cubicBezTo>
                      <a:cubicBezTo>
                        <a:pt x="293" y="353"/>
                        <a:pt x="396" y="285"/>
                        <a:pt x="396" y="177"/>
                      </a:cubicBezTo>
                      <a:cubicBezTo>
                        <a:pt x="396" y="69"/>
                        <a:pt x="293" y="0"/>
                        <a:pt x="192" y="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
                <p:cNvSpPr/>
                <p:nvPr/>
              </p:nvSpPr>
              <p:spPr>
                <a:xfrm>
                  <a:off x="12741907" y="2849321"/>
                  <a:ext cx="30074" cy="28276"/>
                </a:xfrm>
                <a:custGeom>
                  <a:avLst/>
                  <a:gdLst/>
                  <a:ahLst/>
                  <a:cxnLst/>
                  <a:rect l="l" t="t" r="r" b="b"/>
                  <a:pathLst>
                    <a:path w="251" h="236" extrusionOk="0">
                      <a:moveTo>
                        <a:pt x="117" y="16"/>
                      </a:moveTo>
                      <a:cubicBezTo>
                        <a:pt x="110" y="17"/>
                        <a:pt x="101" y="20"/>
                        <a:pt x="95" y="21"/>
                      </a:cubicBezTo>
                      <a:cubicBezTo>
                        <a:pt x="0" y="43"/>
                        <a:pt x="0" y="191"/>
                        <a:pt x="95" y="214"/>
                      </a:cubicBezTo>
                      <a:cubicBezTo>
                        <a:pt x="103" y="215"/>
                        <a:pt x="111" y="217"/>
                        <a:pt x="117" y="219"/>
                      </a:cubicBezTo>
                      <a:cubicBezTo>
                        <a:pt x="184" y="235"/>
                        <a:pt x="250" y="188"/>
                        <a:pt x="250" y="117"/>
                      </a:cubicBezTo>
                      <a:cubicBezTo>
                        <a:pt x="250" y="48"/>
                        <a:pt x="184" y="0"/>
                        <a:pt x="117" y="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
                <p:cNvSpPr/>
                <p:nvPr/>
              </p:nvSpPr>
              <p:spPr>
                <a:xfrm>
                  <a:off x="12644737" y="2991781"/>
                  <a:ext cx="30433" cy="23604"/>
                </a:xfrm>
                <a:custGeom>
                  <a:avLst/>
                  <a:gdLst/>
                  <a:ahLst/>
                  <a:cxnLst/>
                  <a:rect l="l" t="t" r="r" b="b"/>
                  <a:pathLst>
                    <a:path w="254" h="197" extrusionOk="0">
                      <a:moveTo>
                        <a:pt x="127" y="197"/>
                      </a:moveTo>
                      <a:cubicBezTo>
                        <a:pt x="253" y="197"/>
                        <a:pt x="253" y="1"/>
                        <a:pt x="127" y="1"/>
                      </a:cubicBezTo>
                      <a:cubicBezTo>
                        <a:pt x="0" y="1"/>
                        <a:pt x="0"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
                <p:cNvSpPr/>
                <p:nvPr/>
              </p:nvSpPr>
              <p:spPr>
                <a:xfrm>
                  <a:off x="12351551" y="2777792"/>
                  <a:ext cx="56313" cy="54636"/>
                </a:xfrm>
                <a:custGeom>
                  <a:avLst/>
                  <a:gdLst/>
                  <a:ahLst/>
                  <a:cxnLst/>
                  <a:rect l="l" t="t" r="r" b="b"/>
                  <a:pathLst>
                    <a:path w="470" h="456" extrusionOk="0">
                      <a:moveTo>
                        <a:pt x="236" y="456"/>
                      </a:moveTo>
                      <a:cubicBezTo>
                        <a:pt x="355" y="456"/>
                        <a:pt x="470" y="350"/>
                        <a:pt x="464" y="228"/>
                      </a:cubicBezTo>
                      <a:cubicBezTo>
                        <a:pt x="458" y="105"/>
                        <a:pt x="363" y="0"/>
                        <a:pt x="236" y="0"/>
                      </a:cubicBezTo>
                      <a:cubicBezTo>
                        <a:pt x="116" y="0"/>
                        <a:pt x="1" y="106"/>
                        <a:pt x="7" y="228"/>
                      </a:cubicBezTo>
                      <a:cubicBezTo>
                        <a:pt x="11" y="350"/>
                        <a:pt x="106" y="456"/>
                        <a:pt x="236" y="4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
                <p:cNvSpPr/>
                <p:nvPr/>
              </p:nvSpPr>
              <p:spPr>
                <a:xfrm>
                  <a:off x="12150382" y="2952362"/>
                  <a:ext cx="26479" cy="20728"/>
                </a:xfrm>
                <a:custGeom>
                  <a:avLst/>
                  <a:gdLst/>
                  <a:ahLst/>
                  <a:cxnLst/>
                  <a:rect l="l" t="t" r="r" b="b"/>
                  <a:pathLst>
                    <a:path w="221" h="173" extrusionOk="0">
                      <a:moveTo>
                        <a:pt x="109" y="173"/>
                      </a:moveTo>
                      <a:cubicBezTo>
                        <a:pt x="220" y="173"/>
                        <a:pt x="220" y="1"/>
                        <a:pt x="109" y="1"/>
                      </a:cubicBezTo>
                      <a:cubicBezTo>
                        <a:pt x="1" y="1"/>
                        <a:pt x="1" y="173"/>
                        <a:pt x="109"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
                <p:cNvSpPr/>
                <p:nvPr/>
              </p:nvSpPr>
              <p:spPr>
                <a:xfrm>
                  <a:off x="12160925" y="2823082"/>
                  <a:ext cx="28636" cy="22405"/>
                </a:xfrm>
                <a:custGeom>
                  <a:avLst/>
                  <a:gdLst/>
                  <a:ahLst/>
                  <a:cxnLst/>
                  <a:rect l="l" t="t" r="r" b="b"/>
                  <a:pathLst>
                    <a:path w="239" h="187" extrusionOk="0">
                      <a:moveTo>
                        <a:pt x="119" y="186"/>
                      </a:moveTo>
                      <a:cubicBezTo>
                        <a:pt x="239" y="186"/>
                        <a:pt x="239" y="1"/>
                        <a:pt x="119" y="1"/>
                      </a:cubicBezTo>
                      <a:cubicBezTo>
                        <a:pt x="0" y="1"/>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
                <p:cNvSpPr/>
                <p:nvPr/>
              </p:nvSpPr>
              <p:spPr>
                <a:xfrm>
                  <a:off x="13120282" y="3508304"/>
                  <a:ext cx="25521" cy="26000"/>
                </a:xfrm>
                <a:custGeom>
                  <a:avLst/>
                  <a:gdLst/>
                  <a:ahLst/>
                  <a:cxnLst/>
                  <a:rect l="l" t="t" r="r" b="b"/>
                  <a:pathLst>
                    <a:path w="213" h="217" extrusionOk="0">
                      <a:moveTo>
                        <a:pt x="185" y="79"/>
                      </a:moveTo>
                      <a:cubicBezTo>
                        <a:pt x="150" y="1"/>
                        <a:pt x="61" y="1"/>
                        <a:pt x="27" y="79"/>
                      </a:cubicBezTo>
                      <a:cubicBezTo>
                        <a:pt x="1" y="141"/>
                        <a:pt x="31" y="216"/>
                        <a:pt x="106" y="216"/>
                      </a:cubicBezTo>
                      <a:cubicBezTo>
                        <a:pt x="182" y="217"/>
                        <a:pt x="213" y="141"/>
                        <a:pt x="185"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
                <p:cNvSpPr/>
                <p:nvPr/>
              </p:nvSpPr>
              <p:spPr>
                <a:xfrm>
                  <a:off x="13329599" y="3457503"/>
                  <a:ext cx="39180" cy="38341"/>
                </a:xfrm>
                <a:custGeom>
                  <a:avLst/>
                  <a:gdLst/>
                  <a:ahLst/>
                  <a:cxnLst/>
                  <a:rect l="l" t="t" r="r" b="b"/>
                  <a:pathLst>
                    <a:path w="327" h="320" extrusionOk="0">
                      <a:moveTo>
                        <a:pt x="164" y="319"/>
                      </a:moveTo>
                      <a:cubicBezTo>
                        <a:pt x="247" y="319"/>
                        <a:pt x="327" y="245"/>
                        <a:pt x="323" y="160"/>
                      </a:cubicBezTo>
                      <a:cubicBezTo>
                        <a:pt x="320" y="74"/>
                        <a:pt x="253" y="1"/>
                        <a:pt x="164" y="1"/>
                      </a:cubicBezTo>
                      <a:cubicBezTo>
                        <a:pt x="80" y="1"/>
                        <a:pt x="0" y="75"/>
                        <a:pt x="4" y="160"/>
                      </a:cubicBezTo>
                      <a:cubicBezTo>
                        <a:pt x="6" y="245"/>
                        <a:pt x="74" y="319"/>
                        <a:pt x="164" y="3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
                <p:cNvSpPr/>
                <p:nvPr/>
              </p:nvSpPr>
              <p:spPr>
                <a:xfrm>
                  <a:off x="13463432" y="3710911"/>
                  <a:ext cx="28396" cy="22046"/>
                </a:xfrm>
                <a:custGeom>
                  <a:avLst/>
                  <a:gdLst/>
                  <a:ahLst/>
                  <a:cxnLst/>
                  <a:rect l="l" t="t" r="r" b="b"/>
                  <a:pathLst>
                    <a:path w="237" h="184" extrusionOk="0">
                      <a:moveTo>
                        <a:pt x="118" y="184"/>
                      </a:moveTo>
                      <a:cubicBezTo>
                        <a:pt x="236" y="184"/>
                        <a:pt x="236" y="0"/>
                        <a:pt x="118" y="0"/>
                      </a:cubicBezTo>
                      <a:cubicBezTo>
                        <a:pt x="1" y="0"/>
                        <a:pt x="1" y="184"/>
                        <a:pt x="118"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6"/>
                <p:cNvSpPr/>
                <p:nvPr/>
              </p:nvSpPr>
              <p:spPr>
                <a:xfrm>
                  <a:off x="12151939" y="3041385"/>
                  <a:ext cx="46488" cy="49723"/>
                </a:xfrm>
                <a:custGeom>
                  <a:avLst/>
                  <a:gdLst/>
                  <a:ahLst/>
                  <a:cxnLst/>
                  <a:rect l="l" t="t" r="r" b="b"/>
                  <a:pathLst>
                    <a:path w="388" h="415" extrusionOk="0">
                      <a:moveTo>
                        <a:pt x="339" y="305"/>
                      </a:moveTo>
                      <a:cubicBezTo>
                        <a:pt x="343" y="295"/>
                        <a:pt x="348" y="286"/>
                        <a:pt x="353" y="275"/>
                      </a:cubicBezTo>
                      <a:cubicBezTo>
                        <a:pt x="381" y="215"/>
                        <a:pt x="387" y="151"/>
                        <a:pt x="353" y="91"/>
                      </a:cubicBezTo>
                      <a:cubicBezTo>
                        <a:pt x="320" y="36"/>
                        <a:pt x="259" y="0"/>
                        <a:pt x="194" y="0"/>
                      </a:cubicBezTo>
                      <a:cubicBezTo>
                        <a:pt x="129" y="0"/>
                        <a:pt x="69" y="36"/>
                        <a:pt x="36" y="91"/>
                      </a:cubicBezTo>
                      <a:cubicBezTo>
                        <a:pt x="0" y="152"/>
                        <a:pt x="7" y="215"/>
                        <a:pt x="36" y="275"/>
                      </a:cubicBezTo>
                      <a:cubicBezTo>
                        <a:pt x="41" y="285"/>
                        <a:pt x="45" y="294"/>
                        <a:pt x="49" y="305"/>
                      </a:cubicBezTo>
                      <a:cubicBezTo>
                        <a:pt x="103" y="414"/>
                        <a:pt x="286" y="414"/>
                        <a:pt x="339" y="30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6"/>
                <p:cNvSpPr/>
                <p:nvPr/>
              </p:nvSpPr>
              <p:spPr>
                <a:xfrm>
                  <a:off x="12634314" y="3156287"/>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6"/>
                <p:cNvSpPr/>
                <p:nvPr/>
              </p:nvSpPr>
              <p:spPr>
                <a:xfrm>
                  <a:off x="12732442" y="3294195"/>
                  <a:ext cx="18691" cy="14498"/>
                </a:xfrm>
                <a:custGeom>
                  <a:avLst/>
                  <a:gdLst/>
                  <a:ahLst/>
                  <a:cxnLst/>
                  <a:rect l="l" t="t" r="r" b="b"/>
                  <a:pathLst>
                    <a:path w="156" h="121" extrusionOk="0">
                      <a:moveTo>
                        <a:pt x="78" y="120"/>
                      </a:moveTo>
                      <a:cubicBezTo>
                        <a:pt x="155" y="120"/>
                        <a:pt x="155" y="0"/>
                        <a:pt x="78" y="0"/>
                      </a:cubicBezTo>
                      <a:cubicBezTo>
                        <a:pt x="0" y="0"/>
                        <a:pt x="0" y="120"/>
                        <a:pt x="78"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6"/>
                <p:cNvSpPr/>
                <p:nvPr/>
              </p:nvSpPr>
              <p:spPr>
                <a:xfrm>
                  <a:off x="12849860" y="3458221"/>
                  <a:ext cx="17373" cy="13419"/>
                </a:xfrm>
                <a:custGeom>
                  <a:avLst/>
                  <a:gdLst/>
                  <a:ahLst/>
                  <a:cxnLst/>
                  <a:rect l="l" t="t" r="r" b="b"/>
                  <a:pathLst>
                    <a:path w="145" h="112" extrusionOk="0">
                      <a:moveTo>
                        <a:pt x="74" y="112"/>
                      </a:moveTo>
                      <a:cubicBezTo>
                        <a:pt x="144" y="112"/>
                        <a:pt x="144" y="0"/>
                        <a:pt x="74" y="0"/>
                      </a:cubicBezTo>
                      <a:cubicBezTo>
                        <a:pt x="1" y="0"/>
                        <a:pt x="1" y="112"/>
                        <a:pt x="74"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6"/>
                <p:cNvSpPr/>
                <p:nvPr/>
              </p:nvSpPr>
              <p:spPr>
                <a:xfrm>
                  <a:off x="12973389" y="3511419"/>
                  <a:ext cx="15576" cy="12101"/>
                </a:xfrm>
                <a:custGeom>
                  <a:avLst/>
                  <a:gdLst/>
                  <a:ahLst/>
                  <a:cxnLst/>
                  <a:rect l="l" t="t" r="r" b="b"/>
                  <a:pathLst>
                    <a:path w="130" h="101" extrusionOk="0">
                      <a:moveTo>
                        <a:pt x="66" y="100"/>
                      </a:moveTo>
                      <a:cubicBezTo>
                        <a:pt x="130" y="100"/>
                        <a:pt x="130" y="0"/>
                        <a:pt x="66" y="0"/>
                      </a:cubicBezTo>
                      <a:cubicBezTo>
                        <a:pt x="0" y="1"/>
                        <a:pt x="0" y="100"/>
                        <a:pt x="66"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6"/>
                <p:cNvSpPr/>
                <p:nvPr/>
              </p:nvSpPr>
              <p:spPr>
                <a:xfrm>
                  <a:off x="12974827" y="3671612"/>
                  <a:ext cx="24442" cy="18811"/>
                </a:xfrm>
                <a:custGeom>
                  <a:avLst/>
                  <a:gdLst/>
                  <a:ahLst/>
                  <a:cxnLst/>
                  <a:rect l="l" t="t" r="r" b="b"/>
                  <a:pathLst>
                    <a:path w="204" h="157" extrusionOk="0">
                      <a:moveTo>
                        <a:pt x="102" y="156"/>
                      </a:moveTo>
                      <a:cubicBezTo>
                        <a:pt x="203" y="156"/>
                        <a:pt x="203" y="0"/>
                        <a:pt x="102" y="0"/>
                      </a:cubicBezTo>
                      <a:cubicBezTo>
                        <a:pt x="1" y="0"/>
                        <a:pt x="1" y="156"/>
                        <a:pt x="102" y="1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6"/>
                <p:cNvSpPr/>
                <p:nvPr/>
              </p:nvSpPr>
              <p:spPr>
                <a:xfrm>
                  <a:off x="12990882" y="3837915"/>
                  <a:ext cx="62424" cy="48285"/>
                </a:xfrm>
                <a:custGeom>
                  <a:avLst/>
                  <a:gdLst/>
                  <a:ahLst/>
                  <a:cxnLst/>
                  <a:rect l="l" t="t" r="r" b="b"/>
                  <a:pathLst>
                    <a:path w="521" h="403" extrusionOk="0">
                      <a:moveTo>
                        <a:pt x="260" y="403"/>
                      </a:moveTo>
                      <a:cubicBezTo>
                        <a:pt x="521" y="403"/>
                        <a:pt x="521" y="1"/>
                        <a:pt x="260" y="1"/>
                      </a:cubicBezTo>
                      <a:cubicBezTo>
                        <a:pt x="1" y="0"/>
                        <a:pt x="1" y="403"/>
                        <a:pt x="260" y="4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6"/>
                <p:cNvSpPr/>
                <p:nvPr/>
              </p:nvSpPr>
              <p:spPr>
                <a:xfrm>
                  <a:off x="13118246" y="3828570"/>
                  <a:ext cx="36184" cy="31991"/>
                </a:xfrm>
                <a:custGeom>
                  <a:avLst/>
                  <a:gdLst/>
                  <a:ahLst/>
                  <a:cxnLst/>
                  <a:rect l="l" t="t" r="r" b="b"/>
                  <a:pathLst>
                    <a:path w="302" h="267" extrusionOk="0">
                      <a:moveTo>
                        <a:pt x="156" y="252"/>
                      </a:moveTo>
                      <a:cubicBezTo>
                        <a:pt x="167" y="249"/>
                        <a:pt x="180" y="248"/>
                        <a:pt x="191" y="246"/>
                      </a:cubicBezTo>
                      <a:cubicBezTo>
                        <a:pt x="301" y="226"/>
                        <a:pt x="301" y="41"/>
                        <a:pt x="191" y="21"/>
                      </a:cubicBezTo>
                      <a:cubicBezTo>
                        <a:pt x="178" y="19"/>
                        <a:pt x="166" y="17"/>
                        <a:pt x="156" y="15"/>
                      </a:cubicBezTo>
                      <a:cubicBezTo>
                        <a:pt x="78" y="0"/>
                        <a:pt x="1" y="49"/>
                        <a:pt x="1" y="133"/>
                      </a:cubicBezTo>
                      <a:cubicBezTo>
                        <a:pt x="1" y="217"/>
                        <a:pt x="78" y="267"/>
                        <a:pt x="156" y="2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6"/>
                <p:cNvSpPr/>
                <p:nvPr/>
              </p:nvSpPr>
              <p:spPr>
                <a:xfrm>
                  <a:off x="13085536" y="3700967"/>
                  <a:ext cx="36663" cy="36424"/>
                </a:xfrm>
                <a:custGeom>
                  <a:avLst/>
                  <a:gdLst/>
                  <a:ahLst/>
                  <a:cxnLst/>
                  <a:rect l="l" t="t" r="r" b="b"/>
                  <a:pathLst>
                    <a:path w="306" h="304" extrusionOk="0">
                      <a:moveTo>
                        <a:pt x="264" y="110"/>
                      </a:moveTo>
                      <a:cubicBezTo>
                        <a:pt x="258" y="96"/>
                        <a:pt x="253" y="84"/>
                        <a:pt x="245" y="72"/>
                      </a:cubicBezTo>
                      <a:cubicBezTo>
                        <a:pt x="212" y="1"/>
                        <a:pt x="96" y="1"/>
                        <a:pt x="61" y="72"/>
                      </a:cubicBezTo>
                      <a:cubicBezTo>
                        <a:pt x="54" y="84"/>
                        <a:pt x="49" y="96"/>
                        <a:pt x="43" y="110"/>
                      </a:cubicBezTo>
                      <a:cubicBezTo>
                        <a:pt x="1" y="195"/>
                        <a:pt x="50" y="304"/>
                        <a:pt x="154" y="304"/>
                      </a:cubicBezTo>
                      <a:cubicBezTo>
                        <a:pt x="256" y="304"/>
                        <a:pt x="305" y="195"/>
                        <a:pt x="264"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6"/>
                <p:cNvSpPr/>
                <p:nvPr/>
              </p:nvSpPr>
              <p:spPr>
                <a:xfrm>
                  <a:off x="12388094" y="3070859"/>
                  <a:ext cx="41456" cy="40617"/>
                </a:xfrm>
                <a:custGeom>
                  <a:avLst/>
                  <a:gdLst/>
                  <a:ahLst/>
                  <a:cxnLst/>
                  <a:rect l="l" t="t" r="r" b="b"/>
                  <a:pathLst>
                    <a:path w="346" h="339" extrusionOk="0">
                      <a:moveTo>
                        <a:pt x="173" y="338"/>
                      </a:moveTo>
                      <a:cubicBezTo>
                        <a:pt x="261" y="338"/>
                        <a:pt x="345" y="260"/>
                        <a:pt x="342" y="170"/>
                      </a:cubicBezTo>
                      <a:cubicBezTo>
                        <a:pt x="338" y="79"/>
                        <a:pt x="268" y="1"/>
                        <a:pt x="173" y="1"/>
                      </a:cubicBezTo>
                      <a:cubicBezTo>
                        <a:pt x="85" y="1"/>
                        <a:pt x="0" y="78"/>
                        <a:pt x="5" y="170"/>
                      </a:cubicBezTo>
                      <a:cubicBezTo>
                        <a:pt x="10" y="261"/>
                        <a:pt x="80" y="338"/>
                        <a:pt x="173"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6"/>
                <p:cNvSpPr/>
                <p:nvPr/>
              </p:nvSpPr>
              <p:spPr>
                <a:xfrm>
                  <a:off x="12951823" y="2665165"/>
                  <a:ext cx="55714" cy="57871"/>
                </a:xfrm>
                <a:custGeom>
                  <a:avLst/>
                  <a:gdLst/>
                  <a:ahLst/>
                  <a:cxnLst/>
                  <a:rect l="l" t="t" r="r" b="b"/>
                  <a:pathLst>
                    <a:path w="465" h="483" extrusionOk="0">
                      <a:moveTo>
                        <a:pt x="188" y="29"/>
                      </a:moveTo>
                      <a:cubicBezTo>
                        <a:pt x="177" y="33"/>
                        <a:pt x="164" y="39"/>
                        <a:pt x="154" y="43"/>
                      </a:cubicBezTo>
                      <a:cubicBezTo>
                        <a:pt x="111" y="61"/>
                        <a:pt x="77" y="78"/>
                        <a:pt x="47" y="117"/>
                      </a:cubicBezTo>
                      <a:cubicBezTo>
                        <a:pt x="21" y="150"/>
                        <a:pt x="1" y="196"/>
                        <a:pt x="4" y="241"/>
                      </a:cubicBezTo>
                      <a:cubicBezTo>
                        <a:pt x="5" y="278"/>
                        <a:pt x="15" y="313"/>
                        <a:pt x="32" y="345"/>
                      </a:cubicBezTo>
                      <a:cubicBezTo>
                        <a:pt x="58" y="396"/>
                        <a:pt x="105" y="419"/>
                        <a:pt x="154" y="440"/>
                      </a:cubicBezTo>
                      <a:cubicBezTo>
                        <a:pt x="164" y="445"/>
                        <a:pt x="177" y="450"/>
                        <a:pt x="188" y="454"/>
                      </a:cubicBezTo>
                      <a:cubicBezTo>
                        <a:pt x="254" y="483"/>
                        <a:pt x="353" y="449"/>
                        <a:pt x="401" y="397"/>
                      </a:cubicBezTo>
                      <a:cubicBezTo>
                        <a:pt x="441" y="353"/>
                        <a:pt x="465" y="300"/>
                        <a:pt x="465" y="241"/>
                      </a:cubicBezTo>
                      <a:cubicBezTo>
                        <a:pt x="465" y="184"/>
                        <a:pt x="441" y="125"/>
                        <a:pt x="401" y="86"/>
                      </a:cubicBezTo>
                      <a:cubicBezTo>
                        <a:pt x="351" y="35"/>
                        <a:pt x="257" y="1"/>
                        <a:pt x="188"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6"/>
                <p:cNvSpPr/>
                <p:nvPr/>
              </p:nvSpPr>
              <p:spPr>
                <a:xfrm>
                  <a:off x="13177075" y="3126573"/>
                  <a:ext cx="28756" cy="22405"/>
                </a:xfrm>
                <a:custGeom>
                  <a:avLst/>
                  <a:gdLst/>
                  <a:ahLst/>
                  <a:cxnLst/>
                  <a:rect l="l" t="t" r="r" b="b"/>
                  <a:pathLst>
                    <a:path w="240" h="187" extrusionOk="0">
                      <a:moveTo>
                        <a:pt x="119" y="186"/>
                      </a:moveTo>
                      <a:cubicBezTo>
                        <a:pt x="240" y="186"/>
                        <a:pt x="240" y="1"/>
                        <a:pt x="119" y="1"/>
                      </a:cubicBezTo>
                      <a:cubicBezTo>
                        <a:pt x="1" y="2"/>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6"/>
                <p:cNvSpPr/>
                <p:nvPr/>
              </p:nvSpPr>
              <p:spPr>
                <a:xfrm>
                  <a:off x="12553079" y="3158085"/>
                  <a:ext cx="38580" cy="29834"/>
                </a:xfrm>
                <a:custGeom>
                  <a:avLst/>
                  <a:gdLst/>
                  <a:ahLst/>
                  <a:cxnLst/>
                  <a:rect l="l" t="t" r="r" b="b"/>
                  <a:pathLst>
                    <a:path w="322" h="249" extrusionOk="0">
                      <a:moveTo>
                        <a:pt x="162" y="248"/>
                      </a:moveTo>
                      <a:cubicBezTo>
                        <a:pt x="321" y="248"/>
                        <a:pt x="321" y="0"/>
                        <a:pt x="162" y="0"/>
                      </a:cubicBezTo>
                      <a:cubicBezTo>
                        <a:pt x="1" y="0"/>
                        <a:pt x="1" y="248"/>
                        <a:pt x="162"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6"/>
                <p:cNvSpPr/>
                <p:nvPr/>
              </p:nvSpPr>
              <p:spPr>
                <a:xfrm>
                  <a:off x="12475559" y="3172822"/>
                  <a:ext cx="18332" cy="19769"/>
                </a:xfrm>
                <a:custGeom>
                  <a:avLst/>
                  <a:gdLst/>
                  <a:ahLst/>
                  <a:cxnLst/>
                  <a:rect l="l" t="t" r="r" b="b"/>
                  <a:pathLst>
                    <a:path w="153" h="165" extrusionOk="0">
                      <a:moveTo>
                        <a:pt x="140" y="82"/>
                      </a:moveTo>
                      <a:cubicBezTo>
                        <a:pt x="134" y="58"/>
                        <a:pt x="130" y="35"/>
                        <a:pt x="109" y="19"/>
                      </a:cubicBezTo>
                      <a:cubicBezTo>
                        <a:pt x="88" y="1"/>
                        <a:pt x="66" y="1"/>
                        <a:pt x="44" y="19"/>
                      </a:cubicBezTo>
                      <a:cubicBezTo>
                        <a:pt x="24" y="35"/>
                        <a:pt x="20" y="59"/>
                        <a:pt x="13" y="82"/>
                      </a:cubicBezTo>
                      <a:cubicBezTo>
                        <a:pt x="0" y="122"/>
                        <a:pt x="34" y="164"/>
                        <a:pt x="76" y="164"/>
                      </a:cubicBezTo>
                      <a:cubicBezTo>
                        <a:pt x="119" y="164"/>
                        <a:pt x="152" y="122"/>
                        <a:pt x="140"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6"/>
                <p:cNvSpPr/>
                <p:nvPr/>
              </p:nvSpPr>
              <p:spPr>
                <a:xfrm>
                  <a:off x="12509347" y="3047975"/>
                  <a:ext cx="20968" cy="16175"/>
                </a:xfrm>
                <a:custGeom>
                  <a:avLst/>
                  <a:gdLst/>
                  <a:ahLst/>
                  <a:cxnLst/>
                  <a:rect l="l" t="t" r="r" b="b"/>
                  <a:pathLst>
                    <a:path w="175" h="135" extrusionOk="0">
                      <a:moveTo>
                        <a:pt x="87" y="135"/>
                      </a:moveTo>
                      <a:cubicBezTo>
                        <a:pt x="175" y="135"/>
                        <a:pt x="175" y="1"/>
                        <a:pt x="87" y="1"/>
                      </a:cubicBezTo>
                      <a:cubicBezTo>
                        <a:pt x="1" y="1"/>
                        <a:pt x="1" y="135"/>
                        <a:pt x="87"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6"/>
                <p:cNvSpPr/>
                <p:nvPr/>
              </p:nvSpPr>
              <p:spPr>
                <a:xfrm>
                  <a:off x="12576203" y="3080444"/>
                  <a:ext cx="27557" cy="21447"/>
                </a:xfrm>
                <a:custGeom>
                  <a:avLst/>
                  <a:gdLst/>
                  <a:ahLst/>
                  <a:cxnLst/>
                  <a:rect l="l" t="t" r="r" b="b"/>
                  <a:pathLst>
                    <a:path w="230" h="179" extrusionOk="0">
                      <a:moveTo>
                        <a:pt x="115" y="178"/>
                      </a:moveTo>
                      <a:cubicBezTo>
                        <a:pt x="228" y="178"/>
                        <a:pt x="230" y="1"/>
                        <a:pt x="115" y="1"/>
                      </a:cubicBezTo>
                      <a:cubicBezTo>
                        <a:pt x="1" y="1"/>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
                <p:cNvSpPr/>
                <p:nvPr/>
              </p:nvSpPr>
              <p:spPr>
                <a:xfrm>
                  <a:off x="12533909" y="2937265"/>
                  <a:ext cx="58590" cy="50802"/>
                </a:xfrm>
                <a:custGeom>
                  <a:avLst/>
                  <a:gdLst/>
                  <a:ahLst/>
                  <a:cxnLst/>
                  <a:rect l="l" t="t" r="r" b="b"/>
                  <a:pathLst>
                    <a:path w="489" h="424" extrusionOk="0">
                      <a:moveTo>
                        <a:pt x="272" y="0"/>
                      </a:moveTo>
                      <a:cubicBezTo>
                        <a:pt x="223" y="0"/>
                        <a:pt x="177" y="10"/>
                        <a:pt x="133" y="35"/>
                      </a:cubicBezTo>
                      <a:cubicBezTo>
                        <a:pt x="0" y="109"/>
                        <a:pt x="0" y="315"/>
                        <a:pt x="133" y="389"/>
                      </a:cubicBezTo>
                      <a:cubicBezTo>
                        <a:pt x="178" y="415"/>
                        <a:pt x="223" y="424"/>
                        <a:pt x="272" y="424"/>
                      </a:cubicBezTo>
                      <a:cubicBezTo>
                        <a:pt x="383" y="424"/>
                        <a:pt x="489" y="326"/>
                        <a:pt x="483" y="213"/>
                      </a:cubicBezTo>
                      <a:cubicBezTo>
                        <a:pt x="478" y="98"/>
                        <a:pt x="392" y="0"/>
                        <a:pt x="272" y="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6"/>
                <p:cNvSpPr/>
                <p:nvPr/>
              </p:nvSpPr>
              <p:spPr>
                <a:xfrm>
                  <a:off x="12672654" y="3066546"/>
                  <a:ext cx="33189" cy="26000"/>
                </a:xfrm>
                <a:custGeom>
                  <a:avLst/>
                  <a:gdLst/>
                  <a:ahLst/>
                  <a:cxnLst/>
                  <a:rect l="l" t="t" r="r" b="b"/>
                  <a:pathLst>
                    <a:path w="277" h="217" extrusionOk="0">
                      <a:moveTo>
                        <a:pt x="137" y="216"/>
                      </a:moveTo>
                      <a:cubicBezTo>
                        <a:pt x="277" y="216"/>
                        <a:pt x="277" y="2"/>
                        <a:pt x="137" y="2"/>
                      </a:cubicBezTo>
                      <a:cubicBezTo>
                        <a:pt x="0" y="1"/>
                        <a:pt x="0" y="216"/>
                        <a:pt x="137"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6"/>
                <p:cNvSpPr/>
                <p:nvPr/>
              </p:nvSpPr>
              <p:spPr>
                <a:xfrm>
                  <a:off x="12731004" y="3160121"/>
                  <a:ext cx="33189" cy="25760"/>
                </a:xfrm>
                <a:custGeom>
                  <a:avLst/>
                  <a:gdLst/>
                  <a:ahLst/>
                  <a:cxnLst/>
                  <a:rect l="l" t="t" r="r" b="b"/>
                  <a:pathLst>
                    <a:path w="277" h="215" extrusionOk="0">
                      <a:moveTo>
                        <a:pt x="139" y="214"/>
                      </a:moveTo>
                      <a:cubicBezTo>
                        <a:pt x="277" y="214"/>
                        <a:pt x="277" y="0"/>
                        <a:pt x="139" y="0"/>
                      </a:cubicBezTo>
                      <a:cubicBezTo>
                        <a:pt x="1" y="0"/>
                        <a:pt x="1" y="214"/>
                        <a:pt x="139" y="2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6"/>
                <p:cNvSpPr/>
                <p:nvPr/>
              </p:nvSpPr>
              <p:spPr>
                <a:xfrm>
                  <a:off x="12664986" y="3256692"/>
                  <a:ext cx="25161" cy="19530"/>
                </a:xfrm>
                <a:custGeom>
                  <a:avLst/>
                  <a:gdLst/>
                  <a:ahLst/>
                  <a:cxnLst/>
                  <a:rect l="l" t="t" r="r" b="b"/>
                  <a:pathLst>
                    <a:path w="210" h="163" extrusionOk="0">
                      <a:moveTo>
                        <a:pt x="104" y="162"/>
                      </a:moveTo>
                      <a:cubicBezTo>
                        <a:pt x="209" y="162"/>
                        <a:pt x="210" y="0"/>
                        <a:pt x="104" y="0"/>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6"/>
                <p:cNvSpPr/>
                <p:nvPr/>
              </p:nvSpPr>
              <p:spPr>
                <a:xfrm>
                  <a:off x="12422960" y="3148140"/>
                  <a:ext cx="18571" cy="14498"/>
                </a:xfrm>
                <a:custGeom>
                  <a:avLst/>
                  <a:gdLst/>
                  <a:ahLst/>
                  <a:cxnLst/>
                  <a:rect l="l" t="t" r="r" b="b"/>
                  <a:pathLst>
                    <a:path w="155" h="121" extrusionOk="0">
                      <a:moveTo>
                        <a:pt x="77" y="120"/>
                      </a:moveTo>
                      <a:cubicBezTo>
                        <a:pt x="154" y="120"/>
                        <a:pt x="154" y="0"/>
                        <a:pt x="77" y="0"/>
                      </a:cubicBezTo>
                      <a:cubicBezTo>
                        <a:pt x="1" y="0"/>
                        <a:pt x="1" y="120"/>
                        <a:pt x="77"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6"/>
                <p:cNvSpPr/>
                <p:nvPr/>
              </p:nvSpPr>
              <p:spPr>
                <a:xfrm>
                  <a:off x="12485264" y="3107163"/>
                  <a:ext cx="34267" cy="26479"/>
                </a:xfrm>
                <a:custGeom>
                  <a:avLst/>
                  <a:gdLst/>
                  <a:ahLst/>
                  <a:cxnLst/>
                  <a:rect l="l" t="t" r="r" b="b"/>
                  <a:pathLst>
                    <a:path w="286" h="221" extrusionOk="0">
                      <a:moveTo>
                        <a:pt x="143" y="221"/>
                      </a:moveTo>
                      <a:cubicBezTo>
                        <a:pt x="283"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6"/>
                <p:cNvSpPr/>
                <p:nvPr/>
              </p:nvSpPr>
              <p:spPr>
                <a:xfrm>
                  <a:off x="12437578" y="3018979"/>
                  <a:ext cx="35945" cy="27677"/>
                </a:xfrm>
                <a:custGeom>
                  <a:avLst/>
                  <a:gdLst/>
                  <a:ahLst/>
                  <a:cxnLst/>
                  <a:rect l="l" t="t" r="r" b="b"/>
                  <a:pathLst>
                    <a:path w="300" h="231" extrusionOk="0">
                      <a:moveTo>
                        <a:pt x="151" y="230"/>
                      </a:moveTo>
                      <a:cubicBezTo>
                        <a:pt x="299" y="230"/>
                        <a:pt x="299" y="0"/>
                        <a:pt x="151" y="0"/>
                      </a:cubicBezTo>
                      <a:cubicBezTo>
                        <a:pt x="1" y="0"/>
                        <a:pt x="1" y="230"/>
                        <a:pt x="151"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6"/>
                <p:cNvSpPr/>
                <p:nvPr/>
              </p:nvSpPr>
              <p:spPr>
                <a:xfrm>
                  <a:off x="12631318" y="2884786"/>
                  <a:ext cx="34027" cy="36663"/>
                </a:xfrm>
                <a:custGeom>
                  <a:avLst/>
                  <a:gdLst/>
                  <a:ahLst/>
                  <a:cxnLst/>
                  <a:rect l="l" t="t" r="r" b="b"/>
                  <a:pathLst>
                    <a:path w="284" h="306" extrusionOk="0">
                      <a:moveTo>
                        <a:pt x="255" y="194"/>
                      </a:moveTo>
                      <a:cubicBezTo>
                        <a:pt x="257" y="183"/>
                        <a:pt x="260" y="172"/>
                        <a:pt x="264" y="161"/>
                      </a:cubicBezTo>
                      <a:cubicBezTo>
                        <a:pt x="283" y="82"/>
                        <a:pt x="224" y="0"/>
                        <a:pt x="143" y="0"/>
                      </a:cubicBezTo>
                      <a:cubicBezTo>
                        <a:pt x="61" y="0"/>
                        <a:pt x="0" y="82"/>
                        <a:pt x="22" y="161"/>
                      </a:cubicBezTo>
                      <a:cubicBezTo>
                        <a:pt x="24" y="172"/>
                        <a:pt x="27" y="183"/>
                        <a:pt x="31" y="194"/>
                      </a:cubicBezTo>
                      <a:cubicBezTo>
                        <a:pt x="58" y="305"/>
                        <a:pt x="226" y="305"/>
                        <a:pt x="255"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6"/>
                <p:cNvSpPr/>
                <p:nvPr/>
              </p:nvSpPr>
              <p:spPr>
                <a:xfrm>
                  <a:off x="12710516" y="2957993"/>
                  <a:ext cx="27438" cy="21327"/>
                </a:xfrm>
                <a:custGeom>
                  <a:avLst/>
                  <a:gdLst/>
                  <a:ahLst/>
                  <a:cxnLst/>
                  <a:rect l="l" t="t" r="r" b="b"/>
                  <a:pathLst>
                    <a:path w="229" h="178" extrusionOk="0">
                      <a:moveTo>
                        <a:pt x="115" y="177"/>
                      </a:moveTo>
                      <a:cubicBezTo>
                        <a:pt x="227" y="177"/>
                        <a:pt x="228" y="0"/>
                        <a:pt x="115" y="0"/>
                      </a:cubicBezTo>
                      <a:cubicBezTo>
                        <a:pt x="1" y="0"/>
                        <a:pt x="1" y="177"/>
                        <a:pt x="115"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6"/>
                <p:cNvSpPr/>
                <p:nvPr/>
              </p:nvSpPr>
              <p:spPr>
                <a:xfrm>
                  <a:off x="12235211" y="3001366"/>
                  <a:ext cx="20369" cy="15935"/>
                </a:xfrm>
                <a:custGeom>
                  <a:avLst/>
                  <a:gdLst/>
                  <a:ahLst/>
                  <a:cxnLst/>
                  <a:rect l="l" t="t" r="r" b="b"/>
                  <a:pathLst>
                    <a:path w="170" h="133" extrusionOk="0">
                      <a:moveTo>
                        <a:pt x="85" y="133"/>
                      </a:moveTo>
                      <a:cubicBezTo>
                        <a:pt x="169" y="133"/>
                        <a:pt x="169" y="1"/>
                        <a:pt x="85" y="1"/>
                      </a:cubicBezTo>
                      <a:cubicBezTo>
                        <a:pt x="0" y="2"/>
                        <a:pt x="0"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6"/>
                <p:cNvSpPr/>
                <p:nvPr/>
              </p:nvSpPr>
              <p:spPr>
                <a:xfrm>
                  <a:off x="12283975" y="2916897"/>
                  <a:ext cx="27917" cy="21567"/>
                </a:xfrm>
                <a:custGeom>
                  <a:avLst/>
                  <a:gdLst/>
                  <a:ahLst/>
                  <a:cxnLst/>
                  <a:rect l="l" t="t" r="r" b="b"/>
                  <a:pathLst>
                    <a:path w="233" h="180" extrusionOk="0">
                      <a:moveTo>
                        <a:pt x="116" y="180"/>
                      </a:moveTo>
                      <a:cubicBezTo>
                        <a:pt x="232" y="180"/>
                        <a:pt x="232" y="0"/>
                        <a:pt x="116" y="0"/>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6"/>
                <p:cNvSpPr/>
                <p:nvPr/>
              </p:nvSpPr>
              <p:spPr>
                <a:xfrm>
                  <a:off x="12364011" y="2956436"/>
                  <a:ext cx="31392" cy="24322"/>
                </a:xfrm>
                <a:custGeom>
                  <a:avLst/>
                  <a:gdLst/>
                  <a:ahLst/>
                  <a:cxnLst/>
                  <a:rect l="l" t="t" r="r" b="b"/>
                  <a:pathLst>
                    <a:path w="262" h="203" extrusionOk="0">
                      <a:moveTo>
                        <a:pt x="132" y="203"/>
                      </a:moveTo>
                      <a:cubicBezTo>
                        <a:pt x="262" y="203"/>
                        <a:pt x="262" y="0"/>
                        <a:pt x="132" y="0"/>
                      </a:cubicBezTo>
                      <a:cubicBezTo>
                        <a:pt x="1" y="0"/>
                        <a:pt x="0" y="203"/>
                        <a:pt x="132"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6"/>
                <p:cNvSpPr/>
                <p:nvPr/>
              </p:nvSpPr>
              <p:spPr>
                <a:xfrm>
                  <a:off x="12444767" y="2797920"/>
                  <a:ext cx="33309" cy="26000"/>
                </a:xfrm>
                <a:custGeom>
                  <a:avLst/>
                  <a:gdLst/>
                  <a:ahLst/>
                  <a:cxnLst/>
                  <a:rect l="l" t="t" r="r" b="b"/>
                  <a:pathLst>
                    <a:path w="278" h="217" extrusionOk="0">
                      <a:moveTo>
                        <a:pt x="139" y="216"/>
                      </a:moveTo>
                      <a:cubicBezTo>
                        <a:pt x="277" y="216"/>
                        <a:pt x="277" y="2"/>
                        <a:pt x="139" y="2"/>
                      </a:cubicBezTo>
                      <a:cubicBezTo>
                        <a:pt x="2" y="1"/>
                        <a:pt x="1" y="216"/>
                        <a:pt x="139"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6"/>
                <p:cNvSpPr/>
                <p:nvPr/>
              </p:nvSpPr>
              <p:spPr>
                <a:xfrm>
                  <a:off x="12799898" y="3245430"/>
                  <a:ext cx="23843" cy="18571"/>
                </a:xfrm>
                <a:custGeom>
                  <a:avLst/>
                  <a:gdLst/>
                  <a:ahLst/>
                  <a:cxnLst/>
                  <a:rect l="l" t="t" r="r" b="b"/>
                  <a:pathLst>
                    <a:path w="199" h="155" extrusionOk="0">
                      <a:moveTo>
                        <a:pt x="100" y="154"/>
                      </a:moveTo>
                      <a:cubicBezTo>
                        <a:pt x="199" y="154"/>
                        <a:pt x="199" y="0"/>
                        <a:pt x="100" y="0"/>
                      </a:cubicBezTo>
                      <a:cubicBezTo>
                        <a:pt x="0" y="0"/>
                        <a:pt x="0" y="154"/>
                        <a:pt x="100"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6"/>
                <p:cNvSpPr/>
                <p:nvPr/>
              </p:nvSpPr>
              <p:spPr>
                <a:xfrm>
                  <a:off x="12786239" y="3071938"/>
                  <a:ext cx="51281" cy="50083"/>
                </a:xfrm>
                <a:custGeom>
                  <a:avLst/>
                  <a:gdLst/>
                  <a:ahLst/>
                  <a:cxnLst/>
                  <a:rect l="l" t="t" r="r" b="b"/>
                  <a:pathLst>
                    <a:path w="428" h="418" extrusionOk="0">
                      <a:moveTo>
                        <a:pt x="214" y="418"/>
                      </a:moveTo>
                      <a:cubicBezTo>
                        <a:pt x="323" y="418"/>
                        <a:pt x="427" y="321"/>
                        <a:pt x="422" y="209"/>
                      </a:cubicBezTo>
                      <a:cubicBezTo>
                        <a:pt x="417" y="95"/>
                        <a:pt x="332" y="0"/>
                        <a:pt x="214" y="0"/>
                      </a:cubicBezTo>
                      <a:cubicBezTo>
                        <a:pt x="105" y="0"/>
                        <a:pt x="0" y="97"/>
                        <a:pt x="6" y="209"/>
                      </a:cubicBezTo>
                      <a:cubicBezTo>
                        <a:pt x="10" y="323"/>
                        <a:pt x="96" y="418"/>
                        <a:pt x="214" y="4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6"/>
                <p:cNvSpPr/>
                <p:nvPr/>
              </p:nvSpPr>
              <p:spPr>
                <a:xfrm>
                  <a:off x="12869510" y="2894611"/>
                  <a:ext cx="24682" cy="19290"/>
                </a:xfrm>
                <a:custGeom>
                  <a:avLst/>
                  <a:gdLst/>
                  <a:ahLst/>
                  <a:cxnLst/>
                  <a:rect l="l" t="t" r="r" b="b"/>
                  <a:pathLst>
                    <a:path w="206" h="161" extrusionOk="0">
                      <a:moveTo>
                        <a:pt x="103" y="161"/>
                      </a:moveTo>
                      <a:cubicBezTo>
                        <a:pt x="206" y="161"/>
                        <a:pt x="206" y="2"/>
                        <a:pt x="103" y="2"/>
                      </a:cubicBezTo>
                      <a:cubicBezTo>
                        <a:pt x="0" y="1"/>
                        <a:pt x="0"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6"/>
                <p:cNvSpPr/>
                <p:nvPr/>
              </p:nvSpPr>
              <p:spPr>
                <a:xfrm>
                  <a:off x="12840036" y="2767487"/>
                  <a:ext cx="23244" cy="28276"/>
                </a:xfrm>
                <a:custGeom>
                  <a:avLst/>
                  <a:gdLst/>
                  <a:ahLst/>
                  <a:cxnLst/>
                  <a:rect l="l" t="t" r="r" b="b"/>
                  <a:pathLst>
                    <a:path w="194" h="236" extrusionOk="0">
                      <a:moveTo>
                        <a:pt x="45" y="57"/>
                      </a:moveTo>
                      <a:cubicBezTo>
                        <a:pt x="36" y="65"/>
                        <a:pt x="29" y="75"/>
                        <a:pt x="21" y="82"/>
                      </a:cubicBezTo>
                      <a:cubicBezTo>
                        <a:pt x="1" y="103"/>
                        <a:pt x="1" y="134"/>
                        <a:pt x="21" y="155"/>
                      </a:cubicBezTo>
                      <a:cubicBezTo>
                        <a:pt x="29" y="162"/>
                        <a:pt x="36" y="172"/>
                        <a:pt x="45" y="180"/>
                      </a:cubicBezTo>
                      <a:cubicBezTo>
                        <a:pt x="98" y="236"/>
                        <a:pt x="194" y="192"/>
                        <a:pt x="194" y="118"/>
                      </a:cubicBezTo>
                      <a:cubicBezTo>
                        <a:pt x="194" y="45"/>
                        <a:pt x="96" y="1"/>
                        <a:pt x="45" y="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6"/>
                <p:cNvSpPr/>
                <p:nvPr/>
              </p:nvSpPr>
              <p:spPr>
                <a:xfrm>
                  <a:off x="12817990" y="2860464"/>
                  <a:ext cx="22645" cy="17493"/>
                </a:xfrm>
                <a:custGeom>
                  <a:avLst/>
                  <a:gdLst/>
                  <a:ahLst/>
                  <a:cxnLst/>
                  <a:rect l="l" t="t" r="r" b="b"/>
                  <a:pathLst>
                    <a:path w="189" h="146" extrusionOk="0">
                      <a:moveTo>
                        <a:pt x="95" y="145"/>
                      </a:moveTo>
                      <a:cubicBezTo>
                        <a:pt x="189" y="145"/>
                        <a:pt x="189" y="1"/>
                        <a:pt x="95" y="1"/>
                      </a:cubicBezTo>
                      <a:cubicBezTo>
                        <a:pt x="2" y="1"/>
                        <a:pt x="0" y="145"/>
                        <a:pt x="95"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6"/>
                <p:cNvSpPr/>
                <p:nvPr/>
              </p:nvSpPr>
              <p:spPr>
                <a:xfrm>
                  <a:off x="12304583" y="3141191"/>
                  <a:ext cx="21687" cy="16894"/>
                </a:xfrm>
                <a:custGeom>
                  <a:avLst/>
                  <a:gdLst/>
                  <a:ahLst/>
                  <a:cxnLst/>
                  <a:rect l="l" t="t" r="r" b="b"/>
                  <a:pathLst>
                    <a:path w="181" h="141" extrusionOk="0">
                      <a:moveTo>
                        <a:pt x="91" y="140"/>
                      </a:moveTo>
                      <a:cubicBezTo>
                        <a:pt x="181" y="140"/>
                        <a:pt x="181" y="0"/>
                        <a:pt x="91" y="0"/>
                      </a:cubicBezTo>
                      <a:cubicBezTo>
                        <a:pt x="0" y="0"/>
                        <a:pt x="0" y="140"/>
                        <a:pt x="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6"/>
                <p:cNvSpPr/>
                <p:nvPr/>
              </p:nvSpPr>
              <p:spPr>
                <a:xfrm>
                  <a:off x="12564462" y="3209126"/>
                  <a:ext cx="27677" cy="21207"/>
                </a:xfrm>
                <a:custGeom>
                  <a:avLst/>
                  <a:gdLst/>
                  <a:ahLst/>
                  <a:cxnLst/>
                  <a:rect l="l" t="t" r="r" b="b"/>
                  <a:pathLst>
                    <a:path w="231" h="177" extrusionOk="0">
                      <a:moveTo>
                        <a:pt x="116" y="177"/>
                      </a:moveTo>
                      <a:cubicBezTo>
                        <a:pt x="228" y="177"/>
                        <a:pt x="231" y="0"/>
                        <a:pt x="116" y="0"/>
                      </a:cubicBezTo>
                      <a:cubicBezTo>
                        <a:pt x="1" y="0"/>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6"/>
                <p:cNvSpPr/>
                <p:nvPr/>
              </p:nvSpPr>
              <p:spPr>
                <a:xfrm>
                  <a:off x="12627724" y="3218591"/>
                  <a:ext cx="17733" cy="13779"/>
                </a:xfrm>
                <a:custGeom>
                  <a:avLst/>
                  <a:gdLst/>
                  <a:ahLst/>
                  <a:cxnLst/>
                  <a:rect l="l" t="t" r="r" b="b"/>
                  <a:pathLst>
                    <a:path w="148" h="115" extrusionOk="0">
                      <a:moveTo>
                        <a:pt x="74" y="114"/>
                      </a:moveTo>
                      <a:cubicBezTo>
                        <a:pt x="148" y="114"/>
                        <a:pt x="148" y="1"/>
                        <a:pt x="74" y="1"/>
                      </a:cubicBezTo>
                      <a:cubicBezTo>
                        <a:pt x="1" y="1"/>
                        <a:pt x="1" y="114"/>
                        <a:pt x="74"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6"/>
                <p:cNvSpPr/>
                <p:nvPr/>
              </p:nvSpPr>
              <p:spPr>
                <a:xfrm>
                  <a:off x="12581475" y="3031919"/>
                  <a:ext cx="17014" cy="13299"/>
                </a:xfrm>
                <a:custGeom>
                  <a:avLst/>
                  <a:gdLst/>
                  <a:ahLst/>
                  <a:cxnLst/>
                  <a:rect l="l" t="t" r="r" b="b"/>
                  <a:pathLst>
                    <a:path w="142" h="111" extrusionOk="0">
                      <a:moveTo>
                        <a:pt x="71" y="111"/>
                      </a:moveTo>
                      <a:cubicBezTo>
                        <a:pt x="141" y="111"/>
                        <a:pt x="141" y="3"/>
                        <a:pt x="71" y="3"/>
                      </a:cubicBezTo>
                      <a:cubicBezTo>
                        <a:pt x="1" y="1"/>
                        <a:pt x="1" y="111"/>
                        <a:pt x="71" y="1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6"/>
                <p:cNvSpPr/>
                <p:nvPr/>
              </p:nvSpPr>
              <p:spPr>
                <a:xfrm>
                  <a:off x="12683797" y="2819607"/>
                  <a:ext cx="22405" cy="17613"/>
                </a:xfrm>
                <a:custGeom>
                  <a:avLst/>
                  <a:gdLst/>
                  <a:ahLst/>
                  <a:cxnLst/>
                  <a:rect l="l" t="t" r="r" b="b"/>
                  <a:pathLst>
                    <a:path w="187" h="147" extrusionOk="0">
                      <a:moveTo>
                        <a:pt x="94" y="147"/>
                      </a:moveTo>
                      <a:cubicBezTo>
                        <a:pt x="187" y="147"/>
                        <a:pt x="187" y="1"/>
                        <a:pt x="94" y="1"/>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854" name="Google Shape;4854;p6"/>
          <p:cNvSpPr txBox="1">
            <a:spLocks noGrp="1"/>
          </p:cNvSpPr>
          <p:nvPr>
            <p:ph type="title"/>
          </p:nvPr>
        </p:nvSpPr>
        <p:spPr>
          <a:xfrm>
            <a:off x="720000" y="54668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sz="30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855" name="Google Shape;4855;p6"/>
          <p:cNvSpPr/>
          <p:nvPr/>
        </p:nvSpPr>
        <p:spPr>
          <a:xfrm>
            <a:off x="8543456" y="432209"/>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6"/>
          <p:cNvSpPr/>
          <p:nvPr/>
        </p:nvSpPr>
        <p:spPr>
          <a:xfrm>
            <a:off x="7916601" y="36544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6"/>
          <p:cNvSpPr/>
          <p:nvPr/>
        </p:nvSpPr>
        <p:spPr>
          <a:xfrm>
            <a:off x="8701326" y="138184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6"/>
          <p:cNvSpPr/>
          <p:nvPr/>
        </p:nvSpPr>
        <p:spPr>
          <a:xfrm>
            <a:off x="8543439" y="17868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6"/>
          <p:cNvSpPr/>
          <p:nvPr/>
        </p:nvSpPr>
        <p:spPr>
          <a:xfrm>
            <a:off x="8895089" y="274689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0" name="Google Shape;4860;p6"/>
          <p:cNvGrpSpPr/>
          <p:nvPr/>
        </p:nvGrpSpPr>
        <p:grpSpPr>
          <a:xfrm>
            <a:off x="310887" y="425786"/>
            <a:ext cx="289649" cy="168915"/>
            <a:chOff x="8120762" y="5581287"/>
            <a:chExt cx="880392" cy="513420"/>
          </a:xfrm>
        </p:grpSpPr>
        <p:sp>
          <p:nvSpPr>
            <p:cNvPr id="4861" name="Google Shape;4861;p6"/>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6"/>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6"/>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6"/>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6"/>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6"/>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6"/>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6"/>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6"/>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6"/>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6"/>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6"/>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6"/>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6"/>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6"/>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6"/>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6"/>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6"/>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6"/>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6"/>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6"/>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6"/>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6"/>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6"/>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6"/>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6"/>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6"/>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6"/>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6"/>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6"/>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6"/>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6"/>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6"/>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6"/>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6"/>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6"/>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6"/>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6"/>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6"/>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3" name="Google Shape;4903;p6"/>
          <p:cNvSpPr/>
          <p:nvPr/>
        </p:nvSpPr>
        <p:spPr>
          <a:xfrm>
            <a:off x="374826" y="44725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6"/>
          <p:cNvSpPr/>
          <p:nvPr/>
        </p:nvSpPr>
        <p:spPr>
          <a:xfrm>
            <a:off x="310873" y="1104308"/>
            <a:ext cx="88600" cy="69308"/>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6"/>
          <p:cNvSpPr/>
          <p:nvPr/>
        </p:nvSpPr>
        <p:spPr>
          <a:xfrm>
            <a:off x="431189" y="8029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6"/>
          <p:cNvSpPr/>
          <p:nvPr/>
        </p:nvSpPr>
        <p:spPr>
          <a:xfrm>
            <a:off x="3156126" y="48821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918"/>
        <p:cNvGrpSpPr/>
        <p:nvPr/>
      </p:nvGrpSpPr>
      <p:grpSpPr>
        <a:xfrm>
          <a:off x="0" y="0"/>
          <a:ext cx="0" cy="0"/>
          <a:chOff x="0" y="0"/>
          <a:chExt cx="0" cy="0"/>
        </a:xfrm>
      </p:grpSpPr>
      <p:grpSp>
        <p:nvGrpSpPr>
          <p:cNvPr id="5919" name="Google Shape;5919;p8"/>
          <p:cNvGrpSpPr/>
          <p:nvPr/>
        </p:nvGrpSpPr>
        <p:grpSpPr>
          <a:xfrm>
            <a:off x="-294800" y="-419100"/>
            <a:ext cx="10029350" cy="5810248"/>
            <a:chOff x="-294800" y="-419100"/>
            <a:chExt cx="10029350" cy="5810248"/>
          </a:xfrm>
        </p:grpSpPr>
        <p:sp>
          <p:nvSpPr>
            <p:cNvPr id="5920" name="Google Shape;5920;p8"/>
            <p:cNvSpPr/>
            <p:nvPr/>
          </p:nvSpPr>
          <p:spPr>
            <a:xfrm>
              <a:off x="-254416" y="1640058"/>
              <a:ext cx="9450290" cy="2562822"/>
            </a:xfrm>
            <a:custGeom>
              <a:avLst/>
              <a:gdLst/>
              <a:ahLst/>
              <a:cxnLst/>
              <a:rect l="l" t="t" r="r" b="b"/>
              <a:pathLst>
                <a:path w="31591" h="10335" extrusionOk="0">
                  <a:moveTo>
                    <a:pt x="17746" y="0"/>
                  </a:moveTo>
                  <a:cubicBezTo>
                    <a:pt x="16924" y="0"/>
                    <a:pt x="16097" y="246"/>
                    <a:pt x="15379" y="655"/>
                  </a:cubicBezTo>
                  <a:cubicBezTo>
                    <a:pt x="14367" y="1233"/>
                    <a:pt x="13556" y="2115"/>
                    <a:pt x="12906" y="3084"/>
                  </a:cubicBezTo>
                  <a:cubicBezTo>
                    <a:pt x="11684" y="4905"/>
                    <a:pt x="10871" y="7185"/>
                    <a:pt x="8946" y="8238"/>
                  </a:cubicBezTo>
                  <a:cubicBezTo>
                    <a:pt x="8471" y="8498"/>
                    <a:pt x="7931" y="8668"/>
                    <a:pt x="7392" y="8668"/>
                  </a:cubicBezTo>
                  <a:cubicBezTo>
                    <a:pt x="7238" y="8668"/>
                    <a:pt x="7084" y="8654"/>
                    <a:pt x="6931" y="8625"/>
                  </a:cubicBezTo>
                  <a:cubicBezTo>
                    <a:pt x="5846" y="8415"/>
                    <a:pt x="5052" y="7470"/>
                    <a:pt x="4562" y="6480"/>
                  </a:cubicBezTo>
                  <a:cubicBezTo>
                    <a:pt x="4071" y="5489"/>
                    <a:pt x="3792" y="4398"/>
                    <a:pt x="3224" y="3450"/>
                  </a:cubicBezTo>
                  <a:cubicBezTo>
                    <a:pt x="2596" y="2398"/>
                    <a:pt x="1621" y="1556"/>
                    <a:pt x="488" y="1090"/>
                  </a:cubicBezTo>
                  <a:lnTo>
                    <a:pt x="1" y="8264"/>
                  </a:lnTo>
                  <a:cubicBezTo>
                    <a:pt x="543" y="7726"/>
                    <a:pt x="1309" y="7437"/>
                    <a:pt x="2071" y="7437"/>
                  </a:cubicBezTo>
                  <a:cubicBezTo>
                    <a:pt x="2467" y="7437"/>
                    <a:pt x="2862" y="7515"/>
                    <a:pt x="3224" y="7677"/>
                  </a:cubicBezTo>
                  <a:cubicBezTo>
                    <a:pt x="4519" y="8253"/>
                    <a:pt x="5285" y="9718"/>
                    <a:pt x="6624" y="10182"/>
                  </a:cubicBezTo>
                  <a:cubicBezTo>
                    <a:pt x="6930" y="10288"/>
                    <a:pt x="7240" y="10334"/>
                    <a:pt x="7550" y="10334"/>
                  </a:cubicBezTo>
                  <a:cubicBezTo>
                    <a:pt x="8757" y="10334"/>
                    <a:pt x="9977" y="9633"/>
                    <a:pt x="11078" y="9016"/>
                  </a:cubicBezTo>
                  <a:cubicBezTo>
                    <a:pt x="12425" y="8261"/>
                    <a:pt x="13926" y="7590"/>
                    <a:pt x="15439" y="7590"/>
                  </a:cubicBezTo>
                  <a:cubicBezTo>
                    <a:pt x="15753" y="7590"/>
                    <a:pt x="16068" y="7619"/>
                    <a:pt x="16381" y="7682"/>
                  </a:cubicBezTo>
                  <a:cubicBezTo>
                    <a:pt x="18009" y="8009"/>
                    <a:pt x="19337" y="9205"/>
                    <a:pt x="20930" y="9679"/>
                  </a:cubicBezTo>
                  <a:cubicBezTo>
                    <a:pt x="21426" y="9827"/>
                    <a:pt x="21943" y="9901"/>
                    <a:pt x="22461" y="9901"/>
                  </a:cubicBezTo>
                  <a:cubicBezTo>
                    <a:pt x="22881" y="9901"/>
                    <a:pt x="23301" y="9852"/>
                    <a:pt x="23709" y="9754"/>
                  </a:cubicBezTo>
                  <a:cubicBezTo>
                    <a:pt x="26083" y="9186"/>
                    <a:pt x="27795" y="7099"/>
                    <a:pt x="30048" y="6159"/>
                  </a:cubicBezTo>
                  <a:cubicBezTo>
                    <a:pt x="30402" y="6011"/>
                    <a:pt x="30775" y="5889"/>
                    <a:pt x="31075" y="5652"/>
                  </a:cubicBezTo>
                  <a:cubicBezTo>
                    <a:pt x="31373" y="5414"/>
                    <a:pt x="31590" y="5019"/>
                    <a:pt x="31489" y="4650"/>
                  </a:cubicBezTo>
                  <a:cubicBezTo>
                    <a:pt x="31384" y="4259"/>
                    <a:pt x="30970" y="4057"/>
                    <a:pt x="30554" y="4057"/>
                  </a:cubicBezTo>
                  <a:cubicBezTo>
                    <a:pt x="30402" y="4057"/>
                    <a:pt x="30251" y="4083"/>
                    <a:pt x="30114" y="4137"/>
                  </a:cubicBezTo>
                  <a:cubicBezTo>
                    <a:pt x="29598" y="4339"/>
                    <a:pt x="29231" y="4789"/>
                    <a:pt x="28844" y="5184"/>
                  </a:cubicBezTo>
                  <a:cubicBezTo>
                    <a:pt x="28202" y="5837"/>
                    <a:pt x="27444" y="6376"/>
                    <a:pt x="26616" y="6769"/>
                  </a:cubicBezTo>
                  <a:cubicBezTo>
                    <a:pt x="26132" y="6998"/>
                    <a:pt x="25591" y="7176"/>
                    <a:pt x="25065" y="7176"/>
                  </a:cubicBezTo>
                  <a:cubicBezTo>
                    <a:pt x="24805" y="7176"/>
                    <a:pt x="24549" y="7132"/>
                    <a:pt x="24305" y="7030"/>
                  </a:cubicBezTo>
                  <a:cubicBezTo>
                    <a:pt x="23362" y="6635"/>
                    <a:pt x="22966" y="5543"/>
                    <a:pt x="22608" y="4587"/>
                  </a:cubicBezTo>
                  <a:cubicBezTo>
                    <a:pt x="21892" y="2672"/>
                    <a:pt x="20721" y="661"/>
                    <a:pt x="18747" y="130"/>
                  </a:cubicBezTo>
                  <a:cubicBezTo>
                    <a:pt x="18419" y="42"/>
                    <a:pt x="18083" y="0"/>
                    <a:pt x="17746" y="0"/>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8"/>
            <p:cNvSpPr/>
            <p:nvPr/>
          </p:nvSpPr>
          <p:spPr>
            <a:xfrm>
              <a:off x="-292706" y="-419100"/>
              <a:ext cx="8539991" cy="2553399"/>
            </a:xfrm>
            <a:custGeom>
              <a:avLst/>
              <a:gdLst/>
              <a:ahLst/>
              <a:cxnLst/>
              <a:rect l="l" t="t" r="r" b="b"/>
              <a:pathLst>
                <a:path w="28548" h="10297" extrusionOk="0">
                  <a:moveTo>
                    <a:pt x="25741" y="1"/>
                  </a:moveTo>
                  <a:cubicBezTo>
                    <a:pt x="24322" y="1"/>
                    <a:pt x="22923" y="601"/>
                    <a:pt x="21760" y="1437"/>
                  </a:cubicBezTo>
                  <a:cubicBezTo>
                    <a:pt x="20421" y="2399"/>
                    <a:pt x="19332" y="3663"/>
                    <a:pt x="18200" y="4864"/>
                  </a:cubicBezTo>
                  <a:cubicBezTo>
                    <a:pt x="17695" y="5399"/>
                    <a:pt x="17166" y="5935"/>
                    <a:pt x="16504" y="6256"/>
                  </a:cubicBezTo>
                  <a:cubicBezTo>
                    <a:pt x="16064" y="6471"/>
                    <a:pt x="15574" y="6580"/>
                    <a:pt x="15085" y="6580"/>
                  </a:cubicBezTo>
                  <a:cubicBezTo>
                    <a:pt x="14778" y="6580"/>
                    <a:pt x="14471" y="6537"/>
                    <a:pt x="14176" y="6449"/>
                  </a:cubicBezTo>
                  <a:cubicBezTo>
                    <a:pt x="12859" y="6061"/>
                    <a:pt x="11947" y="4907"/>
                    <a:pt x="10956" y="3957"/>
                  </a:cubicBezTo>
                  <a:cubicBezTo>
                    <a:pt x="9429" y="2494"/>
                    <a:pt x="7467" y="1395"/>
                    <a:pt x="5357" y="1269"/>
                  </a:cubicBezTo>
                  <a:cubicBezTo>
                    <a:pt x="5238" y="1262"/>
                    <a:pt x="5118" y="1259"/>
                    <a:pt x="4998" y="1259"/>
                  </a:cubicBezTo>
                  <a:cubicBezTo>
                    <a:pt x="2998" y="1259"/>
                    <a:pt x="955" y="2239"/>
                    <a:pt x="1" y="3990"/>
                  </a:cubicBezTo>
                  <a:lnTo>
                    <a:pt x="858" y="8213"/>
                  </a:lnTo>
                  <a:cubicBezTo>
                    <a:pt x="1706" y="8515"/>
                    <a:pt x="2280" y="9301"/>
                    <a:pt x="3041" y="9782"/>
                  </a:cubicBezTo>
                  <a:cubicBezTo>
                    <a:pt x="3579" y="10122"/>
                    <a:pt x="4216" y="10297"/>
                    <a:pt x="4852" y="10297"/>
                  </a:cubicBezTo>
                  <a:cubicBezTo>
                    <a:pt x="5264" y="10297"/>
                    <a:pt x="5677" y="10223"/>
                    <a:pt x="6062" y="10074"/>
                  </a:cubicBezTo>
                  <a:cubicBezTo>
                    <a:pt x="7785" y="9404"/>
                    <a:pt x="8756" y="7424"/>
                    <a:pt x="10507" y="6831"/>
                  </a:cubicBezTo>
                  <a:cubicBezTo>
                    <a:pt x="10873" y="6707"/>
                    <a:pt x="11259" y="6651"/>
                    <a:pt x="11645" y="6651"/>
                  </a:cubicBezTo>
                  <a:cubicBezTo>
                    <a:pt x="11943" y="6651"/>
                    <a:pt x="12241" y="6684"/>
                    <a:pt x="12531" y="6745"/>
                  </a:cubicBezTo>
                  <a:cubicBezTo>
                    <a:pt x="13298" y="6905"/>
                    <a:pt x="14025" y="7250"/>
                    <a:pt x="14803" y="7337"/>
                  </a:cubicBezTo>
                  <a:cubicBezTo>
                    <a:pt x="14937" y="7353"/>
                    <a:pt x="15072" y="7360"/>
                    <a:pt x="15206" y="7360"/>
                  </a:cubicBezTo>
                  <a:cubicBezTo>
                    <a:pt x="16402" y="7360"/>
                    <a:pt x="17561" y="6778"/>
                    <a:pt x="18526" y="6045"/>
                  </a:cubicBezTo>
                  <a:cubicBezTo>
                    <a:pt x="19597" y="5230"/>
                    <a:pt x="20511" y="4221"/>
                    <a:pt x="21596" y="3423"/>
                  </a:cubicBezTo>
                  <a:cubicBezTo>
                    <a:pt x="22529" y="2738"/>
                    <a:pt x="23650" y="2206"/>
                    <a:pt x="24790" y="2206"/>
                  </a:cubicBezTo>
                  <a:cubicBezTo>
                    <a:pt x="24977" y="2206"/>
                    <a:pt x="25164" y="2220"/>
                    <a:pt x="25351" y="2250"/>
                  </a:cubicBezTo>
                  <a:cubicBezTo>
                    <a:pt x="25972" y="2350"/>
                    <a:pt x="26568" y="2620"/>
                    <a:pt x="27196" y="2624"/>
                  </a:cubicBezTo>
                  <a:cubicBezTo>
                    <a:pt x="27199" y="2624"/>
                    <a:pt x="27203" y="2624"/>
                    <a:pt x="27206" y="2624"/>
                  </a:cubicBezTo>
                  <a:cubicBezTo>
                    <a:pt x="27832" y="2624"/>
                    <a:pt x="28537" y="2216"/>
                    <a:pt x="28544" y="1591"/>
                  </a:cubicBezTo>
                  <a:cubicBezTo>
                    <a:pt x="28547" y="1164"/>
                    <a:pt x="28228" y="800"/>
                    <a:pt x="27870" y="565"/>
                  </a:cubicBezTo>
                  <a:cubicBezTo>
                    <a:pt x="27428" y="274"/>
                    <a:pt x="26910" y="114"/>
                    <a:pt x="26385" y="43"/>
                  </a:cubicBezTo>
                  <a:cubicBezTo>
                    <a:pt x="26171" y="14"/>
                    <a:pt x="25956" y="1"/>
                    <a:pt x="25741" y="1"/>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8"/>
            <p:cNvSpPr/>
            <p:nvPr/>
          </p:nvSpPr>
          <p:spPr>
            <a:xfrm>
              <a:off x="2822256" y="-354875"/>
              <a:ext cx="2503545" cy="1313524"/>
            </a:xfrm>
            <a:custGeom>
              <a:avLst/>
              <a:gdLst/>
              <a:ahLst/>
              <a:cxnLst/>
              <a:rect l="l" t="t" r="r" b="b"/>
              <a:pathLst>
                <a:path w="8369" h="5297" extrusionOk="0">
                  <a:moveTo>
                    <a:pt x="8367" y="0"/>
                  </a:moveTo>
                  <a:lnTo>
                    <a:pt x="1" y="1086"/>
                  </a:lnTo>
                  <a:cubicBezTo>
                    <a:pt x="16" y="1086"/>
                    <a:pt x="30" y="1085"/>
                    <a:pt x="45" y="1085"/>
                  </a:cubicBezTo>
                  <a:cubicBezTo>
                    <a:pt x="503" y="1085"/>
                    <a:pt x="893" y="1433"/>
                    <a:pt x="1200" y="1781"/>
                  </a:cubicBezTo>
                  <a:cubicBezTo>
                    <a:pt x="1672" y="2320"/>
                    <a:pt x="2083" y="2915"/>
                    <a:pt x="2419" y="3549"/>
                  </a:cubicBezTo>
                  <a:cubicBezTo>
                    <a:pt x="2777" y="4227"/>
                    <a:pt x="3137" y="5027"/>
                    <a:pt x="3873" y="5244"/>
                  </a:cubicBezTo>
                  <a:cubicBezTo>
                    <a:pt x="3994" y="5280"/>
                    <a:pt x="4116" y="5297"/>
                    <a:pt x="4237" y="5297"/>
                  </a:cubicBezTo>
                  <a:cubicBezTo>
                    <a:pt x="4855" y="5297"/>
                    <a:pt x="5457" y="4867"/>
                    <a:pt x="5859" y="4365"/>
                  </a:cubicBezTo>
                  <a:cubicBezTo>
                    <a:pt x="6341" y="3765"/>
                    <a:pt x="6669" y="3039"/>
                    <a:pt x="7232" y="2515"/>
                  </a:cubicBezTo>
                  <a:cubicBezTo>
                    <a:pt x="7476" y="2288"/>
                    <a:pt x="7761" y="2103"/>
                    <a:pt x="7965" y="1839"/>
                  </a:cubicBezTo>
                  <a:cubicBezTo>
                    <a:pt x="8355" y="1332"/>
                    <a:pt x="8369" y="641"/>
                    <a:pt x="8367" y="0"/>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8"/>
            <p:cNvSpPr/>
            <p:nvPr/>
          </p:nvSpPr>
          <p:spPr>
            <a:xfrm>
              <a:off x="2423201" y="3820475"/>
              <a:ext cx="5521020" cy="1570674"/>
            </a:xfrm>
            <a:custGeom>
              <a:avLst/>
              <a:gdLst/>
              <a:ahLst/>
              <a:cxnLst/>
              <a:rect l="l" t="t" r="r" b="b"/>
              <a:pathLst>
                <a:path w="18456" h="6334" extrusionOk="0">
                  <a:moveTo>
                    <a:pt x="6154" y="1"/>
                  </a:moveTo>
                  <a:cubicBezTo>
                    <a:pt x="5837" y="1"/>
                    <a:pt x="5521" y="40"/>
                    <a:pt x="5209" y="128"/>
                  </a:cubicBezTo>
                  <a:cubicBezTo>
                    <a:pt x="4034" y="460"/>
                    <a:pt x="3161" y="1419"/>
                    <a:pt x="2372" y="2350"/>
                  </a:cubicBezTo>
                  <a:cubicBezTo>
                    <a:pt x="1463" y="3426"/>
                    <a:pt x="569" y="4542"/>
                    <a:pt x="1" y="5832"/>
                  </a:cubicBezTo>
                  <a:lnTo>
                    <a:pt x="5151" y="5755"/>
                  </a:lnTo>
                  <a:cubicBezTo>
                    <a:pt x="5909" y="6235"/>
                    <a:pt x="6821" y="6334"/>
                    <a:pt x="7732" y="6334"/>
                  </a:cubicBezTo>
                  <a:cubicBezTo>
                    <a:pt x="8017" y="6334"/>
                    <a:pt x="8303" y="6324"/>
                    <a:pt x="8584" y="6313"/>
                  </a:cubicBezTo>
                  <a:lnTo>
                    <a:pt x="18174" y="5933"/>
                  </a:lnTo>
                  <a:cubicBezTo>
                    <a:pt x="18264" y="5929"/>
                    <a:pt x="18368" y="5919"/>
                    <a:pt x="18418" y="5844"/>
                  </a:cubicBezTo>
                  <a:cubicBezTo>
                    <a:pt x="18456" y="5786"/>
                    <a:pt x="18447" y="5708"/>
                    <a:pt x="18433" y="5639"/>
                  </a:cubicBezTo>
                  <a:cubicBezTo>
                    <a:pt x="18343" y="5236"/>
                    <a:pt x="18094" y="4884"/>
                    <a:pt x="17807" y="4586"/>
                  </a:cubicBezTo>
                  <a:cubicBezTo>
                    <a:pt x="17353" y="4113"/>
                    <a:pt x="16790" y="3741"/>
                    <a:pt x="16176" y="3510"/>
                  </a:cubicBezTo>
                  <a:cubicBezTo>
                    <a:pt x="15106" y="3108"/>
                    <a:pt x="13923" y="3135"/>
                    <a:pt x="12823" y="2824"/>
                  </a:cubicBezTo>
                  <a:cubicBezTo>
                    <a:pt x="11496" y="2448"/>
                    <a:pt x="10362" y="1601"/>
                    <a:pt x="9158" y="932"/>
                  </a:cubicBezTo>
                  <a:cubicBezTo>
                    <a:pt x="8235" y="419"/>
                    <a:pt x="7189" y="1"/>
                    <a:pt x="6154" y="1"/>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8"/>
            <p:cNvSpPr/>
            <p:nvPr/>
          </p:nvSpPr>
          <p:spPr>
            <a:xfrm>
              <a:off x="7199296" y="155947"/>
              <a:ext cx="2535254" cy="2325510"/>
            </a:xfrm>
            <a:custGeom>
              <a:avLst/>
              <a:gdLst/>
              <a:ahLst/>
              <a:cxnLst/>
              <a:rect l="l" t="t" r="r" b="b"/>
              <a:pathLst>
                <a:path w="8475" h="9378" extrusionOk="0">
                  <a:moveTo>
                    <a:pt x="6490" y="1"/>
                  </a:moveTo>
                  <a:cubicBezTo>
                    <a:pt x="5938" y="687"/>
                    <a:pt x="5188" y="1212"/>
                    <a:pt x="4354" y="1494"/>
                  </a:cubicBezTo>
                  <a:cubicBezTo>
                    <a:pt x="3639" y="1737"/>
                    <a:pt x="2867" y="1804"/>
                    <a:pt x="2178" y="2110"/>
                  </a:cubicBezTo>
                  <a:cubicBezTo>
                    <a:pt x="998" y="2631"/>
                    <a:pt x="178" y="3855"/>
                    <a:pt x="90" y="5142"/>
                  </a:cubicBezTo>
                  <a:cubicBezTo>
                    <a:pt x="1" y="6428"/>
                    <a:pt x="623" y="7729"/>
                    <a:pt x="1649" y="8511"/>
                  </a:cubicBezTo>
                  <a:cubicBezTo>
                    <a:pt x="2398" y="9084"/>
                    <a:pt x="3342" y="9378"/>
                    <a:pt x="4285" y="9378"/>
                  </a:cubicBezTo>
                  <a:cubicBezTo>
                    <a:pt x="4632" y="9378"/>
                    <a:pt x="4979" y="9338"/>
                    <a:pt x="5316" y="9258"/>
                  </a:cubicBezTo>
                  <a:cubicBezTo>
                    <a:pt x="5858" y="9128"/>
                    <a:pt x="6383" y="8895"/>
                    <a:pt x="6795" y="8520"/>
                  </a:cubicBezTo>
                  <a:cubicBezTo>
                    <a:pt x="7283" y="8071"/>
                    <a:pt x="7581" y="7451"/>
                    <a:pt x="7804" y="6828"/>
                  </a:cubicBezTo>
                  <a:cubicBezTo>
                    <a:pt x="8277" y="5506"/>
                    <a:pt x="8474" y="4085"/>
                    <a:pt x="8380" y="2684"/>
                  </a:cubicBezTo>
                  <a:lnTo>
                    <a:pt x="6490" y="1"/>
                  </a:ln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8"/>
            <p:cNvSpPr/>
            <p:nvPr/>
          </p:nvSpPr>
          <p:spPr>
            <a:xfrm>
              <a:off x="-294800" y="3910736"/>
              <a:ext cx="2412305" cy="1391388"/>
            </a:xfrm>
            <a:custGeom>
              <a:avLst/>
              <a:gdLst/>
              <a:ahLst/>
              <a:cxnLst/>
              <a:rect l="l" t="t" r="r" b="b"/>
              <a:pathLst>
                <a:path w="8064" h="5611" extrusionOk="0">
                  <a:moveTo>
                    <a:pt x="2212" y="0"/>
                  </a:moveTo>
                  <a:cubicBezTo>
                    <a:pt x="1675" y="0"/>
                    <a:pt x="1134" y="228"/>
                    <a:pt x="793" y="645"/>
                  </a:cubicBezTo>
                  <a:lnTo>
                    <a:pt x="1" y="3802"/>
                  </a:lnTo>
                  <a:cubicBezTo>
                    <a:pt x="1128" y="4685"/>
                    <a:pt x="2375" y="5611"/>
                    <a:pt x="3807" y="5611"/>
                  </a:cubicBezTo>
                  <a:cubicBezTo>
                    <a:pt x="3812" y="5611"/>
                    <a:pt x="3816" y="5611"/>
                    <a:pt x="3821" y="5611"/>
                  </a:cubicBezTo>
                  <a:cubicBezTo>
                    <a:pt x="4498" y="5607"/>
                    <a:pt x="5156" y="5391"/>
                    <a:pt x="5785" y="5142"/>
                  </a:cubicBezTo>
                  <a:cubicBezTo>
                    <a:pt x="6625" y="4808"/>
                    <a:pt x="7463" y="4394"/>
                    <a:pt x="8064" y="3718"/>
                  </a:cubicBezTo>
                  <a:cubicBezTo>
                    <a:pt x="7976" y="3083"/>
                    <a:pt x="7329" y="2682"/>
                    <a:pt x="6713" y="2511"/>
                  </a:cubicBezTo>
                  <a:cubicBezTo>
                    <a:pt x="6096" y="2338"/>
                    <a:pt x="5427" y="2295"/>
                    <a:pt x="4884" y="1958"/>
                  </a:cubicBezTo>
                  <a:cubicBezTo>
                    <a:pt x="4170" y="1514"/>
                    <a:pt x="3803" y="635"/>
                    <a:pt x="3073" y="220"/>
                  </a:cubicBezTo>
                  <a:cubicBezTo>
                    <a:pt x="2811" y="71"/>
                    <a:pt x="2512" y="0"/>
                    <a:pt x="2212" y="0"/>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8"/>
            <p:cNvSpPr/>
            <p:nvPr/>
          </p:nvSpPr>
          <p:spPr>
            <a:xfrm>
              <a:off x="7990825" y="3278408"/>
              <a:ext cx="1421238" cy="1761614"/>
            </a:xfrm>
            <a:custGeom>
              <a:avLst/>
              <a:gdLst/>
              <a:ahLst/>
              <a:cxnLst/>
              <a:rect l="l" t="t" r="r" b="b"/>
              <a:pathLst>
                <a:path w="4751" h="7104" extrusionOk="0">
                  <a:moveTo>
                    <a:pt x="3501" y="0"/>
                  </a:moveTo>
                  <a:cubicBezTo>
                    <a:pt x="3333" y="748"/>
                    <a:pt x="2542" y="1154"/>
                    <a:pt x="1836" y="1448"/>
                  </a:cubicBezTo>
                  <a:cubicBezTo>
                    <a:pt x="1129" y="1741"/>
                    <a:pt x="333" y="2114"/>
                    <a:pt x="118" y="2849"/>
                  </a:cubicBezTo>
                  <a:cubicBezTo>
                    <a:pt x="1" y="3253"/>
                    <a:pt x="91" y="3683"/>
                    <a:pt x="179" y="4093"/>
                  </a:cubicBezTo>
                  <a:cubicBezTo>
                    <a:pt x="294" y="4619"/>
                    <a:pt x="408" y="5146"/>
                    <a:pt x="523" y="5673"/>
                  </a:cubicBezTo>
                  <a:cubicBezTo>
                    <a:pt x="579" y="5924"/>
                    <a:pt x="635" y="6180"/>
                    <a:pt x="760" y="6404"/>
                  </a:cubicBezTo>
                  <a:cubicBezTo>
                    <a:pt x="1024" y="6874"/>
                    <a:pt x="1558" y="7103"/>
                    <a:pt x="2103" y="7103"/>
                  </a:cubicBezTo>
                  <a:cubicBezTo>
                    <a:pt x="2420" y="7103"/>
                    <a:pt x="2740" y="7026"/>
                    <a:pt x="3013" y="6872"/>
                  </a:cubicBezTo>
                  <a:cubicBezTo>
                    <a:pt x="3755" y="6454"/>
                    <a:pt x="4188" y="5636"/>
                    <a:pt x="4417" y="4815"/>
                  </a:cubicBezTo>
                  <a:cubicBezTo>
                    <a:pt x="4751" y="3620"/>
                    <a:pt x="4734" y="2330"/>
                    <a:pt x="4367" y="1144"/>
                  </a:cubicBezTo>
                  <a:lnTo>
                    <a:pt x="3501" y="0"/>
                  </a:ln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8"/>
            <p:cNvSpPr/>
            <p:nvPr/>
          </p:nvSpPr>
          <p:spPr>
            <a:xfrm>
              <a:off x="1839576" y="1788097"/>
              <a:ext cx="1444272" cy="1251282"/>
            </a:xfrm>
            <a:custGeom>
              <a:avLst/>
              <a:gdLst/>
              <a:ahLst/>
              <a:cxnLst/>
              <a:rect l="l" t="t" r="r" b="b"/>
              <a:pathLst>
                <a:path w="4828" h="5046" extrusionOk="0">
                  <a:moveTo>
                    <a:pt x="3223" y="0"/>
                  </a:moveTo>
                  <a:cubicBezTo>
                    <a:pt x="2459" y="0"/>
                    <a:pt x="2108" y="1424"/>
                    <a:pt x="1686" y="1929"/>
                  </a:cubicBezTo>
                  <a:cubicBezTo>
                    <a:pt x="1239" y="2466"/>
                    <a:pt x="448" y="2724"/>
                    <a:pt x="207" y="3380"/>
                  </a:cubicBezTo>
                  <a:cubicBezTo>
                    <a:pt x="1" y="3946"/>
                    <a:pt x="342" y="4618"/>
                    <a:pt x="881" y="4886"/>
                  </a:cubicBezTo>
                  <a:cubicBezTo>
                    <a:pt x="1102" y="4996"/>
                    <a:pt x="1344" y="5045"/>
                    <a:pt x="1589" y="5045"/>
                  </a:cubicBezTo>
                  <a:cubicBezTo>
                    <a:pt x="1943" y="5045"/>
                    <a:pt x="2302" y="4942"/>
                    <a:pt x="2611" y="4765"/>
                  </a:cubicBezTo>
                  <a:cubicBezTo>
                    <a:pt x="3133" y="4465"/>
                    <a:pt x="3526" y="3980"/>
                    <a:pt x="3837" y="3465"/>
                  </a:cubicBezTo>
                  <a:cubicBezTo>
                    <a:pt x="4397" y="2537"/>
                    <a:pt x="4828" y="994"/>
                    <a:pt x="3766" y="212"/>
                  </a:cubicBezTo>
                  <a:cubicBezTo>
                    <a:pt x="3563" y="64"/>
                    <a:pt x="3384" y="0"/>
                    <a:pt x="3223" y="0"/>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8" name="Google Shape;5928;p8"/>
          <p:cNvGrpSpPr/>
          <p:nvPr/>
        </p:nvGrpSpPr>
        <p:grpSpPr>
          <a:xfrm>
            <a:off x="-553499" y="-47780"/>
            <a:ext cx="10250990" cy="5191005"/>
            <a:chOff x="-79511" y="-47780"/>
            <a:chExt cx="10250990" cy="5191005"/>
          </a:xfrm>
        </p:grpSpPr>
        <p:grpSp>
          <p:nvGrpSpPr>
            <p:cNvPr id="5929" name="Google Shape;5929;p8"/>
            <p:cNvGrpSpPr/>
            <p:nvPr/>
          </p:nvGrpSpPr>
          <p:grpSpPr>
            <a:xfrm>
              <a:off x="-79511" y="-47780"/>
              <a:ext cx="5155115" cy="5191005"/>
              <a:chOff x="9274947" y="2665165"/>
              <a:chExt cx="4269600" cy="4299325"/>
            </a:xfrm>
          </p:grpSpPr>
          <p:sp>
            <p:nvSpPr>
              <p:cNvPr id="5930" name="Google Shape;5930;p8"/>
              <p:cNvSpPr/>
              <p:nvPr/>
            </p:nvSpPr>
            <p:spPr>
              <a:xfrm>
                <a:off x="13289221" y="4319692"/>
                <a:ext cx="84829" cy="65898"/>
              </a:xfrm>
              <a:custGeom>
                <a:avLst/>
                <a:gdLst/>
                <a:ahLst/>
                <a:cxnLst/>
                <a:rect l="l" t="t" r="r" b="b"/>
                <a:pathLst>
                  <a:path w="708" h="550" extrusionOk="0">
                    <a:moveTo>
                      <a:pt x="354" y="550"/>
                    </a:moveTo>
                    <a:cubicBezTo>
                      <a:pt x="707" y="550"/>
                      <a:pt x="707" y="0"/>
                      <a:pt x="354" y="0"/>
                    </a:cubicBezTo>
                    <a:cubicBezTo>
                      <a:pt x="1" y="1"/>
                      <a:pt x="1" y="550"/>
                      <a:pt x="354" y="5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8"/>
              <p:cNvSpPr/>
              <p:nvPr/>
            </p:nvSpPr>
            <p:spPr>
              <a:xfrm>
                <a:off x="13341101" y="4651340"/>
                <a:ext cx="27677" cy="21447"/>
              </a:xfrm>
              <a:custGeom>
                <a:avLst/>
                <a:gdLst/>
                <a:ahLst/>
                <a:cxnLst/>
                <a:rect l="l" t="t" r="r" b="b"/>
                <a:pathLst>
                  <a:path w="231" h="179" extrusionOk="0">
                    <a:moveTo>
                      <a:pt x="116" y="179"/>
                    </a:moveTo>
                    <a:cubicBezTo>
                      <a:pt x="231" y="179"/>
                      <a:pt x="231" y="0"/>
                      <a:pt x="116" y="0"/>
                    </a:cubicBezTo>
                    <a:cubicBezTo>
                      <a:pt x="2" y="1"/>
                      <a:pt x="0" y="179"/>
                      <a:pt x="116"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8"/>
              <p:cNvSpPr/>
              <p:nvPr/>
            </p:nvSpPr>
            <p:spPr>
              <a:xfrm>
                <a:off x="11984678" y="4721672"/>
                <a:ext cx="42415" cy="32949"/>
              </a:xfrm>
              <a:custGeom>
                <a:avLst/>
                <a:gdLst/>
                <a:ahLst/>
                <a:cxnLst/>
                <a:rect l="l" t="t" r="r" b="b"/>
                <a:pathLst>
                  <a:path w="354" h="275" extrusionOk="0">
                    <a:moveTo>
                      <a:pt x="177" y="275"/>
                    </a:moveTo>
                    <a:cubicBezTo>
                      <a:pt x="353" y="275"/>
                      <a:pt x="353" y="1"/>
                      <a:pt x="177" y="1"/>
                    </a:cubicBezTo>
                    <a:cubicBezTo>
                      <a:pt x="0" y="1"/>
                      <a:pt x="0" y="275"/>
                      <a:pt x="177" y="2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8"/>
              <p:cNvSpPr/>
              <p:nvPr/>
            </p:nvSpPr>
            <p:spPr>
              <a:xfrm>
                <a:off x="13016762" y="4960463"/>
                <a:ext cx="103880" cy="80635"/>
              </a:xfrm>
              <a:custGeom>
                <a:avLst/>
                <a:gdLst/>
                <a:ahLst/>
                <a:cxnLst/>
                <a:rect l="l" t="t" r="r" b="b"/>
                <a:pathLst>
                  <a:path w="867" h="673" extrusionOk="0">
                    <a:moveTo>
                      <a:pt x="434" y="673"/>
                    </a:moveTo>
                    <a:cubicBezTo>
                      <a:pt x="867" y="673"/>
                      <a:pt x="867" y="1"/>
                      <a:pt x="434" y="1"/>
                    </a:cubicBezTo>
                    <a:cubicBezTo>
                      <a:pt x="2" y="2"/>
                      <a:pt x="1" y="673"/>
                      <a:pt x="434" y="6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8"/>
              <p:cNvSpPr/>
              <p:nvPr/>
            </p:nvSpPr>
            <p:spPr>
              <a:xfrm>
                <a:off x="10330395" y="5400424"/>
                <a:ext cx="69013" cy="53677"/>
              </a:xfrm>
              <a:custGeom>
                <a:avLst/>
                <a:gdLst/>
                <a:ahLst/>
                <a:cxnLst/>
                <a:rect l="l" t="t" r="r" b="b"/>
                <a:pathLst>
                  <a:path w="576" h="448" extrusionOk="0">
                    <a:moveTo>
                      <a:pt x="288" y="447"/>
                    </a:moveTo>
                    <a:cubicBezTo>
                      <a:pt x="574" y="447"/>
                      <a:pt x="575" y="1"/>
                      <a:pt x="288" y="1"/>
                    </a:cubicBezTo>
                    <a:cubicBezTo>
                      <a:pt x="1" y="1"/>
                      <a:pt x="1" y="447"/>
                      <a:pt x="288" y="4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8"/>
              <p:cNvSpPr/>
              <p:nvPr/>
            </p:nvSpPr>
            <p:spPr>
              <a:xfrm>
                <a:off x="10490228" y="5517124"/>
                <a:ext cx="99566" cy="77281"/>
              </a:xfrm>
              <a:custGeom>
                <a:avLst/>
                <a:gdLst/>
                <a:ahLst/>
                <a:cxnLst/>
                <a:rect l="l" t="t" r="r" b="b"/>
                <a:pathLst>
                  <a:path w="831" h="645" extrusionOk="0">
                    <a:moveTo>
                      <a:pt x="416" y="645"/>
                    </a:moveTo>
                    <a:cubicBezTo>
                      <a:pt x="831" y="645"/>
                      <a:pt x="831" y="0"/>
                      <a:pt x="416" y="0"/>
                    </a:cubicBezTo>
                    <a:cubicBezTo>
                      <a:pt x="1" y="0"/>
                      <a:pt x="1" y="645"/>
                      <a:pt x="416" y="6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8"/>
              <p:cNvSpPr/>
              <p:nvPr/>
            </p:nvSpPr>
            <p:spPr>
              <a:xfrm>
                <a:off x="10391980" y="4433516"/>
                <a:ext cx="62543" cy="48525"/>
              </a:xfrm>
              <a:custGeom>
                <a:avLst/>
                <a:gdLst/>
                <a:ahLst/>
                <a:cxnLst/>
                <a:rect l="l" t="t" r="r" b="b"/>
                <a:pathLst>
                  <a:path w="522" h="405" extrusionOk="0">
                    <a:moveTo>
                      <a:pt x="261" y="404"/>
                    </a:moveTo>
                    <a:cubicBezTo>
                      <a:pt x="520" y="404"/>
                      <a:pt x="521" y="0"/>
                      <a:pt x="261" y="0"/>
                    </a:cubicBezTo>
                    <a:cubicBezTo>
                      <a:pt x="0" y="0"/>
                      <a:pt x="0" y="404"/>
                      <a:pt x="261" y="4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8"/>
              <p:cNvSpPr/>
              <p:nvPr/>
            </p:nvSpPr>
            <p:spPr>
              <a:xfrm>
                <a:off x="10531923" y="4349047"/>
                <a:ext cx="32590" cy="30433"/>
              </a:xfrm>
              <a:custGeom>
                <a:avLst/>
                <a:gdLst/>
                <a:ahLst/>
                <a:cxnLst/>
                <a:rect l="l" t="t" r="r" b="b"/>
                <a:pathLst>
                  <a:path w="272" h="254" extrusionOk="0">
                    <a:moveTo>
                      <a:pt x="86" y="237"/>
                    </a:moveTo>
                    <a:cubicBezTo>
                      <a:pt x="98" y="238"/>
                      <a:pt x="110" y="241"/>
                      <a:pt x="122" y="242"/>
                    </a:cubicBezTo>
                    <a:cubicBezTo>
                      <a:pt x="197" y="254"/>
                      <a:pt x="272" y="211"/>
                      <a:pt x="272" y="127"/>
                    </a:cubicBezTo>
                    <a:cubicBezTo>
                      <a:pt x="272" y="46"/>
                      <a:pt x="197" y="1"/>
                      <a:pt x="122" y="12"/>
                    </a:cubicBezTo>
                    <a:cubicBezTo>
                      <a:pt x="110" y="15"/>
                      <a:pt x="98" y="17"/>
                      <a:pt x="86" y="18"/>
                    </a:cubicBezTo>
                    <a:cubicBezTo>
                      <a:pt x="40" y="26"/>
                      <a:pt x="1" y="81"/>
                      <a:pt x="3" y="127"/>
                    </a:cubicBezTo>
                    <a:cubicBezTo>
                      <a:pt x="6" y="174"/>
                      <a:pt x="37" y="229"/>
                      <a:pt x="86"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8"/>
              <p:cNvSpPr/>
              <p:nvPr/>
            </p:nvSpPr>
            <p:spPr>
              <a:xfrm>
                <a:off x="11190785" y="4362226"/>
                <a:ext cx="65299" cy="50802"/>
              </a:xfrm>
              <a:custGeom>
                <a:avLst/>
                <a:gdLst/>
                <a:ahLst/>
                <a:cxnLst/>
                <a:rect l="l" t="t" r="r" b="b"/>
                <a:pathLst>
                  <a:path w="545" h="424" extrusionOk="0">
                    <a:moveTo>
                      <a:pt x="271" y="423"/>
                    </a:moveTo>
                    <a:cubicBezTo>
                      <a:pt x="543" y="423"/>
                      <a:pt x="544" y="1"/>
                      <a:pt x="271" y="1"/>
                    </a:cubicBezTo>
                    <a:cubicBezTo>
                      <a:pt x="0" y="2"/>
                      <a:pt x="0" y="423"/>
                      <a:pt x="271" y="4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8"/>
              <p:cNvSpPr/>
              <p:nvPr/>
            </p:nvSpPr>
            <p:spPr>
              <a:xfrm>
                <a:off x="11393871" y="4228872"/>
                <a:ext cx="32709" cy="25521"/>
              </a:xfrm>
              <a:custGeom>
                <a:avLst/>
                <a:gdLst/>
                <a:ahLst/>
                <a:cxnLst/>
                <a:rect l="l" t="t" r="r" b="b"/>
                <a:pathLst>
                  <a:path w="273" h="213" extrusionOk="0">
                    <a:moveTo>
                      <a:pt x="136" y="213"/>
                    </a:moveTo>
                    <a:cubicBezTo>
                      <a:pt x="272" y="213"/>
                      <a:pt x="272" y="2"/>
                      <a:pt x="136" y="2"/>
                    </a:cubicBezTo>
                    <a:cubicBezTo>
                      <a:pt x="0" y="1"/>
                      <a:pt x="0" y="213"/>
                      <a:pt x="136" y="2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8"/>
              <p:cNvSpPr/>
              <p:nvPr/>
            </p:nvSpPr>
            <p:spPr>
              <a:xfrm>
                <a:off x="11464083" y="4084255"/>
                <a:ext cx="44212" cy="34387"/>
              </a:xfrm>
              <a:custGeom>
                <a:avLst/>
                <a:gdLst/>
                <a:ahLst/>
                <a:cxnLst/>
                <a:rect l="l" t="t" r="r" b="b"/>
                <a:pathLst>
                  <a:path w="369" h="287" extrusionOk="0">
                    <a:moveTo>
                      <a:pt x="184" y="286"/>
                    </a:moveTo>
                    <a:cubicBezTo>
                      <a:pt x="367" y="286"/>
                      <a:pt x="368" y="0"/>
                      <a:pt x="184" y="0"/>
                    </a:cubicBezTo>
                    <a:cubicBezTo>
                      <a:pt x="0" y="2"/>
                      <a:pt x="0" y="286"/>
                      <a:pt x="184"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8"/>
              <p:cNvSpPr/>
              <p:nvPr/>
            </p:nvSpPr>
            <p:spPr>
              <a:xfrm>
                <a:off x="11380092" y="3777768"/>
                <a:ext cx="36903" cy="28636"/>
              </a:xfrm>
              <a:custGeom>
                <a:avLst/>
                <a:gdLst/>
                <a:ahLst/>
                <a:cxnLst/>
                <a:rect l="l" t="t" r="r" b="b"/>
                <a:pathLst>
                  <a:path w="308" h="239" extrusionOk="0">
                    <a:moveTo>
                      <a:pt x="155" y="238"/>
                    </a:moveTo>
                    <a:cubicBezTo>
                      <a:pt x="308" y="238"/>
                      <a:pt x="308" y="1"/>
                      <a:pt x="155" y="1"/>
                    </a:cubicBezTo>
                    <a:cubicBezTo>
                      <a:pt x="2" y="0"/>
                      <a:pt x="0" y="238"/>
                      <a:pt x="155"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8"/>
              <p:cNvSpPr/>
              <p:nvPr/>
            </p:nvSpPr>
            <p:spPr>
              <a:xfrm>
                <a:off x="11516681" y="3885842"/>
                <a:ext cx="44092" cy="34147"/>
              </a:xfrm>
              <a:custGeom>
                <a:avLst/>
                <a:gdLst/>
                <a:ahLst/>
                <a:cxnLst/>
                <a:rect l="l" t="t" r="r" b="b"/>
                <a:pathLst>
                  <a:path w="368" h="285" extrusionOk="0">
                    <a:moveTo>
                      <a:pt x="184" y="284"/>
                    </a:moveTo>
                    <a:cubicBezTo>
                      <a:pt x="366" y="284"/>
                      <a:pt x="367" y="1"/>
                      <a:pt x="184" y="1"/>
                    </a:cubicBezTo>
                    <a:cubicBezTo>
                      <a:pt x="2" y="1"/>
                      <a:pt x="0" y="284"/>
                      <a:pt x="184" y="2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8"/>
              <p:cNvSpPr/>
              <p:nvPr/>
            </p:nvSpPr>
            <p:spPr>
              <a:xfrm>
                <a:off x="9649607" y="5301696"/>
                <a:ext cx="36663" cy="29115"/>
              </a:xfrm>
              <a:custGeom>
                <a:avLst/>
                <a:gdLst/>
                <a:ahLst/>
                <a:cxnLst/>
                <a:rect l="l" t="t" r="r" b="b"/>
                <a:pathLst>
                  <a:path w="306" h="243" extrusionOk="0">
                    <a:moveTo>
                      <a:pt x="199" y="13"/>
                    </a:moveTo>
                    <a:cubicBezTo>
                      <a:pt x="154" y="0"/>
                      <a:pt x="119" y="1"/>
                      <a:pt x="75" y="23"/>
                    </a:cubicBezTo>
                    <a:cubicBezTo>
                      <a:pt x="1" y="64"/>
                      <a:pt x="1" y="180"/>
                      <a:pt x="75" y="219"/>
                    </a:cubicBezTo>
                    <a:cubicBezTo>
                      <a:pt x="117" y="241"/>
                      <a:pt x="154" y="243"/>
                      <a:pt x="199" y="229"/>
                    </a:cubicBezTo>
                    <a:cubicBezTo>
                      <a:pt x="305" y="200"/>
                      <a:pt x="305" y="44"/>
                      <a:pt x="199"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8"/>
              <p:cNvSpPr/>
              <p:nvPr/>
            </p:nvSpPr>
            <p:spPr>
              <a:xfrm>
                <a:off x="9703764" y="5144020"/>
                <a:ext cx="37382" cy="29115"/>
              </a:xfrm>
              <a:custGeom>
                <a:avLst/>
                <a:gdLst/>
                <a:ahLst/>
                <a:cxnLst/>
                <a:rect l="l" t="t" r="r" b="b"/>
                <a:pathLst>
                  <a:path w="312" h="243" extrusionOk="0">
                    <a:moveTo>
                      <a:pt x="155" y="243"/>
                    </a:moveTo>
                    <a:cubicBezTo>
                      <a:pt x="311" y="243"/>
                      <a:pt x="311" y="0"/>
                      <a:pt x="155" y="0"/>
                    </a:cubicBezTo>
                    <a:cubicBezTo>
                      <a:pt x="0" y="0"/>
                      <a:pt x="0" y="243"/>
                      <a:pt x="155" y="2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8"/>
              <p:cNvSpPr/>
              <p:nvPr/>
            </p:nvSpPr>
            <p:spPr>
              <a:xfrm>
                <a:off x="9871744" y="5010666"/>
                <a:ext cx="110350" cy="85668"/>
              </a:xfrm>
              <a:custGeom>
                <a:avLst/>
                <a:gdLst/>
                <a:ahLst/>
                <a:cxnLst/>
                <a:rect l="l" t="t" r="r" b="b"/>
                <a:pathLst>
                  <a:path w="921" h="715" extrusionOk="0">
                    <a:moveTo>
                      <a:pt x="460" y="715"/>
                    </a:moveTo>
                    <a:cubicBezTo>
                      <a:pt x="919" y="715"/>
                      <a:pt x="920" y="1"/>
                      <a:pt x="460" y="1"/>
                    </a:cubicBezTo>
                    <a:cubicBezTo>
                      <a:pt x="2" y="1"/>
                      <a:pt x="1" y="715"/>
                      <a:pt x="460" y="7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8"/>
              <p:cNvSpPr/>
              <p:nvPr/>
            </p:nvSpPr>
            <p:spPr>
              <a:xfrm>
                <a:off x="10585241" y="5250416"/>
                <a:ext cx="49723" cy="38341"/>
              </a:xfrm>
              <a:custGeom>
                <a:avLst/>
                <a:gdLst/>
                <a:ahLst/>
                <a:cxnLst/>
                <a:rect l="l" t="t" r="r" b="b"/>
                <a:pathLst>
                  <a:path w="415" h="320" extrusionOk="0">
                    <a:moveTo>
                      <a:pt x="209" y="320"/>
                    </a:moveTo>
                    <a:cubicBezTo>
                      <a:pt x="414" y="320"/>
                      <a:pt x="414" y="0"/>
                      <a:pt x="209" y="0"/>
                    </a:cubicBezTo>
                    <a:cubicBezTo>
                      <a:pt x="3" y="0"/>
                      <a:pt x="1" y="320"/>
                      <a:pt x="209" y="3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8"/>
              <p:cNvSpPr/>
              <p:nvPr/>
            </p:nvSpPr>
            <p:spPr>
              <a:xfrm>
                <a:off x="10720991" y="5246701"/>
                <a:ext cx="58590" cy="45650"/>
              </a:xfrm>
              <a:custGeom>
                <a:avLst/>
                <a:gdLst/>
                <a:ahLst/>
                <a:cxnLst/>
                <a:rect l="l" t="t" r="r" b="b"/>
                <a:pathLst>
                  <a:path w="489" h="381" extrusionOk="0">
                    <a:moveTo>
                      <a:pt x="244" y="380"/>
                    </a:moveTo>
                    <a:cubicBezTo>
                      <a:pt x="489" y="380"/>
                      <a:pt x="489" y="1"/>
                      <a:pt x="244" y="1"/>
                    </a:cubicBezTo>
                    <a:cubicBezTo>
                      <a:pt x="0" y="2"/>
                      <a:pt x="0" y="380"/>
                      <a:pt x="244" y="3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8"/>
              <p:cNvSpPr/>
              <p:nvPr/>
            </p:nvSpPr>
            <p:spPr>
              <a:xfrm>
                <a:off x="10841525" y="6036283"/>
                <a:ext cx="86267" cy="66857"/>
              </a:xfrm>
              <a:custGeom>
                <a:avLst/>
                <a:gdLst/>
                <a:ahLst/>
                <a:cxnLst/>
                <a:rect l="l" t="t" r="r" b="b"/>
                <a:pathLst>
                  <a:path w="720" h="558" extrusionOk="0">
                    <a:moveTo>
                      <a:pt x="360" y="557"/>
                    </a:moveTo>
                    <a:cubicBezTo>
                      <a:pt x="719" y="557"/>
                      <a:pt x="720" y="1"/>
                      <a:pt x="360" y="1"/>
                    </a:cubicBezTo>
                    <a:cubicBezTo>
                      <a:pt x="0" y="1"/>
                      <a:pt x="0" y="557"/>
                      <a:pt x="360" y="5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8"/>
              <p:cNvSpPr/>
              <p:nvPr/>
            </p:nvSpPr>
            <p:spPr>
              <a:xfrm>
                <a:off x="11501345" y="6344926"/>
                <a:ext cx="27917" cy="21687"/>
              </a:xfrm>
              <a:custGeom>
                <a:avLst/>
                <a:gdLst/>
                <a:ahLst/>
                <a:cxnLst/>
                <a:rect l="l" t="t" r="r" b="b"/>
                <a:pathLst>
                  <a:path w="233" h="181" extrusionOk="0">
                    <a:moveTo>
                      <a:pt x="116" y="180"/>
                    </a:moveTo>
                    <a:cubicBezTo>
                      <a:pt x="232" y="180"/>
                      <a:pt x="232" y="1"/>
                      <a:pt x="116" y="1"/>
                    </a:cubicBezTo>
                    <a:cubicBezTo>
                      <a:pt x="0" y="1"/>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8"/>
              <p:cNvSpPr/>
              <p:nvPr/>
            </p:nvSpPr>
            <p:spPr>
              <a:xfrm>
                <a:off x="11677353" y="6158614"/>
                <a:ext cx="26479" cy="20728"/>
              </a:xfrm>
              <a:custGeom>
                <a:avLst/>
                <a:gdLst/>
                <a:ahLst/>
                <a:cxnLst/>
                <a:rect l="l" t="t" r="r" b="b"/>
                <a:pathLst>
                  <a:path w="221" h="173" extrusionOk="0">
                    <a:moveTo>
                      <a:pt x="109" y="172"/>
                    </a:moveTo>
                    <a:cubicBezTo>
                      <a:pt x="221" y="172"/>
                      <a:pt x="221" y="0"/>
                      <a:pt x="109" y="0"/>
                    </a:cubicBezTo>
                    <a:cubicBezTo>
                      <a:pt x="0" y="0"/>
                      <a:pt x="0" y="172"/>
                      <a:pt x="109"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8"/>
              <p:cNvSpPr/>
              <p:nvPr/>
            </p:nvSpPr>
            <p:spPr>
              <a:xfrm>
                <a:off x="11749122" y="6148669"/>
                <a:ext cx="57990" cy="61465"/>
              </a:xfrm>
              <a:custGeom>
                <a:avLst/>
                <a:gdLst/>
                <a:ahLst/>
                <a:cxnLst/>
                <a:rect l="l" t="t" r="r" b="b"/>
                <a:pathLst>
                  <a:path w="484" h="513" extrusionOk="0">
                    <a:moveTo>
                      <a:pt x="425" y="373"/>
                    </a:moveTo>
                    <a:cubicBezTo>
                      <a:pt x="431" y="365"/>
                      <a:pt x="435" y="355"/>
                      <a:pt x="440" y="345"/>
                    </a:cubicBezTo>
                    <a:cubicBezTo>
                      <a:pt x="477" y="269"/>
                      <a:pt x="483" y="188"/>
                      <a:pt x="440" y="114"/>
                    </a:cubicBezTo>
                    <a:cubicBezTo>
                      <a:pt x="399" y="44"/>
                      <a:pt x="322" y="0"/>
                      <a:pt x="242" y="0"/>
                    </a:cubicBezTo>
                    <a:cubicBezTo>
                      <a:pt x="162" y="0"/>
                      <a:pt x="85" y="44"/>
                      <a:pt x="45" y="114"/>
                    </a:cubicBezTo>
                    <a:cubicBezTo>
                      <a:pt x="0" y="188"/>
                      <a:pt x="8" y="271"/>
                      <a:pt x="45" y="345"/>
                    </a:cubicBezTo>
                    <a:cubicBezTo>
                      <a:pt x="50" y="354"/>
                      <a:pt x="53" y="363"/>
                      <a:pt x="58" y="373"/>
                    </a:cubicBezTo>
                    <a:cubicBezTo>
                      <a:pt x="128" y="513"/>
                      <a:pt x="357" y="513"/>
                      <a:pt x="425"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8"/>
              <p:cNvSpPr/>
              <p:nvPr/>
            </p:nvSpPr>
            <p:spPr>
              <a:xfrm>
                <a:off x="11239070" y="5772929"/>
                <a:ext cx="26958" cy="20968"/>
              </a:xfrm>
              <a:custGeom>
                <a:avLst/>
                <a:gdLst/>
                <a:ahLst/>
                <a:cxnLst/>
                <a:rect l="l" t="t" r="r" b="b"/>
                <a:pathLst>
                  <a:path w="225" h="175" extrusionOk="0">
                    <a:moveTo>
                      <a:pt x="112" y="175"/>
                    </a:moveTo>
                    <a:cubicBezTo>
                      <a:pt x="225" y="175"/>
                      <a:pt x="225"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8"/>
              <p:cNvSpPr/>
              <p:nvPr/>
            </p:nvSpPr>
            <p:spPr>
              <a:xfrm>
                <a:off x="11744809" y="4952316"/>
                <a:ext cx="20009" cy="15336"/>
              </a:xfrm>
              <a:custGeom>
                <a:avLst/>
                <a:gdLst/>
                <a:ahLst/>
                <a:cxnLst/>
                <a:rect l="l" t="t" r="r" b="b"/>
                <a:pathLst>
                  <a:path w="167" h="128" extrusionOk="0">
                    <a:moveTo>
                      <a:pt x="83" y="128"/>
                    </a:moveTo>
                    <a:cubicBezTo>
                      <a:pt x="166" y="128"/>
                      <a:pt x="166" y="0"/>
                      <a:pt x="83" y="0"/>
                    </a:cubicBezTo>
                    <a:cubicBezTo>
                      <a:pt x="1" y="0"/>
                      <a:pt x="1" y="128"/>
                      <a:pt x="83"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8"/>
              <p:cNvSpPr/>
              <p:nvPr/>
            </p:nvSpPr>
            <p:spPr>
              <a:xfrm>
                <a:off x="11662735" y="4788289"/>
                <a:ext cx="20728" cy="16295"/>
              </a:xfrm>
              <a:custGeom>
                <a:avLst/>
                <a:gdLst/>
                <a:ahLst/>
                <a:cxnLst/>
                <a:rect l="l" t="t" r="r" b="b"/>
                <a:pathLst>
                  <a:path w="173" h="136" extrusionOk="0">
                    <a:moveTo>
                      <a:pt x="86" y="136"/>
                    </a:moveTo>
                    <a:cubicBezTo>
                      <a:pt x="172" y="136"/>
                      <a:pt x="172" y="1"/>
                      <a:pt x="86" y="1"/>
                    </a:cubicBezTo>
                    <a:cubicBezTo>
                      <a:pt x="0" y="1"/>
                      <a:pt x="0" y="136"/>
                      <a:pt x="8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8"/>
              <p:cNvSpPr/>
              <p:nvPr/>
            </p:nvSpPr>
            <p:spPr>
              <a:xfrm>
                <a:off x="11844255" y="4607847"/>
                <a:ext cx="19530" cy="15336"/>
              </a:xfrm>
              <a:custGeom>
                <a:avLst/>
                <a:gdLst/>
                <a:ahLst/>
                <a:cxnLst/>
                <a:rect l="l" t="t" r="r" b="b"/>
                <a:pathLst>
                  <a:path w="163" h="128" extrusionOk="0">
                    <a:moveTo>
                      <a:pt x="83" y="127"/>
                    </a:moveTo>
                    <a:cubicBezTo>
                      <a:pt x="163" y="127"/>
                      <a:pt x="163" y="2"/>
                      <a:pt x="83" y="2"/>
                    </a:cubicBezTo>
                    <a:cubicBezTo>
                      <a:pt x="1" y="1"/>
                      <a:pt x="1" y="127"/>
                      <a:pt x="83" y="1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8"/>
              <p:cNvSpPr/>
              <p:nvPr/>
            </p:nvSpPr>
            <p:spPr>
              <a:xfrm>
                <a:off x="12117193" y="4584244"/>
                <a:ext cx="51041" cy="49124"/>
              </a:xfrm>
              <a:custGeom>
                <a:avLst/>
                <a:gdLst/>
                <a:ahLst/>
                <a:cxnLst/>
                <a:rect l="l" t="t" r="r" b="b"/>
                <a:pathLst>
                  <a:path w="426" h="410" extrusionOk="0">
                    <a:moveTo>
                      <a:pt x="109" y="356"/>
                    </a:moveTo>
                    <a:cubicBezTo>
                      <a:pt x="114" y="359"/>
                      <a:pt x="121" y="363"/>
                      <a:pt x="126" y="367"/>
                    </a:cubicBezTo>
                    <a:lnTo>
                      <a:pt x="62" y="303"/>
                    </a:lnTo>
                    <a:cubicBezTo>
                      <a:pt x="101" y="373"/>
                      <a:pt x="175" y="410"/>
                      <a:pt x="255" y="399"/>
                    </a:cubicBezTo>
                    <a:cubicBezTo>
                      <a:pt x="344" y="387"/>
                      <a:pt x="425" y="306"/>
                      <a:pt x="421" y="211"/>
                    </a:cubicBezTo>
                    <a:cubicBezTo>
                      <a:pt x="417" y="125"/>
                      <a:pt x="364" y="55"/>
                      <a:pt x="281" y="27"/>
                    </a:cubicBezTo>
                    <a:cubicBezTo>
                      <a:pt x="198" y="0"/>
                      <a:pt x="105" y="47"/>
                      <a:pt x="63" y="121"/>
                    </a:cubicBezTo>
                    <a:lnTo>
                      <a:pt x="127" y="56"/>
                    </a:lnTo>
                    <a:cubicBezTo>
                      <a:pt x="122" y="61"/>
                      <a:pt x="115" y="64"/>
                      <a:pt x="110" y="68"/>
                    </a:cubicBezTo>
                    <a:cubicBezTo>
                      <a:pt x="0" y="136"/>
                      <a:pt x="0" y="287"/>
                      <a:pt x="109" y="3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8"/>
              <p:cNvSpPr/>
              <p:nvPr/>
            </p:nvSpPr>
            <p:spPr>
              <a:xfrm>
                <a:off x="11574552" y="3372194"/>
                <a:ext cx="51760" cy="51880"/>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8"/>
              <p:cNvSpPr/>
              <p:nvPr/>
            </p:nvSpPr>
            <p:spPr>
              <a:xfrm>
                <a:off x="10900833" y="3000049"/>
                <a:ext cx="47686" cy="49124"/>
              </a:xfrm>
              <a:custGeom>
                <a:avLst/>
                <a:gdLst/>
                <a:ahLst/>
                <a:cxnLst/>
                <a:rect l="l" t="t" r="r" b="b"/>
                <a:pathLst>
                  <a:path w="398" h="410" extrusionOk="0">
                    <a:moveTo>
                      <a:pt x="345" y="306"/>
                    </a:moveTo>
                    <a:cubicBezTo>
                      <a:pt x="349" y="301"/>
                      <a:pt x="353" y="293"/>
                      <a:pt x="357" y="288"/>
                    </a:cubicBezTo>
                    <a:lnTo>
                      <a:pt x="293" y="351"/>
                    </a:lnTo>
                    <a:cubicBezTo>
                      <a:pt x="361" y="313"/>
                      <a:pt x="398" y="240"/>
                      <a:pt x="387" y="165"/>
                    </a:cubicBezTo>
                    <a:cubicBezTo>
                      <a:pt x="376" y="77"/>
                      <a:pt x="297" y="0"/>
                      <a:pt x="206" y="3"/>
                    </a:cubicBezTo>
                    <a:cubicBezTo>
                      <a:pt x="121" y="8"/>
                      <a:pt x="53" y="59"/>
                      <a:pt x="26" y="139"/>
                    </a:cubicBezTo>
                    <a:cubicBezTo>
                      <a:pt x="0" y="220"/>
                      <a:pt x="45" y="312"/>
                      <a:pt x="117" y="351"/>
                    </a:cubicBezTo>
                    <a:lnTo>
                      <a:pt x="54" y="288"/>
                    </a:lnTo>
                    <a:cubicBezTo>
                      <a:pt x="58" y="293"/>
                      <a:pt x="61" y="301"/>
                      <a:pt x="65" y="306"/>
                    </a:cubicBezTo>
                    <a:cubicBezTo>
                      <a:pt x="134" y="409"/>
                      <a:pt x="276" y="409"/>
                      <a:pt x="345" y="3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8"/>
              <p:cNvSpPr/>
              <p:nvPr/>
            </p:nvSpPr>
            <p:spPr>
              <a:xfrm>
                <a:off x="10605370" y="3153052"/>
                <a:ext cx="21327" cy="16534"/>
              </a:xfrm>
              <a:custGeom>
                <a:avLst/>
                <a:gdLst/>
                <a:ahLst/>
                <a:cxnLst/>
                <a:rect l="l" t="t" r="r" b="b"/>
                <a:pathLst>
                  <a:path w="178" h="138" extrusionOk="0">
                    <a:moveTo>
                      <a:pt x="89" y="137"/>
                    </a:moveTo>
                    <a:cubicBezTo>
                      <a:pt x="178" y="137"/>
                      <a:pt x="178" y="0"/>
                      <a:pt x="89" y="0"/>
                    </a:cubicBezTo>
                    <a:cubicBezTo>
                      <a:pt x="0" y="0"/>
                      <a:pt x="0" y="137"/>
                      <a:pt x="89" y="1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8"/>
              <p:cNvSpPr/>
              <p:nvPr/>
            </p:nvSpPr>
            <p:spPr>
              <a:xfrm>
                <a:off x="10515988" y="2988187"/>
                <a:ext cx="24802" cy="19170"/>
              </a:xfrm>
              <a:custGeom>
                <a:avLst/>
                <a:gdLst/>
                <a:ahLst/>
                <a:cxnLst/>
                <a:rect l="l" t="t" r="r" b="b"/>
                <a:pathLst>
                  <a:path w="207" h="160" extrusionOk="0">
                    <a:moveTo>
                      <a:pt x="103" y="159"/>
                    </a:moveTo>
                    <a:cubicBezTo>
                      <a:pt x="207" y="159"/>
                      <a:pt x="207" y="0"/>
                      <a:pt x="103" y="0"/>
                    </a:cubicBezTo>
                    <a:cubicBezTo>
                      <a:pt x="1" y="0"/>
                      <a:pt x="1"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8"/>
              <p:cNvSpPr/>
              <p:nvPr/>
            </p:nvSpPr>
            <p:spPr>
              <a:xfrm>
                <a:off x="10429003" y="3147421"/>
                <a:ext cx="35345" cy="27677"/>
              </a:xfrm>
              <a:custGeom>
                <a:avLst/>
                <a:gdLst/>
                <a:ahLst/>
                <a:cxnLst/>
                <a:rect l="l" t="t" r="r" b="b"/>
                <a:pathLst>
                  <a:path w="295" h="231" extrusionOk="0">
                    <a:moveTo>
                      <a:pt x="147" y="231"/>
                    </a:moveTo>
                    <a:cubicBezTo>
                      <a:pt x="295" y="231"/>
                      <a:pt x="295"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8"/>
              <p:cNvSpPr/>
              <p:nvPr/>
            </p:nvSpPr>
            <p:spPr>
              <a:xfrm>
                <a:off x="10174636" y="3345715"/>
                <a:ext cx="64940" cy="63262"/>
              </a:xfrm>
              <a:custGeom>
                <a:avLst/>
                <a:gdLst/>
                <a:ahLst/>
                <a:cxnLst/>
                <a:rect l="l" t="t" r="r" b="b"/>
                <a:pathLst>
                  <a:path w="542" h="528" extrusionOk="0">
                    <a:moveTo>
                      <a:pt x="271" y="528"/>
                    </a:moveTo>
                    <a:cubicBezTo>
                      <a:pt x="410" y="528"/>
                      <a:pt x="541" y="407"/>
                      <a:pt x="535" y="264"/>
                    </a:cubicBezTo>
                    <a:cubicBezTo>
                      <a:pt x="528" y="121"/>
                      <a:pt x="419" y="0"/>
                      <a:pt x="271" y="0"/>
                    </a:cubicBezTo>
                    <a:cubicBezTo>
                      <a:pt x="132" y="0"/>
                      <a:pt x="0" y="122"/>
                      <a:pt x="8" y="264"/>
                    </a:cubicBezTo>
                    <a:cubicBezTo>
                      <a:pt x="14" y="408"/>
                      <a:pt x="124" y="528"/>
                      <a:pt x="271" y="5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8"/>
              <p:cNvSpPr/>
              <p:nvPr/>
            </p:nvSpPr>
            <p:spPr>
              <a:xfrm>
                <a:off x="9861560" y="3222785"/>
                <a:ext cx="37143" cy="28875"/>
              </a:xfrm>
              <a:custGeom>
                <a:avLst/>
                <a:gdLst/>
                <a:ahLst/>
                <a:cxnLst/>
                <a:rect l="l" t="t" r="r" b="b"/>
                <a:pathLst>
                  <a:path w="310" h="241" extrusionOk="0">
                    <a:moveTo>
                      <a:pt x="155" y="241"/>
                    </a:moveTo>
                    <a:cubicBezTo>
                      <a:pt x="309" y="241"/>
                      <a:pt x="309" y="0"/>
                      <a:pt x="155" y="0"/>
                    </a:cubicBezTo>
                    <a:cubicBezTo>
                      <a:pt x="1" y="0"/>
                      <a:pt x="0"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8"/>
              <p:cNvSpPr/>
              <p:nvPr/>
            </p:nvSpPr>
            <p:spPr>
              <a:xfrm>
                <a:off x="9818786" y="2974768"/>
                <a:ext cx="29235" cy="22525"/>
              </a:xfrm>
              <a:custGeom>
                <a:avLst/>
                <a:gdLst/>
                <a:ahLst/>
                <a:cxnLst/>
                <a:rect l="l" t="t" r="r" b="b"/>
                <a:pathLst>
                  <a:path w="244" h="188"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8"/>
              <p:cNvSpPr/>
              <p:nvPr/>
            </p:nvSpPr>
            <p:spPr>
              <a:xfrm>
                <a:off x="9654041" y="2826556"/>
                <a:ext cx="20129" cy="15336"/>
              </a:xfrm>
              <a:custGeom>
                <a:avLst/>
                <a:gdLst/>
                <a:ahLst/>
                <a:cxnLst/>
                <a:rect l="l" t="t" r="r" b="b"/>
                <a:pathLst>
                  <a:path w="168" h="128" extrusionOk="0">
                    <a:moveTo>
                      <a:pt x="84" y="128"/>
                    </a:moveTo>
                    <a:cubicBezTo>
                      <a:pt x="167" y="128"/>
                      <a:pt x="167" y="0"/>
                      <a:pt x="84" y="0"/>
                    </a:cubicBezTo>
                    <a:cubicBezTo>
                      <a:pt x="1" y="0"/>
                      <a:pt x="1"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8"/>
              <p:cNvSpPr/>
              <p:nvPr/>
            </p:nvSpPr>
            <p:spPr>
              <a:xfrm>
                <a:off x="9456226" y="3383097"/>
                <a:ext cx="30193" cy="23484"/>
              </a:xfrm>
              <a:custGeom>
                <a:avLst/>
                <a:gdLst/>
                <a:ahLst/>
                <a:cxnLst/>
                <a:rect l="l" t="t" r="r" b="b"/>
                <a:pathLst>
                  <a:path w="252" h="196" extrusionOk="0">
                    <a:moveTo>
                      <a:pt x="126" y="196"/>
                    </a:moveTo>
                    <a:cubicBezTo>
                      <a:pt x="251" y="196"/>
                      <a:pt x="251" y="2"/>
                      <a:pt x="126" y="2"/>
                    </a:cubicBezTo>
                    <a:cubicBezTo>
                      <a:pt x="1" y="1"/>
                      <a:pt x="0" y="196"/>
                      <a:pt x="126"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8"/>
              <p:cNvSpPr/>
              <p:nvPr/>
            </p:nvSpPr>
            <p:spPr>
              <a:xfrm>
                <a:off x="9596170" y="3336250"/>
                <a:ext cx="30553" cy="23723"/>
              </a:xfrm>
              <a:custGeom>
                <a:avLst/>
                <a:gdLst/>
                <a:ahLst/>
                <a:cxnLst/>
                <a:rect l="l" t="t" r="r" b="b"/>
                <a:pathLst>
                  <a:path w="255" h="198" extrusionOk="0">
                    <a:moveTo>
                      <a:pt x="128" y="198"/>
                    </a:moveTo>
                    <a:cubicBezTo>
                      <a:pt x="255" y="198"/>
                      <a:pt x="255" y="1"/>
                      <a:pt x="128" y="1"/>
                    </a:cubicBezTo>
                    <a:cubicBezTo>
                      <a:pt x="2" y="0"/>
                      <a:pt x="1" y="198"/>
                      <a:pt x="128" y="19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8"/>
              <p:cNvSpPr/>
              <p:nvPr/>
            </p:nvSpPr>
            <p:spPr>
              <a:xfrm>
                <a:off x="9405545" y="3226978"/>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8"/>
              <p:cNvSpPr/>
              <p:nvPr/>
            </p:nvSpPr>
            <p:spPr>
              <a:xfrm>
                <a:off x="9364688" y="3787593"/>
                <a:ext cx="26239" cy="20369"/>
              </a:xfrm>
              <a:custGeom>
                <a:avLst/>
                <a:gdLst/>
                <a:ahLst/>
                <a:cxnLst/>
                <a:rect l="l" t="t" r="r" b="b"/>
                <a:pathLst>
                  <a:path w="219" h="170" extrusionOk="0">
                    <a:moveTo>
                      <a:pt x="110" y="169"/>
                    </a:moveTo>
                    <a:cubicBezTo>
                      <a:pt x="219" y="169"/>
                      <a:pt x="219" y="0"/>
                      <a:pt x="110" y="0"/>
                    </a:cubicBezTo>
                    <a:cubicBezTo>
                      <a:pt x="1" y="0"/>
                      <a:pt x="1" y="169"/>
                      <a:pt x="110"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8"/>
              <p:cNvSpPr/>
              <p:nvPr/>
            </p:nvSpPr>
            <p:spPr>
              <a:xfrm>
                <a:off x="9406623" y="4010329"/>
                <a:ext cx="24442" cy="18931"/>
              </a:xfrm>
              <a:custGeom>
                <a:avLst/>
                <a:gdLst/>
                <a:ahLst/>
                <a:cxnLst/>
                <a:rect l="l" t="t" r="r" b="b"/>
                <a:pathLst>
                  <a:path w="204" h="158" extrusionOk="0">
                    <a:moveTo>
                      <a:pt x="102" y="158"/>
                    </a:moveTo>
                    <a:cubicBezTo>
                      <a:pt x="203" y="158"/>
                      <a:pt x="203" y="1"/>
                      <a:pt x="102" y="1"/>
                    </a:cubicBezTo>
                    <a:cubicBezTo>
                      <a:pt x="1"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8"/>
              <p:cNvSpPr/>
              <p:nvPr/>
            </p:nvSpPr>
            <p:spPr>
              <a:xfrm>
                <a:off x="10330275" y="4028901"/>
                <a:ext cx="22405" cy="34027"/>
              </a:xfrm>
              <a:custGeom>
                <a:avLst/>
                <a:gdLst/>
                <a:ahLst/>
                <a:cxnLst/>
                <a:rect l="l" t="t" r="r" b="b"/>
                <a:pathLst>
                  <a:path w="187" h="284" extrusionOk="0">
                    <a:moveTo>
                      <a:pt x="183" y="167"/>
                    </a:moveTo>
                    <a:cubicBezTo>
                      <a:pt x="185" y="152"/>
                      <a:pt x="186" y="141"/>
                      <a:pt x="185" y="125"/>
                    </a:cubicBezTo>
                    <a:cubicBezTo>
                      <a:pt x="182" y="94"/>
                      <a:pt x="170" y="59"/>
                      <a:pt x="140" y="46"/>
                    </a:cubicBezTo>
                    <a:cubicBezTo>
                      <a:pt x="138" y="45"/>
                      <a:pt x="136" y="45"/>
                      <a:pt x="134" y="43"/>
                    </a:cubicBezTo>
                    <a:lnTo>
                      <a:pt x="169" y="90"/>
                    </a:lnTo>
                    <a:cubicBezTo>
                      <a:pt x="162" y="73"/>
                      <a:pt x="155" y="55"/>
                      <a:pt x="145" y="40"/>
                    </a:cubicBezTo>
                    <a:cubicBezTo>
                      <a:pt x="120" y="1"/>
                      <a:pt x="66" y="1"/>
                      <a:pt x="41" y="40"/>
                    </a:cubicBezTo>
                    <a:cubicBezTo>
                      <a:pt x="30" y="55"/>
                      <a:pt x="24" y="72"/>
                      <a:pt x="18" y="90"/>
                    </a:cubicBezTo>
                    <a:lnTo>
                      <a:pt x="53" y="43"/>
                    </a:lnTo>
                    <a:cubicBezTo>
                      <a:pt x="50" y="45"/>
                      <a:pt x="49" y="45"/>
                      <a:pt x="46" y="46"/>
                    </a:cubicBezTo>
                    <a:cubicBezTo>
                      <a:pt x="17" y="59"/>
                      <a:pt x="4" y="94"/>
                      <a:pt x="2" y="125"/>
                    </a:cubicBezTo>
                    <a:cubicBezTo>
                      <a:pt x="1" y="140"/>
                      <a:pt x="2" y="152"/>
                      <a:pt x="3" y="167"/>
                    </a:cubicBezTo>
                    <a:cubicBezTo>
                      <a:pt x="17" y="283"/>
                      <a:pt x="172" y="283"/>
                      <a:pt x="183"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8"/>
              <p:cNvSpPr/>
              <p:nvPr/>
            </p:nvSpPr>
            <p:spPr>
              <a:xfrm>
                <a:off x="10380238" y="3817068"/>
                <a:ext cx="27917" cy="27318"/>
              </a:xfrm>
              <a:custGeom>
                <a:avLst/>
                <a:gdLst/>
                <a:ahLst/>
                <a:cxnLst/>
                <a:rect l="l" t="t" r="r" b="b"/>
                <a:pathLst>
                  <a:path w="233" h="228" extrusionOk="0">
                    <a:moveTo>
                      <a:pt x="197" y="84"/>
                    </a:moveTo>
                    <a:cubicBezTo>
                      <a:pt x="191" y="73"/>
                      <a:pt x="185" y="59"/>
                      <a:pt x="177" y="48"/>
                    </a:cubicBezTo>
                    <a:cubicBezTo>
                      <a:pt x="152" y="0"/>
                      <a:pt x="77" y="0"/>
                      <a:pt x="53" y="48"/>
                    </a:cubicBezTo>
                    <a:cubicBezTo>
                      <a:pt x="46" y="59"/>
                      <a:pt x="39" y="72"/>
                      <a:pt x="33" y="84"/>
                    </a:cubicBezTo>
                    <a:cubicBezTo>
                      <a:pt x="0" y="148"/>
                      <a:pt x="40" y="228"/>
                      <a:pt x="116" y="228"/>
                    </a:cubicBezTo>
                    <a:cubicBezTo>
                      <a:pt x="191" y="228"/>
                      <a:pt x="232" y="148"/>
                      <a:pt x="197" y="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8"/>
              <p:cNvSpPr/>
              <p:nvPr/>
            </p:nvSpPr>
            <p:spPr>
              <a:xfrm>
                <a:off x="10143125" y="4151232"/>
                <a:ext cx="22765" cy="17373"/>
              </a:xfrm>
              <a:custGeom>
                <a:avLst/>
                <a:gdLst/>
                <a:ahLst/>
                <a:cxnLst/>
                <a:rect l="l" t="t" r="r" b="b"/>
                <a:pathLst>
                  <a:path w="190" h="145" extrusionOk="0">
                    <a:moveTo>
                      <a:pt x="97" y="145"/>
                    </a:moveTo>
                    <a:cubicBezTo>
                      <a:pt x="190" y="145"/>
                      <a:pt x="190" y="0"/>
                      <a:pt x="97" y="0"/>
                    </a:cubicBezTo>
                    <a:cubicBezTo>
                      <a:pt x="1" y="0"/>
                      <a:pt x="1" y="145"/>
                      <a:pt x="97"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8"/>
              <p:cNvSpPr/>
              <p:nvPr/>
            </p:nvSpPr>
            <p:spPr>
              <a:xfrm>
                <a:off x="10646946" y="4153029"/>
                <a:ext cx="78119" cy="60746"/>
              </a:xfrm>
              <a:custGeom>
                <a:avLst/>
                <a:gdLst/>
                <a:ahLst/>
                <a:cxnLst/>
                <a:rect l="l" t="t" r="r" b="b"/>
                <a:pathLst>
                  <a:path w="652" h="507" extrusionOk="0">
                    <a:moveTo>
                      <a:pt x="326" y="506"/>
                    </a:moveTo>
                    <a:cubicBezTo>
                      <a:pt x="651" y="506"/>
                      <a:pt x="651" y="1"/>
                      <a:pt x="326" y="1"/>
                    </a:cubicBezTo>
                    <a:cubicBezTo>
                      <a:pt x="2" y="0"/>
                      <a:pt x="0" y="506"/>
                      <a:pt x="326"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8"/>
              <p:cNvSpPr/>
              <p:nvPr/>
            </p:nvSpPr>
            <p:spPr>
              <a:xfrm>
                <a:off x="12619816" y="5777482"/>
                <a:ext cx="31032" cy="32949"/>
              </a:xfrm>
              <a:custGeom>
                <a:avLst/>
                <a:gdLst/>
                <a:ahLst/>
                <a:cxnLst/>
                <a:rect l="l" t="t" r="r" b="b"/>
                <a:pathLst>
                  <a:path w="259" h="275" extrusionOk="0">
                    <a:moveTo>
                      <a:pt x="82" y="249"/>
                    </a:moveTo>
                    <a:cubicBezTo>
                      <a:pt x="114" y="264"/>
                      <a:pt x="141" y="275"/>
                      <a:pt x="178" y="259"/>
                    </a:cubicBezTo>
                    <a:cubicBezTo>
                      <a:pt x="224" y="238"/>
                      <a:pt x="259" y="201"/>
                      <a:pt x="259" y="147"/>
                    </a:cubicBezTo>
                    <a:cubicBezTo>
                      <a:pt x="259" y="59"/>
                      <a:pt x="160" y="1"/>
                      <a:pt x="82" y="45"/>
                    </a:cubicBezTo>
                    <a:cubicBezTo>
                      <a:pt x="11" y="88"/>
                      <a:pt x="1" y="211"/>
                      <a:pt x="82" y="2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8"/>
              <p:cNvSpPr/>
              <p:nvPr/>
            </p:nvSpPr>
            <p:spPr>
              <a:xfrm>
                <a:off x="12802773" y="5941269"/>
                <a:ext cx="29834" cy="23124"/>
              </a:xfrm>
              <a:custGeom>
                <a:avLst/>
                <a:gdLst/>
                <a:ahLst/>
                <a:cxnLst/>
                <a:rect l="l" t="t" r="r" b="b"/>
                <a:pathLst>
                  <a:path w="249" h="193" extrusionOk="0">
                    <a:moveTo>
                      <a:pt x="125" y="192"/>
                    </a:moveTo>
                    <a:cubicBezTo>
                      <a:pt x="247" y="192"/>
                      <a:pt x="248" y="1"/>
                      <a:pt x="125" y="1"/>
                    </a:cubicBezTo>
                    <a:cubicBezTo>
                      <a:pt x="1" y="1"/>
                      <a:pt x="1"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8"/>
              <p:cNvSpPr/>
              <p:nvPr/>
            </p:nvSpPr>
            <p:spPr>
              <a:xfrm>
                <a:off x="12594895" y="6148909"/>
                <a:ext cx="36783" cy="28516"/>
              </a:xfrm>
              <a:custGeom>
                <a:avLst/>
                <a:gdLst/>
                <a:ahLst/>
                <a:cxnLst/>
                <a:rect l="l" t="t" r="r" b="b"/>
                <a:pathLst>
                  <a:path w="307" h="238" extrusionOk="0">
                    <a:moveTo>
                      <a:pt x="154" y="237"/>
                    </a:moveTo>
                    <a:cubicBezTo>
                      <a:pt x="307" y="237"/>
                      <a:pt x="307" y="0"/>
                      <a:pt x="154" y="0"/>
                    </a:cubicBezTo>
                    <a:cubicBezTo>
                      <a:pt x="1" y="0"/>
                      <a:pt x="1" y="237"/>
                      <a:pt x="154"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8"/>
              <p:cNvSpPr/>
              <p:nvPr/>
            </p:nvSpPr>
            <p:spPr>
              <a:xfrm>
                <a:off x="12449439" y="6447249"/>
                <a:ext cx="35585" cy="27318"/>
              </a:xfrm>
              <a:custGeom>
                <a:avLst/>
                <a:gdLst/>
                <a:ahLst/>
                <a:cxnLst/>
                <a:rect l="l" t="t" r="r" b="b"/>
                <a:pathLst>
                  <a:path w="297" h="228" extrusionOk="0">
                    <a:moveTo>
                      <a:pt x="149" y="228"/>
                    </a:moveTo>
                    <a:cubicBezTo>
                      <a:pt x="296" y="228"/>
                      <a:pt x="296" y="0"/>
                      <a:pt x="149" y="0"/>
                    </a:cubicBezTo>
                    <a:cubicBezTo>
                      <a:pt x="2" y="0"/>
                      <a:pt x="1" y="228"/>
                      <a:pt x="149"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8"/>
              <p:cNvSpPr/>
              <p:nvPr/>
            </p:nvSpPr>
            <p:spPr>
              <a:xfrm>
                <a:off x="12485623" y="6767994"/>
                <a:ext cx="24083" cy="28276"/>
              </a:xfrm>
              <a:custGeom>
                <a:avLst/>
                <a:gdLst/>
                <a:ahLst/>
                <a:cxnLst/>
                <a:rect l="l" t="t" r="r" b="b"/>
                <a:pathLst>
                  <a:path w="201" h="236" extrusionOk="0">
                    <a:moveTo>
                      <a:pt x="168" y="164"/>
                    </a:moveTo>
                    <a:cubicBezTo>
                      <a:pt x="174" y="156"/>
                      <a:pt x="172" y="157"/>
                      <a:pt x="167" y="165"/>
                    </a:cubicBezTo>
                    <a:cubicBezTo>
                      <a:pt x="201" y="142"/>
                      <a:pt x="201" y="96"/>
                      <a:pt x="167" y="71"/>
                    </a:cubicBezTo>
                    <a:cubicBezTo>
                      <a:pt x="174" y="80"/>
                      <a:pt x="174" y="81"/>
                      <a:pt x="168" y="73"/>
                    </a:cubicBezTo>
                    <a:cubicBezTo>
                      <a:pt x="121" y="1"/>
                      <a:pt x="1" y="25"/>
                      <a:pt x="1" y="118"/>
                    </a:cubicBezTo>
                    <a:cubicBezTo>
                      <a:pt x="1" y="209"/>
                      <a:pt x="121" y="236"/>
                      <a:pt x="168"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8"/>
              <p:cNvSpPr/>
              <p:nvPr/>
            </p:nvSpPr>
            <p:spPr>
              <a:xfrm>
                <a:off x="12816672" y="6736722"/>
                <a:ext cx="72129" cy="55954"/>
              </a:xfrm>
              <a:custGeom>
                <a:avLst/>
                <a:gdLst/>
                <a:ahLst/>
                <a:cxnLst/>
                <a:rect l="l" t="t" r="r" b="b"/>
                <a:pathLst>
                  <a:path w="602" h="467" extrusionOk="0">
                    <a:moveTo>
                      <a:pt x="301" y="466"/>
                    </a:moveTo>
                    <a:cubicBezTo>
                      <a:pt x="601" y="466"/>
                      <a:pt x="602" y="0"/>
                      <a:pt x="301" y="0"/>
                    </a:cubicBezTo>
                    <a:cubicBezTo>
                      <a:pt x="1" y="0"/>
                      <a:pt x="1" y="466"/>
                      <a:pt x="301" y="4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8"/>
              <p:cNvSpPr/>
              <p:nvPr/>
            </p:nvSpPr>
            <p:spPr>
              <a:xfrm>
                <a:off x="13221406" y="6587911"/>
                <a:ext cx="33548" cy="26239"/>
              </a:xfrm>
              <a:custGeom>
                <a:avLst/>
                <a:gdLst/>
                <a:ahLst/>
                <a:cxnLst/>
                <a:rect l="l" t="t" r="r" b="b"/>
                <a:pathLst>
                  <a:path w="280" h="219" extrusionOk="0">
                    <a:moveTo>
                      <a:pt x="140" y="218"/>
                    </a:moveTo>
                    <a:cubicBezTo>
                      <a:pt x="280" y="218"/>
                      <a:pt x="280" y="1"/>
                      <a:pt x="140" y="1"/>
                    </a:cubicBezTo>
                    <a:cubicBezTo>
                      <a:pt x="0" y="2"/>
                      <a:pt x="0" y="218"/>
                      <a:pt x="140"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8"/>
              <p:cNvSpPr/>
              <p:nvPr/>
            </p:nvSpPr>
            <p:spPr>
              <a:xfrm>
                <a:off x="13253876" y="6730731"/>
                <a:ext cx="26958" cy="20968"/>
              </a:xfrm>
              <a:custGeom>
                <a:avLst/>
                <a:gdLst/>
                <a:ahLst/>
                <a:cxnLst/>
                <a:rect l="l" t="t" r="r" b="b"/>
                <a:pathLst>
                  <a:path w="225" h="175" extrusionOk="0">
                    <a:moveTo>
                      <a:pt x="113" y="175"/>
                    </a:moveTo>
                    <a:cubicBezTo>
                      <a:pt x="225" y="175"/>
                      <a:pt x="225" y="1"/>
                      <a:pt x="113" y="1"/>
                    </a:cubicBezTo>
                    <a:cubicBezTo>
                      <a:pt x="0" y="1"/>
                      <a:pt x="0"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8"/>
              <p:cNvSpPr/>
              <p:nvPr/>
            </p:nvSpPr>
            <p:spPr>
              <a:xfrm>
                <a:off x="13239378" y="6337258"/>
                <a:ext cx="32709" cy="25401"/>
              </a:xfrm>
              <a:custGeom>
                <a:avLst/>
                <a:gdLst/>
                <a:ahLst/>
                <a:cxnLst/>
                <a:rect l="l" t="t" r="r" b="b"/>
                <a:pathLst>
                  <a:path w="273" h="212" extrusionOk="0">
                    <a:moveTo>
                      <a:pt x="136" y="211"/>
                    </a:moveTo>
                    <a:cubicBezTo>
                      <a:pt x="272" y="211"/>
                      <a:pt x="272" y="1"/>
                      <a:pt x="136" y="1"/>
                    </a:cubicBezTo>
                    <a:cubicBezTo>
                      <a:pt x="0" y="1"/>
                      <a:pt x="0" y="211"/>
                      <a:pt x="136"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8"/>
              <p:cNvSpPr/>
              <p:nvPr/>
            </p:nvSpPr>
            <p:spPr>
              <a:xfrm>
                <a:off x="13391423" y="6120034"/>
                <a:ext cx="20369" cy="15935"/>
              </a:xfrm>
              <a:custGeom>
                <a:avLst/>
                <a:gdLst/>
                <a:ahLst/>
                <a:cxnLst/>
                <a:rect l="l" t="t" r="r" b="b"/>
                <a:pathLst>
                  <a:path w="170" h="133" extrusionOk="0">
                    <a:moveTo>
                      <a:pt x="85" y="133"/>
                    </a:moveTo>
                    <a:cubicBezTo>
                      <a:pt x="170" y="133"/>
                      <a:pt x="170" y="1"/>
                      <a:pt x="85" y="1"/>
                    </a:cubicBezTo>
                    <a:cubicBezTo>
                      <a:pt x="1" y="1"/>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8"/>
              <p:cNvSpPr/>
              <p:nvPr/>
            </p:nvSpPr>
            <p:spPr>
              <a:xfrm>
                <a:off x="13370575" y="5691215"/>
                <a:ext cx="27078" cy="21087"/>
              </a:xfrm>
              <a:custGeom>
                <a:avLst/>
                <a:gdLst/>
                <a:ahLst/>
                <a:cxnLst/>
                <a:rect l="l" t="t" r="r" b="b"/>
                <a:pathLst>
                  <a:path w="226" h="176" extrusionOk="0">
                    <a:moveTo>
                      <a:pt x="113" y="176"/>
                    </a:moveTo>
                    <a:cubicBezTo>
                      <a:pt x="225" y="176"/>
                      <a:pt x="225" y="1"/>
                      <a:pt x="113" y="1"/>
                    </a:cubicBezTo>
                    <a:cubicBezTo>
                      <a:pt x="1" y="2"/>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8"/>
              <p:cNvSpPr/>
              <p:nvPr/>
            </p:nvSpPr>
            <p:spPr>
              <a:xfrm>
                <a:off x="13331156" y="5257605"/>
                <a:ext cx="58350" cy="61106"/>
              </a:xfrm>
              <a:custGeom>
                <a:avLst/>
                <a:gdLst/>
                <a:ahLst/>
                <a:cxnLst/>
                <a:rect l="l" t="t" r="r" b="b"/>
                <a:pathLst>
                  <a:path w="487" h="510" extrusionOk="0">
                    <a:moveTo>
                      <a:pt x="454" y="351"/>
                    </a:moveTo>
                    <a:cubicBezTo>
                      <a:pt x="457" y="341"/>
                      <a:pt x="463" y="328"/>
                      <a:pt x="467" y="318"/>
                    </a:cubicBezTo>
                    <a:lnTo>
                      <a:pt x="308" y="478"/>
                    </a:lnTo>
                    <a:cubicBezTo>
                      <a:pt x="347" y="473"/>
                      <a:pt x="388" y="442"/>
                      <a:pt x="417" y="416"/>
                    </a:cubicBezTo>
                    <a:cubicBezTo>
                      <a:pt x="461" y="375"/>
                      <a:pt x="487" y="305"/>
                      <a:pt x="487" y="246"/>
                    </a:cubicBezTo>
                    <a:cubicBezTo>
                      <a:pt x="487" y="120"/>
                      <a:pt x="376" y="0"/>
                      <a:pt x="246" y="6"/>
                    </a:cubicBezTo>
                    <a:cubicBezTo>
                      <a:pt x="122" y="11"/>
                      <a:pt x="1" y="111"/>
                      <a:pt x="7" y="246"/>
                    </a:cubicBezTo>
                    <a:cubicBezTo>
                      <a:pt x="11" y="344"/>
                      <a:pt x="78" y="462"/>
                      <a:pt x="186" y="478"/>
                    </a:cubicBezTo>
                    <a:lnTo>
                      <a:pt x="27" y="318"/>
                    </a:lnTo>
                    <a:cubicBezTo>
                      <a:pt x="30" y="328"/>
                      <a:pt x="36" y="341"/>
                      <a:pt x="40" y="351"/>
                    </a:cubicBezTo>
                    <a:cubicBezTo>
                      <a:pt x="57" y="396"/>
                      <a:pt x="77" y="432"/>
                      <a:pt x="117" y="462"/>
                    </a:cubicBezTo>
                    <a:cubicBezTo>
                      <a:pt x="152" y="490"/>
                      <a:pt x="199" y="510"/>
                      <a:pt x="245" y="507"/>
                    </a:cubicBezTo>
                    <a:cubicBezTo>
                      <a:pt x="283" y="506"/>
                      <a:pt x="319" y="496"/>
                      <a:pt x="354" y="479"/>
                    </a:cubicBezTo>
                    <a:cubicBezTo>
                      <a:pt x="408" y="453"/>
                      <a:pt x="434" y="402"/>
                      <a:pt x="454" y="35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8"/>
              <p:cNvSpPr/>
              <p:nvPr/>
            </p:nvSpPr>
            <p:spPr>
              <a:xfrm>
                <a:off x="12598489" y="5398148"/>
                <a:ext cx="29834" cy="23004"/>
              </a:xfrm>
              <a:custGeom>
                <a:avLst/>
                <a:gdLst/>
                <a:ahLst/>
                <a:cxnLst/>
                <a:rect l="l" t="t" r="r" b="b"/>
                <a:pathLst>
                  <a:path w="249" h="192" extrusionOk="0">
                    <a:moveTo>
                      <a:pt x="124" y="192"/>
                    </a:moveTo>
                    <a:cubicBezTo>
                      <a:pt x="247" y="192"/>
                      <a:pt x="248" y="1"/>
                      <a:pt x="124" y="1"/>
                    </a:cubicBezTo>
                    <a:cubicBezTo>
                      <a:pt x="0" y="1"/>
                      <a:pt x="0" y="192"/>
                      <a:pt x="124"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8"/>
              <p:cNvSpPr/>
              <p:nvPr/>
            </p:nvSpPr>
            <p:spPr>
              <a:xfrm>
                <a:off x="12537983" y="5576313"/>
                <a:ext cx="22166" cy="17253"/>
              </a:xfrm>
              <a:custGeom>
                <a:avLst/>
                <a:gdLst/>
                <a:ahLst/>
                <a:cxnLst/>
                <a:rect l="l" t="t" r="r" b="b"/>
                <a:pathLst>
                  <a:path w="185" h="144" extrusionOk="0">
                    <a:moveTo>
                      <a:pt x="93" y="143"/>
                    </a:moveTo>
                    <a:cubicBezTo>
                      <a:pt x="185" y="143"/>
                      <a:pt x="185" y="1"/>
                      <a:pt x="93" y="1"/>
                    </a:cubicBezTo>
                    <a:cubicBezTo>
                      <a:pt x="0" y="1"/>
                      <a:pt x="0"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8"/>
              <p:cNvSpPr/>
              <p:nvPr/>
            </p:nvSpPr>
            <p:spPr>
              <a:xfrm>
                <a:off x="12388693" y="5632027"/>
                <a:ext cx="28756" cy="22405"/>
              </a:xfrm>
              <a:custGeom>
                <a:avLst/>
                <a:gdLst/>
                <a:ahLst/>
                <a:cxnLst/>
                <a:rect l="l" t="t" r="r" b="b"/>
                <a:pathLst>
                  <a:path w="240" h="187" extrusionOk="0">
                    <a:moveTo>
                      <a:pt x="119" y="187"/>
                    </a:moveTo>
                    <a:cubicBezTo>
                      <a:pt x="239" y="187"/>
                      <a:pt x="239" y="1"/>
                      <a:pt x="119" y="1"/>
                    </a:cubicBezTo>
                    <a:cubicBezTo>
                      <a:pt x="1" y="1"/>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8"/>
              <p:cNvSpPr/>
              <p:nvPr/>
            </p:nvSpPr>
            <p:spPr>
              <a:xfrm>
                <a:off x="12439974" y="5788865"/>
                <a:ext cx="31152" cy="24203"/>
              </a:xfrm>
              <a:custGeom>
                <a:avLst/>
                <a:gdLst/>
                <a:ahLst/>
                <a:cxnLst/>
                <a:rect l="l" t="t" r="r" b="b"/>
                <a:pathLst>
                  <a:path w="260" h="202" extrusionOk="0">
                    <a:moveTo>
                      <a:pt x="131" y="201"/>
                    </a:moveTo>
                    <a:cubicBezTo>
                      <a:pt x="259" y="201"/>
                      <a:pt x="259" y="1"/>
                      <a:pt x="131" y="1"/>
                    </a:cubicBezTo>
                    <a:cubicBezTo>
                      <a:pt x="2" y="1"/>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8"/>
              <p:cNvSpPr/>
              <p:nvPr/>
            </p:nvSpPr>
            <p:spPr>
              <a:xfrm>
                <a:off x="12945952" y="5831878"/>
                <a:ext cx="70451" cy="54875"/>
              </a:xfrm>
              <a:custGeom>
                <a:avLst/>
                <a:gdLst/>
                <a:ahLst/>
                <a:cxnLst/>
                <a:rect l="l" t="t" r="r" b="b"/>
                <a:pathLst>
                  <a:path w="588" h="458" extrusionOk="0">
                    <a:moveTo>
                      <a:pt x="295" y="458"/>
                    </a:moveTo>
                    <a:cubicBezTo>
                      <a:pt x="588" y="458"/>
                      <a:pt x="588" y="0"/>
                      <a:pt x="295" y="0"/>
                    </a:cubicBezTo>
                    <a:cubicBezTo>
                      <a:pt x="0" y="1"/>
                      <a:pt x="0" y="458"/>
                      <a:pt x="295" y="4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8"/>
              <p:cNvSpPr/>
              <p:nvPr/>
            </p:nvSpPr>
            <p:spPr>
              <a:xfrm>
                <a:off x="12980818" y="4712446"/>
                <a:ext cx="35825" cy="27797"/>
              </a:xfrm>
              <a:custGeom>
                <a:avLst/>
                <a:gdLst/>
                <a:ahLst/>
                <a:cxnLst/>
                <a:rect l="l" t="t" r="r" b="b"/>
                <a:pathLst>
                  <a:path w="299" h="232" extrusionOk="0">
                    <a:moveTo>
                      <a:pt x="149" y="232"/>
                    </a:moveTo>
                    <a:cubicBezTo>
                      <a:pt x="299" y="232"/>
                      <a:pt x="299" y="1"/>
                      <a:pt x="149" y="1"/>
                    </a:cubicBezTo>
                    <a:cubicBezTo>
                      <a:pt x="0" y="1"/>
                      <a:pt x="0" y="232"/>
                      <a:pt x="149" y="2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8"/>
              <p:cNvSpPr/>
              <p:nvPr/>
            </p:nvSpPr>
            <p:spPr>
              <a:xfrm>
                <a:off x="13018799" y="4474014"/>
                <a:ext cx="18212" cy="14138"/>
              </a:xfrm>
              <a:custGeom>
                <a:avLst/>
                <a:gdLst/>
                <a:ahLst/>
                <a:cxnLst/>
                <a:rect l="l" t="t" r="r" b="b"/>
                <a:pathLst>
                  <a:path w="152" h="118" extrusionOk="0">
                    <a:moveTo>
                      <a:pt x="77" y="118"/>
                    </a:moveTo>
                    <a:cubicBezTo>
                      <a:pt x="152" y="118"/>
                      <a:pt x="152" y="1"/>
                      <a:pt x="77" y="1"/>
                    </a:cubicBezTo>
                    <a:cubicBezTo>
                      <a:pt x="1" y="1"/>
                      <a:pt x="1" y="118"/>
                      <a:pt x="77"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8"/>
              <p:cNvSpPr/>
              <p:nvPr/>
            </p:nvSpPr>
            <p:spPr>
              <a:xfrm>
                <a:off x="12915279" y="4330595"/>
                <a:ext cx="26599" cy="20608"/>
              </a:xfrm>
              <a:custGeom>
                <a:avLst/>
                <a:gdLst/>
                <a:ahLst/>
                <a:cxnLst/>
                <a:rect l="l" t="t" r="r" b="b"/>
                <a:pathLst>
                  <a:path w="222" h="172" extrusionOk="0">
                    <a:moveTo>
                      <a:pt x="111" y="172"/>
                    </a:moveTo>
                    <a:cubicBezTo>
                      <a:pt x="222" y="172"/>
                      <a:pt x="222" y="1"/>
                      <a:pt x="111" y="1"/>
                    </a:cubicBezTo>
                    <a:cubicBezTo>
                      <a:pt x="2"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8"/>
              <p:cNvSpPr/>
              <p:nvPr/>
            </p:nvSpPr>
            <p:spPr>
              <a:xfrm>
                <a:off x="13119563" y="4231029"/>
                <a:ext cx="26839" cy="21207"/>
              </a:xfrm>
              <a:custGeom>
                <a:avLst/>
                <a:gdLst/>
                <a:ahLst/>
                <a:cxnLst/>
                <a:rect l="l" t="t" r="r" b="b"/>
                <a:pathLst>
                  <a:path w="224" h="177" extrusionOk="0">
                    <a:moveTo>
                      <a:pt x="112" y="177"/>
                    </a:moveTo>
                    <a:cubicBezTo>
                      <a:pt x="224" y="177"/>
                      <a:pt x="224" y="3"/>
                      <a:pt x="112" y="3"/>
                    </a:cubicBezTo>
                    <a:cubicBezTo>
                      <a:pt x="0" y="1"/>
                      <a:pt x="0" y="177"/>
                      <a:pt x="112"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8"/>
              <p:cNvSpPr/>
              <p:nvPr/>
            </p:nvSpPr>
            <p:spPr>
              <a:xfrm>
                <a:off x="13191333" y="3971150"/>
                <a:ext cx="28995" cy="26958"/>
              </a:xfrm>
              <a:custGeom>
                <a:avLst/>
                <a:gdLst/>
                <a:ahLst/>
                <a:cxnLst/>
                <a:rect l="l" t="t" r="r" b="b"/>
                <a:pathLst>
                  <a:path w="242" h="225" extrusionOk="0">
                    <a:moveTo>
                      <a:pt x="125" y="207"/>
                    </a:moveTo>
                    <a:cubicBezTo>
                      <a:pt x="136" y="203"/>
                      <a:pt x="147" y="201"/>
                      <a:pt x="159" y="197"/>
                    </a:cubicBezTo>
                    <a:cubicBezTo>
                      <a:pt x="241" y="171"/>
                      <a:pt x="242" y="54"/>
                      <a:pt x="159" y="29"/>
                    </a:cubicBezTo>
                    <a:cubicBezTo>
                      <a:pt x="147" y="26"/>
                      <a:pt x="136" y="23"/>
                      <a:pt x="125" y="19"/>
                    </a:cubicBezTo>
                    <a:cubicBezTo>
                      <a:pt x="64" y="1"/>
                      <a:pt x="2" y="50"/>
                      <a:pt x="2" y="112"/>
                    </a:cubicBezTo>
                    <a:cubicBezTo>
                      <a:pt x="0" y="175"/>
                      <a:pt x="64" y="224"/>
                      <a:pt x="125"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8"/>
              <p:cNvSpPr/>
              <p:nvPr/>
            </p:nvSpPr>
            <p:spPr>
              <a:xfrm>
                <a:off x="11135550" y="5033910"/>
                <a:ext cx="35465" cy="27438"/>
              </a:xfrm>
              <a:custGeom>
                <a:avLst/>
                <a:gdLst/>
                <a:ahLst/>
                <a:cxnLst/>
                <a:rect l="l" t="t" r="r" b="b"/>
                <a:pathLst>
                  <a:path w="296" h="229" extrusionOk="0">
                    <a:moveTo>
                      <a:pt x="148" y="228"/>
                    </a:moveTo>
                    <a:cubicBezTo>
                      <a:pt x="296" y="228"/>
                      <a:pt x="296" y="1"/>
                      <a:pt x="148" y="1"/>
                    </a:cubicBezTo>
                    <a:cubicBezTo>
                      <a:pt x="0" y="1"/>
                      <a:pt x="0" y="228"/>
                      <a:pt x="148"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8"/>
              <p:cNvSpPr/>
              <p:nvPr/>
            </p:nvSpPr>
            <p:spPr>
              <a:xfrm>
                <a:off x="10127429" y="6080854"/>
                <a:ext cx="31152" cy="24203"/>
              </a:xfrm>
              <a:custGeom>
                <a:avLst/>
                <a:gdLst/>
                <a:ahLst/>
                <a:cxnLst/>
                <a:rect l="l" t="t" r="r" b="b"/>
                <a:pathLst>
                  <a:path w="260" h="202" extrusionOk="0">
                    <a:moveTo>
                      <a:pt x="130" y="201"/>
                    </a:moveTo>
                    <a:cubicBezTo>
                      <a:pt x="259" y="201"/>
                      <a:pt x="259" y="1"/>
                      <a:pt x="130" y="1"/>
                    </a:cubicBezTo>
                    <a:cubicBezTo>
                      <a:pt x="0" y="1"/>
                      <a:pt x="0"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8"/>
              <p:cNvSpPr/>
              <p:nvPr/>
            </p:nvSpPr>
            <p:spPr>
              <a:xfrm>
                <a:off x="9513019" y="6605764"/>
                <a:ext cx="33428" cy="25760"/>
              </a:xfrm>
              <a:custGeom>
                <a:avLst/>
                <a:gdLst/>
                <a:ahLst/>
                <a:cxnLst/>
                <a:rect l="l" t="t" r="r" b="b"/>
                <a:pathLst>
                  <a:path w="279" h="215" extrusionOk="0">
                    <a:moveTo>
                      <a:pt x="139" y="215"/>
                    </a:moveTo>
                    <a:cubicBezTo>
                      <a:pt x="278" y="215"/>
                      <a:pt x="278" y="1"/>
                      <a:pt x="139" y="1"/>
                    </a:cubicBezTo>
                    <a:cubicBezTo>
                      <a:pt x="2" y="1"/>
                      <a:pt x="1"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8"/>
              <p:cNvSpPr/>
              <p:nvPr/>
            </p:nvSpPr>
            <p:spPr>
              <a:xfrm>
                <a:off x="9345517" y="6531239"/>
                <a:ext cx="29834" cy="23004"/>
              </a:xfrm>
              <a:custGeom>
                <a:avLst/>
                <a:gdLst/>
                <a:ahLst/>
                <a:cxnLst/>
                <a:rect l="l" t="t" r="r" b="b"/>
                <a:pathLst>
                  <a:path w="249"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8"/>
              <p:cNvSpPr/>
              <p:nvPr/>
            </p:nvSpPr>
            <p:spPr>
              <a:xfrm>
                <a:off x="9389729" y="6282623"/>
                <a:ext cx="23124" cy="17972"/>
              </a:xfrm>
              <a:custGeom>
                <a:avLst/>
                <a:gdLst/>
                <a:ahLst/>
                <a:cxnLst/>
                <a:rect l="l" t="t" r="r" b="b"/>
                <a:pathLst>
                  <a:path w="193" h="150" extrusionOk="0">
                    <a:moveTo>
                      <a:pt x="96" y="150"/>
                    </a:moveTo>
                    <a:cubicBezTo>
                      <a:pt x="191" y="150"/>
                      <a:pt x="192" y="1"/>
                      <a:pt x="96" y="1"/>
                    </a:cubicBezTo>
                    <a:cubicBezTo>
                      <a:pt x="0" y="1"/>
                      <a:pt x="0"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8"/>
              <p:cNvSpPr/>
              <p:nvPr/>
            </p:nvSpPr>
            <p:spPr>
              <a:xfrm>
                <a:off x="9518770" y="6265489"/>
                <a:ext cx="80396" cy="66617"/>
              </a:xfrm>
              <a:custGeom>
                <a:avLst/>
                <a:gdLst/>
                <a:ahLst/>
                <a:cxnLst/>
                <a:rect l="l" t="t" r="r" b="b"/>
                <a:pathLst>
                  <a:path w="671" h="556" extrusionOk="0">
                    <a:moveTo>
                      <a:pt x="106" y="400"/>
                    </a:moveTo>
                    <a:cubicBezTo>
                      <a:pt x="128" y="437"/>
                      <a:pt x="153" y="473"/>
                      <a:pt x="188" y="499"/>
                    </a:cubicBezTo>
                    <a:cubicBezTo>
                      <a:pt x="227" y="530"/>
                      <a:pt x="283" y="555"/>
                      <a:pt x="336" y="552"/>
                    </a:cubicBezTo>
                    <a:cubicBezTo>
                      <a:pt x="378" y="551"/>
                      <a:pt x="421" y="541"/>
                      <a:pt x="458" y="518"/>
                    </a:cubicBezTo>
                    <a:cubicBezTo>
                      <a:pt x="505" y="490"/>
                      <a:pt x="537" y="446"/>
                      <a:pt x="564" y="400"/>
                    </a:cubicBezTo>
                    <a:cubicBezTo>
                      <a:pt x="671" y="228"/>
                      <a:pt x="533" y="2"/>
                      <a:pt x="336" y="2"/>
                    </a:cubicBezTo>
                    <a:cubicBezTo>
                      <a:pt x="137" y="1"/>
                      <a:pt x="0" y="228"/>
                      <a:pt x="106" y="4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8"/>
              <p:cNvSpPr/>
              <p:nvPr/>
            </p:nvSpPr>
            <p:spPr>
              <a:xfrm>
                <a:off x="9767146" y="6386023"/>
                <a:ext cx="27557" cy="21327"/>
              </a:xfrm>
              <a:custGeom>
                <a:avLst/>
                <a:gdLst/>
                <a:ahLst/>
                <a:cxnLst/>
                <a:rect l="l" t="t" r="r" b="b"/>
                <a:pathLst>
                  <a:path w="230" h="178" extrusionOk="0">
                    <a:moveTo>
                      <a:pt x="114" y="178"/>
                    </a:moveTo>
                    <a:cubicBezTo>
                      <a:pt x="227" y="178"/>
                      <a:pt x="229" y="1"/>
                      <a:pt x="114" y="1"/>
                    </a:cubicBezTo>
                    <a:cubicBezTo>
                      <a:pt x="0" y="1"/>
                      <a:pt x="0" y="178"/>
                      <a:pt x="114"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8"/>
              <p:cNvSpPr/>
              <p:nvPr/>
            </p:nvSpPr>
            <p:spPr>
              <a:xfrm>
                <a:off x="9718980" y="6525128"/>
                <a:ext cx="30193" cy="23364"/>
              </a:xfrm>
              <a:custGeom>
                <a:avLst/>
                <a:gdLst/>
                <a:ahLst/>
                <a:cxnLst/>
                <a:rect l="l" t="t" r="r" b="b"/>
                <a:pathLst>
                  <a:path w="252" h="195" extrusionOk="0">
                    <a:moveTo>
                      <a:pt x="126" y="195"/>
                    </a:moveTo>
                    <a:cubicBezTo>
                      <a:pt x="252" y="195"/>
                      <a:pt x="252" y="1"/>
                      <a:pt x="126" y="1"/>
                    </a:cubicBezTo>
                    <a:cubicBezTo>
                      <a:pt x="1" y="2"/>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8"/>
              <p:cNvSpPr/>
              <p:nvPr/>
            </p:nvSpPr>
            <p:spPr>
              <a:xfrm>
                <a:off x="9565617" y="6774583"/>
                <a:ext cx="21447" cy="23244"/>
              </a:xfrm>
              <a:custGeom>
                <a:avLst/>
                <a:gdLst/>
                <a:ahLst/>
                <a:cxnLst/>
                <a:rect l="l" t="t" r="r" b="b"/>
                <a:pathLst>
                  <a:path w="179" h="194" extrusionOk="0">
                    <a:moveTo>
                      <a:pt x="168" y="90"/>
                    </a:moveTo>
                    <a:cubicBezTo>
                      <a:pt x="166" y="78"/>
                      <a:pt x="164" y="67"/>
                      <a:pt x="162" y="56"/>
                    </a:cubicBezTo>
                    <a:cubicBezTo>
                      <a:pt x="158" y="32"/>
                      <a:pt x="132" y="9"/>
                      <a:pt x="109" y="4"/>
                    </a:cubicBezTo>
                    <a:cubicBezTo>
                      <a:pt x="94" y="0"/>
                      <a:pt x="84" y="0"/>
                      <a:pt x="69" y="4"/>
                    </a:cubicBezTo>
                    <a:cubicBezTo>
                      <a:pt x="46" y="7"/>
                      <a:pt x="22" y="32"/>
                      <a:pt x="16" y="56"/>
                    </a:cubicBezTo>
                    <a:cubicBezTo>
                      <a:pt x="14" y="68"/>
                      <a:pt x="13" y="80"/>
                      <a:pt x="10" y="90"/>
                    </a:cubicBezTo>
                    <a:cubicBezTo>
                      <a:pt x="0" y="142"/>
                      <a:pt x="32" y="193"/>
                      <a:pt x="89" y="193"/>
                    </a:cubicBezTo>
                    <a:cubicBezTo>
                      <a:pt x="146" y="193"/>
                      <a:pt x="179" y="142"/>
                      <a:pt x="168" y="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8"/>
              <p:cNvSpPr/>
              <p:nvPr/>
            </p:nvSpPr>
            <p:spPr>
              <a:xfrm>
                <a:off x="10084176" y="6837007"/>
                <a:ext cx="23963" cy="18571"/>
              </a:xfrm>
              <a:custGeom>
                <a:avLst/>
                <a:gdLst/>
                <a:ahLst/>
                <a:cxnLst/>
                <a:rect l="l" t="t" r="r" b="b"/>
                <a:pathLst>
                  <a:path w="200" h="155" extrusionOk="0">
                    <a:moveTo>
                      <a:pt x="101" y="154"/>
                    </a:moveTo>
                    <a:cubicBezTo>
                      <a:pt x="200" y="154"/>
                      <a:pt x="200" y="0"/>
                      <a:pt x="101" y="0"/>
                    </a:cubicBezTo>
                    <a:cubicBezTo>
                      <a:pt x="1" y="0"/>
                      <a:pt x="0"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8"/>
              <p:cNvSpPr/>
              <p:nvPr/>
            </p:nvSpPr>
            <p:spPr>
              <a:xfrm>
                <a:off x="10166249" y="6762123"/>
                <a:ext cx="81714" cy="63502"/>
              </a:xfrm>
              <a:custGeom>
                <a:avLst/>
                <a:gdLst/>
                <a:ahLst/>
                <a:cxnLst/>
                <a:rect l="l" t="t" r="r" b="b"/>
                <a:pathLst>
                  <a:path w="682" h="530" extrusionOk="0">
                    <a:moveTo>
                      <a:pt x="341" y="529"/>
                    </a:moveTo>
                    <a:cubicBezTo>
                      <a:pt x="681" y="529"/>
                      <a:pt x="681" y="0"/>
                      <a:pt x="341" y="0"/>
                    </a:cubicBezTo>
                    <a:cubicBezTo>
                      <a:pt x="1" y="1"/>
                      <a:pt x="1" y="529"/>
                      <a:pt x="341" y="5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8"/>
              <p:cNvSpPr/>
              <p:nvPr/>
            </p:nvSpPr>
            <p:spPr>
              <a:xfrm>
                <a:off x="9362172" y="6863366"/>
                <a:ext cx="31511" cy="24442"/>
              </a:xfrm>
              <a:custGeom>
                <a:avLst/>
                <a:gdLst/>
                <a:ahLst/>
                <a:cxnLst/>
                <a:rect l="l" t="t" r="r" b="b"/>
                <a:pathLst>
                  <a:path w="263" h="204" extrusionOk="0">
                    <a:moveTo>
                      <a:pt x="131" y="203"/>
                    </a:moveTo>
                    <a:cubicBezTo>
                      <a:pt x="262" y="203"/>
                      <a:pt x="262" y="1"/>
                      <a:pt x="131" y="1"/>
                    </a:cubicBezTo>
                    <a:cubicBezTo>
                      <a:pt x="1" y="1"/>
                      <a:pt x="1"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8"/>
              <p:cNvSpPr/>
              <p:nvPr/>
            </p:nvSpPr>
            <p:spPr>
              <a:xfrm>
                <a:off x="9335693" y="6753376"/>
                <a:ext cx="14378" cy="10903"/>
              </a:xfrm>
              <a:custGeom>
                <a:avLst/>
                <a:gdLst/>
                <a:ahLst/>
                <a:cxnLst/>
                <a:rect l="l" t="t" r="r" b="b"/>
                <a:pathLst>
                  <a:path w="120" h="91" extrusionOk="0">
                    <a:moveTo>
                      <a:pt x="60" y="91"/>
                    </a:moveTo>
                    <a:cubicBezTo>
                      <a:pt x="119" y="91"/>
                      <a:pt x="119" y="0"/>
                      <a:pt x="60" y="0"/>
                    </a:cubicBezTo>
                    <a:cubicBezTo>
                      <a:pt x="0" y="0"/>
                      <a:pt x="0" y="91"/>
                      <a:pt x="60" y="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8"/>
              <p:cNvSpPr/>
              <p:nvPr/>
            </p:nvSpPr>
            <p:spPr>
              <a:xfrm>
                <a:off x="9523203" y="6007527"/>
                <a:ext cx="24682" cy="19170"/>
              </a:xfrm>
              <a:custGeom>
                <a:avLst/>
                <a:gdLst/>
                <a:ahLst/>
                <a:cxnLst/>
                <a:rect l="l" t="t" r="r" b="b"/>
                <a:pathLst>
                  <a:path w="206" h="160" extrusionOk="0">
                    <a:moveTo>
                      <a:pt x="103" y="159"/>
                    </a:moveTo>
                    <a:cubicBezTo>
                      <a:pt x="206" y="159"/>
                      <a:pt x="206" y="0"/>
                      <a:pt x="103" y="0"/>
                    </a:cubicBezTo>
                    <a:cubicBezTo>
                      <a:pt x="0" y="0"/>
                      <a:pt x="0"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8"/>
              <p:cNvSpPr/>
              <p:nvPr/>
            </p:nvSpPr>
            <p:spPr>
              <a:xfrm>
                <a:off x="9965080" y="5608663"/>
                <a:ext cx="28756" cy="22405"/>
              </a:xfrm>
              <a:custGeom>
                <a:avLst/>
                <a:gdLst/>
                <a:ahLst/>
                <a:cxnLst/>
                <a:rect l="l" t="t" r="r" b="b"/>
                <a:pathLst>
                  <a:path w="240" h="187" extrusionOk="0">
                    <a:moveTo>
                      <a:pt x="119" y="187"/>
                    </a:moveTo>
                    <a:cubicBezTo>
                      <a:pt x="239" y="187"/>
                      <a:pt x="239" y="1"/>
                      <a:pt x="119" y="1"/>
                    </a:cubicBezTo>
                    <a:cubicBezTo>
                      <a:pt x="1" y="2"/>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8"/>
              <p:cNvSpPr/>
              <p:nvPr/>
            </p:nvSpPr>
            <p:spPr>
              <a:xfrm>
                <a:off x="10024508" y="5370111"/>
                <a:ext cx="26719" cy="20728"/>
              </a:xfrm>
              <a:custGeom>
                <a:avLst/>
                <a:gdLst/>
                <a:ahLst/>
                <a:cxnLst/>
                <a:rect l="l" t="t" r="r" b="b"/>
                <a:pathLst>
                  <a:path w="223" h="173" extrusionOk="0">
                    <a:moveTo>
                      <a:pt x="111" y="173"/>
                    </a:moveTo>
                    <a:cubicBezTo>
                      <a:pt x="222" y="173"/>
                      <a:pt x="222" y="1"/>
                      <a:pt x="111" y="1"/>
                    </a:cubicBezTo>
                    <a:cubicBezTo>
                      <a:pt x="1" y="1"/>
                      <a:pt x="1" y="173"/>
                      <a:pt x="111"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8"/>
              <p:cNvSpPr/>
              <p:nvPr/>
            </p:nvSpPr>
            <p:spPr>
              <a:xfrm>
                <a:off x="10239096" y="5144619"/>
                <a:ext cx="64580" cy="63023"/>
              </a:xfrm>
              <a:custGeom>
                <a:avLst/>
                <a:gdLst/>
                <a:ahLst/>
                <a:cxnLst/>
                <a:rect l="l" t="t" r="r" b="b"/>
                <a:pathLst>
                  <a:path w="539" h="526" extrusionOk="0">
                    <a:moveTo>
                      <a:pt x="269" y="526"/>
                    </a:moveTo>
                    <a:cubicBezTo>
                      <a:pt x="406" y="526"/>
                      <a:pt x="538" y="404"/>
                      <a:pt x="532" y="263"/>
                    </a:cubicBezTo>
                    <a:cubicBezTo>
                      <a:pt x="525" y="121"/>
                      <a:pt x="416" y="0"/>
                      <a:pt x="269" y="0"/>
                    </a:cubicBezTo>
                    <a:cubicBezTo>
                      <a:pt x="132" y="0"/>
                      <a:pt x="0" y="122"/>
                      <a:pt x="8" y="263"/>
                    </a:cubicBezTo>
                    <a:cubicBezTo>
                      <a:pt x="14" y="405"/>
                      <a:pt x="122" y="526"/>
                      <a:pt x="269" y="52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8"/>
              <p:cNvSpPr/>
              <p:nvPr/>
            </p:nvSpPr>
            <p:spPr>
              <a:xfrm>
                <a:off x="10375206" y="5821215"/>
                <a:ext cx="37981" cy="29594"/>
              </a:xfrm>
              <a:custGeom>
                <a:avLst/>
                <a:gdLst/>
                <a:ahLst/>
                <a:cxnLst/>
                <a:rect l="l" t="t" r="r" b="b"/>
                <a:pathLst>
                  <a:path w="317" h="247" extrusionOk="0">
                    <a:moveTo>
                      <a:pt x="158" y="246"/>
                    </a:moveTo>
                    <a:cubicBezTo>
                      <a:pt x="316" y="246"/>
                      <a:pt x="316" y="1"/>
                      <a:pt x="158" y="1"/>
                    </a:cubicBezTo>
                    <a:cubicBezTo>
                      <a:pt x="0" y="1"/>
                      <a:pt x="0" y="246"/>
                      <a:pt x="158"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8"/>
              <p:cNvSpPr/>
              <p:nvPr/>
            </p:nvSpPr>
            <p:spPr>
              <a:xfrm>
                <a:off x="9543332" y="4790206"/>
                <a:ext cx="31152" cy="24083"/>
              </a:xfrm>
              <a:custGeom>
                <a:avLst/>
                <a:gdLst/>
                <a:ahLst/>
                <a:cxnLst/>
                <a:rect l="l" t="t" r="r" b="b"/>
                <a:pathLst>
                  <a:path w="260" h="201" extrusionOk="0">
                    <a:moveTo>
                      <a:pt x="131" y="201"/>
                    </a:moveTo>
                    <a:cubicBezTo>
                      <a:pt x="259" y="201"/>
                      <a:pt x="259" y="0"/>
                      <a:pt x="131" y="0"/>
                    </a:cubicBezTo>
                    <a:cubicBezTo>
                      <a:pt x="1" y="0"/>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8"/>
              <p:cNvSpPr/>
              <p:nvPr/>
            </p:nvSpPr>
            <p:spPr>
              <a:xfrm>
                <a:off x="9555553" y="4656253"/>
                <a:ext cx="30193" cy="23364"/>
              </a:xfrm>
              <a:custGeom>
                <a:avLst/>
                <a:gdLst/>
                <a:ahLst/>
                <a:cxnLst/>
                <a:rect l="l" t="t" r="r" b="b"/>
                <a:pathLst>
                  <a:path w="252" h="195" extrusionOk="0">
                    <a:moveTo>
                      <a:pt x="126" y="195"/>
                    </a:moveTo>
                    <a:cubicBezTo>
                      <a:pt x="251" y="195"/>
                      <a:pt x="251" y="1"/>
                      <a:pt x="126" y="1"/>
                    </a:cubicBezTo>
                    <a:cubicBezTo>
                      <a:pt x="0" y="1"/>
                      <a:pt x="0"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8"/>
              <p:cNvSpPr/>
              <p:nvPr/>
            </p:nvSpPr>
            <p:spPr>
              <a:xfrm>
                <a:off x="9871984" y="4295130"/>
                <a:ext cx="27917" cy="21687"/>
              </a:xfrm>
              <a:custGeom>
                <a:avLst/>
                <a:gdLst/>
                <a:ahLst/>
                <a:cxnLst/>
                <a:rect l="l" t="t" r="r" b="b"/>
                <a:pathLst>
                  <a:path w="233" h="181" extrusionOk="0">
                    <a:moveTo>
                      <a:pt x="117" y="181"/>
                    </a:moveTo>
                    <a:cubicBezTo>
                      <a:pt x="233" y="181"/>
                      <a:pt x="233" y="2"/>
                      <a:pt x="117" y="2"/>
                    </a:cubicBezTo>
                    <a:cubicBezTo>
                      <a:pt x="1" y="1"/>
                      <a:pt x="1" y="181"/>
                      <a:pt x="117"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8"/>
              <p:cNvSpPr/>
              <p:nvPr/>
            </p:nvSpPr>
            <p:spPr>
              <a:xfrm>
                <a:off x="9995752" y="4179149"/>
                <a:ext cx="25640" cy="20129"/>
              </a:xfrm>
              <a:custGeom>
                <a:avLst/>
                <a:gdLst/>
                <a:ahLst/>
                <a:cxnLst/>
                <a:rect l="l" t="t" r="r" b="b"/>
                <a:pathLst>
                  <a:path w="214" h="168"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8"/>
              <p:cNvSpPr/>
              <p:nvPr/>
            </p:nvSpPr>
            <p:spPr>
              <a:xfrm>
                <a:off x="10098074" y="3972588"/>
                <a:ext cx="31392" cy="24442"/>
              </a:xfrm>
              <a:custGeom>
                <a:avLst/>
                <a:gdLst/>
                <a:ahLst/>
                <a:cxnLst/>
                <a:rect l="l" t="t" r="r" b="b"/>
                <a:pathLst>
                  <a:path w="262" h="204" extrusionOk="0">
                    <a:moveTo>
                      <a:pt x="131" y="204"/>
                    </a:moveTo>
                    <a:cubicBezTo>
                      <a:pt x="262" y="204"/>
                      <a:pt x="262" y="0"/>
                      <a:pt x="131" y="0"/>
                    </a:cubicBezTo>
                    <a:cubicBezTo>
                      <a:pt x="0" y="0"/>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8"/>
              <p:cNvSpPr/>
              <p:nvPr/>
            </p:nvSpPr>
            <p:spPr>
              <a:xfrm>
                <a:off x="10203511" y="3872901"/>
                <a:ext cx="77281" cy="60147"/>
              </a:xfrm>
              <a:custGeom>
                <a:avLst/>
                <a:gdLst/>
                <a:ahLst/>
                <a:cxnLst/>
                <a:rect l="l" t="t" r="r" b="b"/>
                <a:pathLst>
                  <a:path w="645" h="502" extrusionOk="0">
                    <a:moveTo>
                      <a:pt x="323" y="501"/>
                    </a:moveTo>
                    <a:cubicBezTo>
                      <a:pt x="644" y="501"/>
                      <a:pt x="644" y="2"/>
                      <a:pt x="323" y="2"/>
                    </a:cubicBezTo>
                    <a:cubicBezTo>
                      <a:pt x="1" y="0"/>
                      <a:pt x="1" y="501"/>
                      <a:pt x="323" y="5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8"/>
              <p:cNvSpPr/>
              <p:nvPr/>
            </p:nvSpPr>
            <p:spPr>
              <a:xfrm>
                <a:off x="10726383" y="2871487"/>
                <a:ext cx="24442" cy="18931"/>
              </a:xfrm>
              <a:custGeom>
                <a:avLst/>
                <a:gdLst/>
                <a:ahLst/>
                <a:cxnLst/>
                <a:rect l="l" t="t" r="r" b="b"/>
                <a:pathLst>
                  <a:path w="204" h="158" extrusionOk="0">
                    <a:moveTo>
                      <a:pt x="102" y="158"/>
                    </a:moveTo>
                    <a:cubicBezTo>
                      <a:pt x="203" y="158"/>
                      <a:pt x="203" y="1"/>
                      <a:pt x="102" y="1"/>
                    </a:cubicBezTo>
                    <a:cubicBezTo>
                      <a:pt x="2"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8"/>
              <p:cNvSpPr/>
              <p:nvPr/>
            </p:nvSpPr>
            <p:spPr>
              <a:xfrm>
                <a:off x="10853506" y="2816372"/>
                <a:ext cx="15576" cy="12221"/>
              </a:xfrm>
              <a:custGeom>
                <a:avLst/>
                <a:gdLst/>
                <a:ahLst/>
                <a:cxnLst/>
                <a:rect l="l" t="t" r="r" b="b"/>
                <a:pathLst>
                  <a:path w="130" h="102" extrusionOk="0">
                    <a:moveTo>
                      <a:pt x="65" y="101"/>
                    </a:moveTo>
                    <a:cubicBezTo>
                      <a:pt x="129" y="101"/>
                      <a:pt x="129" y="1"/>
                      <a:pt x="65" y="1"/>
                    </a:cubicBezTo>
                    <a:cubicBezTo>
                      <a:pt x="1" y="1"/>
                      <a:pt x="1" y="101"/>
                      <a:pt x="65" y="1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8"/>
              <p:cNvSpPr/>
              <p:nvPr/>
            </p:nvSpPr>
            <p:spPr>
              <a:xfrm>
                <a:off x="11035385" y="2824160"/>
                <a:ext cx="25640" cy="20009"/>
              </a:xfrm>
              <a:custGeom>
                <a:avLst/>
                <a:gdLst/>
                <a:ahLst/>
                <a:cxnLst/>
                <a:rect l="l" t="t" r="r" b="b"/>
                <a:pathLst>
                  <a:path w="214" h="167"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8"/>
              <p:cNvSpPr/>
              <p:nvPr/>
            </p:nvSpPr>
            <p:spPr>
              <a:xfrm>
                <a:off x="11153762" y="2931394"/>
                <a:ext cx="80875" cy="62663"/>
              </a:xfrm>
              <a:custGeom>
                <a:avLst/>
                <a:gdLst/>
                <a:ahLst/>
                <a:cxnLst/>
                <a:rect l="l" t="t" r="r" b="b"/>
                <a:pathLst>
                  <a:path w="675" h="523" extrusionOk="0">
                    <a:moveTo>
                      <a:pt x="337" y="523"/>
                    </a:moveTo>
                    <a:cubicBezTo>
                      <a:pt x="673" y="523"/>
                      <a:pt x="674" y="1"/>
                      <a:pt x="337" y="1"/>
                    </a:cubicBezTo>
                    <a:cubicBezTo>
                      <a:pt x="0" y="1"/>
                      <a:pt x="0" y="523"/>
                      <a:pt x="337" y="5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8"/>
              <p:cNvSpPr/>
              <p:nvPr/>
            </p:nvSpPr>
            <p:spPr>
              <a:xfrm>
                <a:off x="9518650" y="4209582"/>
                <a:ext cx="22166" cy="17493"/>
              </a:xfrm>
              <a:custGeom>
                <a:avLst/>
                <a:gdLst/>
                <a:ahLst/>
                <a:cxnLst/>
                <a:rect l="l" t="t" r="r" b="b"/>
                <a:pathLst>
                  <a:path w="185" h="146" extrusionOk="0">
                    <a:moveTo>
                      <a:pt x="92" y="145"/>
                    </a:moveTo>
                    <a:cubicBezTo>
                      <a:pt x="185" y="145"/>
                      <a:pt x="185" y="3"/>
                      <a:pt x="92" y="3"/>
                    </a:cubicBezTo>
                    <a:cubicBezTo>
                      <a:pt x="0" y="1"/>
                      <a:pt x="0" y="145"/>
                      <a:pt x="92"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8"/>
              <p:cNvSpPr/>
              <p:nvPr/>
            </p:nvSpPr>
            <p:spPr>
              <a:xfrm>
                <a:off x="9534346" y="4027223"/>
                <a:ext cx="25640" cy="20009"/>
              </a:xfrm>
              <a:custGeom>
                <a:avLst/>
                <a:gdLst/>
                <a:ahLst/>
                <a:cxnLst/>
                <a:rect l="l" t="t" r="r" b="b"/>
                <a:pathLst>
                  <a:path w="214" h="167" extrusionOk="0">
                    <a:moveTo>
                      <a:pt x="107" y="166"/>
                    </a:moveTo>
                    <a:cubicBezTo>
                      <a:pt x="214" y="166"/>
                      <a:pt x="214" y="1"/>
                      <a:pt x="107" y="1"/>
                    </a:cubicBezTo>
                    <a:cubicBezTo>
                      <a:pt x="1" y="2"/>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8"/>
              <p:cNvSpPr/>
              <p:nvPr/>
            </p:nvSpPr>
            <p:spPr>
              <a:xfrm>
                <a:off x="9477434" y="3748773"/>
                <a:ext cx="81235" cy="63143"/>
              </a:xfrm>
              <a:custGeom>
                <a:avLst/>
                <a:gdLst/>
                <a:ahLst/>
                <a:cxnLst/>
                <a:rect l="l" t="t" r="r" b="b"/>
                <a:pathLst>
                  <a:path w="678" h="527" extrusionOk="0">
                    <a:moveTo>
                      <a:pt x="339" y="527"/>
                    </a:moveTo>
                    <a:cubicBezTo>
                      <a:pt x="677" y="527"/>
                      <a:pt x="677" y="1"/>
                      <a:pt x="339" y="1"/>
                    </a:cubicBezTo>
                    <a:cubicBezTo>
                      <a:pt x="1" y="1"/>
                      <a:pt x="0" y="527"/>
                      <a:pt x="339" y="5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8"/>
              <p:cNvSpPr/>
              <p:nvPr/>
            </p:nvSpPr>
            <p:spPr>
              <a:xfrm>
                <a:off x="9315324" y="3533465"/>
                <a:ext cx="55115" cy="48525"/>
              </a:xfrm>
              <a:custGeom>
                <a:avLst/>
                <a:gdLst/>
                <a:ahLst/>
                <a:cxnLst/>
                <a:rect l="l" t="t" r="r" b="b"/>
                <a:pathLst>
                  <a:path w="460" h="405" extrusionOk="0">
                    <a:moveTo>
                      <a:pt x="418" y="157"/>
                    </a:moveTo>
                    <a:cubicBezTo>
                      <a:pt x="391" y="72"/>
                      <a:pt x="325" y="1"/>
                      <a:pt x="230" y="1"/>
                    </a:cubicBezTo>
                    <a:cubicBezTo>
                      <a:pt x="135" y="1"/>
                      <a:pt x="69" y="72"/>
                      <a:pt x="41" y="157"/>
                    </a:cubicBezTo>
                    <a:cubicBezTo>
                      <a:pt x="0" y="279"/>
                      <a:pt x="109" y="404"/>
                      <a:pt x="230" y="404"/>
                    </a:cubicBezTo>
                    <a:cubicBezTo>
                      <a:pt x="351" y="404"/>
                      <a:pt x="459" y="278"/>
                      <a:pt x="418"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8"/>
              <p:cNvSpPr/>
              <p:nvPr/>
            </p:nvSpPr>
            <p:spPr>
              <a:xfrm>
                <a:off x="9465452" y="3172103"/>
                <a:ext cx="53198" cy="53797"/>
              </a:xfrm>
              <a:custGeom>
                <a:avLst/>
                <a:gdLst/>
                <a:ahLst/>
                <a:cxnLst/>
                <a:rect l="l" t="t" r="r" b="b"/>
                <a:pathLst>
                  <a:path w="444" h="449" extrusionOk="0">
                    <a:moveTo>
                      <a:pt x="333" y="390"/>
                    </a:moveTo>
                    <a:cubicBezTo>
                      <a:pt x="362" y="368"/>
                      <a:pt x="386" y="344"/>
                      <a:pt x="403" y="312"/>
                    </a:cubicBezTo>
                    <a:cubicBezTo>
                      <a:pt x="443" y="237"/>
                      <a:pt x="439" y="133"/>
                      <a:pt x="372" y="73"/>
                    </a:cubicBezTo>
                    <a:cubicBezTo>
                      <a:pt x="306" y="12"/>
                      <a:pt x="214" y="1"/>
                      <a:pt x="134" y="43"/>
                    </a:cubicBezTo>
                    <a:cubicBezTo>
                      <a:pt x="100" y="60"/>
                      <a:pt x="79" y="84"/>
                      <a:pt x="56" y="112"/>
                    </a:cubicBezTo>
                    <a:cubicBezTo>
                      <a:pt x="23" y="154"/>
                      <a:pt x="0" y="195"/>
                      <a:pt x="0" y="251"/>
                    </a:cubicBezTo>
                    <a:cubicBezTo>
                      <a:pt x="0" y="299"/>
                      <a:pt x="21" y="357"/>
                      <a:pt x="56" y="390"/>
                    </a:cubicBezTo>
                    <a:cubicBezTo>
                      <a:pt x="93" y="423"/>
                      <a:pt x="143" y="449"/>
                      <a:pt x="195" y="447"/>
                    </a:cubicBezTo>
                    <a:cubicBezTo>
                      <a:pt x="250" y="443"/>
                      <a:pt x="291" y="422"/>
                      <a:pt x="333"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8"/>
              <p:cNvSpPr/>
              <p:nvPr/>
            </p:nvSpPr>
            <p:spPr>
              <a:xfrm>
                <a:off x="9391526" y="2840934"/>
                <a:ext cx="42774" cy="33189"/>
              </a:xfrm>
              <a:custGeom>
                <a:avLst/>
                <a:gdLst/>
                <a:ahLst/>
                <a:cxnLst/>
                <a:rect l="l" t="t" r="r" b="b"/>
                <a:pathLst>
                  <a:path w="357" h="277" extrusionOk="0">
                    <a:moveTo>
                      <a:pt x="180" y="277"/>
                    </a:moveTo>
                    <a:cubicBezTo>
                      <a:pt x="357" y="277"/>
                      <a:pt x="357" y="0"/>
                      <a:pt x="180" y="0"/>
                    </a:cubicBezTo>
                    <a:cubicBezTo>
                      <a:pt x="0" y="0"/>
                      <a:pt x="0" y="277"/>
                      <a:pt x="180" y="2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8"/>
              <p:cNvSpPr/>
              <p:nvPr/>
            </p:nvSpPr>
            <p:spPr>
              <a:xfrm>
                <a:off x="9921108" y="2807745"/>
                <a:ext cx="23004" cy="17972"/>
              </a:xfrm>
              <a:custGeom>
                <a:avLst/>
                <a:gdLst/>
                <a:ahLst/>
                <a:cxnLst/>
                <a:rect l="l" t="t" r="r" b="b"/>
                <a:pathLst>
                  <a:path w="192" h="150" extrusionOk="0">
                    <a:moveTo>
                      <a:pt x="96" y="150"/>
                    </a:moveTo>
                    <a:cubicBezTo>
                      <a:pt x="191" y="150"/>
                      <a:pt x="192" y="0"/>
                      <a:pt x="96" y="0"/>
                    </a:cubicBezTo>
                    <a:cubicBezTo>
                      <a:pt x="1" y="0"/>
                      <a:pt x="1"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8"/>
              <p:cNvSpPr/>
              <p:nvPr/>
            </p:nvSpPr>
            <p:spPr>
              <a:xfrm>
                <a:off x="10127788" y="2749156"/>
                <a:ext cx="22286" cy="22286"/>
              </a:xfrm>
              <a:custGeom>
                <a:avLst/>
                <a:gdLst/>
                <a:ahLst/>
                <a:cxnLst/>
                <a:rect l="l" t="t" r="r" b="b"/>
                <a:pathLst>
                  <a:path w="186" h="186" extrusionOk="0">
                    <a:moveTo>
                      <a:pt x="43" y="135"/>
                    </a:moveTo>
                    <a:cubicBezTo>
                      <a:pt x="63" y="145"/>
                      <a:pt x="84" y="156"/>
                      <a:pt x="103" y="165"/>
                    </a:cubicBezTo>
                    <a:cubicBezTo>
                      <a:pt x="146" y="185"/>
                      <a:pt x="186" y="145"/>
                      <a:pt x="165" y="103"/>
                    </a:cubicBezTo>
                    <a:cubicBezTo>
                      <a:pt x="155" y="83"/>
                      <a:pt x="146" y="64"/>
                      <a:pt x="135" y="44"/>
                    </a:cubicBezTo>
                    <a:cubicBezTo>
                      <a:pt x="115" y="6"/>
                      <a:pt x="58" y="1"/>
                      <a:pt x="30" y="30"/>
                    </a:cubicBezTo>
                    <a:cubicBezTo>
                      <a:pt x="0" y="59"/>
                      <a:pt x="5" y="114"/>
                      <a:pt x="43"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8"/>
              <p:cNvSpPr/>
              <p:nvPr/>
            </p:nvSpPr>
            <p:spPr>
              <a:xfrm>
                <a:off x="10309667" y="2777792"/>
                <a:ext cx="40378" cy="31152"/>
              </a:xfrm>
              <a:custGeom>
                <a:avLst/>
                <a:gdLst/>
                <a:ahLst/>
                <a:cxnLst/>
                <a:rect l="l" t="t" r="r" b="b"/>
                <a:pathLst>
                  <a:path w="337" h="260" extrusionOk="0">
                    <a:moveTo>
                      <a:pt x="168" y="260"/>
                    </a:moveTo>
                    <a:cubicBezTo>
                      <a:pt x="336" y="260"/>
                      <a:pt x="336" y="0"/>
                      <a:pt x="168" y="0"/>
                    </a:cubicBezTo>
                    <a:cubicBezTo>
                      <a:pt x="1" y="0"/>
                      <a:pt x="1"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8"/>
              <p:cNvSpPr/>
              <p:nvPr/>
            </p:nvSpPr>
            <p:spPr>
              <a:xfrm>
                <a:off x="10782696" y="3206011"/>
                <a:ext cx="52120" cy="50921"/>
              </a:xfrm>
              <a:custGeom>
                <a:avLst/>
                <a:gdLst/>
                <a:ahLst/>
                <a:cxnLst/>
                <a:rect l="l" t="t" r="r" b="b"/>
                <a:pathLst>
                  <a:path w="435" h="425" extrusionOk="0">
                    <a:moveTo>
                      <a:pt x="217" y="424"/>
                    </a:moveTo>
                    <a:cubicBezTo>
                      <a:pt x="328" y="424"/>
                      <a:pt x="435" y="327"/>
                      <a:pt x="429" y="212"/>
                    </a:cubicBezTo>
                    <a:cubicBezTo>
                      <a:pt x="424" y="97"/>
                      <a:pt x="335" y="0"/>
                      <a:pt x="217" y="0"/>
                    </a:cubicBezTo>
                    <a:cubicBezTo>
                      <a:pt x="107" y="0"/>
                      <a:pt x="0" y="97"/>
                      <a:pt x="5" y="212"/>
                    </a:cubicBezTo>
                    <a:cubicBezTo>
                      <a:pt x="8" y="327"/>
                      <a:pt x="97" y="424"/>
                      <a:pt x="217" y="4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8"/>
              <p:cNvSpPr/>
              <p:nvPr/>
            </p:nvSpPr>
            <p:spPr>
              <a:xfrm>
                <a:off x="11431613" y="2776713"/>
                <a:ext cx="27438" cy="21447"/>
              </a:xfrm>
              <a:custGeom>
                <a:avLst/>
                <a:gdLst/>
                <a:ahLst/>
                <a:cxnLst/>
                <a:rect l="l" t="t" r="r" b="b"/>
                <a:pathLst>
                  <a:path w="229" h="179" extrusionOk="0">
                    <a:moveTo>
                      <a:pt x="113" y="179"/>
                    </a:moveTo>
                    <a:cubicBezTo>
                      <a:pt x="227" y="179"/>
                      <a:pt x="228" y="3"/>
                      <a:pt x="113" y="3"/>
                    </a:cubicBezTo>
                    <a:cubicBezTo>
                      <a:pt x="0" y="1"/>
                      <a:pt x="0" y="179"/>
                      <a:pt x="113"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8"/>
              <p:cNvSpPr/>
              <p:nvPr/>
            </p:nvSpPr>
            <p:spPr>
              <a:xfrm>
                <a:off x="11599593" y="2747958"/>
                <a:ext cx="41696" cy="32350"/>
              </a:xfrm>
              <a:custGeom>
                <a:avLst/>
                <a:gdLst/>
                <a:ahLst/>
                <a:cxnLst/>
                <a:rect l="l" t="t" r="r" b="b"/>
                <a:pathLst>
                  <a:path w="348" h="270" extrusionOk="0">
                    <a:moveTo>
                      <a:pt x="175" y="269"/>
                    </a:moveTo>
                    <a:cubicBezTo>
                      <a:pt x="348" y="269"/>
                      <a:pt x="348" y="0"/>
                      <a:pt x="175" y="0"/>
                    </a:cubicBezTo>
                    <a:cubicBezTo>
                      <a:pt x="2" y="1"/>
                      <a:pt x="1" y="269"/>
                      <a:pt x="175" y="2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8"/>
              <p:cNvSpPr/>
              <p:nvPr/>
            </p:nvSpPr>
            <p:spPr>
              <a:xfrm>
                <a:off x="11695804" y="3053726"/>
                <a:ext cx="36304" cy="28157"/>
              </a:xfrm>
              <a:custGeom>
                <a:avLst/>
                <a:gdLst/>
                <a:ahLst/>
                <a:cxnLst/>
                <a:rect l="l" t="t" r="r" b="b"/>
                <a:pathLst>
                  <a:path w="303" h="235" extrusionOk="0">
                    <a:moveTo>
                      <a:pt x="151" y="234"/>
                    </a:moveTo>
                    <a:cubicBezTo>
                      <a:pt x="301" y="234"/>
                      <a:pt x="302" y="0"/>
                      <a:pt x="151" y="0"/>
                    </a:cubicBezTo>
                    <a:cubicBezTo>
                      <a:pt x="0" y="1"/>
                      <a:pt x="0" y="234"/>
                      <a:pt x="151" y="2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8"/>
              <p:cNvSpPr/>
              <p:nvPr/>
            </p:nvSpPr>
            <p:spPr>
              <a:xfrm>
                <a:off x="11473188" y="4821358"/>
                <a:ext cx="26000" cy="20369"/>
              </a:xfrm>
              <a:custGeom>
                <a:avLst/>
                <a:gdLst/>
                <a:ahLst/>
                <a:cxnLst/>
                <a:rect l="l" t="t" r="r" b="b"/>
                <a:pathLst>
                  <a:path w="217" h="170" extrusionOk="0">
                    <a:moveTo>
                      <a:pt x="108" y="170"/>
                    </a:moveTo>
                    <a:cubicBezTo>
                      <a:pt x="216" y="170"/>
                      <a:pt x="216" y="1"/>
                      <a:pt x="108" y="1"/>
                    </a:cubicBezTo>
                    <a:cubicBezTo>
                      <a:pt x="0" y="1"/>
                      <a:pt x="0"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8"/>
              <p:cNvSpPr/>
              <p:nvPr/>
            </p:nvSpPr>
            <p:spPr>
              <a:xfrm>
                <a:off x="11669205" y="5070573"/>
                <a:ext cx="31032" cy="24083"/>
              </a:xfrm>
              <a:custGeom>
                <a:avLst/>
                <a:gdLst/>
                <a:ahLst/>
                <a:cxnLst/>
                <a:rect l="l" t="t" r="r" b="b"/>
                <a:pathLst>
                  <a:path w="259" h="201" extrusionOk="0">
                    <a:moveTo>
                      <a:pt x="129" y="201"/>
                    </a:moveTo>
                    <a:cubicBezTo>
                      <a:pt x="258" y="201"/>
                      <a:pt x="258"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8"/>
              <p:cNvSpPr/>
              <p:nvPr/>
            </p:nvSpPr>
            <p:spPr>
              <a:xfrm>
                <a:off x="11932798" y="4963818"/>
                <a:ext cx="52838" cy="55834"/>
              </a:xfrm>
              <a:custGeom>
                <a:avLst/>
                <a:gdLst/>
                <a:ahLst/>
                <a:cxnLst/>
                <a:rect l="l" t="t" r="r" b="b"/>
                <a:pathLst>
                  <a:path w="441" h="466" extrusionOk="0">
                    <a:moveTo>
                      <a:pt x="5" y="220"/>
                    </a:moveTo>
                    <a:cubicBezTo>
                      <a:pt x="1" y="247"/>
                      <a:pt x="9" y="278"/>
                      <a:pt x="13" y="305"/>
                    </a:cubicBezTo>
                    <a:cubicBezTo>
                      <a:pt x="21" y="349"/>
                      <a:pt x="57" y="391"/>
                      <a:pt x="90" y="417"/>
                    </a:cubicBezTo>
                    <a:cubicBezTo>
                      <a:pt x="127" y="444"/>
                      <a:pt x="174" y="465"/>
                      <a:pt x="221" y="463"/>
                    </a:cubicBezTo>
                    <a:cubicBezTo>
                      <a:pt x="259" y="462"/>
                      <a:pt x="296" y="452"/>
                      <a:pt x="330" y="434"/>
                    </a:cubicBezTo>
                    <a:cubicBezTo>
                      <a:pt x="371" y="412"/>
                      <a:pt x="421" y="354"/>
                      <a:pt x="428" y="305"/>
                    </a:cubicBezTo>
                    <a:cubicBezTo>
                      <a:pt x="432" y="278"/>
                      <a:pt x="441" y="248"/>
                      <a:pt x="436" y="220"/>
                    </a:cubicBezTo>
                    <a:cubicBezTo>
                      <a:pt x="428" y="160"/>
                      <a:pt x="417" y="111"/>
                      <a:pt x="373" y="67"/>
                    </a:cubicBezTo>
                    <a:cubicBezTo>
                      <a:pt x="336" y="30"/>
                      <a:pt x="274" y="0"/>
                      <a:pt x="220" y="4"/>
                    </a:cubicBezTo>
                    <a:cubicBezTo>
                      <a:pt x="164" y="6"/>
                      <a:pt x="106" y="25"/>
                      <a:pt x="67" y="67"/>
                    </a:cubicBezTo>
                    <a:cubicBezTo>
                      <a:pt x="26" y="111"/>
                      <a:pt x="13" y="159"/>
                      <a:pt x="5" y="2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8"/>
              <p:cNvSpPr/>
              <p:nvPr/>
            </p:nvSpPr>
            <p:spPr>
              <a:xfrm>
                <a:off x="12890597" y="5170499"/>
                <a:ext cx="29235" cy="22765"/>
              </a:xfrm>
              <a:custGeom>
                <a:avLst/>
                <a:gdLst/>
                <a:ahLst/>
                <a:cxnLst/>
                <a:rect l="l" t="t" r="r" b="b"/>
                <a:pathLst>
                  <a:path w="244" h="190" extrusionOk="0">
                    <a:moveTo>
                      <a:pt x="122" y="189"/>
                    </a:moveTo>
                    <a:cubicBezTo>
                      <a:pt x="243" y="189"/>
                      <a:pt x="243" y="1"/>
                      <a:pt x="122" y="1"/>
                    </a:cubicBezTo>
                    <a:cubicBezTo>
                      <a:pt x="0" y="1"/>
                      <a:pt x="0"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8"/>
              <p:cNvSpPr/>
              <p:nvPr/>
            </p:nvSpPr>
            <p:spPr>
              <a:xfrm>
                <a:off x="12884127" y="4895523"/>
                <a:ext cx="30433" cy="23963"/>
              </a:xfrm>
              <a:custGeom>
                <a:avLst/>
                <a:gdLst/>
                <a:ahLst/>
                <a:cxnLst/>
                <a:rect l="l" t="t" r="r" b="b"/>
                <a:pathLst>
                  <a:path w="254" h="200" extrusionOk="0">
                    <a:moveTo>
                      <a:pt x="127" y="199"/>
                    </a:moveTo>
                    <a:cubicBezTo>
                      <a:pt x="254" y="199"/>
                      <a:pt x="254" y="2"/>
                      <a:pt x="127" y="2"/>
                    </a:cubicBezTo>
                    <a:cubicBezTo>
                      <a:pt x="1" y="1"/>
                      <a:pt x="1" y="199"/>
                      <a:pt x="127" y="1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8"/>
              <p:cNvSpPr/>
              <p:nvPr/>
            </p:nvSpPr>
            <p:spPr>
              <a:xfrm>
                <a:off x="13245968" y="4813570"/>
                <a:ext cx="31152" cy="24083"/>
              </a:xfrm>
              <a:custGeom>
                <a:avLst/>
                <a:gdLst/>
                <a:ahLst/>
                <a:cxnLst/>
                <a:rect l="l" t="t" r="r" b="b"/>
                <a:pathLst>
                  <a:path w="260" h="201" extrusionOk="0">
                    <a:moveTo>
                      <a:pt x="130" y="201"/>
                    </a:moveTo>
                    <a:cubicBezTo>
                      <a:pt x="259" y="201"/>
                      <a:pt x="259" y="0"/>
                      <a:pt x="130" y="0"/>
                    </a:cubicBezTo>
                    <a:cubicBezTo>
                      <a:pt x="1" y="0"/>
                      <a:pt x="1"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8"/>
              <p:cNvSpPr/>
              <p:nvPr/>
            </p:nvSpPr>
            <p:spPr>
              <a:xfrm>
                <a:off x="13273765" y="5042776"/>
                <a:ext cx="45650" cy="44571"/>
              </a:xfrm>
              <a:custGeom>
                <a:avLst/>
                <a:gdLst/>
                <a:ahLst/>
                <a:cxnLst/>
                <a:rect l="l" t="t" r="r" b="b"/>
                <a:pathLst>
                  <a:path w="381" h="372" extrusionOk="0">
                    <a:moveTo>
                      <a:pt x="191" y="372"/>
                    </a:moveTo>
                    <a:cubicBezTo>
                      <a:pt x="288" y="372"/>
                      <a:pt x="381" y="286"/>
                      <a:pt x="376" y="186"/>
                    </a:cubicBezTo>
                    <a:cubicBezTo>
                      <a:pt x="372" y="86"/>
                      <a:pt x="295" y="0"/>
                      <a:pt x="191" y="0"/>
                    </a:cubicBezTo>
                    <a:cubicBezTo>
                      <a:pt x="93" y="0"/>
                      <a:pt x="1" y="86"/>
                      <a:pt x="5" y="186"/>
                    </a:cubicBezTo>
                    <a:cubicBezTo>
                      <a:pt x="8" y="288"/>
                      <a:pt x="86" y="372"/>
                      <a:pt x="191" y="3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8"/>
              <p:cNvSpPr/>
              <p:nvPr/>
            </p:nvSpPr>
            <p:spPr>
              <a:xfrm>
                <a:off x="11263393" y="6512787"/>
                <a:ext cx="30074" cy="30074"/>
              </a:xfrm>
              <a:custGeom>
                <a:avLst/>
                <a:gdLst/>
                <a:ahLst/>
                <a:cxnLst/>
                <a:rect l="l" t="t" r="r" b="b"/>
                <a:pathLst>
                  <a:path w="251" h="251" extrusionOk="0">
                    <a:moveTo>
                      <a:pt x="194" y="82"/>
                    </a:moveTo>
                    <a:cubicBezTo>
                      <a:pt x="176" y="69"/>
                      <a:pt x="159" y="55"/>
                      <a:pt x="140" y="43"/>
                    </a:cubicBezTo>
                    <a:cubicBezTo>
                      <a:pt x="83" y="0"/>
                      <a:pt x="1" y="84"/>
                      <a:pt x="43" y="140"/>
                    </a:cubicBezTo>
                    <a:cubicBezTo>
                      <a:pt x="56" y="159"/>
                      <a:pt x="69" y="175"/>
                      <a:pt x="82" y="194"/>
                    </a:cubicBezTo>
                    <a:cubicBezTo>
                      <a:pt x="112" y="234"/>
                      <a:pt x="170" y="250"/>
                      <a:pt x="210" y="210"/>
                    </a:cubicBezTo>
                    <a:cubicBezTo>
                      <a:pt x="251" y="170"/>
                      <a:pt x="236" y="112"/>
                      <a:pt x="194"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8"/>
              <p:cNvSpPr/>
              <p:nvPr/>
            </p:nvSpPr>
            <p:spPr>
              <a:xfrm>
                <a:off x="11340074" y="6329111"/>
                <a:ext cx="23484" cy="18212"/>
              </a:xfrm>
              <a:custGeom>
                <a:avLst/>
                <a:gdLst/>
                <a:ahLst/>
                <a:cxnLst/>
                <a:rect l="l" t="t" r="r" b="b"/>
                <a:pathLst>
                  <a:path w="196" h="152" extrusionOk="0">
                    <a:moveTo>
                      <a:pt x="99" y="152"/>
                    </a:moveTo>
                    <a:cubicBezTo>
                      <a:pt x="196" y="152"/>
                      <a:pt x="196" y="0"/>
                      <a:pt x="99" y="0"/>
                    </a:cubicBezTo>
                    <a:cubicBezTo>
                      <a:pt x="1" y="1"/>
                      <a:pt x="1" y="152"/>
                      <a:pt x="99"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8"/>
              <p:cNvSpPr/>
              <p:nvPr/>
            </p:nvSpPr>
            <p:spPr>
              <a:xfrm>
                <a:off x="11067975" y="6075103"/>
                <a:ext cx="35226" cy="35944"/>
              </a:xfrm>
              <a:custGeom>
                <a:avLst/>
                <a:gdLst/>
                <a:ahLst/>
                <a:cxnLst/>
                <a:rect l="l" t="t" r="r" b="b"/>
                <a:pathLst>
                  <a:path w="294" h="300" extrusionOk="0">
                    <a:moveTo>
                      <a:pt x="161" y="270"/>
                    </a:moveTo>
                    <a:lnTo>
                      <a:pt x="220" y="247"/>
                    </a:lnTo>
                    <a:cubicBezTo>
                      <a:pt x="293" y="215"/>
                      <a:pt x="293" y="85"/>
                      <a:pt x="220" y="53"/>
                    </a:cubicBezTo>
                    <a:cubicBezTo>
                      <a:pt x="200" y="44"/>
                      <a:pt x="180" y="36"/>
                      <a:pt x="161" y="30"/>
                    </a:cubicBezTo>
                    <a:cubicBezTo>
                      <a:pt x="83" y="0"/>
                      <a:pt x="0" y="74"/>
                      <a:pt x="0" y="151"/>
                    </a:cubicBezTo>
                    <a:cubicBezTo>
                      <a:pt x="0" y="226"/>
                      <a:pt x="83" y="300"/>
                      <a:pt x="161"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8"/>
              <p:cNvSpPr/>
              <p:nvPr/>
            </p:nvSpPr>
            <p:spPr>
              <a:xfrm>
                <a:off x="11042454" y="5784192"/>
                <a:ext cx="58230" cy="57032"/>
              </a:xfrm>
              <a:custGeom>
                <a:avLst/>
                <a:gdLst/>
                <a:ahLst/>
                <a:cxnLst/>
                <a:rect l="l" t="t" r="r" b="b"/>
                <a:pathLst>
                  <a:path w="486" h="476" extrusionOk="0">
                    <a:moveTo>
                      <a:pt x="243" y="475"/>
                    </a:moveTo>
                    <a:cubicBezTo>
                      <a:pt x="366" y="475"/>
                      <a:pt x="485" y="366"/>
                      <a:pt x="480" y="238"/>
                    </a:cubicBezTo>
                    <a:cubicBezTo>
                      <a:pt x="475" y="109"/>
                      <a:pt x="376" y="1"/>
                      <a:pt x="243" y="1"/>
                    </a:cubicBezTo>
                    <a:cubicBezTo>
                      <a:pt x="118" y="1"/>
                      <a:pt x="0" y="109"/>
                      <a:pt x="6" y="238"/>
                    </a:cubicBezTo>
                    <a:cubicBezTo>
                      <a:pt x="11" y="367"/>
                      <a:pt x="110" y="475"/>
                      <a:pt x="243"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8"/>
              <p:cNvSpPr/>
              <p:nvPr/>
            </p:nvSpPr>
            <p:spPr>
              <a:xfrm>
                <a:off x="10214414" y="5728717"/>
                <a:ext cx="20369" cy="15935"/>
              </a:xfrm>
              <a:custGeom>
                <a:avLst/>
                <a:gdLst/>
                <a:ahLst/>
                <a:cxnLst/>
                <a:rect l="l" t="t" r="r" b="b"/>
                <a:pathLst>
                  <a:path w="170" h="133" extrusionOk="0">
                    <a:moveTo>
                      <a:pt x="85" y="133"/>
                    </a:moveTo>
                    <a:cubicBezTo>
                      <a:pt x="169" y="133"/>
                      <a:pt x="169" y="1"/>
                      <a:pt x="85" y="1"/>
                    </a:cubicBezTo>
                    <a:cubicBezTo>
                      <a:pt x="1" y="2"/>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8"/>
              <p:cNvSpPr/>
              <p:nvPr/>
            </p:nvSpPr>
            <p:spPr>
              <a:xfrm>
                <a:off x="10175594" y="5860274"/>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8"/>
              <p:cNvSpPr/>
              <p:nvPr/>
            </p:nvSpPr>
            <p:spPr>
              <a:xfrm>
                <a:off x="10139530" y="5558580"/>
                <a:ext cx="65179" cy="62543"/>
              </a:xfrm>
              <a:custGeom>
                <a:avLst/>
                <a:gdLst/>
                <a:ahLst/>
                <a:cxnLst/>
                <a:rect l="l" t="t" r="r" b="b"/>
                <a:pathLst>
                  <a:path w="544" h="522" extrusionOk="0">
                    <a:moveTo>
                      <a:pt x="491" y="140"/>
                    </a:moveTo>
                    <a:cubicBezTo>
                      <a:pt x="483" y="132"/>
                      <a:pt x="477" y="124"/>
                      <a:pt x="471" y="115"/>
                    </a:cubicBezTo>
                    <a:cubicBezTo>
                      <a:pt x="420" y="48"/>
                      <a:pt x="360" y="0"/>
                      <a:pt x="271" y="0"/>
                    </a:cubicBezTo>
                    <a:cubicBezTo>
                      <a:pt x="183" y="0"/>
                      <a:pt x="123" y="48"/>
                      <a:pt x="72" y="115"/>
                    </a:cubicBezTo>
                    <a:cubicBezTo>
                      <a:pt x="66" y="124"/>
                      <a:pt x="59" y="132"/>
                      <a:pt x="53" y="140"/>
                    </a:cubicBezTo>
                    <a:cubicBezTo>
                      <a:pt x="0" y="210"/>
                      <a:pt x="12" y="325"/>
                      <a:pt x="53" y="396"/>
                    </a:cubicBezTo>
                    <a:cubicBezTo>
                      <a:pt x="97" y="473"/>
                      <a:pt x="182" y="521"/>
                      <a:pt x="271" y="521"/>
                    </a:cubicBezTo>
                    <a:cubicBezTo>
                      <a:pt x="361" y="521"/>
                      <a:pt x="444" y="473"/>
                      <a:pt x="491" y="396"/>
                    </a:cubicBezTo>
                    <a:cubicBezTo>
                      <a:pt x="532" y="325"/>
                      <a:pt x="543" y="210"/>
                      <a:pt x="4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8"/>
              <p:cNvSpPr/>
              <p:nvPr/>
            </p:nvSpPr>
            <p:spPr>
              <a:xfrm>
                <a:off x="9341084" y="5574396"/>
                <a:ext cx="26958" cy="21087"/>
              </a:xfrm>
              <a:custGeom>
                <a:avLst/>
                <a:gdLst/>
                <a:ahLst/>
                <a:cxnLst/>
                <a:rect l="l" t="t" r="r" b="b"/>
                <a:pathLst>
                  <a:path w="225" h="176" extrusionOk="0">
                    <a:moveTo>
                      <a:pt x="112" y="175"/>
                    </a:moveTo>
                    <a:cubicBezTo>
                      <a:pt x="224" y="175"/>
                      <a:pt x="224" y="0"/>
                      <a:pt x="112" y="0"/>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8"/>
              <p:cNvSpPr/>
              <p:nvPr/>
            </p:nvSpPr>
            <p:spPr>
              <a:xfrm>
                <a:off x="9337250" y="5372986"/>
                <a:ext cx="34507" cy="26719"/>
              </a:xfrm>
              <a:custGeom>
                <a:avLst/>
                <a:gdLst/>
                <a:ahLst/>
                <a:cxnLst/>
                <a:rect l="l" t="t" r="r" b="b"/>
                <a:pathLst>
                  <a:path w="288" h="223" extrusionOk="0">
                    <a:moveTo>
                      <a:pt x="144" y="223"/>
                    </a:moveTo>
                    <a:cubicBezTo>
                      <a:pt x="288" y="223"/>
                      <a:pt x="288" y="0"/>
                      <a:pt x="144" y="0"/>
                    </a:cubicBezTo>
                    <a:cubicBezTo>
                      <a:pt x="1" y="0"/>
                      <a:pt x="1"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8"/>
              <p:cNvSpPr/>
              <p:nvPr/>
            </p:nvSpPr>
            <p:spPr>
              <a:xfrm>
                <a:off x="9443885" y="5459014"/>
                <a:ext cx="66497" cy="64820"/>
              </a:xfrm>
              <a:custGeom>
                <a:avLst/>
                <a:gdLst/>
                <a:ahLst/>
                <a:cxnLst/>
                <a:rect l="l" t="t" r="r" b="b"/>
                <a:pathLst>
                  <a:path w="555" h="541" extrusionOk="0">
                    <a:moveTo>
                      <a:pt x="277" y="540"/>
                    </a:moveTo>
                    <a:cubicBezTo>
                      <a:pt x="418" y="540"/>
                      <a:pt x="555" y="417"/>
                      <a:pt x="547" y="270"/>
                    </a:cubicBezTo>
                    <a:cubicBezTo>
                      <a:pt x="541" y="124"/>
                      <a:pt x="429" y="0"/>
                      <a:pt x="277" y="0"/>
                    </a:cubicBezTo>
                    <a:cubicBezTo>
                      <a:pt x="136" y="0"/>
                      <a:pt x="1" y="124"/>
                      <a:pt x="7" y="270"/>
                    </a:cubicBezTo>
                    <a:cubicBezTo>
                      <a:pt x="15" y="417"/>
                      <a:pt x="127" y="540"/>
                      <a:pt x="277" y="5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8"/>
              <p:cNvSpPr/>
              <p:nvPr/>
            </p:nvSpPr>
            <p:spPr>
              <a:xfrm>
                <a:off x="10226276" y="4673146"/>
                <a:ext cx="31871" cy="24802"/>
              </a:xfrm>
              <a:custGeom>
                <a:avLst/>
                <a:gdLst/>
                <a:ahLst/>
                <a:cxnLst/>
                <a:rect l="l" t="t" r="r" b="b"/>
                <a:pathLst>
                  <a:path w="266" h="207" extrusionOk="0">
                    <a:moveTo>
                      <a:pt x="133" y="206"/>
                    </a:moveTo>
                    <a:cubicBezTo>
                      <a:pt x="264" y="206"/>
                      <a:pt x="265" y="1"/>
                      <a:pt x="133" y="1"/>
                    </a:cubicBezTo>
                    <a:cubicBezTo>
                      <a:pt x="1"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8"/>
              <p:cNvSpPr/>
              <p:nvPr/>
            </p:nvSpPr>
            <p:spPr>
              <a:xfrm>
                <a:off x="10123355" y="4815127"/>
                <a:ext cx="27677" cy="21207"/>
              </a:xfrm>
              <a:custGeom>
                <a:avLst/>
                <a:gdLst/>
                <a:ahLst/>
                <a:cxnLst/>
                <a:rect l="l" t="t" r="r" b="b"/>
                <a:pathLst>
                  <a:path w="231" h="177" extrusionOk="0">
                    <a:moveTo>
                      <a:pt x="115" y="176"/>
                    </a:moveTo>
                    <a:cubicBezTo>
                      <a:pt x="228" y="176"/>
                      <a:pt x="230" y="0"/>
                      <a:pt x="115" y="0"/>
                    </a:cubicBezTo>
                    <a:cubicBezTo>
                      <a:pt x="0" y="0"/>
                      <a:pt x="0"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8"/>
              <p:cNvSpPr/>
              <p:nvPr/>
            </p:nvSpPr>
            <p:spPr>
              <a:xfrm>
                <a:off x="9988444" y="4760731"/>
                <a:ext cx="16894" cy="13180"/>
              </a:xfrm>
              <a:custGeom>
                <a:avLst/>
                <a:gdLst/>
                <a:ahLst/>
                <a:cxnLst/>
                <a:rect l="l" t="t" r="r" b="b"/>
                <a:pathLst>
                  <a:path w="141" h="110" extrusionOk="0">
                    <a:moveTo>
                      <a:pt x="71" y="109"/>
                    </a:moveTo>
                    <a:cubicBezTo>
                      <a:pt x="140" y="109"/>
                      <a:pt x="140" y="2"/>
                      <a:pt x="71" y="2"/>
                    </a:cubicBezTo>
                    <a:cubicBezTo>
                      <a:pt x="0" y="1"/>
                      <a:pt x="0" y="109"/>
                      <a:pt x="71" y="1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8"/>
              <p:cNvSpPr/>
              <p:nvPr/>
            </p:nvSpPr>
            <p:spPr>
              <a:xfrm>
                <a:off x="10007374" y="4874076"/>
                <a:ext cx="25760" cy="20129"/>
              </a:xfrm>
              <a:custGeom>
                <a:avLst/>
                <a:gdLst/>
                <a:ahLst/>
                <a:cxnLst/>
                <a:rect l="l" t="t" r="r" b="b"/>
                <a:pathLst>
                  <a:path w="215" h="168" extrusionOk="0">
                    <a:moveTo>
                      <a:pt x="108" y="167"/>
                    </a:moveTo>
                    <a:cubicBezTo>
                      <a:pt x="214" y="167"/>
                      <a:pt x="214" y="1"/>
                      <a:pt x="108" y="1"/>
                    </a:cubicBezTo>
                    <a:cubicBezTo>
                      <a:pt x="0" y="1"/>
                      <a:pt x="0"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8"/>
              <p:cNvSpPr/>
              <p:nvPr/>
            </p:nvSpPr>
            <p:spPr>
              <a:xfrm>
                <a:off x="9384337" y="4929790"/>
                <a:ext cx="31032" cy="25281"/>
              </a:xfrm>
              <a:custGeom>
                <a:avLst/>
                <a:gdLst/>
                <a:ahLst/>
                <a:cxnLst/>
                <a:rect l="l" t="t" r="r" b="b"/>
                <a:pathLst>
                  <a:path w="259" h="211" extrusionOk="0">
                    <a:moveTo>
                      <a:pt x="167" y="13"/>
                    </a:moveTo>
                    <a:cubicBezTo>
                      <a:pt x="146" y="8"/>
                      <a:pt x="126" y="4"/>
                      <a:pt x="105" y="3"/>
                    </a:cubicBezTo>
                    <a:cubicBezTo>
                      <a:pt x="50" y="1"/>
                      <a:pt x="0" y="51"/>
                      <a:pt x="0" y="106"/>
                    </a:cubicBezTo>
                    <a:cubicBezTo>
                      <a:pt x="0" y="162"/>
                      <a:pt x="48" y="211"/>
                      <a:pt x="105" y="211"/>
                    </a:cubicBezTo>
                    <a:cubicBezTo>
                      <a:pt x="126" y="211"/>
                      <a:pt x="147" y="206"/>
                      <a:pt x="167" y="200"/>
                    </a:cubicBezTo>
                    <a:cubicBezTo>
                      <a:pt x="258" y="175"/>
                      <a:pt x="258" y="37"/>
                      <a:pt x="167"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8"/>
              <p:cNvSpPr/>
              <p:nvPr/>
            </p:nvSpPr>
            <p:spPr>
              <a:xfrm>
                <a:off x="9341803" y="4780860"/>
                <a:ext cx="25401" cy="19530"/>
              </a:xfrm>
              <a:custGeom>
                <a:avLst/>
                <a:gdLst/>
                <a:ahLst/>
                <a:cxnLst/>
                <a:rect l="l" t="t" r="r" b="b"/>
                <a:pathLst>
                  <a:path w="212" h="163" extrusionOk="0">
                    <a:moveTo>
                      <a:pt x="106" y="163"/>
                    </a:moveTo>
                    <a:cubicBezTo>
                      <a:pt x="211" y="163"/>
                      <a:pt x="212" y="1"/>
                      <a:pt x="106" y="1"/>
                    </a:cubicBezTo>
                    <a:cubicBezTo>
                      <a:pt x="1" y="0"/>
                      <a:pt x="1" y="163"/>
                      <a:pt x="106"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8"/>
              <p:cNvSpPr/>
              <p:nvPr/>
            </p:nvSpPr>
            <p:spPr>
              <a:xfrm>
                <a:off x="9439812" y="4700345"/>
                <a:ext cx="46368" cy="40378"/>
              </a:xfrm>
              <a:custGeom>
                <a:avLst/>
                <a:gdLst/>
                <a:ahLst/>
                <a:cxnLst/>
                <a:rect l="l" t="t" r="r" b="b"/>
                <a:pathLst>
                  <a:path w="387" h="337" extrusionOk="0">
                    <a:moveTo>
                      <a:pt x="165" y="332"/>
                    </a:moveTo>
                    <a:cubicBezTo>
                      <a:pt x="207" y="337"/>
                      <a:pt x="244" y="325"/>
                      <a:pt x="283" y="306"/>
                    </a:cubicBezTo>
                    <a:cubicBezTo>
                      <a:pt x="386" y="257"/>
                      <a:pt x="386" y="81"/>
                      <a:pt x="283" y="31"/>
                    </a:cubicBezTo>
                    <a:cubicBezTo>
                      <a:pt x="244" y="12"/>
                      <a:pt x="207" y="1"/>
                      <a:pt x="165" y="6"/>
                    </a:cubicBezTo>
                    <a:cubicBezTo>
                      <a:pt x="120" y="11"/>
                      <a:pt x="83" y="21"/>
                      <a:pt x="51" y="53"/>
                    </a:cubicBezTo>
                    <a:cubicBezTo>
                      <a:pt x="22" y="81"/>
                      <a:pt x="0" y="128"/>
                      <a:pt x="3" y="168"/>
                    </a:cubicBezTo>
                    <a:cubicBezTo>
                      <a:pt x="4" y="210"/>
                      <a:pt x="19" y="254"/>
                      <a:pt x="51" y="283"/>
                    </a:cubicBezTo>
                    <a:cubicBezTo>
                      <a:pt x="84" y="316"/>
                      <a:pt x="120" y="326"/>
                      <a:pt x="165" y="3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8"/>
              <p:cNvSpPr/>
              <p:nvPr/>
            </p:nvSpPr>
            <p:spPr>
              <a:xfrm>
                <a:off x="12471725" y="4590354"/>
                <a:ext cx="49364" cy="38461"/>
              </a:xfrm>
              <a:custGeom>
                <a:avLst/>
                <a:gdLst/>
                <a:ahLst/>
                <a:cxnLst/>
                <a:rect l="l" t="t" r="r" b="b"/>
                <a:pathLst>
                  <a:path w="412" h="321" extrusionOk="0">
                    <a:moveTo>
                      <a:pt x="206" y="321"/>
                    </a:moveTo>
                    <a:cubicBezTo>
                      <a:pt x="412" y="321"/>
                      <a:pt x="412" y="0"/>
                      <a:pt x="206" y="0"/>
                    </a:cubicBezTo>
                    <a:cubicBezTo>
                      <a:pt x="1" y="1"/>
                      <a:pt x="1" y="321"/>
                      <a:pt x="206" y="3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8"/>
              <p:cNvSpPr/>
              <p:nvPr/>
            </p:nvSpPr>
            <p:spPr>
              <a:xfrm>
                <a:off x="12613825" y="4466585"/>
                <a:ext cx="22286" cy="17373"/>
              </a:xfrm>
              <a:custGeom>
                <a:avLst/>
                <a:gdLst/>
                <a:ahLst/>
                <a:cxnLst/>
                <a:rect l="l" t="t" r="r" b="b"/>
                <a:pathLst>
                  <a:path w="186" h="145" extrusionOk="0">
                    <a:moveTo>
                      <a:pt x="94" y="144"/>
                    </a:moveTo>
                    <a:cubicBezTo>
                      <a:pt x="186" y="144"/>
                      <a:pt x="186" y="2"/>
                      <a:pt x="94" y="2"/>
                    </a:cubicBezTo>
                    <a:cubicBezTo>
                      <a:pt x="1" y="1"/>
                      <a:pt x="1" y="144"/>
                      <a:pt x="94"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8"/>
              <p:cNvSpPr/>
              <p:nvPr/>
            </p:nvSpPr>
            <p:spPr>
              <a:xfrm>
                <a:off x="12677926" y="4536557"/>
                <a:ext cx="22525" cy="17733"/>
              </a:xfrm>
              <a:custGeom>
                <a:avLst/>
                <a:gdLst/>
                <a:ahLst/>
                <a:cxnLst/>
                <a:rect l="l" t="t" r="r" b="b"/>
                <a:pathLst>
                  <a:path w="188" h="148" extrusionOk="0">
                    <a:moveTo>
                      <a:pt x="93" y="147"/>
                    </a:moveTo>
                    <a:cubicBezTo>
                      <a:pt x="187" y="147"/>
                      <a:pt x="187" y="2"/>
                      <a:pt x="93" y="2"/>
                    </a:cubicBezTo>
                    <a:cubicBezTo>
                      <a:pt x="1" y="1"/>
                      <a:pt x="1" y="147"/>
                      <a:pt x="93"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8"/>
              <p:cNvSpPr/>
              <p:nvPr/>
            </p:nvSpPr>
            <p:spPr>
              <a:xfrm>
                <a:off x="12753170" y="4428844"/>
                <a:ext cx="47447" cy="53078"/>
              </a:xfrm>
              <a:custGeom>
                <a:avLst/>
                <a:gdLst/>
                <a:ahLst/>
                <a:cxnLst/>
                <a:rect l="l" t="t" r="r" b="b"/>
                <a:pathLst>
                  <a:path w="396" h="443" extrusionOk="0">
                    <a:moveTo>
                      <a:pt x="16" y="143"/>
                    </a:moveTo>
                    <a:cubicBezTo>
                      <a:pt x="3" y="206"/>
                      <a:pt x="0" y="267"/>
                      <a:pt x="38" y="324"/>
                    </a:cubicBezTo>
                    <a:cubicBezTo>
                      <a:pt x="117" y="442"/>
                      <a:pt x="277" y="442"/>
                      <a:pt x="359" y="324"/>
                    </a:cubicBezTo>
                    <a:cubicBezTo>
                      <a:pt x="396" y="267"/>
                      <a:pt x="392" y="206"/>
                      <a:pt x="381" y="143"/>
                    </a:cubicBezTo>
                    <a:cubicBezTo>
                      <a:pt x="366" y="66"/>
                      <a:pt x="276" y="0"/>
                      <a:pt x="198" y="5"/>
                    </a:cubicBezTo>
                    <a:cubicBezTo>
                      <a:pt x="118" y="8"/>
                      <a:pt x="32" y="60"/>
                      <a:pt x="16"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8"/>
              <p:cNvSpPr/>
              <p:nvPr/>
            </p:nvSpPr>
            <p:spPr>
              <a:xfrm>
                <a:off x="12911086" y="4560880"/>
                <a:ext cx="35226" cy="27557"/>
              </a:xfrm>
              <a:custGeom>
                <a:avLst/>
                <a:gdLst/>
                <a:ahLst/>
                <a:cxnLst/>
                <a:rect l="l" t="t" r="r" b="b"/>
                <a:pathLst>
                  <a:path w="294" h="230" extrusionOk="0">
                    <a:moveTo>
                      <a:pt x="146" y="229"/>
                    </a:moveTo>
                    <a:cubicBezTo>
                      <a:pt x="293" y="229"/>
                      <a:pt x="293" y="0"/>
                      <a:pt x="146" y="0"/>
                    </a:cubicBezTo>
                    <a:cubicBezTo>
                      <a:pt x="0" y="0"/>
                      <a:pt x="0" y="229"/>
                      <a:pt x="14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8"/>
              <p:cNvSpPr/>
              <p:nvPr/>
            </p:nvSpPr>
            <p:spPr>
              <a:xfrm>
                <a:off x="13113333" y="4620907"/>
                <a:ext cx="15935" cy="12461"/>
              </a:xfrm>
              <a:custGeom>
                <a:avLst/>
                <a:gdLst/>
                <a:ahLst/>
                <a:cxnLst/>
                <a:rect l="l" t="t" r="r" b="b"/>
                <a:pathLst>
                  <a:path w="133" h="104" extrusionOk="0">
                    <a:moveTo>
                      <a:pt x="66" y="104"/>
                    </a:moveTo>
                    <a:cubicBezTo>
                      <a:pt x="132" y="104"/>
                      <a:pt x="132" y="0"/>
                      <a:pt x="66" y="0"/>
                    </a:cubicBezTo>
                    <a:cubicBezTo>
                      <a:pt x="1" y="0"/>
                      <a:pt x="1" y="104"/>
                      <a:pt x="66" y="1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8"/>
              <p:cNvSpPr/>
              <p:nvPr/>
            </p:nvSpPr>
            <p:spPr>
              <a:xfrm>
                <a:off x="13118485" y="4491866"/>
                <a:ext cx="17253" cy="13539"/>
              </a:xfrm>
              <a:custGeom>
                <a:avLst/>
                <a:gdLst/>
                <a:ahLst/>
                <a:cxnLst/>
                <a:rect l="l" t="t" r="r" b="b"/>
                <a:pathLst>
                  <a:path w="144" h="113" extrusionOk="0">
                    <a:moveTo>
                      <a:pt x="73" y="112"/>
                    </a:moveTo>
                    <a:cubicBezTo>
                      <a:pt x="143" y="112"/>
                      <a:pt x="143" y="2"/>
                      <a:pt x="73" y="2"/>
                    </a:cubicBezTo>
                    <a:cubicBezTo>
                      <a:pt x="1" y="1"/>
                      <a:pt x="1" y="112"/>
                      <a:pt x="73"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8"/>
              <p:cNvSpPr/>
              <p:nvPr/>
            </p:nvSpPr>
            <p:spPr>
              <a:xfrm>
                <a:off x="13112614" y="4315978"/>
                <a:ext cx="64341" cy="50083"/>
              </a:xfrm>
              <a:custGeom>
                <a:avLst/>
                <a:gdLst/>
                <a:ahLst/>
                <a:cxnLst/>
                <a:rect l="l" t="t" r="r" b="b"/>
                <a:pathLst>
                  <a:path w="537" h="418" extrusionOk="0">
                    <a:moveTo>
                      <a:pt x="267" y="417"/>
                    </a:moveTo>
                    <a:cubicBezTo>
                      <a:pt x="536" y="417"/>
                      <a:pt x="536" y="1"/>
                      <a:pt x="267" y="1"/>
                    </a:cubicBezTo>
                    <a:cubicBezTo>
                      <a:pt x="0" y="1"/>
                      <a:pt x="0" y="417"/>
                      <a:pt x="267"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8"/>
              <p:cNvSpPr/>
              <p:nvPr/>
            </p:nvSpPr>
            <p:spPr>
              <a:xfrm>
                <a:off x="13242254" y="4061730"/>
                <a:ext cx="26839" cy="20968"/>
              </a:xfrm>
              <a:custGeom>
                <a:avLst/>
                <a:gdLst/>
                <a:ahLst/>
                <a:cxnLst/>
                <a:rect l="l" t="t" r="r" b="b"/>
                <a:pathLst>
                  <a:path w="224" h="175" extrusionOk="0">
                    <a:moveTo>
                      <a:pt x="112" y="175"/>
                    </a:moveTo>
                    <a:cubicBezTo>
                      <a:pt x="224" y="175"/>
                      <a:pt x="224"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8"/>
              <p:cNvSpPr/>
              <p:nvPr/>
            </p:nvSpPr>
            <p:spPr>
              <a:xfrm>
                <a:off x="13301562" y="4109416"/>
                <a:ext cx="24922" cy="19290"/>
              </a:xfrm>
              <a:custGeom>
                <a:avLst/>
                <a:gdLst/>
                <a:ahLst/>
                <a:cxnLst/>
                <a:rect l="l" t="t" r="r" b="b"/>
                <a:pathLst>
                  <a:path w="208" h="161" extrusionOk="0">
                    <a:moveTo>
                      <a:pt x="105" y="161"/>
                    </a:moveTo>
                    <a:cubicBezTo>
                      <a:pt x="208" y="161"/>
                      <a:pt x="208" y="1"/>
                      <a:pt x="105" y="1"/>
                    </a:cubicBezTo>
                    <a:cubicBezTo>
                      <a:pt x="2" y="0"/>
                      <a:pt x="1" y="161"/>
                      <a:pt x="105"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8"/>
              <p:cNvSpPr/>
              <p:nvPr/>
            </p:nvSpPr>
            <p:spPr>
              <a:xfrm>
                <a:off x="13219010" y="4202273"/>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8"/>
              <p:cNvSpPr/>
              <p:nvPr/>
            </p:nvSpPr>
            <p:spPr>
              <a:xfrm>
                <a:off x="13077509" y="4038366"/>
                <a:ext cx="49364" cy="49124"/>
              </a:xfrm>
              <a:custGeom>
                <a:avLst/>
                <a:gdLst/>
                <a:ahLst/>
                <a:cxnLst/>
                <a:rect l="l" t="t" r="r" b="b"/>
                <a:pathLst>
                  <a:path w="412" h="410" extrusionOk="0">
                    <a:moveTo>
                      <a:pt x="100" y="67"/>
                    </a:moveTo>
                    <a:cubicBezTo>
                      <a:pt x="74" y="89"/>
                      <a:pt x="53" y="110"/>
                      <a:pt x="36" y="141"/>
                    </a:cubicBezTo>
                    <a:cubicBezTo>
                      <a:pt x="0" y="203"/>
                      <a:pt x="7" y="294"/>
                      <a:pt x="62" y="346"/>
                    </a:cubicBezTo>
                    <a:cubicBezTo>
                      <a:pt x="117" y="396"/>
                      <a:pt x="199" y="410"/>
                      <a:pt x="267" y="372"/>
                    </a:cubicBezTo>
                    <a:cubicBezTo>
                      <a:pt x="297" y="354"/>
                      <a:pt x="318" y="332"/>
                      <a:pt x="341" y="306"/>
                    </a:cubicBezTo>
                    <a:cubicBezTo>
                      <a:pt x="397" y="240"/>
                      <a:pt x="411" y="135"/>
                      <a:pt x="341" y="68"/>
                    </a:cubicBezTo>
                    <a:cubicBezTo>
                      <a:pt x="267" y="1"/>
                      <a:pt x="173" y="6"/>
                      <a:pt x="100" y="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8"/>
              <p:cNvSpPr/>
              <p:nvPr/>
            </p:nvSpPr>
            <p:spPr>
              <a:xfrm>
                <a:off x="11870375" y="3125974"/>
                <a:ext cx="60507" cy="46967"/>
              </a:xfrm>
              <a:custGeom>
                <a:avLst/>
                <a:gdLst/>
                <a:ahLst/>
                <a:cxnLst/>
                <a:rect l="l" t="t" r="r" b="b"/>
                <a:pathLst>
                  <a:path w="505" h="392" extrusionOk="0">
                    <a:moveTo>
                      <a:pt x="253" y="392"/>
                    </a:moveTo>
                    <a:cubicBezTo>
                      <a:pt x="505" y="392"/>
                      <a:pt x="505" y="1"/>
                      <a:pt x="253" y="1"/>
                    </a:cubicBezTo>
                    <a:cubicBezTo>
                      <a:pt x="1" y="2"/>
                      <a:pt x="1" y="392"/>
                      <a:pt x="253" y="3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8"/>
              <p:cNvSpPr/>
              <p:nvPr/>
            </p:nvSpPr>
            <p:spPr>
              <a:xfrm>
                <a:off x="11648238" y="2876519"/>
                <a:ext cx="26120" cy="20369"/>
              </a:xfrm>
              <a:custGeom>
                <a:avLst/>
                <a:gdLst/>
                <a:ahLst/>
                <a:cxnLst/>
                <a:rect l="l" t="t" r="r" b="b"/>
                <a:pathLst>
                  <a:path w="218" h="170" extrusionOk="0">
                    <a:moveTo>
                      <a:pt x="108" y="170"/>
                    </a:moveTo>
                    <a:cubicBezTo>
                      <a:pt x="217" y="170"/>
                      <a:pt x="217" y="1"/>
                      <a:pt x="108" y="1"/>
                    </a:cubicBezTo>
                    <a:cubicBezTo>
                      <a:pt x="1" y="1"/>
                      <a:pt x="1"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8"/>
              <p:cNvSpPr/>
              <p:nvPr/>
            </p:nvSpPr>
            <p:spPr>
              <a:xfrm>
                <a:off x="10608246" y="2800317"/>
                <a:ext cx="27078" cy="20968"/>
              </a:xfrm>
              <a:custGeom>
                <a:avLst/>
                <a:gdLst/>
                <a:ahLst/>
                <a:cxnLst/>
                <a:rect l="l" t="t" r="r" b="b"/>
                <a:pathLst>
                  <a:path w="226" h="175" extrusionOk="0">
                    <a:moveTo>
                      <a:pt x="114" y="175"/>
                    </a:moveTo>
                    <a:cubicBezTo>
                      <a:pt x="225" y="175"/>
                      <a:pt x="225" y="1"/>
                      <a:pt x="114" y="1"/>
                    </a:cubicBezTo>
                    <a:cubicBezTo>
                      <a:pt x="2" y="1"/>
                      <a:pt x="1" y="175"/>
                      <a:pt x="114"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8"/>
              <p:cNvSpPr/>
              <p:nvPr/>
            </p:nvSpPr>
            <p:spPr>
              <a:xfrm>
                <a:off x="10015043" y="3269393"/>
                <a:ext cx="22286" cy="17253"/>
              </a:xfrm>
              <a:custGeom>
                <a:avLst/>
                <a:gdLst/>
                <a:ahLst/>
                <a:cxnLst/>
                <a:rect l="l" t="t" r="r" b="b"/>
                <a:pathLst>
                  <a:path w="186" h="144" extrusionOk="0">
                    <a:moveTo>
                      <a:pt x="92" y="144"/>
                    </a:moveTo>
                    <a:cubicBezTo>
                      <a:pt x="185" y="144"/>
                      <a:pt x="185" y="2"/>
                      <a:pt x="92" y="2"/>
                    </a:cubicBezTo>
                    <a:cubicBezTo>
                      <a:pt x="1" y="1"/>
                      <a:pt x="1" y="144"/>
                      <a:pt x="92"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8"/>
              <p:cNvSpPr/>
              <p:nvPr/>
            </p:nvSpPr>
            <p:spPr>
              <a:xfrm>
                <a:off x="10125152" y="3496562"/>
                <a:ext cx="23963" cy="18571"/>
              </a:xfrm>
              <a:custGeom>
                <a:avLst/>
                <a:gdLst/>
                <a:ahLst/>
                <a:cxnLst/>
                <a:rect l="l" t="t" r="r" b="b"/>
                <a:pathLst>
                  <a:path w="200"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8"/>
              <p:cNvSpPr/>
              <p:nvPr/>
            </p:nvSpPr>
            <p:spPr>
              <a:xfrm>
                <a:off x="10008932" y="3753925"/>
                <a:ext cx="22645" cy="17733"/>
              </a:xfrm>
              <a:custGeom>
                <a:avLst/>
                <a:gdLst/>
                <a:ahLst/>
                <a:cxnLst/>
                <a:rect l="l" t="t" r="r" b="b"/>
                <a:pathLst>
                  <a:path w="189" h="148" extrusionOk="0">
                    <a:moveTo>
                      <a:pt x="95" y="147"/>
                    </a:moveTo>
                    <a:cubicBezTo>
                      <a:pt x="189" y="147"/>
                      <a:pt x="189" y="2"/>
                      <a:pt x="95" y="2"/>
                    </a:cubicBezTo>
                    <a:cubicBezTo>
                      <a:pt x="1" y="1"/>
                      <a:pt x="1" y="147"/>
                      <a:pt x="95"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8"/>
              <p:cNvSpPr/>
              <p:nvPr/>
            </p:nvSpPr>
            <p:spPr>
              <a:xfrm>
                <a:off x="9825136" y="3855049"/>
                <a:ext cx="63262" cy="49124"/>
              </a:xfrm>
              <a:custGeom>
                <a:avLst/>
                <a:gdLst/>
                <a:ahLst/>
                <a:cxnLst/>
                <a:rect l="l" t="t" r="r" b="b"/>
                <a:pathLst>
                  <a:path w="528" h="410" extrusionOk="0">
                    <a:moveTo>
                      <a:pt x="264" y="410"/>
                    </a:moveTo>
                    <a:cubicBezTo>
                      <a:pt x="527" y="410"/>
                      <a:pt x="528" y="0"/>
                      <a:pt x="264" y="0"/>
                    </a:cubicBezTo>
                    <a:cubicBezTo>
                      <a:pt x="1" y="0"/>
                      <a:pt x="1" y="410"/>
                      <a:pt x="264" y="4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8"/>
              <p:cNvSpPr/>
              <p:nvPr/>
            </p:nvSpPr>
            <p:spPr>
              <a:xfrm>
                <a:off x="9373554" y="4375406"/>
                <a:ext cx="32110" cy="24682"/>
              </a:xfrm>
              <a:custGeom>
                <a:avLst/>
                <a:gdLst/>
                <a:ahLst/>
                <a:cxnLst/>
                <a:rect l="l" t="t" r="r" b="b"/>
                <a:pathLst>
                  <a:path w="268" h="206" extrusionOk="0">
                    <a:moveTo>
                      <a:pt x="134" y="206"/>
                    </a:moveTo>
                    <a:cubicBezTo>
                      <a:pt x="266" y="206"/>
                      <a:pt x="267" y="0"/>
                      <a:pt x="134" y="0"/>
                    </a:cubicBezTo>
                    <a:cubicBezTo>
                      <a:pt x="0" y="0"/>
                      <a:pt x="0"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8"/>
              <p:cNvSpPr/>
              <p:nvPr/>
            </p:nvSpPr>
            <p:spPr>
              <a:xfrm>
                <a:off x="9311850" y="4225397"/>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8"/>
              <p:cNvSpPr/>
              <p:nvPr/>
            </p:nvSpPr>
            <p:spPr>
              <a:xfrm>
                <a:off x="9406383" y="4136495"/>
                <a:ext cx="48166" cy="46967"/>
              </a:xfrm>
              <a:custGeom>
                <a:avLst/>
                <a:gdLst/>
                <a:ahLst/>
                <a:cxnLst/>
                <a:rect l="l" t="t" r="r" b="b"/>
                <a:pathLst>
                  <a:path w="402" h="392" extrusionOk="0">
                    <a:moveTo>
                      <a:pt x="201" y="391"/>
                    </a:moveTo>
                    <a:cubicBezTo>
                      <a:pt x="304" y="391"/>
                      <a:pt x="401" y="302"/>
                      <a:pt x="396" y="196"/>
                    </a:cubicBezTo>
                    <a:cubicBezTo>
                      <a:pt x="391" y="91"/>
                      <a:pt x="311" y="0"/>
                      <a:pt x="201" y="0"/>
                    </a:cubicBezTo>
                    <a:cubicBezTo>
                      <a:pt x="99" y="0"/>
                      <a:pt x="1" y="91"/>
                      <a:pt x="6" y="196"/>
                    </a:cubicBezTo>
                    <a:cubicBezTo>
                      <a:pt x="10" y="302"/>
                      <a:pt x="90" y="391"/>
                      <a:pt x="201" y="3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8"/>
              <p:cNvSpPr/>
              <p:nvPr/>
            </p:nvSpPr>
            <p:spPr>
              <a:xfrm>
                <a:off x="12156971" y="6579764"/>
                <a:ext cx="24802" cy="19290"/>
              </a:xfrm>
              <a:custGeom>
                <a:avLst/>
                <a:gdLst/>
                <a:ahLst/>
                <a:cxnLst/>
                <a:rect l="l" t="t" r="r" b="b"/>
                <a:pathLst>
                  <a:path w="207" h="161" extrusionOk="0">
                    <a:moveTo>
                      <a:pt x="104" y="161"/>
                    </a:moveTo>
                    <a:cubicBezTo>
                      <a:pt x="206" y="161"/>
                      <a:pt x="206" y="1"/>
                      <a:pt x="104" y="1"/>
                    </a:cubicBezTo>
                    <a:cubicBezTo>
                      <a:pt x="1" y="0"/>
                      <a:pt x="1" y="161"/>
                      <a:pt x="104"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8"/>
              <p:cNvSpPr/>
              <p:nvPr/>
            </p:nvSpPr>
            <p:spPr>
              <a:xfrm>
                <a:off x="12210529" y="6749782"/>
                <a:ext cx="23004" cy="17972"/>
              </a:xfrm>
              <a:custGeom>
                <a:avLst/>
                <a:gdLst/>
                <a:ahLst/>
                <a:cxnLst/>
                <a:rect l="l" t="t" r="r" b="b"/>
                <a:pathLst>
                  <a:path w="192" h="150" extrusionOk="0">
                    <a:moveTo>
                      <a:pt x="96" y="149"/>
                    </a:moveTo>
                    <a:cubicBezTo>
                      <a:pt x="191" y="149"/>
                      <a:pt x="192" y="1"/>
                      <a:pt x="96" y="1"/>
                    </a:cubicBezTo>
                    <a:cubicBezTo>
                      <a:pt x="1" y="1"/>
                      <a:pt x="1" y="149"/>
                      <a:pt x="96" y="1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8"/>
              <p:cNvSpPr/>
              <p:nvPr/>
            </p:nvSpPr>
            <p:spPr>
              <a:xfrm>
                <a:off x="12238206" y="6478161"/>
                <a:ext cx="61106" cy="47327"/>
              </a:xfrm>
              <a:custGeom>
                <a:avLst/>
                <a:gdLst/>
                <a:ahLst/>
                <a:cxnLst/>
                <a:rect l="l" t="t" r="r" b="b"/>
                <a:pathLst>
                  <a:path w="510" h="395" extrusionOk="0">
                    <a:moveTo>
                      <a:pt x="255" y="395"/>
                    </a:moveTo>
                    <a:cubicBezTo>
                      <a:pt x="508" y="395"/>
                      <a:pt x="509" y="0"/>
                      <a:pt x="255" y="0"/>
                    </a:cubicBezTo>
                    <a:cubicBezTo>
                      <a:pt x="2" y="0"/>
                      <a:pt x="1" y="395"/>
                      <a:pt x="255" y="3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8"/>
              <p:cNvSpPr/>
              <p:nvPr/>
            </p:nvSpPr>
            <p:spPr>
              <a:xfrm>
                <a:off x="12557512" y="6607082"/>
                <a:ext cx="29834" cy="22885"/>
              </a:xfrm>
              <a:custGeom>
                <a:avLst/>
                <a:gdLst/>
                <a:ahLst/>
                <a:cxnLst/>
                <a:rect l="l" t="t" r="r" b="b"/>
                <a:pathLst>
                  <a:path w="249" h="191" extrusionOk="0">
                    <a:moveTo>
                      <a:pt x="125" y="191"/>
                    </a:moveTo>
                    <a:cubicBezTo>
                      <a:pt x="247" y="191"/>
                      <a:pt x="248" y="0"/>
                      <a:pt x="125" y="0"/>
                    </a:cubicBezTo>
                    <a:cubicBezTo>
                      <a:pt x="1" y="0"/>
                      <a:pt x="1" y="191"/>
                      <a:pt x="125"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8"/>
              <p:cNvSpPr/>
              <p:nvPr/>
            </p:nvSpPr>
            <p:spPr>
              <a:xfrm>
                <a:off x="12630360" y="6768113"/>
                <a:ext cx="35825" cy="27917"/>
              </a:xfrm>
              <a:custGeom>
                <a:avLst/>
                <a:gdLst/>
                <a:ahLst/>
                <a:cxnLst/>
                <a:rect l="l" t="t" r="r" b="b"/>
                <a:pathLst>
                  <a:path w="299" h="233" extrusionOk="0">
                    <a:moveTo>
                      <a:pt x="150" y="233"/>
                    </a:moveTo>
                    <a:cubicBezTo>
                      <a:pt x="298" y="233"/>
                      <a:pt x="298" y="2"/>
                      <a:pt x="150" y="2"/>
                    </a:cubicBezTo>
                    <a:cubicBezTo>
                      <a:pt x="0" y="1"/>
                      <a:pt x="0" y="233"/>
                      <a:pt x="150" y="2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8"/>
              <p:cNvSpPr/>
              <p:nvPr/>
            </p:nvSpPr>
            <p:spPr>
              <a:xfrm>
                <a:off x="13079785" y="6821191"/>
                <a:ext cx="31751" cy="27078"/>
              </a:xfrm>
              <a:custGeom>
                <a:avLst/>
                <a:gdLst/>
                <a:ahLst/>
                <a:cxnLst/>
                <a:rect l="l" t="t" r="r" b="b"/>
                <a:pathLst>
                  <a:path w="265" h="226" extrusionOk="0">
                    <a:moveTo>
                      <a:pt x="130" y="211"/>
                    </a:moveTo>
                    <a:cubicBezTo>
                      <a:pt x="146" y="209"/>
                      <a:pt x="160" y="205"/>
                      <a:pt x="176" y="202"/>
                    </a:cubicBezTo>
                    <a:cubicBezTo>
                      <a:pt x="265" y="184"/>
                      <a:pt x="265" y="42"/>
                      <a:pt x="176" y="23"/>
                    </a:cubicBezTo>
                    <a:cubicBezTo>
                      <a:pt x="160" y="21"/>
                      <a:pt x="146" y="16"/>
                      <a:pt x="130" y="13"/>
                    </a:cubicBezTo>
                    <a:cubicBezTo>
                      <a:pt x="66" y="1"/>
                      <a:pt x="0" y="44"/>
                      <a:pt x="0" y="112"/>
                    </a:cubicBezTo>
                    <a:cubicBezTo>
                      <a:pt x="1" y="181"/>
                      <a:pt x="66" y="225"/>
                      <a:pt x="130"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8"/>
              <p:cNvSpPr/>
              <p:nvPr/>
            </p:nvSpPr>
            <p:spPr>
              <a:xfrm>
                <a:off x="13065647" y="6677174"/>
                <a:ext cx="29714" cy="23004"/>
              </a:xfrm>
              <a:custGeom>
                <a:avLst/>
                <a:gdLst/>
                <a:ahLst/>
                <a:cxnLst/>
                <a:rect l="l" t="t" r="r" b="b"/>
                <a:pathLst>
                  <a:path w="248"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8"/>
              <p:cNvSpPr/>
              <p:nvPr/>
            </p:nvSpPr>
            <p:spPr>
              <a:xfrm>
                <a:off x="13295571" y="6425682"/>
                <a:ext cx="60507" cy="58949"/>
              </a:xfrm>
              <a:custGeom>
                <a:avLst/>
                <a:gdLst/>
                <a:ahLst/>
                <a:cxnLst/>
                <a:rect l="l" t="t" r="r" b="b"/>
                <a:pathLst>
                  <a:path w="505" h="492" extrusionOk="0">
                    <a:moveTo>
                      <a:pt x="252" y="491"/>
                    </a:moveTo>
                    <a:cubicBezTo>
                      <a:pt x="380" y="491"/>
                      <a:pt x="504" y="377"/>
                      <a:pt x="498" y="245"/>
                    </a:cubicBezTo>
                    <a:cubicBezTo>
                      <a:pt x="491" y="113"/>
                      <a:pt x="390" y="1"/>
                      <a:pt x="252" y="1"/>
                    </a:cubicBezTo>
                    <a:cubicBezTo>
                      <a:pt x="125" y="1"/>
                      <a:pt x="0" y="114"/>
                      <a:pt x="8" y="245"/>
                    </a:cubicBezTo>
                    <a:cubicBezTo>
                      <a:pt x="13" y="377"/>
                      <a:pt x="114" y="491"/>
                      <a:pt x="252" y="4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8"/>
              <p:cNvSpPr/>
              <p:nvPr/>
            </p:nvSpPr>
            <p:spPr>
              <a:xfrm>
                <a:off x="13060734" y="6158015"/>
                <a:ext cx="27917" cy="21806"/>
              </a:xfrm>
              <a:custGeom>
                <a:avLst/>
                <a:gdLst/>
                <a:ahLst/>
                <a:cxnLst/>
                <a:rect l="l" t="t" r="r" b="b"/>
                <a:pathLst>
                  <a:path w="233" h="182" extrusionOk="0">
                    <a:moveTo>
                      <a:pt x="117" y="182"/>
                    </a:moveTo>
                    <a:cubicBezTo>
                      <a:pt x="233" y="182"/>
                      <a:pt x="233" y="1"/>
                      <a:pt x="117" y="1"/>
                    </a:cubicBezTo>
                    <a:cubicBezTo>
                      <a:pt x="1" y="0"/>
                      <a:pt x="1" y="182"/>
                      <a:pt x="117" y="1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8"/>
              <p:cNvSpPr/>
              <p:nvPr/>
            </p:nvSpPr>
            <p:spPr>
              <a:xfrm>
                <a:off x="12844948" y="6210853"/>
                <a:ext cx="27198" cy="21207"/>
              </a:xfrm>
              <a:custGeom>
                <a:avLst/>
                <a:gdLst/>
                <a:ahLst/>
                <a:cxnLst/>
                <a:rect l="l" t="t" r="r" b="b"/>
                <a:pathLst>
                  <a:path w="227" h="177" extrusionOk="0">
                    <a:moveTo>
                      <a:pt x="115" y="176"/>
                    </a:moveTo>
                    <a:cubicBezTo>
                      <a:pt x="226" y="176"/>
                      <a:pt x="226" y="2"/>
                      <a:pt x="115" y="2"/>
                    </a:cubicBezTo>
                    <a:cubicBezTo>
                      <a:pt x="2" y="1"/>
                      <a:pt x="1"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8"/>
              <p:cNvSpPr/>
              <p:nvPr/>
            </p:nvSpPr>
            <p:spPr>
              <a:xfrm>
                <a:off x="12816073" y="6059287"/>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8"/>
              <p:cNvSpPr/>
              <p:nvPr/>
            </p:nvSpPr>
            <p:spPr>
              <a:xfrm>
                <a:off x="12972311" y="6097748"/>
                <a:ext cx="17852" cy="13899"/>
              </a:xfrm>
              <a:custGeom>
                <a:avLst/>
                <a:gdLst/>
                <a:ahLst/>
                <a:cxnLst/>
                <a:rect l="l" t="t" r="r" b="b"/>
                <a:pathLst>
                  <a:path w="149" h="116" extrusionOk="0">
                    <a:moveTo>
                      <a:pt x="75" y="115"/>
                    </a:moveTo>
                    <a:cubicBezTo>
                      <a:pt x="148" y="115"/>
                      <a:pt x="148" y="0"/>
                      <a:pt x="75" y="0"/>
                    </a:cubicBezTo>
                    <a:cubicBezTo>
                      <a:pt x="1" y="1"/>
                      <a:pt x="1" y="115"/>
                      <a:pt x="75" y="1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8"/>
              <p:cNvSpPr/>
              <p:nvPr/>
            </p:nvSpPr>
            <p:spPr>
              <a:xfrm>
                <a:off x="12503955" y="5957924"/>
                <a:ext cx="42654" cy="42295"/>
              </a:xfrm>
              <a:custGeom>
                <a:avLst/>
                <a:gdLst/>
                <a:ahLst/>
                <a:cxnLst/>
                <a:rect l="l" t="t" r="r" b="b"/>
                <a:pathLst>
                  <a:path w="356" h="353" extrusionOk="0">
                    <a:moveTo>
                      <a:pt x="279" y="299"/>
                    </a:moveTo>
                    <a:cubicBezTo>
                      <a:pt x="284" y="293"/>
                      <a:pt x="289" y="287"/>
                      <a:pt x="295" y="278"/>
                    </a:cubicBezTo>
                    <a:cubicBezTo>
                      <a:pt x="336" y="225"/>
                      <a:pt x="356" y="166"/>
                      <a:pt x="327" y="102"/>
                    </a:cubicBezTo>
                    <a:cubicBezTo>
                      <a:pt x="304" y="45"/>
                      <a:pt x="245" y="1"/>
                      <a:pt x="180" y="3"/>
                    </a:cubicBezTo>
                    <a:cubicBezTo>
                      <a:pt x="124" y="6"/>
                      <a:pt x="69" y="33"/>
                      <a:pt x="41" y="83"/>
                    </a:cubicBezTo>
                    <a:cubicBezTo>
                      <a:pt x="0" y="152"/>
                      <a:pt x="21" y="222"/>
                      <a:pt x="66" y="278"/>
                    </a:cubicBezTo>
                    <a:cubicBezTo>
                      <a:pt x="71" y="285"/>
                      <a:pt x="76" y="292"/>
                      <a:pt x="82" y="299"/>
                    </a:cubicBezTo>
                    <a:cubicBezTo>
                      <a:pt x="126" y="353"/>
                      <a:pt x="237" y="353"/>
                      <a:pt x="279" y="2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8"/>
              <p:cNvSpPr/>
              <p:nvPr/>
            </p:nvSpPr>
            <p:spPr>
              <a:xfrm>
                <a:off x="12656000" y="5946302"/>
                <a:ext cx="31272" cy="24562"/>
              </a:xfrm>
              <a:custGeom>
                <a:avLst/>
                <a:gdLst/>
                <a:ahLst/>
                <a:cxnLst/>
                <a:rect l="l" t="t" r="r" b="b"/>
                <a:pathLst>
                  <a:path w="261" h="205" extrusionOk="0">
                    <a:moveTo>
                      <a:pt x="131" y="204"/>
                    </a:moveTo>
                    <a:cubicBezTo>
                      <a:pt x="261" y="204"/>
                      <a:pt x="261" y="1"/>
                      <a:pt x="131" y="1"/>
                    </a:cubicBezTo>
                    <a:cubicBezTo>
                      <a:pt x="0" y="2"/>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8"/>
              <p:cNvSpPr/>
              <p:nvPr/>
            </p:nvSpPr>
            <p:spPr>
              <a:xfrm>
                <a:off x="11415078" y="6504161"/>
                <a:ext cx="83751" cy="65179"/>
              </a:xfrm>
              <a:custGeom>
                <a:avLst/>
                <a:gdLst/>
                <a:ahLst/>
                <a:cxnLst/>
                <a:rect l="l" t="t" r="r" b="b"/>
                <a:pathLst>
                  <a:path w="699" h="544" extrusionOk="0">
                    <a:moveTo>
                      <a:pt x="349" y="544"/>
                    </a:moveTo>
                    <a:cubicBezTo>
                      <a:pt x="698" y="544"/>
                      <a:pt x="698" y="1"/>
                      <a:pt x="349" y="1"/>
                    </a:cubicBezTo>
                    <a:cubicBezTo>
                      <a:pt x="0" y="1"/>
                      <a:pt x="0" y="544"/>
                      <a:pt x="349" y="5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8"/>
              <p:cNvSpPr/>
              <p:nvPr/>
            </p:nvSpPr>
            <p:spPr>
              <a:xfrm>
                <a:off x="12002650" y="6618824"/>
                <a:ext cx="29834" cy="23004"/>
              </a:xfrm>
              <a:custGeom>
                <a:avLst/>
                <a:gdLst/>
                <a:ahLst/>
                <a:cxnLst/>
                <a:rect l="l" t="t" r="r" b="b"/>
                <a:pathLst>
                  <a:path w="249" h="192" extrusionOk="0">
                    <a:moveTo>
                      <a:pt x="124" y="191"/>
                    </a:moveTo>
                    <a:cubicBezTo>
                      <a:pt x="248" y="191"/>
                      <a:pt x="249" y="0"/>
                      <a:pt x="124" y="0"/>
                    </a:cubicBezTo>
                    <a:cubicBezTo>
                      <a:pt x="2" y="0"/>
                      <a:pt x="1"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8"/>
              <p:cNvSpPr/>
              <p:nvPr/>
            </p:nvSpPr>
            <p:spPr>
              <a:xfrm>
                <a:off x="12063037" y="6838804"/>
                <a:ext cx="23004" cy="26839"/>
              </a:xfrm>
              <a:custGeom>
                <a:avLst/>
                <a:gdLst/>
                <a:ahLst/>
                <a:cxnLst/>
                <a:rect l="l" t="t" r="r" b="b"/>
                <a:pathLst>
                  <a:path w="192" h="224" extrusionOk="0">
                    <a:moveTo>
                      <a:pt x="66" y="40"/>
                    </a:moveTo>
                    <a:cubicBezTo>
                      <a:pt x="56" y="50"/>
                      <a:pt x="44" y="58"/>
                      <a:pt x="34" y="67"/>
                    </a:cubicBezTo>
                    <a:cubicBezTo>
                      <a:pt x="0" y="93"/>
                      <a:pt x="0" y="133"/>
                      <a:pt x="34" y="158"/>
                    </a:cubicBezTo>
                    <a:cubicBezTo>
                      <a:pt x="44" y="168"/>
                      <a:pt x="56" y="175"/>
                      <a:pt x="66" y="185"/>
                    </a:cubicBezTo>
                    <a:cubicBezTo>
                      <a:pt x="118" y="224"/>
                      <a:pt x="192" y="170"/>
                      <a:pt x="192" y="113"/>
                    </a:cubicBezTo>
                    <a:cubicBezTo>
                      <a:pt x="192" y="57"/>
                      <a:pt x="118" y="0"/>
                      <a:pt x="66" y="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8"/>
              <p:cNvSpPr/>
              <p:nvPr/>
            </p:nvSpPr>
            <p:spPr>
              <a:xfrm>
                <a:off x="11811186" y="6908537"/>
                <a:ext cx="25760" cy="26958"/>
              </a:xfrm>
              <a:custGeom>
                <a:avLst/>
                <a:gdLst/>
                <a:ahLst/>
                <a:cxnLst/>
                <a:rect l="l" t="t" r="r" b="b"/>
                <a:pathLst>
                  <a:path w="215" h="225" extrusionOk="0">
                    <a:moveTo>
                      <a:pt x="27" y="64"/>
                    </a:moveTo>
                    <a:cubicBezTo>
                      <a:pt x="20" y="71"/>
                      <a:pt x="17" y="77"/>
                      <a:pt x="12" y="84"/>
                    </a:cubicBezTo>
                    <a:cubicBezTo>
                      <a:pt x="0" y="99"/>
                      <a:pt x="0" y="130"/>
                      <a:pt x="12" y="146"/>
                    </a:cubicBezTo>
                    <a:cubicBezTo>
                      <a:pt x="17" y="152"/>
                      <a:pt x="20" y="158"/>
                      <a:pt x="27" y="166"/>
                    </a:cubicBezTo>
                    <a:cubicBezTo>
                      <a:pt x="53" y="203"/>
                      <a:pt x="94" y="225"/>
                      <a:pt x="141" y="211"/>
                    </a:cubicBezTo>
                    <a:cubicBezTo>
                      <a:pt x="185" y="200"/>
                      <a:pt x="214" y="158"/>
                      <a:pt x="214" y="114"/>
                    </a:cubicBezTo>
                    <a:cubicBezTo>
                      <a:pt x="214" y="73"/>
                      <a:pt x="189" y="37"/>
                      <a:pt x="152" y="21"/>
                    </a:cubicBezTo>
                    <a:cubicBezTo>
                      <a:pt x="104" y="0"/>
                      <a:pt x="55" y="21"/>
                      <a:pt x="27" y="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8"/>
              <p:cNvSpPr/>
              <p:nvPr/>
            </p:nvSpPr>
            <p:spPr>
              <a:xfrm>
                <a:off x="11735583" y="6853542"/>
                <a:ext cx="26719" cy="20728"/>
              </a:xfrm>
              <a:custGeom>
                <a:avLst/>
                <a:gdLst/>
                <a:ahLst/>
                <a:cxnLst/>
                <a:rect l="l" t="t" r="r" b="b"/>
                <a:pathLst>
                  <a:path w="223" h="173" extrusionOk="0">
                    <a:moveTo>
                      <a:pt x="111" y="172"/>
                    </a:moveTo>
                    <a:cubicBezTo>
                      <a:pt x="222" y="172"/>
                      <a:pt x="222" y="1"/>
                      <a:pt x="111" y="1"/>
                    </a:cubicBezTo>
                    <a:cubicBezTo>
                      <a:pt x="1" y="1"/>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8"/>
              <p:cNvSpPr/>
              <p:nvPr/>
            </p:nvSpPr>
            <p:spPr>
              <a:xfrm>
                <a:off x="11158195" y="6894998"/>
                <a:ext cx="25281" cy="19530"/>
              </a:xfrm>
              <a:custGeom>
                <a:avLst/>
                <a:gdLst/>
                <a:ahLst/>
                <a:cxnLst/>
                <a:rect l="l" t="t" r="r" b="b"/>
                <a:pathLst>
                  <a:path w="211" h="163" extrusionOk="0">
                    <a:moveTo>
                      <a:pt x="105" y="163"/>
                    </a:moveTo>
                    <a:cubicBezTo>
                      <a:pt x="209" y="163"/>
                      <a:pt x="210" y="0"/>
                      <a:pt x="105" y="0"/>
                    </a:cubicBezTo>
                    <a:cubicBezTo>
                      <a:pt x="0" y="0"/>
                      <a:pt x="0"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8"/>
              <p:cNvSpPr/>
              <p:nvPr/>
            </p:nvSpPr>
            <p:spPr>
              <a:xfrm>
                <a:off x="10978593" y="6931182"/>
                <a:ext cx="22286" cy="17253"/>
              </a:xfrm>
              <a:custGeom>
                <a:avLst/>
                <a:gdLst/>
                <a:ahLst/>
                <a:cxnLst/>
                <a:rect l="l" t="t" r="r" b="b"/>
                <a:pathLst>
                  <a:path w="186" h="144" extrusionOk="0">
                    <a:moveTo>
                      <a:pt x="92" y="143"/>
                    </a:moveTo>
                    <a:cubicBezTo>
                      <a:pt x="185" y="143"/>
                      <a:pt x="185" y="1"/>
                      <a:pt x="92" y="1"/>
                    </a:cubicBezTo>
                    <a:cubicBezTo>
                      <a:pt x="1" y="0"/>
                      <a:pt x="1"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8"/>
              <p:cNvSpPr/>
              <p:nvPr/>
            </p:nvSpPr>
            <p:spPr>
              <a:xfrm>
                <a:off x="11033708" y="6595699"/>
                <a:ext cx="28875" cy="22286"/>
              </a:xfrm>
              <a:custGeom>
                <a:avLst/>
                <a:gdLst/>
                <a:ahLst/>
                <a:cxnLst/>
                <a:rect l="l" t="t" r="r" b="b"/>
                <a:pathLst>
                  <a:path w="241" h="186" extrusionOk="0">
                    <a:moveTo>
                      <a:pt x="121" y="186"/>
                    </a:moveTo>
                    <a:cubicBezTo>
                      <a:pt x="241" y="186"/>
                      <a:pt x="241" y="0"/>
                      <a:pt x="121" y="0"/>
                    </a:cubicBezTo>
                    <a:cubicBezTo>
                      <a:pt x="0" y="1"/>
                      <a:pt x="0"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8"/>
              <p:cNvSpPr/>
              <p:nvPr/>
            </p:nvSpPr>
            <p:spPr>
              <a:xfrm>
                <a:off x="11117698" y="6675856"/>
                <a:ext cx="25880" cy="25521"/>
              </a:xfrm>
              <a:custGeom>
                <a:avLst/>
                <a:gdLst/>
                <a:ahLst/>
                <a:cxnLst/>
                <a:rect l="l" t="t" r="r" b="b"/>
                <a:pathLst>
                  <a:path w="216" h="213" extrusionOk="0">
                    <a:moveTo>
                      <a:pt x="173" y="178"/>
                    </a:moveTo>
                    <a:cubicBezTo>
                      <a:pt x="179" y="169"/>
                      <a:pt x="186" y="159"/>
                      <a:pt x="193" y="150"/>
                    </a:cubicBezTo>
                    <a:cubicBezTo>
                      <a:pt x="216" y="121"/>
                      <a:pt x="216" y="92"/>
                      <a:pt x="193" y="63"/>
                    </a:cubicBezTo>
                    <a:cubicBezTo>
                      <a:pt x="186" y="54"/>
                      <a:pt x="179" y="44"/>
                      <a:pt x="173" y="35"/>
                    </a:cubicBezTo>
                    <a:cubicBezTo>
                      <a:pt x="147" y="3"/>
                      <a:pt x="97" y="1"/>
                      <a:pt x="63" y="13"/>
                    </a:cubicBezTo>
                    <a:cubicBezTo>
                      <a:pt x="26" y="29"/>
                      <a:pt x="1" y="65"/>
                      <a:pt x="1" y="105"/>
                    </a:cubicBezTo>
                    <a:cubicBezTo>
                      <a:pt x="1" y="139"/>
                      <a:pt x="21" y="174"/>
                      <a:pt x="51" y="191"/>
                    </a:cubicBezTo>
                    <a:cubicBezTo>
                      <a:pt x="85" y="213"/>
                      <a:pt x="146" y="212"/>
                      <a:pt x="17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8"/>
              <p:cNvSpPr/>
              <p:nvPr/>
            </p:nvSpPr>
            <p:spPr>
              <a:xfrm>
                <a:off x="10685047" y="6427719"/>
                <a:ext cx="25281" cy="19650"/>
              </a:xfrm>
              <a:custGeom>
                <a:avLst/>
                <a:gdLst/>
                <a:ahLst/>
                <a:cxnLst/>
                <a:rect l="l" t="t" r="r" b="b"/>
                <a:pathLst>
                  <a:path w="211" h="164" extrusionOk="0">
                    <a:moveTo>
                      <a:pt x="105" y="163"/>
                    </a:moveTo>
                    <a:cubicBezTo>
                      <a:pt x="210" y="163"/>
                      <a:pt x="211" y="1"/>
                      <a:pt x="105" y="1"/>
                    </a:cubicBezTo>
                    <a:cubicBezTo>
                      <a:pt x="1" y="1"/>
                      <a:pt x="1"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8"/>
              <p:cNvSpPr/>
              <p:nvPr/>
            </p:nvSpPr>
            <p:spPr>
              <a:xfrm>
                <a:off x="10586439" y="6223913"/>
                <a:ext cx="23963" cy="18571"/>
              </a:xfrm>
              <a:custGeom>
                <a:avLst/>
                <a:gdLst/>
                <a:ahLst/>
                <a:cxnLst/>
                <a:rect l="l" t="t" r="r" b="b"/>
                <a:pathLst>
                  <a:path w="200" h="155" extrusionOk="0">
                    <a:moveTo>
                      <a:pt x="100" y="155"/>
                    </a:moveTo>
                    <a:cubicBezTo>
                      <a:pt x="200" y="155"/>
                      <a:pt x="200"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8"/>
              <p:cNvSpPr/>
              <p:nvPr/>
            </p:nvSpPr>
            <p:spPr>
              <a:xfrm>
                <a:off x="10742798" y="6268964"/>
                <a:ext cx="73447" cy="56912"/>
              </a:xfrm>
              <a:custGeom>
                <a:avLst/>
                <a:gdLst/>
                <a:ahLst/>
                <a:cxnLst/>
                <a:rect l="l" t="t" r="r" b="b"/>
                <a:pathLst>
                  <a:path w="613" h="475" extrusionOk="0">
                    <a:moveTo>
                      <a:pt x="307" y="475"/>
                    </a:moveTo>
                    <a:cubicBezTo>
                      <a:pt x="610" y="475"/>
                      <a:pt x="613" y="0"/>
                      <a:pt x="307" y="0"/>
                    </a:cubicBezTo>
                    <a:cubicBezTo>
                      <a:pt x="2" y="0"/>
                      <a:pt x="1" y="475"/>
                      <a:pt x="307"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8"/>
              <p:cNvSpPr/>
              <p:nvPr/>
            </p:nvSpPr>
            <p:spPr>
              <a:xfrm>
                <a:off x="11405972" y="5549115"/>
                <a:ext cx="31751" cy="24682"/>
              </a:xfrm>
              <a:custGeom>
                <a:avLst/>
                <a:gdLst/>
                <a:ahLst/>
                <a:cxnLst/>
                <a:rect l="l" t="t" r="r" b="b"/>
                <a:pathLst>
                  <a:path w="265" h="206" extrusionOk="0">
                    <a:moveTo>
                      <a:pt x="132" y="206"/>
                    </a:moveTo>
                    <a:cubicBezTo>
                      <a:pt x="264" y="206"/>
                      <a:pt x="265" y="0"/>
                      <a:pt x="132" y="0"/>
                    </a:cubicBezTo>
                    <a:cubicBezTo>
                      <a:pt x="0" y="1"/>
                      <a:pt x="0" y="206"/>
                      <a:pt x="132"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8"/>
              <p:cNvSpPr/>
              <p:nvPr/>
            </p:nvSpPr>
            <p:spPr>
              <a:xfrm>
                <a:off x="10988058" y="5010905"/>
                <a:ext cx="26719" cy="31392"/>
              </a:xfrm>
              <a:custGeom>
                <a:avLst/>
                <a:gdLst/>
                <a:ahLst/>
                <a:cxnLst/>
                <a:rect l="l" t="t" r="r" b="b"/>
                <a:pathLst>
                  <a:path w="223" h="262" extrusionOk="0">
                    <a:moveTo>
                      <a:pt x="209" y="134"/>
                    </a:moveTo>
                    <a:cubicBezTo>
                      <a:pt x="206" y="118"/>
                      <a:pt x="202" y="103"/>
                      <a:pt x="200" y="87"/>
                    </a:cubicBezTo>
                    <a:cubicBezTo>
                      <a:pt x="181" y="1"/>
                      <a:pt x="42" y="1"/>
                      <a:pt x="23" y="87"/>
                    </a:cubicBezTo>
                    <a:cubicBezTo>
                      <a:pt x="20" y="103"/>
                      <a:pt x="17" y="118"/>
                      <a:pt x="13" y="134"/>
                    </a:cubicBezTo>
                    <a:cubicBezTo>
                      <a:pt x="1" y="197"/>
                      <a:pt x="43" y="261"/>
                      <a:pt x="112" y="261"/>
                    </a:cubicBezTo>
                    <a:cubicBezTo>
                      <a:pt x="180" y="261"/>
                      <a:pt x="222" y="197"/>
                      <a:pt x="209" y="1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8"/>
              <p:cNvSpPr/>
              <p:nvPr/>
            </p:nvSpPr>
            <p:spPr>
              <a:xfrm>
                <a:off x="10911736" y="4768160"/>
                <a:ext cx="27438" cy="21567"/>
              </a:xfrm>
              <a:custGeom>
                <a:avLst/>
                <a:gdLst/>
                <a:ahLst/>
                <a:cxnLst/>
                <a:rect l="l" t="t" r="r" b="b"/>
                <a:pathLst>
                  <a:path w="229" h="180" extrusionOk="0">
                    <a:moveTo>
                      <a:pt x="115" y="179"/>
                    </a:moveTo>
                    <a:cubicBezTo>
                      <a:pt x="228" y="179"/>
                      <a:pt x="229" y="3"/>
                      <a:pt x="115" y="3"/>
                    </a:cubicBezTo>
                    <a:cubicBezTo>
                      <a:pt x="1" y="1"/>
                      <a:pt x="1"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8"/>
              <p:cNvSpPr/>
              <p:nvPr/>
            </p:nvSpPr>
            <p:spPr>
              <a:xfrm>
                <a:off x="10712005" y="4719275"/>
                <a:ext cx="18092" cy="14138"/>
              </a:xfrm>
              <a:custGeom>
                <a:avLst/>
                <a:gdLst/>
                <a:ahLst/>
                <a:cxnLst/>
                <a:rect l="l" t="t" r="r" b="b"/>
                <a:pathLst>
                  <a:path w="151" h="118" extrusionOk="0">
                    <a:moveTo>
                      <a:pt x="75" y="118"/>
                    </a:moveTo>
                    <a:cubicBezTo>
                      <a:pt x="150" y="118"/>
                      <a:pt x="150" y="1"/>
                      <a:pt x="75" y="1"/>
                    </a:cubicBezTo>
                    <a:cubicBezTo>
                      <a:pt x="1" y="1"/>
                      <a:pt x="1" y="118"/>
                      <a:pt x="75"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8"/>
              <p:cNvSpPr/>
              <p:nvPr/>
            </p:nvSpPr>
            <p:spPr>
              <a:xfrm>
                <a:off x="10474053" y="4926675"/>
                <a:ext cx="49963" cy="50562"/>
              </a:xfrm>
              <a:custGeom>
                <a:avLst/>
                <a:gdLst/>
                <a:ahLst/>
                <a:cxnLst/>
                <a:rect l="l" t="t" r="r" b="b"/>
                <a:pathLst>
                  <a:path w="417" h="422" extrusionOk="0">
                    <a:moveTo>
                      <a:pt x="353" y="312"/>
                    </a:moveTo>
                    <a:cubicBezTo>
                      <a:pt x="357" y="306"/>
                      <a:pt x="359" y="301"/>
                      <a:pt x="364" y="295"/>
                    </a:cubicBezTo>
                    <a:lnTo>
                      <a:pt x="300" y="358"/>
                    </a:lnTo>
                    <a:cubicBezTo>
                      <a:pt x="301" y="357"/>
                      <a:pt x="305" y="355"/>
                      <a:pt x="306" y="354"/>
                    </a:cubicBezTo>
                    <a:cubicBezTo>
                      <a:pt x="374" y="305"/>
                      <a:pt x="416" y="229"/>
                      <a:pt x="391" y="142"/>
                    </a:cubicBezTo>
                    <a:cubicBezTo>
                      <a:pt x="370" y="66"/>
                      <a:pt x="293" y="0"/>
                      <a:pt x="211" y="3"/>
                    </a:cubicBezTo>
                    <a:cubicBezTo>
                      <a:pt x="136" y="7"/>
                      <a:pt x="68" y="48"/>
                      <a:pt x="40" y="119"/>
                    </a:cubicBezTo>
                    <a:cubicBezTo>
                      <a:pt x="1" y="211"/>
                      <a:pt x="40" y="299"/>
                      <a:pt x="116" y="354"/>
                    </a:cubicBezTo>
                    <a:cubicBezTo>
                      <a:pt x="117" y="355"/>
                      <a:pt x="120" y="357"/>
                      <a:pt x="121" y="358"/>
                    </a:cubicBezTo>
                    <a:lnTo>
                      <a:pt x="58" y="295"/>
                    </a:lnTo>
                    <a:cubicBezTo>
                      <a:pt x="62" y="301"/>
                      <a:pt x="64" y="306"/>
                      <a:pt x="68" y="312"/>
                    </a:cubicBezTo>
                    <a:cubicBezTo>
                      <a:pt x="129" y="421"/>
                      <a:pt x="290" y="421"/>
                      <a:pt x="353"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8"/>
              <p:cNvSpPr/>
              <p:nvPr/>
            </p:nvSpPr>
            <p:spPr>
              <a:xfrm>
                <a:off x="10904188" y="4533322"/>
                <a:ext cx="30912" cy="24083"/>
              </a:xfrm>
              <a:custGeom>
                <a:avLst/>
                <a:gdLst/>
                <a:ahLst/>
                <a:cxnLst/>
                <a:rect l="l" t="t" r="r" b="b"/>
                <a:pathLst>
                  <a:path w="258" h="201" extrusionOk="0">
                    <a:moveTo>
                      <a:pt x="128" y="201"/>
                    </a:moveTo>
                    <a:cubicBezTo>
                      <a:pt x="258" y="201"/>
                      <a:pt x="258" y="0"/>
                      <a:pt x="128" y="0"/>
                    </a:cubicBezTo>
                    <a:cubicBezTo>
                      <a:pt x="1" y="0"/>
                      <a:pt x="1" y="201"/>
                      <a:pt x="128"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8"/>
              <p:cNvSpPr/>
              <p:nvPr/>
            </p:nvSpPr>
            <p:spPr>
              <a:xfrm>
                <a:off x="10940971" y="4429682"/>
                <a:ext cx="27557" cy="21207"/>
              </a:xfrm>
              <a:custGeom>
                <a:avLst/>
                <a:gdLst/>
                <a:ahLst/>
                <a:cxnLst/>
                <a:rect l="l" t="t" r="r" b="b"/>
                <a:pathLst>
                  <a:path w="230" h="177" extrusionOk="0">
                    <a:moveTo>
                      <a:pt x="114" y="177"/>
                    </a:moveTo>
                    <a:cubicBezTo>
                      <a:pt x="227" y="177"/>
                      <a:pt x="229" y="1"/>
                      <a:pt x="114" y="1"/>
                    </a:cubicBezTo>
                    <a:cubicBezTo>
                      <a:pt x="0" y="1"/>
                      <a:pt x="0" y="177"/>
                      <a:pt x="114"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8"/>
              <p:cNvSpPr/>
              <p:nvPr/>
            </p:nvSpPr>
            <p:spPr>
              <a:xfrm>
                <a:off x="11068933" y="4434954"/>
                <a:ext cx="28396" cy="22166"/>
              </a:xfrm>
              <a:custGeom>
                <a:avLst/>
                <a:gdLst/>
                <a:ahLst/>
                <a:cxnLst/>
                <a:rect l="l" t="t" r="r" b="b"/>
                <a:pathLst>
                  <a:path w="237" h="185" extrusionOk="0">
                    <a:moveTo>
                      <a:pt x="119" y="184"/>
                    </a:moveTo>
                    <a:cubicBezTo>
                      <a:pt x="237" y="184"/>
                      <a:pt x="237" y="1"/>
                      <a:pt x="119" y="1"/>
                    </a:cubicBezTo>
                    <a:cubicBezTo>
                      <a:pt x="2" y="1"/>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8"/>
              <p:cNvSpPr/>
              <p:nvPr/>
            </p:nvSpPr>
            <p:spPr>
              <a:xfrm>
                <a:off x="9784159" y="5509695"/>
                <a:ext cx="28396" cy="22046"/>
              </a:xfrm>
              <a:custGeom>
                <a:avLst/>
                <a:gdLst/>
                <a:ahLst/>
                <a:cxnLst/>
                <a:rect l="l" t="t" r="r" b="b"/>
                <a:pathLst>
                  <a:path w="237" h="184" extrusionOk="0">
                    <a:moveTo>
                      <a:pt x="119" y="184"/>
                    </a:moveTo>
                    <a:cubicBezTo>
                      <a:pt x="236" y="184"/>
                      <a:pt x="236" y="0"/>
                      <a:pt x="119" y="0"/>
                    </a:cubicBezTo>
                    <a:cubicBezTo>
                      <a:pt x="1" y="0"/>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8"/>
              <p:cNvSpPr/>
              <p:nvPr/>
            </p:nvSpPr>
            <p:spPr>
              <a:xfrm>
                <a:off x="9681838" y="5699962"/>
                <a:ext cx="34507" cy="26839"/>
              </a:xfrm>
              <a:custGeom>
                <a:avLst/>
                <a:gdLst/>
                <a:ahLst/>
                <a:cxnLst/>
                <a:rect l="l" t="t" r="r" b="b"/>
                <a:pathLst>
                  <a:path w="288" h="224" extrusionOk="0">
                    <a:moveTo>
                      <a:pt x="143" y="224"/>
                    </a:moveTo>
                    <a:cubicBezTo>
                      <a:pt x="287" y="224"/>
                      <a:pt x="287" y="0"/>
                      <a:pt x="143" y="0"/>
                    </a:cubicBezTo>
                    <a:cubicBezTo>
                      <a:pt x="1" y="0"/>
                      <a:pt x="1" y="224"/>
                      <a:pt x="143" y="2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8"/>
              <p:cNvSpPr/>
              <p:nvPr/>
            </p:nvSpPr>
            <p:spPr>
              <a:xfrm>
                <a:off x="11478341" y="3688027"/>
                <a:ext cx="27438" cy="21207"/>
              </a:xfrm>
              <a:custGeom>
                <a:avLst/>
                <a:gdLst/>
                <a:ahLst/>
                <a:cxnLst/>
                <a:rect l="l" t="t" r="r" b="b"/>
                <a:pathLst>
                  <a:path w="229" h="177" extrusionOk="0">
                    <a:moveTo>
                      <a:pt x="113" y="176"/>
                    </a:moveTo>
                    <a:cubicBezTo>
                      <a:pt x="227" y="176"/>
                      <a:pt x="228" y="0"/>
                      <a:pt x="113" y="0"/>
                    </a:cubicBezTo>
                    <a:cubicBezTo>
                      <a:pt x="1" y="0"/>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8"/>
              <p:cNvSpPr/>
              <p:nvPr/>
            </p:nvSpPr>
            <p:spPr>
              <a:xfrm>
                <a:off x="11436765" y="3523880"/>
                <a:ext cx="28636" cy="22405"/>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8"/>
              <p:cNvSpPr/>
              <p:nvPr/>
            </p:nvSpPr>
            <p:spPr>
              <a:xfrm>
                <a:off x="11987673" y="4483120"/>
                <a:ext cx="24802" cy="19410"/>
              </a:xfrm>
              <a:custGeom>
                <a:avLst/>
                <a:gdLst/>
                <a:ahLst/>
                <a:cxnLst/>
                <a:rect l="l" t="t" r="r" b="b"/>
                <a:pathLst>
                  <a:path w="207" h="162" extrusionOk="0">
                    <a:moveTo>
                      <a:pt x="103" y="161"/>
                    </a:moveTo>
                    <a:cubicBezTo>
                      <a:pt x="206" y="161"/>
                      <a:pt x="206" y="1"/>
                      <a:pt x="103" y="1"/>
                    </a:cubicBezTo>
                    <a:cubicBezTo>
                      <a:pt x="1" y="1"/>
                      <a:pt x="1"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8"/>
              <p:cNvSpPr/>
              <p:nvPr/>
            </p:nvSpPr>
            <p:spPr>
              <a:xfrm>
                <a:off x="11893619" y="4249121"/>
                <a:ext cx="25760" cy="20009"/>
              </a:xfrm>
              <a:custGeom>
                <a:avLst/>
                <a:gdLst/>
                <a:ahLst/>
                <a:cxnLst/>
                <a:rect l="l" t="t" r="r" b="b"/>
                <a:pathLst>
                  <a:path w="215" h="167" extrusionOk="0">
                    <a:moveTo>
                      <a:pt x="108" y="166"/>
                    </a:moveTo>
                    <a:cubicBezTo>
                      <a:pt x="215" y="166"/>
                      <a:pt x="215" y="1"/>
                      <a:pt x="108" y="1"/>
                    </a:cubicBezTo>
                    <a:cubicBezTo>
                      <a:pt x="3" y="2"/>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8"/>
              <p:cNvSpPr/>
              <p:nvPr/>
            </p:nvSpPr>
            <p:spPr>
              <a:xfrm>
                <a:off x="11662136" y="4171601"/>
                <a:ext cx="57272" cy="58110"/>
              </a:xfrm>
              <a:custGeom>
                <a:avLst/>
                <a:gdLst/>
                <a:ahLst/>
                <a:cxnLst/>
                <a:rect l="l" t="t" r="r" b="b"/>
                <a:pathLst>
                  <a:path w="478" h="485" extrusionOk="0">
                    <a:moveTo>
                      <a:pt x="344" y="62"/>
                    </a:moveTo>
                    <a:cubicBezTo>
                      <a:pt x="260" y="19"/>
                      <a:pt x="144" y="0"/>
                      <a:pt x="74" y="79"/>
                    </a:cubicBezTo>
                    <a:cubicBezTo>
                      <a:pt x="1" y="158"/>
                      <a:pt x="10" y="260"/>
                      <a:pt x="56" y="349"/>
                    </a:cubicBezTo>
                    <a:cubicBezTo>
                      <a:pt x="119" y="471"/>
                      <a:pt x="293" y="484"/>
                      <a:pt x="386" y="391"/>
                    </a:cubicBezTo>
                    <a:cubicBezTo>
                      <a:pt x="478" y="300"/>
                      <a:pt x="464" y="126"/>
                      <a:pt x="344" y="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8"/>
              <p:cNvSpPr/>
              <p:nvPr/>
            </p:nvSpPr>
            <p:spPr>
              <a:xfrm>
                <a:off x="11664892" y="3805805"/>
                <a:ext cx="39779" cy="30912"/>
              </a:xfrm>
              <a:custGeom>
                <a:avLst/>
                <a:gdLst/>
                <a:ahLst/>
                <a:cxnLst/>
                <a:rect l="l" t="t" r="r" b="b"/>
                <a:pathLst>
                  <a:path w="332" h="258" extrusionOk="0">
                    <a:moveTo>
                      <a:pt x="165" y="258"/>
                    </a:moveTo>
                    <a:cubicBezTo>
                      <a:pt x="330" y="258"/>
                      <a:pt x="331" y="0"/>
                      <a:pt x="165" y="0"/>
                    </a:cubicBezTo>
                    <a:cubicBezTo>
                      <a:pt x="0" y="0"/>
                      <a:pt x="0" y="258"/>
                      <a:pt x="165" y="2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8"/>
              <p:cNvSpPr/>
              <p:nvPr/>
            </p:nvSpPr>
            <p:spPr>
              <a:xfrm>
                <a:off x="11658662" y="3475834"/>
                <a:ext cx="16894" cy="13299"/>
              </a:xfrm>
              <a:custGeom>
                <a:avLst/>
                <a:gdLst/>
                <a:ahLst/>
                <a:cxnLst/>
                <a:rect l="l" t="t" r="r" b="b"/>
                <a:pathLst>
                  <a:path w="141" h="111" extrusionOk="0">
                    <a:moveTo>
                      <a:pt x="71" y="110"/>
                    </a:moveTo>
                    <a:cubicBezTo>
                      <a:pt x="141" y="110"/>
                      <a:pt x="141" y="2"/>
                      <a:pt x="71" y="2"/>
                    </a:cubicBezTo>
                    <a:cubicBezTo>
                      <a:pt x="0" y="1"/>
                      <a:pt x="0" y="110"/>
                      <a:pt x="71"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8"/>
              <p:cNvSpPr/>
              <p:nvPr/>
            </p:nvSpPr>
            <p:spPr>
              <a:xfrm>
                <a:off x="11809029" y="3206130"/>
                <a:ext cx="20009" cy="15336"/>
              </a:xfrm>
              <a:custGeom>
                <a:avLst/>
                <a:gdLst/>
                <a:ahLst/>
                <a:cxnLst/>
                <a:rect l="l" t="t" r="r" b="b"/>
                <a:pathLst>
                  <a:path w="167" h="128" extrusionOk="0">
                    <a:moveTo>
                      <a:pt x="84" y="128"/>
                    </a:moveTo>
                    <a:cubicBezTo>
                      <a:pt x="167" y="128"/>
                      <a:pt x="167" y="0"/>
                      <a:pt x="84" y="0"/>
                    </a:cubicBezTo>
                    <a:cubicBezTo>
                      <a:pt x="0" y="0"/>
                      <a:pt x="0"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8"/>
              <p:cNvSpPr/>
              <p:nvPr/>
            </p:nvSpPr>
            <p:spPr>
              <a:xfrm>
                <a:off x="11943941" y="3254656"/>
                <a:ext cx="30433" cy="23604"/>
              </a:xfrm>
              <a:custGeom>
                <a:avLst/>
                <a:gdLst/>
                <a:ahLst/>
                <a:cxnLst/>
                <a:rect l="l" t="t" r="r" b="b"/>
                <a:pathLst>
                  <a:path w="254" h="197" extrusionOk="0">
                    <a:moveTo>
                      <a:pt x="127" y="196"/>
                    </a:moveTo>
                    <a:cubicBezTo>
                      <a:pt x="254" y="196"/>
                      <a:pt x="254" y="0"/>
                      <a:pt x="127" y="0"/>
                    </a:cubicBezTo>
                    <a:cubicBezTo>
                      <a:pt x="1" y="0"/>
                      <a:pt x="1" y="196"/>
                      <a:pt x="127"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8"/>
              <p:cNvSpPr/>
              <p:nvPr/>
            </p:nvSpPr>
            <p:spPr>
              <a:xfrm>
                <a:off x="12821464" y="4172679"/>
                <a:ext cx="27557" cy="21207"/>
              </a:xfrm>
              <a:custGeom>
                <a:avLst/>
                <a:gdLst/>
                <a:ahLst/>
                <a:cxnLst/>
                <a:rect l="l" t="t" r="r" b="b"/>
                <a:pathLst>
                  <a:path w="230" h="177" extrusionOk="0">
                    <a:moveTo>
                      <a:pt x="116" y="177"/>
                    </a:moveTo>
                    <a:cubicBezTo>
                      <a:pt x="228" y="177"/>
                      <a:pt x="229" y="1"/>
                      <a:pt x="116" y="1"/>
                    </a:cubicBezTo>
                    <a:cubicBezTo>
                      <a:pt x="1" y="1"/>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8"/>
              <p:cNvSpPr/>
              <p:nvPr/>
            </p:nvSpPr>
            <p:spPr>
              <a:xfrm>
                <a:off x="12841833" y="4262420"/>
                <a:ext cx="21687" cy="17014"/>
              </a:xfrm>
              <a:custGeom>
                <a:avLst/>
                <a:gdLst/>
                <a:ahLst/>
                <a:cxnLst/>
                <a:rect l="l" t="t" r="r" b="b"/>
                <a:pathLst>
                  <a:path w="181" h="142" extrusionOk="0">
                    <a:moveTo>
                      <a:pt x="91" y="142"/>
                    </a:moveTo>
                    <a:cubicBezTo>
                      <a:pt x="181" y="142"/>
                      <a:pt x="181" y="1"/>
                      <a:pt x="91" y="1"/>
                    </a:cubicBezTo>
                    <a:cubicBezTo>
                      <a:pt x="0" y="0"/>
                      <a:pt x="0" y="142"/>
                      <a:pt x="91" y="1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8"/>
              <p:cNvSpPr/>
              <p:nvPr/>
            </p:nvSpPr>
            <p:spPr>
              <a:xfrm>
                <a:off x="12426794" y="4478088"/>
                <a:ext cx="22525" cy="17733"/>
              </a:xfrm>
              <a:custGeom>
                <a:avLst/>
                <a:gdLst/>
                <a:ahLst/>
                <a:cxnLst/>
                <a:rect l="l" t="t" r="r" b="b"/>
                <a:pathLst>
                  <a:path w="188" h="148" extrusionOk="0">
                    <a:moveTo>
                      <a:pt x="94" y="147"/>
                    </a:moveTo>
                    <a:cubicBezTo>
                      <a:pt x="188" y="147"/>
                      <a:pt x="188" y="3"/>
                      <a:pt x="94" y="3"/>
                    </a:cubicBezTo>
                    <a:cubicBezTo>
                      <a:pt x="0" y="1"/>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8"/>
              <p:cNvSpPr/>
              <p:nvPr/>
            </p:nvSpPr>
            <p:spPr>
              <a:xfrm>
                <a:off x="12220713" y="4397811"/>
                <a:ext cx="49364" cy="46249"/>
              </a:xfrm>
              <a:custGeom>
                <a:avLst/>
                <a:gdLst/>
                <a:ahLst/>
                <a:cxnLst/>
                <a:rect l="l" t="t" r="r" b="b"/>
                <a:pathLst>
                  <a:path w="412" h="386" extrusionOk="0">
                    <a:moveTo>
                      <a:pt x="339" y="286"/>
                    </a:moveTo>
                    <a:cubicBezTo>
                      <a:pt x="344" y="277"/>
                      <a:pt x="348" y="268"/>
                      <a:pt x="353" y="258"/>
                    </a:cubicBezTo>
                    <a:cubicBezTo>
                      <a:pt x="411" y="144"/>
                      <a:pt x="341" y="1"/>
                      <a:pt x="206" y="1"/>
                    </a:cubicBezTo>
                    <a:cubicBezTo>
                      <a:pt x="70" y="1"/>
                      <a:pt x="0" y="144"/>
                      <a:pt x="58" y="258"/>
                    </a:cubicBezTo>
                    <a:cubicBezTo>
                      <a:pt x="63" y="268"/>
                      <a:pt x="68" y="276"/>
                      <a:pt x="73" y="286"/>
                    </a:cubicBezTo>
                    <a:cubicBezTo>
                      <a:pt x="124" y="386"/>
                      <a:pt x="287" y="386"/>
                      <a:pt x="339"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8"/>
              <p:cNvSpPr/>
              <p:nvPr/>
            </p:nvSpPr>
            <p:spPr>
              <a:xfrm>
                <a:off x="11763260" y="3685630"/>
                <a:ext cx="18092" cy="14138"/>
              </a:xfrm>
              <a:custGeom>
                <a:avLst/>
                <a:gdLst/>
                <a:ahLst/>
                <a:cxnLst/>
                <a:rect l="l" t="t" r="r" b="b"/>
                <a:pathLst>
                  <a:path w="151" h="118" extrusionOk="0">
                    <a:moveTo>
                      <a:pt x="75" y="117"/>
                    </a:moveTo>
                    <a:cubicBezTo>
                      <a:pt x="150" y="117"/>
                      <a:pt x="150" y="0"/>
                      <a:pt x="75" y="0"/>
                    </a:cubicBezTo>
                    <a:cubicBezTo>
                      <a:pt x="1" y="0"/>
                      <a:pt x="1" y="117"/>
                      <a:pt x="75" y="1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8"/>
              <p:cNvSpPr/>
              <p:nvPr/>
            </p:nvSpPr>
            <p:spPr>
              <a:xfrm>
                <a:off x="11749481" y="3520645"/>
                <a:ext cx="22286" cy="17253"/>
              </a:xfrm>
              <a:custGeom>
                <a:avLst/>
                <a:gdLst/>
                <a:ahLst/>
                <a:cxnLst/>
                <a:rect l="l" t="t" r="r" b="b"/>
                <a:pathLst>
                  <a:path w="186" h="144" extrusionOk="0">
                    <a:moveTo>
                      <a:pt x="93" y="143"/>
                    </a:moveTo>
                    <a:cubicBezTo>
                      <a:pt x="185" y="143"/>
                      <a:pt x="185" y="1"/>
                      <a:pt x="93" y="1"/>
                    </a:cubicBezTo>
                    <a:cubicBezTo>
                      <a:pt x="1" y="0"/>
                      <a:pt x="1"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8"/>
              <p:cNvSpPr/>
              <p:nvPr/>
            </p:nvSpPr>
            <p:spPr>
              <a:xfrm>
                <a:off x="11818375" y="3426111"/>
                <a:ext cx="24802" cy="19410"/>
              </a:xfrm>
              <a:custGeom>
                <a:avLst/>
                <a:gdLst/>
                <a:ahLst/>
                <a:cxnLst/>
                <a:rect l="l" t="t" r="r" b="b"/>
                <a:pathLst>
                  <a:path w="207" h="162" extrusionOk="0">
                    <a:moveTo>
                      <a:pt x="104" y="162"/>
                    </a:moveTo>
                    <a:cubicBezTo>
                      <a:pt x="206" y="162"/>
                      <a:pt x="206" y="1"/>
                      <a:pt x="104" y="1"/>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8"/>
              <p:cNvSpPr/>
              <p:nvPr/>
            </p:nvSpPr>
            <p:spPr>
              <a:xfrm>
                <a:off x="11728274" y="3313365"/>
                <a:ext cx="29714" cy="23004"/>
              </a:xfrm>
              <a:custGeom>
                <a:avLst/>
                <a:gdLst/>
                <a:ahLst/>
                <a:cxnLst/>
                <a:rect l="l" t="t" r="r" b="b"/>
                <a:pathLst>
                  <a:path w="248" h="192" extrusionOk="0">
                    <a:moveTo>
                      <a:pt x="124" y="191"/>
                    </a:moveTo>
                    <a:cubicBezTo>
                      <a:pt x="246" y="191"/>
                      <a:pt x="247" y="1"/>
                      <a:pt x="124" y="1"/>
                    </a:cubicBezTo>
                    <a:cubicBezTo>
                      <a:pt x="0" y="1"/>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8"/>
              <p:cNvSpPr/>
              <p:nvPr/>
            </p:nvSpPr>
            <p:spPr>
              <a:xfrm>
                <a:off x="10548338" y="3657714"/>
                <a:ext cx="30074" cy="23484"/>
              </a:xfrm>
              <a:custGeom>
                <a:avLst/>
                <a:gdLst/>
                <a:ahLst/>
                <a:cxnLst/>
                <a:rect l="l" t="t" r="r" b="b"/>
                <a:pathLst>
                  <a:path w="251" h="196" extrusionOk="0">
                    <a:moveTo>
                      <a:pt x="126" y="195"/>
                    </a:moveTo>
                    <a:cubicBezTo>
                      <a:pt x="251" y="195"/>
                      <a:pt x="251" y="1"/>
                      <a:pt x="126" y="1"/>
                    </a:cubicBezTo>
                    <a:cubicBezTo>
                      <a:pt x="1" y="0"/>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8"/>
              <p:cNvSpPr/>
              <p:nvPr/>
            </p:nvSpPr>
            <p:spPr>
              <a:xfrm>
                <a:off x="10582366" y="3773575"/>
                <a:ext cx="32350" cy="25161"/>
              </a:xfrm>
              <a:custGeom>
                <a:avLst/>
                <a:gdLst/>
                <a:ahLst/>
                <a:cxnLst/>
                <a:rect l="l" t="t" r="r" b="b"/>
                <a:pathLst>
                  <a:path w="270" h="210" extrusionOk="0">
                    <a:moveTo>
                      <a:pt x="134" y="209"/>
                    </a:moveTo>
                    <a:cubicBezTo>
                      <a:pt x="269" y="209"/>
                      <a:pt x="269" y="0"/>
                      <a:pt x="134" y="0"/>
                    </a:cubicBezTo>
                    <a:cubicBezTo>
                      <a:pt x="1" y="0"/>
                      <a:pt x="1" y="209"/>
                      <a:pt x="134" y="2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8"/>
              <p:cNvSpPr/>
              <p:nvPr/>
            </p:nvSpPr>
            <p:spPr>
              <a:xfrm>
                <a:off x="10613278" y="3634350"/>
                <a:ext cx="75603" cy="58470"/>
              </a:xfrm>
              <a:custGeom>
                <a:avLst/>
                <a:gdLst/>
                <a:ahLst/>
                <a:cxnLst/>
                <a:rect l="l" t="t" r="r" b="b"/>
                <a:pathLst>
                  <a:path w="631" h="488" extrusionOk="0">
                    <a:moveTo>
                      <a:pt x="315" y="487"/>
                    </a:moveTo>
                    <a:cubicBezTo>
                      <a:pt x="629" y="487"/>
                      <a:pt x="631" y="0"/>
                      <a:pt x="315" y="0"/>
                    </a:cubicBezTo>
                    <a:cubicBezTo>
                      <a:pt x="1" y="0"/>
                      <a:pt x="1" y="487"/>
                      <a:pt x="315" y="4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8"/>
              <p:cNvSpPr/>
              <p:nvPr/>
            </p:nvSpPr>
            <p:spPr>
              <a:xfrm>
                <a:off x="10883220" y="3981694"/>
                <a:ext cx="28396" cy="30912"/>
              </a:xfrm>
              <a:custGeom>
                <a:avLst/>
                <a:gdLst/>
                <a:ahLst/>
                <a:cxnLst/>
                <a:rect l="l" t="t" r="r" b="b"/>
                <a:pathLst>
                  <a:path w="237" h="258" extrusionOk="0">
                    <a:moveTo>
                      <a:pt x="164" y="29"/>
                    </a:moveTo>
                    <a:cubicBezTo>
                      <a:pt x="134" y="13"/>
                      <a:pt x="110" y="0"/>
                      <a:pt x="75" y="17"/>
                    </a:cubicBezTo>
                    <a:cubicBezTo>
                      <a:pt x="33" y="36"/>
                      <a:pt x="0" y="72"/>
                      <a:pt x="0" y="122"/>
                    </a:cubicBezTo>
                    <a:cubicBezTo>
                      <a:pt x="0" y="204"/>
                      <a:pt x="92" y="257"/>
                      <a:pt x="164" y="215"/>
                    </a:cubicBezTo>
                    <a:cubicBezTo>
                      <a:pt x="233" y="176"/>
                      <a:pt x="237" y="68"/>
                      <a:pt x="16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8"/>
              <p:cNvSpPr/>
              <p:nvPr/>
            </p:nvSpPr>
            <p:spPr>
              <a:xfrm>
                <a:off x="10862852" y="4100790"/>
                <a:ext cx="31991" cy="24802"/>
              </a:xfrm>
              <a:custGeom>
                <a:avLst/>
                <a:gdLst/>
                <a:ahLst/>
                <a:cxnLst/>
                <a:rect l="l" t="t" r="r" b="b"/>
                <a:pathLst>
                  <a:path w="267" h="207" extrusionOk="0">
                    <a:moveTo>
                      <a:pt x="134" y="206"/>
                    </a:moveTo>
                    <a:cubicBezTo>
                      <a:pt x="265" y="206"/>
                      <a:pt x="266" y="1"/>
                      <a:pt x="134" y="1"/>
                    </a:cubicBezTo>
                    <a:cubicBezTo>
                      <a:pt x="1" y="1"/>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8"/>
              <p:cNvSpPr/>
              <p:nvPr/>
            </p:nvSpPr>
            <p:spPr>
              <a:xfrm>
                <a:off x="11222296" y="3725050"/>
                <a:ext cx="37023" cy="28875"/>
              </a:xfrm>
              <a:custGeom>
                <a:avLst/>
                <a:gdLst/>
                <a:ahLst/>
                <a:cxnLst/>
                <a:rect l="l" t="t" r="r" b="b"/>
                <a:pathLst>
                  <a:path w="309" h="241" extrusionOk="0">
                    <a:moveTo>
                      <a:pt x="155" y="241"/>
                    </a:moveTo>
                    <a:cubicBezTo>
                      <a:pt x="309" y="241"/>
                      <a:pt x="309" y="0"/>
                      <a:pt x="155" y="0"/>
                    </a:cubicBezTo>
                    <a:cubicBezTo>
                      <a:pt x="1" y="0"/>
                      <a:pt x="1"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8"/>
              <p:cNvSpPr/>
              <p:nvPr/>
            </p:nvSpPr>
            <p:spPr>
              <a:xfrm>
                <a:off x="11247098" y="3641299"/>
                <a:ext cx="57631" cy="44571"/>
              </a:xfrm>
              <a:custGeom>
                <a:avLst/>
                <a:gdLst/>
                <a:ahLst/>
                <a:cxnLst/>
                <a:rect l="l" t="t" r="r" b="b"/>
                <a:pathLst>
                  <a:path w="481" h="372" extrusionOk="0">
                    <a:moveTo>
                      <a:pt x="240" y="371"/>
                    </a:moveTo>
                    <a:cubicBezTo>
                      <a:pt x="479" y="371"/>
                      <a:pt x="480" y="0"/>
                      <a:pt x="240" y="0"/>
                    </a:cubicBezTo>
                    <a:cubicBezTo>
                      <a:pt x="2" y="0"/>
                      <a:pt x="1" y="371"/>
                      <a:pt x="240" y="3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8"/>
              <p:cNvSpPr/>
              <p:nvPr/>
            </p:nvSpPr>
            <p:spPr>
              <a:xfrm>
                <a:off x="10904907" y="3227098"/>
                <a:ext cx="41097" cy="31751"/>
              </a:xfrm>
              <a:custGeom>
                <a:avLst/>
                <a:gdLst/>
                <a:ahLst/>
                <a:cxnLst/>
                <a:rect l="l" t="t" r="r" b="b"/>
                <a:pathLst>
                  <a:path w="343" h="265" extrusionOk="0">
                    <a:moveTo>
                      <a:pt x="172" y="265"/>
                    </a:moveTo>
                    <a:cubicBezTo>
                      <a:pt x="343" y="265"/>
                      <a:pt x="343" y="0"/>
                      <a:pt x="172" y="0"/>
                    </a:cubicBezTo>
                    <a:cubicBezTo>
                      <a:pt x="1" y="0"/>
                      <a:pt x="1" y="265"/>
                      <a:pt x="172" y="26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8"/>
              <p:cNvSpPr/>
              <p:nvPr/>
            </p:nvSpPr>
            <p:spPr>
              <a:xfrm>
                <a:off x="11031072" y="3171384"/>
                <a:ext cx="34267" cy="26479"/>
              </a:xfrm>
              <a:custGeom>
                <a:avLst/>
                <a:gdLst/>
                <a:ahLst/>
                <a:cxnLst/>
                <a:rect l="l" t="t" r="r" b="b"/>
                <a:pathLst>
                  <a:path w="286" h="221" extrusionOk="0">
                    <a:moveTo>
                      <a:pt x="143" y="221"/>
                    </a:moveTo>
                    <a:cubicBezTo>
                      <a:pt x="284"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8"/>
              <p:cNvSpPr/>
              <p:nvPr/>
            </p:nvSpPr>
            <p:spPr>
              <a:xfrm>
                <a:off x="10999680" y="3080924"/>
                <a:ext cx="26719" cy="20488"/>
              </a:xfrm>
              <a:custGeom>
                <a:avLst/>
                <a:gdLst/>
                <a:ahLst/>
                <a:cxnLst/>
                <a:rect l="l" t="t" r="r" b="b"/>
                <a:pathLst>
                  <a:path w="223" h="171" extrusionOk="0">
                    <a:moveTo>
                      <a:pt x="112" y="171"/>
                    </a:moveTo>
                    <a:cubicBezTo>
                      <a:pt x="222" y="171"/>
                      <a:pt x="222" y="0"/>
                      <a:pt x="112" y="0"/>
                    </a:cubicBezTo>
                    <a:cubicBezTo>
                      <a:pt x="1" y="0"/>
                      <a:pt x="1" y="171"/>
                      <a:pt x="112"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8"/>
              <p:cNvSpPr/>
              <p:nvPr/>
            </p:nvSpPr>
            <p:spPr>
              <a:xfrm>
                <a:off x="11085588" y="3119145"/>
                <a:ext cx="18332" cy="14258"/>
              </a:xfrm>
              <a:custGeom>
                <a:avLst/>
                <a:gdLst/>
                <a:ahLst/>
                <a:cxnLst/>
                <a:rect l="l" t="t" r="r" b="b"/>
                <a:pathLst>
                  <a:path w="153" h="119" extrusionOk="0">
                    <a:moveTo>
                      <a:pt x="78" y="119"/>
                    </a:moveTo>
                    <a:cubicBezTo>
                      <a:pt x="153" y="119"/>
                      <a:pt x="153" y="1"/>
                      <a:pt x="78" y="1"/>
                    </a:cubicBezTo>
                    <a:cubicBezTo>
                      <a:pt x="3" y="1"/>
                      <a:pt x="1" y="119"/>
                      <a:pt x="78" y="1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8"/>
              <p:cNvSpPr/>
              <p:nvPr/>
            </p:nvSpPr>
            <p:spPr>
              <a:xfrm>
                <a:off x="11231522" y="3061993"/>
                <a:ext cx="30193" cy="23484"/>
              </a:xfrm>
              <a:custGeom>
                <a:avLst/>
                <a:gdLst/>
                <a:ahLst/>
                <a:cxnLst/>
                <a:rect l="l" t="t" r="r" b="b"/>
                <a:pathLst>
                  <a:path w="252" h="196" extrusionOk="0">
                    <a:moveTo>
                      <a:pt x="126" y="195"/>
                    </a:moveTo>
                    <a:cubicBezTo>
                      <a:pt x="252" y="195"/>
                      <a:pt x="252" y="1"/>
                      <a:pt x="126" y="1"/>
                    </a:cubicBezTo>
                    <a:cubicBezTo>
                      <a:pt x="1" y="1"/>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8"/>
              <p:cNvSpPr/>
              <p:nvPr/>
            </p:nvSpPr>
            <p:spPr>
              <a:xfrm>
                <a:off x="11172813" y="2736096"/>
                <a:ext cx="42415" cy="32949"/>
              </a:xfrm>
              <a:custGeom>
                <a:avLst/>
                <a:gdLst/>
                <a:ahLst/>
                <a:cxnLst/>
                <a:rect l="l" t="t" r="r" b="b"/>
                <a:pathLst>
                  <a:path w="354" h="275" extrusionOk="0">
                    <a:moveTo>
                      <a:pt x="178" y="274"/>
                    </a:moveTo>
                    <a:cubicBezTo>
                      <a:pt x="354" y="274"/>
                      <a:pt x="354" y="0"/>
                      <a:pt x="178" y="0"/>
                    </a:cubicBezTo>
                    <a:cubicBezTo>
                      <a:pt x="3" y="0"/>
                      <a:pt x="1" y="274"/>
                      <a:pt x="178" y="2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8"/>
              <p:cNvSpPr/>
              <p:nvPr/>
            </p:nvSpPr>
            <p:spPr>
              <a:xfrm>
                <a:off x="9469166" y="2703866"/>
                <a:ext cx="43732" cy="50202"/>
              </a:xfrm>
              <a:custGeom>
                <a:avLst/>
                <a:gdLst/>
                <a:ahLst/>
                <a:cxnLst/>
                <a:rect l="l" t="t" r="r" b="b"/>
                <a:pathLst>
                  <a:path w="365" h="419" extrusionOk="0">
                    <a:moveTo>
                      <a:pt x="93" y="334"/>
                    </a:moveTo>
                    <a:cubicBezTo>
                      <a:pt x="102" y="339"/>
                      <a:pt x="109" y="345"/>
                      <a:pt x="119" y="350"/>
                    </a:cubicBezTo>
                    <a:cubicBezTo>
                      <a:pt x="224" y="419"/>
                      <a:pt x="365" y="328"/>
                      <a:pt x="365" y="210"/>
                    </a:cubicBezTo>
                    <a:cubicBezTo>
                      <a:pt x="365" y="91"/>
                      <a:pt x="224" y="0"/>
                      <a:pt x="119" y="69"/>
                    </a:cubicBezTo>
                    <a:cubicBezTo>
                      <a:pt x="109" y="74"/>
                      <a:pt x="102" y="80"/>
                      <a:pt x="93" y="86"/>
                    </a:cubicBezTo>
                    <a:cubicBezTo>
                      <a:pt x="1" y="148"/>
                      <a:pt x="1" y="273"/>
                      <a:pt x="93" y="3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8"/>
              <p:cNvSpPr/>
              <p:nvPr/>
            </p:nvSpPr>
            <p:spPr>
              <a:xfrm>
                <a:off x="9572207" y="2874362"/>
                <a:ext cx="31991" cy="24802"/>
              </a:xfrm>
              <a:custGeom>
                <a:avLst/>
                <a:gdLst/>
                <a:ahLst/>
                <a:cxnLst/>
                <a:rect l="l" t="t" r="r" b="b"/>
                <a:pathLst>
                  <a:path w="267" h="207" extrusionOk="0">
                    <a:moveTo>
                      <a:pt x="133" y="207"/>
                    </a:moveTo>
                    <a:cubicBezTo>
                      <a:pt x="265" y="207"/>
                      <a:pt x="266" y="1"/>
                      <a:pt x="133" y="1"/>
                    </a:cubicBezTo>
                    <a:cubicBezTo>
                      <a:pt x="1" y="1"/>
                      <a:pt x="0" y="207"/>
                      <a:pt x="133"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8"/>
              <p:cNvSpPr/>
              <p:nvPr/>
            </p:nvSpPr>
            <p:spPr>
              <a:xfrm>
                <a:off x="9428429" y="2969735"/>
                <a:ext cx="27318" cy="21207"/>
              </a:xfrm>
              <a:custGeom>
                <a:avLst/>
                <a:gdLst/>
                <a:ahLst/>
                <a:cxnLst/>
                <a:rect l="l" t="t" r="r" b="b"/>
                <a:pathLst>
                  <a:path w="228" h="177" extrusionOk="0">
                    <a:moveTo>
                      <a:pt x="114" y="176"/>
                    </a:moveTo>
                    <a:cubicBezTo>
                      <a:pt x="227" y="176"/>
                      <a:pt x="228" y="0"/>
                      <a:pt x="114" y="0"/>
                    </a:cubicBezTo>
                    <a:cubicBezTo>
                      <a:pt x="0" y="0"/>
                      <a:pt x="0"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8"/>
              <p:cNvSpPr/>
              <p:nvPr/>
            </p:nvSpPr>
            <p:spPr>
              <a:xfrm>
                <a:off x="12415292" y="6885652"/>
                <a:ext cx="34027" cy="26479"/>
              </a:xfrm>
              <a:custGeom>
                <a:avLst/>
                <a:gdLst/>
                <a:ahLst/>
                <a:cxnLst/>
                <a:rect l="l" t="t" r="r" b="b"/>
                <a:pathLst>
                  <a:path w="284" h="221" extrusionOk="0">
                    <a:moveTo>
                      <a:pt x="141" y="221"/>
                    </a:moveTo>
                    <a:cubicBezTo>
                      <a:pt x="282" y="221"/>
                      <a:pt x="284" y="0"/>
                      <a:pt x="141" y="0"/>
                    </a:cubicBezTo>
                    <a:cubicBezTo>
                      <a:pt x="0" y="0"/>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8"/>
              <p:cNvSpPr/>
              <p:nvPr/>
            </p:nvSpPr>
            <p:spPr>
              <a:xfrm>
                <a:off x="10753341" y="6911053"/>
                <a:ext cx="28875" cy="22525"/>
              </a:xfrm>
              <a:custGeom>
                <a:avLst/>
                <a:gdLst/>
                <a:ahLst/>
                <a:cxnLst/>
                <a:rect l="l" t="t" r="r" b="b"/>
                <a:pathLst>
                  <a:path w="241" h="188" extrusionOk="0">
                    <a:moveTo>
                      <a:pt x="121" y="187"/>
                    </a:moveTo>
                    <a:cubicBezTo>
                      <a:pt x="241" y="187"/>
                      <a:pt x="241" y="0"/>
                      <a:pt x="121" y="0"/>
                    </a:cubicBezTo>
                    <a:cubicBezTo>
                      <a:pt x="0" y="0"/>
                      <a:pt x="0" y="187"/>
                      <a:pt x="121"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8"/>
              <p:cNvSpPr/>
              <p:nvPr/>
            </p:nvSpPr>
            <p:spPr>
              <a:xfrm>
                <a:off x="10874354" y="6820353"/>
                <a:ext cx="67216" cy="52120"/>
              </a:xfrm>
              <a:custGeom>
                <a:avLst/>
                <a:gdLst/>
                <a:ahLst/>
                <a:cxnLst/>
                <a:rect l="l" t="t" r="r" b="b"/>
                <a:pathLst>
                  <a:path w="561" h="435" extrusionOk="0">
                    <a:moveTo>
                      <a:pt x="281" y="435"/>
                    </a:moveTo>
                    <a:cubicBezTo>
                      <a:pt x="561" y="435"/>
                      <a:pt x="561" y="1"/>
                      <a:pt x="281" y="1"/>
                    </a:cubicBezTo>
                    <a:cubicBezTo>
                      <a:pt x="2" y="0"/>
                      <a:pt x="1" y="435"/>
                      <a:pt x="281" y="4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8"/>
              <p:cNvSpPr/>
              <p:nvPr/>
            </p:nvSpPr>
            <p:spPr>
              <a:xfrm>
                <a:off x="10358911" y="6610676"/>
                <a:ext cx="35465" cy="27557"/>
              </a:xfrm>
              <a:custGeom>
                <a:avLst/>
                <a:gdLst/>
                <a:ahLst/>
                <a:cxnLst/>
                <a:rect l="l" t="t" r="r" b="b"/>
                <a:pathLst>
                  <a:path w="296" h="230" extrusionOk="0">
                    <a:moveTo>
                      <a:pt x="148" y="230"/>
                    </a:moveTo>
                    <a:cubicBezTo>
                      <a:pt x="295" y="230"/>
                      <a:pt x="295" y="2"/>
                      <a:pt x="148" y="2"/>
                    </a:cubicBezTo>
                    <a:cubicBezTo>
                      <a:pt x="0" y="1"/>
                      <a:pt x="0" y="230"/>
                      <a:pt x="148"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8"/>
              <p:cNvSpPr/>
              <p:nvPr/>
            </p:nvSpPr>
            <p:spPr>
              <a:xfrm>
                <a:off x="10346929" y="6837007"/>
                <a:ext cx="24083" cy="18571"/>
              </a:xfrm>
              <a:custGeom>
                <a:avLst/>
                <a:gdLst/>
                <a:ahLst/>
                <a:cxnLst/>
                <a:rect l="l" t="t" r="r" b="b"/>
                <a:pathLst>
                  <a:path w="201" h="155" extrusionOk="0">
                    <a:moveTo>
                      <a:pt x="101" y="154"/>
                    </a:moveTo>
                    <a:cubicBezTo>
                      <a:pt x="200" y="154"/>
                      <a:pt x="200" y="0"/>
                      <a:pt x="101" y="0"/>
                    </a:cubicBezTo>
                    <a:cubicBezTo>
                      <a:pt x="1"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8"/>
              <p:cNvSpPr/>
              <p:nvPr/>
            </p:nvSpPr>
            <p:spPr>
              <a:xfrm>
                <a:off x="10264018" y="6917882"/>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8"/>
              <p:cNvSpPr/>
              <p:nvPr/>
            </p:nvSpPr>
            <p:spPr>
              <a:xfrm>
                <a:off x="9964840" y="6855938"/>
                <a:ext cx="52359" cy="50921"/>
              </a:xfrm>
              <a:custGeom>
                <a:avLst/>
                <a:gdLst/>
                <a:ahLst/>
                <a:cxnLst/>
                <a:rect l="l" t="t" r="r" b="b"/>
                <a:pathLst>
                  <a:path w="437" h="425" extrusionOk="0">
                    <a:moveTo>
                      <a:pt x="219" y="425"/>
                    </a:moveTo>
                    <a:cubicBezTo>
                      <a:pt x="330" y="425"/>
                      <a:pt x="436" y="328"/>
                      <a:pt x="431" y="213"/>
                    </a:cubicBezTo>
                    <a:cubicBezTo>
                      <a:pt x="426" y="98"/>
                      <a:pt x="337" y="1"/>
                      <a:pt x="219" y="1"/>
                    </a:cubicBezTo>
                    <a:cubicBezTo>
                      <a:pt x="108" y="1"/>
                      <a:pt x="1" y="98"/>
                      <a:pt x="6" y="213"/>
                    </a:cubicBezTo>
                    <a:cubicBezTo>
                      <a:pt x="11" y="328"/>
                      <a:pt x="100" y="425"/>
                      <a:pt x="219" y="42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8"/>
              <p:cNvSpPr/>
              <p:nvPr/>
            </p:nvSpPr>
            <p:spPr>
              <a:xfrm>
                <a:off x="10099392" y="6660160"/>
                <a:ext cx="28516" cy="22046"/>
              </a:xfrm>
              <a:custGeom>
                <a:avLst/>
                <a:gdLst/>
                <a:ahLst/>
                <a:cxnLst/>
                <a:rect l="l" t="t" r="r" b="b"/>
                <a:pathLst>
                  <a:path w="238" h="184" extrusionOk="0">
                    <a:moveTo>
                      <a:pt x="120" y="183"/>
                    </a:moveTo>
                    <a:cubicBezTo>
                      <a:pt x="237" y="183"/>
                      <a:pt x="237" y="0"/>
                      <a:pt x="120" y="0"/>
                    </a:cubicBezTo>
                    <a:cubicBezTo>
                      <a:pt x="3" y="0"/>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8"/>
              <p:cNvSpPr/>
              <p:nvPr/>
            </p:nvSpPr>
            <p:spPr>
              <a:xfrm>
                <a:off x="10164452" y="6514704"/>
                <a:ext cx="26958" cy="20968"/>
              </a:xfrm>
              <a:custGeom>
                <a:avLst/>
                <a:gdLst/>
                <a:ahLst/>
                <a:cxnLst/>
                <a:rect l="l" t="t" r="r" b="b"/>
                <a:pathLst>
                  <a:path w="225" h="175" extrusionOk="0">
                    <a:moveTo>
                      <a:pt x="112" y="174"/>
                    </a:moveTo>
                    <a:cubicBezTo>
                      <a:pt x="225" y="174"/>
                      <a:pt x="225"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8"/>
              <p:cNvSpPr/>
              <p:nvPr/>
            </p:nvSpPr>
            <p:spPr>
              <a:xfrm>
                <a:off x="10631849" y="6627211"/>
                <a:ext cx="38221" cy="29594"/>
              </a:xfrm>
              <a:custGeom>
                <a:avLst/>
                <a:gdLst/>
                <a:ahLst/>
                <a:cxnLst/>
                <a:rect l="l" t="t" r="r" b="b"/>
                <a:pathLst>
                  <a:path w="319" h="247" extrusionOk="0">
                    <a:moveTo>
                      <a:pt x="160" y="247"/>
                    </a:moveTo>
                    <a:cubicBezTo>
                      <a:pt x="318" y="247"/>
                      <a:pt x="318" y="1"/>
                      <a:pt x="160" y="1"/>
                    </a:cubicBezTo>
                    <a:cubicBezTo>
                      <a:pt x="2" y="1"/>
                      <a:pt x="1" y="247"/>
                      <a:pt x="160" y="2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8"/>
              <p:cNvSpPr/>
              <p:nvPr/>
            </p:nvSpPr>
            <p:spPr>
              <a:xfrm>
                <a:off x="11214508" y="5970744"/>
                <a:ext cx="29235" cy="22765"/>
              </a:xfrm>
              <a:custGeom>
                <a:avLst/>
                <a:gdLst/>
                <a:ahLst/>
                <a:cxnLst/>
                <a:rect l="l" t="t" r="r" b="b"/>
                <a:pathLst>
                  <a:path w="244" h="190"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8"/>
              <p:cNvSpPr/>
              <p:nvPr/>
            </p:nvSpPr>
            <p:spPr>
              <a:xfrm>
                <a:off x="11356010" y="5843261"/>
                <a:ext cx="26719" cy="20728"/>
              </a:xfrm>
              <a:custGeom>
                <a:avLst/>
                <a:gdLst/>
                <a:ahLst/>
                <a:cxnLst/>
                <a:rect l="l" t="t" r="r" b="b"/>
                <a:pathLst>
                  <a:path w="223" h="173" extrusionOk="0">
                    <a:moveTo>
                      <a:pt x="111" y="172"/>
                    </a:moveTo>
                    <a:cubicBezTo>
                      <a:pt x="222" y="172"/>
                      <a:pt x="222" y="0"/>
                      <a:pt x="111" y="0"/>
                    </a:cubicBezTo>
                    <a:cubicBezTo>
                      <a:pt x="1" y="0"/>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8"/>
              <p:cNvSpPr/>
              <p:nvPr/>
            </p:nvSpPr>
            <p:spPr>
              <a:xfrm>
                <a:off x="11556580" y="5641612"/>
                <a:ext cx="34507" cy="26719"/>
              </a:xfrm>
              <a:custGeom>
                <a:avLst/>
                <a:gdLst/>
                <a:ahLst/>
                <a:cxnLst/>
                <a:rect l="l" t="t" r="r" b="b"/>
                <a:pathLst>
                  <a:path w="288" h="223" extrusionOk="0">
                    <a:moveTo>
                      <a:pt x="144" y="223"/>
                    </a:moveTo>
                    <a:cubicBezTo>
                      <a:pt x="287" y="223"/>
                      <a:pt x="287" y="0"/>
                      <a:pt x="144" y="0"/>
                    </a:cubicBezTo>
                    <a:cubicBezTo>
                      <a:pt x="0" y="0"/>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8"/>
              <p:cNvSpPr/>
              <p:nvPr/>
            </p:nvSpPr>
            <p:spPr>
              <a:xfrm>
                <a:off x="11257522" y="5538092"/>
                <a:ext cx="60147" cy="58590"/>
              </a:xfrm>
              <a:custGeom>
                <a:avLst/>
                <a:gdLst/>
                <a:ahLst/>
                <a:cxnLst/>
                <a:rect l="l" t="t" r="r" b="b"/>
                <a:pathLst>
                  <a:path w="502" h="489" extrusionOk="0">
                    <a:moveTo>
                      <a:pt x="251" y="489"/>
                    </a:moveTo>
                    <a:cubicBezTo>
                      <a:pt x="379" y="489"/>
                      <a:pt x="501" y="376"/>
                      <a:pt x="495" y="244"/>
                    </a:cubicBezTo>
                    <a:cubicBezTo>
                      <a:pt x="489" y="112"/>
                      <a:pt x="388" y="0"/>
                      <a:pt x="251" y="0"/>
                    </a:cubicBezTo>
                    <a:cubicBezTo>
                      <a:pt x="124" y="0"/>
                      <a:pt x="0" y="112"/>
                      <a:pt x="8" y="244"/>
                    </a:cubicBezTo>
                    <a:cubicBezTo>
                      <a:pt x="13" y="377"/>
                      <a:pt x="114" y="489"/>
                      <a:pt x="251" y="4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8"/>
              <p:cNvSpPr/>
              <p:nvPr/>
            </p:nvSpPr>
            <p:spPr>
              <a:xfrm>
                <a:off x="10552891" y="5834993"/>
                <a:ext cx="32709" cy="25401"/>
              </a:xfrm>
              <a:custGeom>
                <a:avLst/>
                <a:gdLst/>
                <a:ahLst/>
                <a:cxnLst/>
                <a:rect l="l" t="t" r="r" b="b"/>
                <a:pathLst>
                  <a:path w="273"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8"/>
              <p:cNvSpPr/>
              <p:nvPr/>
            </p:nvSpPr>
            <p:spPr>
              <a:xfrm>
                <a:off x="10639397" y="5645805"/>
                <a:ext cx="23484" cy="18212"/>
              </a:xfrm>
              <a:custGeom>
                <a:avLst/>
                <a:gdLst/>
                <a:ahLst/>
                <a:cxnLst/>
                <a:rect l="l" t="t" r="r" b="b"/>
                <a:pathLst>
                  <a:path w="196" h="152" extrusionOk="0">
                    <a:moveTo>
                      <a:pt x="97" y="152"/>
                    </a:moveTo>
                    <a:cubicBezTo>
                      <a:pt x="195" y="152"/>
                      <a:pt x="195" y="1"/>
                      <a:pt x="97" y="1"/>
                    </a:cubicBezTo>
                    <a:cubicBezTo>
                      <a:pt x="0" y="1"/>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8"/>
              <p:cNvSpPr/>
              <p:nvPr/>
            </p:nvSpPr>
            <p:spPr>
              <a:xfrm>
                <a:off x="10750466" y="5628911"/>
                <a:ext cx="31751" cy="31871"/>
              </a:xfrm>
              <a:custGeom>
                <a:avLst/>
                <a:gdLst/>
                <a:ahLst/>
                <a:cxnLst/>
                <a:rect l="l" t="t" r="r" b="b"/>
                <a:pathLst>
                  <a:path w="265" h="266" extrusionOk="0">
                    <a:moveTo>
                      <a:pt x="156" y="229"/>
                    </a:moveTo>
                    <a:cubicBezTo>
                      <a:pt x="171" y="212"/>
                      <a:pt x="186" y="195"/>
                      <a:pt x="201" y="176"/>
                    </a:cubicBezTo>
                    <a:cubicBezTo>
                      <a:pt x="265" y="97"/>
                      <a:pt x="169" y="1"/>
                      <a:pt x="90" y="65"/>
                    </a:cubicBezTo>
                    <a:cubicBezTo>
                      <a:pt x="71" y="80"/>
                      <a:pt x="54" y="94"/>
                      <a:pt x="35" y="108"/>
                    </a:cubicBezTo>
                    <a:cubicBezTo>
                      <a:pt x="0" y="138"/>
                      <a:pt x="5" y="199"/>
                      <a:pt x="35" y="229"/>
                    </a:cubicBezTo>
                    <a:cubicBezTo>
                      <a:pt x="66" y="260"/>
                      <a:pt x="128" y="265"/>
                      <a:pt x="15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8"/>
              <p:cNvSpPr/>
              <p:nvPr/>
            </p:nvSpPr>
            <p:spPr>
              <a:xfrm>
                <a:off x="10841525" y="5427982"/>
                <a:ext cx="27917" cy="21806"/>
              </a:xfrm>
              <a:custGeom>
                <a:avLst/>
                <a:gdLst/>
                <a:ahLst/>
                <a:cxnLst/>
                <a:rect l="l" t="t" r="r" b="b"/>
                <a:pathLst>
                  <a:path w="233" h="182" extrusionOk="0">
                    <a:moveTo>
                      <a:pt x="116" y="181"/>
                    </a:moveTo>
                    <a:cubicBezTo>
                      <a:pt x="232" y="181"/>
                      <a:pt x="232" y="2"/>
                      <a:pt x="116" y="2"/>
                    </a:cubicBezTo>
                    <a:cubicBezTo>
                      <a:pt x="0" y="1"/>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8"/>
              <p:cNvSpPr/>
              <p:nvPr/>
            </p:nvSpPr>
            <p:spPr>
              <a:xfrm>
                <a:off x="10861774" y="5258803"/>
                <a:ext cx="57631" cy="44811"/>
              </a:xfrm>
              <a:custGeom>
                <a:avLst/>
                <a:gdLst/>
                <a:ahLst/>
                <a:cxnLst/>
                <a:rect l="l" t="t" r="r" b="b"/>
                <a:pathLst>
                  <a:path w="481" h="374" extrusionOk="0">
                    <a:moveTo>
                      <a:pt x="240" y="373"/>
                    </a:moveTo>
                    <a:cubicBezTo>
                      <a:pt x="479" y="373"/>
                      <a:pt x="480" y="1"/>
                      <a:pt x="240" y="1"/>
                    </a:cubicBezTo>
                    <a:cubicBezTo>
                      <a:pt x="0" y="1"/>
                      <a:pt x="0" y="373"/>
                      <a:pt x="240"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8"/>
              <p:cNvSpPr/>
              <p:nvPr/>
            </p:nvSpPr>
            <p:spPr>
              <a:xfrm>
                <a:off x="11320425" y="4949200"/>
                <a:ext cx="27917" cy="21687"/>
              </a:xfrm>
              <a:custGeom>
                <a:avLst/>
                <a:gdLst/>
                <a:ahLst/>
                <a:cxnLst/>
                <a:rect l="l" t="t" r="r" b="b"/>
                <a:pathLst>
                  <a:path w="233" h="181" extrusionOk="0">
                    <a:moveTo>
                      <a:pt x="116" y="180"/>
                    </a:moveTo>
                    <a:cubicBezTo>
                      <a:pt x="232" y="180"/>
                      <a:pt x="232" y="1"/>
                      <a:pt x="116" y="1"/>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8"/>
              <p:cNvSpPr/>
              <p:nvPr/>
            </p:nvSpPr>
            <p:spPr>
              <a:xfrm>
                <a:off x="11250932" y="4832860"/>
                <a:ext cx="26599" cy="20608"/>
              </a:xfrm>
              <a:custGeom>
                <a:avLst/>
                <a:gdLst/>
                <a:ahLst/>
                <a:cxnLst/>
                <a:rect l="l" t="t" r="r" b="b"/>
                <a:pathLst>
                  <a:path w="222" h="172"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8"/>
              <p:cNvSpPr/>
              <p:nvPr/>
            </p:nvSpPr>
            <p:spPr>
              <a:xfrm>
                <a:off x="12652286" y="5227411"/>
                <a:ext cx="62064" cy="60746"/>
              </a:xfrm>
              <a:custGeom>
                <a:avLst/>
                <a:gdLst/>
                <a:ahLst/>
                <a:cxnLst/>
                <a:rect l="l" t="t" r="r" b="b"/>
                <a:pathLst>
                  <a:path w="518" h="507" extrusionOk="0">
                    <a:moveTo>
                      <a:pt x="259" y="506"/>
                    </a:moveTo>
                    <a:cubicBezTo>
                      <a:pt x="391" y="506"/>
                      <a:pt x="517" y="390"/>
                      <a:pt x="512" y="253"/>
                    </a:cubicBezTo>
                    <a:cubicBezTo>
                      <a:pt x="506" y="116"/>
                      <a:pt x="401" y="0"/>
                      <a:pt x="259" y="0"/>
                    </a:cubicBezTo>
                    <a:cubicBezTo>
                      <a:pt x="127" y="0"/>
                      <a:pt x="1" y="116"/>
                      <a:pt x="6" y="253"/>
                    </a:cubicBezTo>
                    <a:cubicBezTo>
                      <a:pt x="12" y="390"/>
                      <a:pt x="118" y="506"/>
                      <a:pt x="259"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8"/>
              <p:cNvSpPr/>
              <p:nvPr/>
            </p:nvSpPr>
            <p:spPr>
              <a:xfrm>
                <a:off x="12741188" y="5053559"/>
                <a:ext cx="47806" cy="46488"/>
              </a:xfrm>
              <a:custGeom>
                <a:avLst/>
                <a:gdLst/>
                <a:ahLst/>
                <a:cxnLst/>
                <a:rect l="l" t="t" r="r" b="b"/>
                <a:pathLst>
                  <a:path w="399" h="388" extrusionOk="0">
                    <a:moveTo>
                      <a:pt x="200" y="387"/>
                    </a:moveTo>
                    <a:cubicBezTo>
                      <a:pt x="302" y="387"/>
                      <a:pt x="399" y="299"/>
                      <a:pt x="393" y="194"/>
                    </a:cubicBezTo>
                    <a:cubicBezTo>
                      <a:pt x="388" y="89"/>
                      <a:pt x="308" y="0"/>
                      <a:pt x="200" y="0"/>
                    </a:cubicBezTo>
                    <a:cubicBezTo>
                      <a:pt x="98" y="0"/>
                      <a:pt x="1" y="90"/>
                      <a:pt x="6" y="194"/>
                    </a:cubicBezTo>
                    <a:cubicBezTo>
                      <a:pt x="10" y="300"/>
                      <a:pt x="91" y="387"/>
                      <a:pt x="200" y="3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8"/>
              <p:cNvSpPr/>
              <p:nvPr/>
            </p:nvSpPr>
            <p:spPr>
              <a:xfrm>
                <a:off x="13095241" y="5240950"/>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8"/>
              <p:cNvSpPr/>
              <p:nvPr/>
            </p:nvSpPr>
            <p:spPr>
              <a:xfrm>
                <a:off x="13375608" y="4811653"/>
                <a:ext cx="40378" cy="35585"/>
              </a:xfrm>
              <a:custGeom>
                <a:avLst/>
                <a:gdLst/>
                <a:ahLst/>
                <a:cxnLst/>
                <a:rect l="l" t="t" r="r" b="b"/>
                <a:pathLst>
                  <a:path w="337" h="297" extrusionOk="0">
                    <a:moveTo>
                      <a:pt x="281" y="100"/>
                    </a:moveTo>
                    <a:cubicBezTo>
                      <a:pt x="276" y="90"/>
                      <a:pt x="270" y="83"/>
                      <a:pt x="265" y="73"/>
                    </a:cubicBezTo>
                    <a:cubicBezTo>
                      <a:pt x="218" y="1"/>
                      <a:pt x="117" y="1"/>
                      <a:pt x="73" y="73"/>
                    </a:cubicBezTo>
                    <a:cubicBezTo>
                      <a:pt x="67" y="83"/>
                      <a:pt x="60" y="90"/>
                      <a:pt x="55" y="100"/>
                    </a:cubicBezTo>
                    <a:cubicBezTo>
                      <a:pt x="1" y="185"/>
                      <a:pt x="73" y="297"/>
                      <a:pt x="169" y="297"/>
                    </a:cubicBezTo>
                    <a:cubicBezTo>
                      <a:pt x="266" y="297"/>
                      <a:pt x="336" y="184"/>
                      <a:pt x="281"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8"/>
              <p:cNvSpPr/>
              <p:nvPr/>
            </p:nvSpPr>
            <p:spPr>
              <a:xfrm>
                <a:off x="13194927" y="5606866"/>
                <a:ext cx="63143" cy="61345"/>
              </a:xfrm>
              <a:custGeom>
                <a:avLst/>
                <a:gdLst/>
                <a:ahLst/>
                <a:cxnLst/>
                <a:rect l="l" t="t" r="r" b="b"/>
                <a:pathLst>
                  <a:path w="527" h="512" extrusionOk="0">
                    <a:moveTo>
                      <a:pt x="264" y="512"/>
                    </a:moveTo>
                    <a:cubicBezTo>
                      <a:pt x="396" y="512"/>
                      <a:pt x="526" y="394"/>
                      <a:pt x="519" y="255"/>
                    </a:cubicBezTo>
                    <a:cubicBezTo>
                      <a:pt x="512" y="117"/>
                      <a:pt x="407" y="0"/>
                      <a:pt x="264" y="0"/>
                    </a:cubicBezTo>
                    <a:cubicBezTo>
                      <a:pt x="131" y="0"/>
                      <a:pt x="1" y="117"/>
                      <a:pt x="7" y="255"/>
                    </a:cubicBezTo>
                    <a:cubicBezTo>
                      <a:pt x="15" y="394"/>
                      <a:pt x="120" y="512"/>
                      <a:pt x="264" y="5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8"/>
              <p:cNvSpPr/>
              <p:nvPr/>
            </p:nvSpPr>
            <p:spPr>
              <a:xfrm>
                <a:off x="13527293" y="6459949"/>
                <a:ext cx="17253" cy="13659"/>
              </a:xfrm>
              <a:custGeom>
                <a:avLst/>
                <a:gdLst/>
                <a:ahLst/>
                <a:cxnLst/>
                <a:rect l="l" t="t" r="r" b="b"/>
                <a:pathLst>
                  <a:path w="144" h="114" extrusionOk="0">
                    <a:moveTo>
                      <a:pt x="73" y="113"/>
                    </a:moveTo>
                    <a:cubicBezTo>
                      <a:pt x="144" y="113"/>
                      <a:pt x="144" y="1"/>
                      <a:pt x="73" y="1"/>
                    </a:cubicBezTo>
                    <a:cubicBezTo>
                      <a:pt x="0" y="1"/>
                      <a:pt x="0" y="113"/>
                      <a:pt x="73" y="1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8"/>
              <p:cNvSpPr/>
              <p:nvPr/>
            </p:nvSpPr>
            <p:spPr>
              <a:xfrm>
                <a:off x="13447017" y="6697422"/>
                <a:ext cx="37862" cy="29235"/>
              </a:xfrm>
              <a:custGeom>
                <a:avLst/>
                <a:gdLst/>
                <a:ahLst/>
                <a:cxnLst/>
                <a:rect l="l" t="t" r="r" b="b"/>
                <a:pathLst>
                  <a:path w="316" h="244" extrusionOk="0">
                    <a:moveTo>
                      <a:pt x="158" y="244"/>
                    </a:moveTo>
                    <a:cubicBezTo>
                      <a:pt x="313" y="244"/>
                      <a:pt x="315" y="1"/>
                      <a:pt x="158" y="1"/>
                    </a:cubicBezTo>
                    <a:cubicBezTo>
                      <a:pt x="2" y="0"/>
                      <a:pt x="1" y="244"/>
                      <a:pt x="158" y="2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8"/>
              <p:cNvSpPr/>
              <p:nvPr/>
            </p:nvSpPr>
            <p:spPr>
              <a:xfrm>
                <a:off x="13326244" y="6841560"/>
                <a:ext cx="57631" cy="56313"/>
              </a:xfrm>
              <a:custGeom>
                <a:avLst/>
                <a:gdLst/>
                <a:ahLst/>
                <a:cxnLst/>
                <a:rect l="l" t="t" r="r" b="b"/>
                <a:pathLst>
                  <a:path w="481" h="470" extrusionOk="0">
                    <a:moveTo>
                      <a:pt x="240" y="470"/>
                    </a:moveTo>
                    <a:cubicBezTo>
                      <a:pt x="363" y="470"/>
                      <a:pt x="480" y="362"/>
                      <a:pt x="475" y="236"/>
                    </a:cubicBezTo>
                    <a:cubicBezTo>
                      <a:pt x="470" y="109"/>
                      <a:pt x="372" y="0"/>
                      <a:pt x="240" y="0"/>
                    </a:cubicBezTo>
                    <a:cubicBezTo>
                      <a:pt x="118" y="0"/>
                      <a:pt x="1" y="109"/>
                      <a:pt x="6" y="236"/>
                    </a:cubicBezTo>
                    <a:cubicBezTo>
                      <a:pt x="11" y="362"/>
                      <a:pt x="108" y="470"/>
                      <a:pt x="240" y="4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8"/>
              <p:cNvSpPr/>
              <p:nvPr/>
            </p:nvSpPr>
            <p:spPr>
              <a:xfrm>
                <a:off x="9328264" y="6144356"/>
                <a:ext cx="28995" cy="24322"/>
              </a:xfrm>
              <a:custGeom>
                <a:avLst/>
                <a:gdLst/>
                <a:ahLst/>
                <a:cxnLst/>
                <a:rect l="l" t="t" r="r" b="b"/>
                <a:pathLst>
                  <a:path w="242" h="203" extrusionOk="0">
                    <a:moveTo>
                      <a:pt x="204" y="59"/>
                    </a:moveTo>
                    <a:cubicBezTo>
                      <a:pt x="187" y="28"/>
                      <a:pt x="161" y="0"/>
                      <a:pt x="122" y="0"/>
                    </a:cubicBezTo>
                    <a:cubicBezTo>
                      <a:pt x="82" y="0"/>
                      <a:pt x="59" y="28"/>
                      <a:pt x="39" y="59"/>
                    </a:cubicBezTo>
                    <a:cubicBezTo>
                      <a:pt x="1" y="122"/>
                      <a:pt x="49" y="203"/>
                      <a:pt x="122" y="203"/>
                    </a:cubicBezTo>
                    <a:cubicBezTo>
                      <a:pt x="193" y="203"/>
                      <a:pt x="241" y="122"/>
                      <a:pt x="204" y="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8"/>
              <p:cNvSpPr/>
              <p:nvPr/>
            </p:nvSpPr>
            <p:spPr>
              <a:xfrm>
                <a:off x="9399075" y="6019029"/>
                <a:ext cx="30673" cy="31032"/>
              </a:xfrm>
              <a:custGeom>
                <a:avLst/>
                <a:gdLst/>
                <a:ahLst/>
                <a:cxnLst/>
                <a:rect l="l" t="t" r="r" b="b"/>
                <a:pathLst>
                  <a:path w="256" h="259" extrusionOk="0">
                    <a:moveTo>
                      <a:pt x="146" y="242"/>
                    </a:moveTo>
                    <a:cubicBezTo>
                      <a:pt x="201" y="229"/>
                      <a:pt x="256" y="193"/>
                      <a:pt x="256" y="130"/>
                    </a:cubicBezTo>
                    <a:cubicBezTo>
                      <a:pt x="256" y="68"/>
                      <a:pt x="200" y="31"/>
                      <a:pt x="146" y="18"/>
                    </a:cubicBezTo>
                    <a:cubicBezTo>
                      <a:pt x="74" y="0"/>
                      <a:pt x="1" y="52"/>
                      <a:pt x="1" y="130"/>
                    </a:cubicBezTo>
                    <a:cubicBezTo>
                      <a:pt x="1" y="206"/>
                      <a:pt x="74" y="258"/>
                      <a:pt x="146" y="2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8"/>
              <p:cNvSpPr/>
              <p:nvPr/>
            </p:nvSpPr>
            <p:spPr>
              <a:xfrm>
                <a:off x="9831247" y="6227508"/>
                <a:ext cx="74525" cy="57990"/>
              </a:xfrm>
              <a:custGeom>
                <a:avLst/>
                <a:gdLst/>
                <a:ahLst/>
                <a:cxnLst/>
                <a:rect l="l" t="t" r="r" b="b"/>
                <a:pathLst>
                  <a:path w="622" h="484" extrusionOk="0">
                    <a:moveTo>
                      <a:pt x="310" y="483"/>
                    </a:moveTo>
                    <a:cubicBezTo>
                      <a:pt x="621" y="483"/>
                      <a:pt x="621" y="0"/>
                      <a:pt x="310" y="0"/>
                    </a:cubicBezTo>
                    <a:cubicBezTo>
                      <a:pt x="0" y="0"/>
                      <a:pt x="0" y="483"/>
                      <a:pt x="310" y="4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8"/>
              <p:cNvSpPr/>
              <p:nvPr/>
            </p:nvSpPr>
            <p:spPr>
              <a:xfrm>
                <a:off x="9837477" y="6911892"/>
                <a:ext cx="26958" cy="20968"/>
              </a:xfrm>
              <a:custGeom>
                <a:avLst/>
                <a:gdLst/>
                <a:ahLst/>
                <a:cxnLst/>
                <a:rect l="l" t="t" r="r" b="b"/>
                <a:pathLst>
                  <a:path w="225" h="175" extrusionOk="0">
                    <a:moveTo>
                      <a:pt x="113" y="175"/>
                    </a:moveTo>
                    <a:cubicBezTo>
                      <a:pt x="224" y="175"/>
                      <a:pt x="224" y="1"/>
                      <a:pt x="113" y="1"/>
                    </a:cubicBezTo>
                    <a:cubicBezTo>
                      <a:pt x="1" y="1"/>
                      <a:pt x="1"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8"/>
              <p:cNvSpPr/>
              <p:nvPr/>
            </p:nvSpPr>
            <p:spPr>
              <a:xfrm>
                <a:off x="10127189" y="6932380"/>
                <a:ext cx="31152" cy="32110"/>
              </a:xfrm>
              <a:custGeom>
                <a:avLst/>
                <a:gdLst/>
                <a:ahLst/>
                <a:cxnLst/>
                <a:rect l="l" t="t" r="r" b="b"/>
                <a:pathLst>
                  <a:path w="260" h="268" extrusionOk="0">
                    <a:moveTo>
                      <a:pt x="235" y="131"/>
                    </a:moveTo>
                    <a:cubicBezTo>
                      <a:pt x="230" y="117"/>
                      <a:pt x="225" y="102"/>
                      <a:pt x="217" y="86"/>
                    </a:cubicBezTo>
                    <a:cubicBezTo>
                      <a:pt x="186" y="1"/>
                      <a:pt x="77" y="1"/>
                      <a:pt x="43" y="86"/>
                    </a:cubicBezTo>
                    <a:cubicBezTo>
                      <a:pt x="38" y="101"/>
                      <a:pt x="33" y="116"/>
                      <a:pt x="26" y="131"/>
                    </a:cubicBezTo>
                    <a:cubicBezTo>
                      <a:pt x="1" y="197"/>
                      <a:pt x="64" y="266"/>
                      <a:pt x="130" y="266"/>
                    </a:cubicBezTo>
                    <a:cubicBezTo>
                      <a:pt x="196" y="267"/>
                      <a:pt x="259" y="197"/>
                      <a:pt x="235" y="1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8"/>
              <p:cNvSpPr/>
              <p:nvPr/>
            </p:nvSpPr>
            <p:spPr>
              <a:xfrm>
                <a:off x="9955614" y="6709883"/>
                <a:ext cx="35825" cy="27797"/>
              </a:xfrm>
              <a:custGeom>
                <a:avLst/>
                <a:gdLst/>
                <a:ahLst/>
                <a:cxnLst/>
                <a:rect l="l" t="t" r="r" b="b"/>
                <a:pathLst>
                  <a:path w="299" h="232" extrusionOk="0">
                    <a:moveTo>
                      <a:pt x="150" y="231"/>
                    </a:moveTo>
                    <a:cubicBezTo>
                      <a:pt x="298" y="231"/>
                      <a:pt x="298" y="1"/>
                      <a:pt x="150" y="1"/>
                    </a:cubicBezTo>
                    <a:cubicBezTo>
                      <a:pt x="1" y="1"/>
                      <a:pt x="1" y="231"/>
                      <a:pt x="150"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8"/>
              <p:cNvSpPr/>
              <p:nvPr/>
            </p:nvSpPr>
            <p:spPr>
              <a:xfrm>
                <a:off x="9296992" y="5718054"/>
                <a:ext cx="33309" cy="25880"/>
              </a:xfrm>
              <a:custGeom>
                <a:avLst/>
                <a:gdLst/>
                <a:ahLst/>
                <a:cxnLst/>
                <a:rect l="l" t="t" r="r" b="b"/>
                <a:pathLst>
                  <a:path w="278" h="216" extrusionOk="0">
                    <a:moveTo>
                      <a:pt x="139" y="215"/>
                    </a:moveTo>
                    <a:cubicBezTo>
                      <a:pt x="278" y="215"/>
                      <a:pt x="278" y="1"/>
                      <a:pt x="139" y="1"/>
                    </a:cubicBezTo>
                    <a:cubicBezTo>
                      <a:pt x="0" y="0"/>
                      <a:pt x="0"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8"/>
              <p:cNvSpPr/>
              <p:nvPr/>
            </p:nvSpPr>
            <p:spPr>
              <a:xfrm>
                <a:off x="9315444" y="5047089"/>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8"/>
              <p:cNvSpPr/>
              <p:nvPr/>
            </p:nvSpPr>
            <p:spPr>
              <a:xfrm>
                <a:off x="9278421" y="4892288"/>
                <a:ext cx="23723" cy="18571"/>
              </a:xfrm>
              <a:custGeom>
                <a:avLst/>
                <a:gdLst/>
                <a:ahLst/>
                <a:cxnLst/>
                <a:rect l="l" t="t" r="r" b="b"/>
                <a:pathLst>
                  <a:path w="198" h="155" extrusionOk="0">
                    <a:moveTo>
                      <a:pt x="98" y="154"/>
                    </a:moveTo>
                    <a:cubicBezTo>
                      <a:pt x="198" y="154"/>
                      <a:pt x="198" y="0"/>
                      <a:pt x="98" y="0"/>
                    </a:cubicBezTo>
                    <a:cubicBezTo>
                      <a:pt x="0" y="0"/>
                      <a:pt x="0" y="154"/>
                      <a:pt x="98"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8"/>
              <p:cNvSpPr/>
              <p:nvPr/>
            </p:nvSpPr>
            <p:spPr>
              <a:xfrm>
                <a:off x="9670815" y="4710289"/>
                <a:ext cx="56553" cy="43852"/>
              </a:xfrm>
              <a:custGeom>
                <a:avLst/>
                <a:gdLst/>
                <a:ahLst/>
                <a:cxnLst/>
                <a:rect l="l" t="t" r="r" b="b"/>
                <a:pathLst>
                  <a:path w="472" h="366" extrusionOk="0">
                    <a:moveTo>
                      <a:pt x="235" y="366"/>
                    </a:moveTo>
                    <a:cubicBezTo>
                      <a:pt x="470" y="366"/>
                      <a:pt x="471" y="1"/>
                      <a:pt x="235" y="1"/>
                    </a:cubicBezTo>
                    <a:cubicBezTo>
                      <a:pt x="1" y="1"/>
                      <a:pt x="1" y="366"/>
                      <a:pt x="235" y="3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8"/>
              <p:cNvSpPr/>
              <p:nvPr/>
            </p:nvSpPr>
            <p:spPr>
              <a:xfrm>
                <a:off x="9274947" y="4480963"/>
                <a:ext cx="30553" cy="23604"/>
              </a:xfrm>
              <a:custGeom>
                <a:avLst/>
                <a:gdLst/>
                <a:ahLst/>
                <a:cxnLst/>
                <a:rect l="l" t="t" r="r" b="b"/>
                <a:pathLst>
                  <a:path w="255" h="197" extrusionOk="0">
                    <a:moveTo>
                      <a:pt x="127" y="197"/>
                    </a:moveTo>
                    <a:cubicBezTo>
                      <a:pt x="254" y="197"/>
                      <a:pt x="254" y="1"/>
                      <a:pt x="127" y="1"/>
                    </a:cubicBezTo>
                    <a:cubicBezTo>
                      <a:pt x="1" y="1"/>
                      <a:pt x="1"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8"/>
              <p:cNvSpPr/>
              <p:nvPr/>
            </p:nvSpPr>
            <p:spPr>
              <a:xfrm>
                <a:off x="9500797" y="4298365"/>
                <a:ext cx="34507" cy="26839"/>
              </a:xfrm>
              <a:custGeom>
                <a:avLst/>
                <a:gdLst/>
                <a:ahLst/>
                <a:cxnLst/>
                <a:rect l="l" t="t" r="r" b="b"/>
                <a:pathLst>
                  <a:path w="288" h="224" extrusionOk="0">
                    <a:moveTo>
                      <a:pt x="144" y="223"/>
                    </a:moveTo>
                    <a:cubicBezTo>
                      <a:pt x="287" y="223"/>
                      <a:pt x="287" y="1"/>
                      <a:pt x="144" y="1"/>
                    </a:cubicBezTo>
                    <a:cubicBezTo>
                      <a:pt x="0" y="1"/>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8"/>
              <p:cNvSpPr/>
              <p:nvPr/>
            </p:nvSpPr>
            <p:spPr>
              <a:xfrm>
                <a:off x="9695976" y="4078384"/>
                <a:ext cx="29594" cy="23004"/>
              </a:xfrm>
              <a:custGeom>
                <a:avLst/>
                <a:gdLst/>
                <a:ahLst/>
                <a:cxnLst/>
                <a:rect l="l" t="t" r="r" b="b"/>
                <a:pathLst>
                  <a:path w="247" h="192" extrusionOk="0">
                    <a:moveTo>
                      <a:pt x="123" y="192"/>
                    </a:moveTo>
                    <a:cubicBezTo>
                      <a:pt x="245" y="192"/>
                      <a:pt x="246" y="1"/>
                      <a:pt x="123" y="1"/>
                    </a:cubicBezTo>
                    <a:cubicBezTo>
                      <a:pt x="1" y="1"/>
                      <a:pt x="1" y="192"/>
                      <a:pt x="123"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8"/>
              <p:cNvSpPr/>
              <p:nvPr/>
            </p:nvSpPr>
            <p:spPr>
              <a:xfrm>
                <a:off x="9607672" y="3861759"/>
                <a:ext cx="31032" cy="24083"/>
              </a:xfrm>
              <a:custGeom>
                <a:avLst/>
                <a:gdLst/>
                <a:ahLst/>
                <a:cxnLst/>
                <a:rect l="l" t="t" r="r" b="b"/>
                <a:pathLst>
                  <a:path w="259" h="201" extrusionOk="0">
                    <a:moveTo>
                      <a:pt x="129" y="201"/>
                    </a:moveTo>
                    <a:cubicBezTo>
                      <a:pt x="259" y="201"/>
                      <a:pt x="259"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8"/>
              <p:cNvSpPr/>
              <p:nvPr/>
            </p:nvSpPr>
            <p:spPr>
              <a:xfrm>
                <a:off x="9304661" y="3895427"/>
                <a:ext cx="64580" cy="50083"/>
              </a:xfrm>
              <a:custGeom>
                <a:avLst/>
                <a:gdLst/>
                <a:ahLst/>
                <a:cxnLst/>
                <a:rect l="l" t="t" r="r" b="b"/>
                <a:pathLst>
                  <a:path w="539" h="418" extrusionOk="0">
                    <a:moveTo>
                      <a:pt x="270" y="417"/>
                    </a:moveTo>
                    <a:cubicBezTo>
                      <a:pt x="539" y="417"/>
                      <a:pt x="539" y="1"/>
                      <a:pt x="270" y="1"/>
                    </a:cubicBezTo>
                    <a:cubicBezTo>
                      <a:pt x="1" y="1"/>
                      <a:pt x="1" y="417"/>
                      <a:pt x="270"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8"/>
              <p:cNvSpPr/>
              <p:nvPr/>
            </p:nvSpPr>
            <p:spPr>
              <a:xfrm>
                <a:off x="9614861" y="3414489"/>
                <a:ext cx="39898" cy="30792"/>
              </a:xfrm>
              <a:custGeom>
                <a:avLst/>
                <a:gdLst/>
                <a:ahLst/>
                <a:cxnLst/>
                <a:rect l="l" t="t" r="r" b="b"/>
                <a:pathLst>
                  <a:path w="333" h="257" extrusionOk="0">
                    <a:moveTo>
                      <a:pt x="167" y="256"/>
                    </a:moveTo>
                    <a:cubicBezTo>
                      <a:pt x="332" y="256"/>
                      <a:pt x="333" y="0"/>
                      <a:pt x="167" y="0"/>
                    </a:cubicBezTo>
                    <a:cubicBezTo>
                      <a:pt x="1" y="0"/>
                      <a:pt x="1" y="256"/>
                      <a:pt x="167" y="2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8"/>
              <p:cNvSpPr/>
              <p:nvPr/>
            </p:nvSpPr>
            <p:spPr>
              <a:xfrm>
                <a:off x="9855928" y="3342121"/>
                <a:ext cx="60147" cy="46848"/>
              </a:xfrm>
              <a:custGeom>
                <a:avLst/>
                <a:gdLst/>
                <a:ahLst/>
                <a:cxnLst/>
                <a:rect l="l" t="t" r="r" b="b"/>
                <a:pathLst>
                  <a:path w="502" h="391" extrusionOk="0">
                    <a:moveTo>
                      <a:pt x="251" y="390"/>
                    </a:moveTo>
                    <a:cubicBezTo>
                      <a:pt x="502" y="390"/>
                      <a:pt x="502" y="1"/>
                      <a:pt x="251" y="1"/>
                    </a:cubicBezTo>
                    <a:cubicBezTo>
                      <a:pt x="1" y="3"/>
                      <a:pt x="1" y="390"/>
                      <a:pt x="251"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8"/>
              <p:cNvSpPr/>
              <p:nvPr/>
            </p:nvSpPr>
            <p:spPr>
              <a:xfrm>
                <a:off x="11649795" y="3983012"/>
                <a:ext cx="34627" cy="26839"/>
              </a:xfrm>
              <a:custGeom>
                <a:avLst/>
                <a:gdLst/>
                <a:ahLst/>
                <a:cxnLst/>
                <a:rect l="l" t="t" r="r" b="b"/>
                <a:pathLst>
                  <a:path w="289" h="224" extrusionOk="0">
                    <a:moveTo>
                      <a:pt x="145" y="223"/>
                    </a:moveTo>
                    <a:cubicBezTo>
                      <a:pt x="288" y="223"/>
                      <a:pt x="288" y="1"/>
                      <a:pt x="145" y="1"/>
                    </a:cubicBezTo>
                    <a:cubicBezTo>
                      <a:pt x="3" y="1"/>
                      <a:pt x="1" y="223"/>
                      <a:pt x="145"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8"/>
              <p:cNvSpPr/>
              <p:nvPr/>
            </p:nvSpPr>
            <p:spPr>
              <a:xfrm>
                <a:off x="11730431" y="4096237"/>
                <a:ext cx="13659" cy="10783"/>
              </a:xfrm>
              <a:custGeom>
                <a:avLst/>
                <a:gdLst/>
                <a:ahLst/>
                <a:cxnLst/>
                <a:rect l="l" t="t" r="r" b="b"/>
                <a:pathLst>
                  <a:path w="114" h="90" extrusionOk="0">
                    <a:moveTo>
                      <a:pt x="57" y="89"/>
                    </a:moveTo>
                    <a:cubicBezTo>
                      <a:pt x="113" y="89"/>
                      <a:pt x="113" y="1"/>
                      <a:pt x="57" y="1"/>
                    </a:cubicBezTo>
                    <a:cubicBezTo>
                      <a:pt x="0" y="1"/>
                      <a:pt x="0" y="89"/>
                      <a:pt x="57" y="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8"/>
              <p:cNvSpPr/>
              <p:nvPr/>
            </p:nvSpPr>
            <p:spPr>
              <a:xfrm>
                <a:off x="11433530" y="4344614"/>
                <a:ext cx="35226" cy="27677"/>
              </a:xfrm>
              <a:custGeom>
                <a:avLst/>
                <a:gdLst/>
                <a:ahLst/>
                <a:cxnLst/>
                <a:rect l="l" t="t" r="r" b="b"/>
                <a:pathLst>
                  <a:path w="294" h="231" extrusionOk="0">
                    <a:moveTo>
                      <a:pt x="147" y="231"/>
                    </a:moveTo>
                    <a:cubicBezTo>
                      <a:pt x="293" y="231"/>
                      <a:pt x="293"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8"/>
              <p:cNvSpPr/>
              <p:nvPr/>
            </p:nvSpPr>
            <p:spPr>
              <a:xfrm>
                <a:off x="11542921" y="4170642"/>
                <a:ext cx="26479" cy="31272"/>
              </a:xfrm>
              <a:custGeom>
                <a:avLst/>
                <a:gdLst/>
                <a:ahLst/>
                <a:cxnLst/>
                <a:rect l="l" t="t" r="r" b="b"/>
                <a:pathLst>
                  <a:path w="221" h="261" extrusionOk="0">
                    <a:moveTo>
                      <a:pt x="217" y="155"/>
                    </a:moveTo>
                    <a:cubicBezTo>
                      <a:pt x="221" y="123"/>
                      <a:pt x="216" y="96"/>
                      <a:pt x="198" y="66"/>
                    </a:cubicBezTo>
                    <a:cubicBezTo>
                      <a:pt x="160" y="1"/>
                      <a:pt x="59" y="1"/>
                      <a:pt x="23" y="66"/>
                    </a:cubicBezTo>
                    <a:cubicBezTo>
                      <a:pt x="7" y="96"/>
                      <a:pt x="0" y="122"/>
                      <a:pt x="5" y="155"/>
                    </a:cubicBezTo>
                    <a:cubicBezTo>
                      <a:pt x="11" y="212"/>
                      <a:pt x="48" y="260"/>
                      <a:pt x="110" y="260"/>
                    </a:cubicBezTo>
                    <a:cubicBezTo>
                      <a:pt x="174" y="260"/>
                      <a:pt x="210" y="212"/>
                      <a:pt x="217"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8"/>
              <p:cNvSpPr/>
              <p:nvPr/>
            </p:nvSpPr>
            <p:spPr>
              <a:xfrm>
                <a:off x="11410286" y="4664999"/>
                <a:ext cx="23484" cy="24802"/>
              </a:xfrm>
              <a:custGeom>
                <a:avLst/>
                <a:gdLst/>
                <a:ahLst/>
                <a:cxnLst/>
                <a:rect l="l" t="t" r="r" b="b"/>
                <a:pathLst>
                  <a:path w="196" h="207" extrusionOk="0">
                    <a:moveTo>
                      <a:pt x="170" y="80"/>
                    </a:moveTo>
                    <a:cubicBezTo>
                      <a:pt x="165" y="68"/>
                      <a:pt x="158" y="54"/>
                      <a:pt x="153" y="42"/>
                    </a:cubicBezTo>
                    <a:cubicBezTo>
                      <a:pt x="134" y="0"/>
                      <a:pt x="60" y="0"/>
                      <a:pt x="42" y="42"/>
                    </a:cubicBezTo>
                    <a:cubicBezTo>
                      <a:pt x="37" y="56"/>
                      <a:pt x="31" y="69"/>
                      <a:pt x="25" y="80"/>
                    </a:cubicBezTo>
                    <a:cubicBezTo>
                      <a:pt x="0" y="137"/>
                      <a:pt x="29" y="207"/>
                      <a:pt x="97" y="207"/>
                    </a:cubicBezTo>
                    <a:cubicBezTo>
                      <a:pt x="167" y="207"/>
                      <a:pt x="195" y="136"/>
                      <a:pt x="170" y="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8"/>
              <p:cNvSpPr/>
              <p:nvPr/>
            </p:nvSpPr>
            <p:spPr>
              <a:xfrm>
                <a:off x="10697028" y="3023173"/>
                <a:ext cx="24682" cy="19290"/>
              </a:xfrm>
              <a:custGeom>
                <a:avLst/>
                <a:gdLst/>
                <a:ahLst/>
                <a:cxnLst/>
                <a:rect l="l" t="t" r="r" b="b"/>
                <a:pathLst>
                  <a:path w="206" h="161" extrusionOk="0">
                    <a:moveTo>
                      <a:pt x="103" y="160"/>
                    </a:moveTo>
                    <a:cubicBezTo>
                      <a:pt x="206" y="160"/>
                      <a:pt x="206" y="0"/>
                      <a:pt x="103" y="0"/>
                    </a:cubicBezTo>
                    <a:cubicBezTo>
                      <a:pt x="0" y="0"/>
                      <a:pt x="0" y="160"/>
                      <a:pt x="103"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8"/>
              <p:cNvSpPr/>
              <p:nvPr/>
            </p:nvSpPr>
            <p:spPr>
              <a:xfrm>
                <a:off x="10425648" y="2834224"/>
                <a:ext cx="30074" cy="23364"/>
              </a:xfrm>
              <a:custGeom>
                <a:avLst/>
                <a:gdLst/>
                <a:ahLst/>
                <a:cxnLst/>
                <a:rect l="l" t="t" r="r" b="b"/>
                <a:pathLst>
                  <a:path w="251" h="195" extrusionOk="0">
                    <a:moveTo>
                      <a:pt x="125" y="195"/>
                    </a:moveTo>
                    <a:cubicBezTo>
                      <a:pt x="251" y="195"/>
                      <a:pt x="251" y="1"/>
                      <a:pt x="125" y="1"/>
                    </a:cubicBezTo>
                    <a:cubicBezTo>
                      <a:pt x="2" y="1"/>
                      <a:pt x="1" y="195"/>
                      <a:pt x="125"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8"/>
              <p:cNvSpPr/>
              <p:nvPr/>
            </p:nvSpPr>
            <p:spPr>
              <a:xfrm>
                <a:off x="10352201" y="2990583"/>
                <a:ext cx="48765" cy="37742"/>
              </a:xfrm>
              <a:custGeom>
                <a:avLst/>
                <a:gdLst/>
                <a:ahLst/>
                <a:cxnLst/>
                <a:rect l="l" t="t" r="r" b="b"/>
                <a:pathLst>
                  <a:path w="407" h="315" extrusionOk="0">
                    <a:moveTo>
                      <a:pt x="204" y="314"/>
                    </a:moveTo>
                    <a:cubicBezTo>
                      <a:pt x="405" y="314"/>
                      <a:pt x="406" y="1"/>
                      <a:pt x="204" y="1"/>
                    </a:cubicBezTo>
                    <a:cubicBezTo>
                      <a:pt x="0" y="0"/>
                      <a:pt x="0" y="314"/>
                      <a:pt x="204" y="3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8"/>
              <p:cNvSpPr/>
              <p:nvPr/>
            </p:nvSpPr>
            <p:spPr>
              <a:xfrm>
                <a:off x="10538513" y="2691045"/>
                <a:ext cx="37981" cy="29474"/>
              </a:xfrm>
              <a:custGeom>
                <a:avLst/>
                <a:gdLst/>
                <a:ahLst/>
                <a:cxnLst/>
                <a:rect l="l" t="t" r="r" b="b"/>
                <a:pathLst>
                  <a:path w="317" h="246" extrusionOk="0">
                    <a:moveTo>
                      <a:pt x="159" y="245"/>
                    </a:moveTo>
                    <a:cubicBezTo>
                      <a:pt x="317" y="245"/>
                      <a:pt x="317" y="1"/>
                      <a:pt x="159" y="1"/>
                    </a:cubicBezTo>
                    <a:cubicBezTo>
                      <a:pt x="1" y="1"/>
                      <a:pt x="1" y="245"/>
                      <a:pt x="159" y="2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8"/>
              <p:cNvSpPr/>
              <p:nvPr/>
            </p:nvSpPr>
            <p:spPr>
              <a:xfrm>
                <a:off x="10045595" y="2817211"/>
                <a:ext cx="42654" cy="40378"/>
              </a:xfrm>
              <a:custGeom>
                <a:avLst/>
                <a:gdLst/>
                <a:ahLst/>
                <a:cxnLst/>
                <a:rect l="l" t="t" r="r" b="b"/>
                <a:pathLst>
                  <a:path w="356" h="337" extrusionOk="0">
                    <a:moveTo>
                      <a:pt x="304" y="118"/>
                    </a:moveTo>
                    <a:cubicBezTo>
                      <a:pt x="297" y="106"/>
                      <a:pt x="291" y="93"/>
                      <a:pt x="284" y="81"/>
                    </a:cubicBezTo>
                    <a:cubicBezTo>
                      <a:pt x="242" y="0"/>
                      <a:pt x="114" y="0"/>
                      <a:pt x="72" y="81"/>
                    </a:cubicBezTo>
                    <a:cubicBezTo>
                      <a:pt x="65" y="93"/>
                      <a:pt x="59" y="106"/>
                      <a:pt x="52" y="118"/>
                    </a:cubicBezTo>
                    <a:cubicBezTo>
                      <a:pt x="1" y="214"/>
                      <a:pt x="64" y="337"/>
                      <a:pt x="178" y="337"/>
                    </a:cubicBezTo>
                    <a:cubicBezTo>
                      <a:pt x="292" y="337"/>
                      <a:pt x="355" y="214"/>
                      <a:pt x="304"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8"/>
              <p:cNvSpPr/>
              <p:nvPr/>
            </p:nvSpPr>
            <p:spPr>
              <a:xfrm>
                <a:off x="9935246" y="3045698"/>
                <a:ext cx="41456" cy="32350"/>
              </a:xfrm>
              <a:custGeom>
                <a:avLst/>
                <a:gdLst/>
                <a:ahLst/>
                <a:cxnLst/>
                <a:rect l="l" t="t" r="r" b="b"/>
                <a:pathLst>
                  <a:path w="346" h="270" extrusionOk="0">
                    <a:moveTo>
                      <a:pt x="173" y="270"/>
                    </a:moveTo>
                    <a:cubicBezTo>
                      <a:pt x="346" y="270"/>
                      <a:pt x="346" y="1"/>
                      <a:pt x="173" y="1"/>
                    </a:cubicBezTo>
                    <a:cubicBezTo>
                      <a:pt x="0" y="2"/>
                      <a:pt x="0" y="270"/>
                      <a:pt x="173"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8"/>
              <p:cNvSpPr/>
              <p:nvPr/>
            </p:nvSpPr>
            <p:spPr>
              <a:xfrm>
                <a:off x="12279422" y="4815846"/>
                <a:ext cx="25401" cy="19650"/>
              </a:xfrm>
              <a:custGeom>
                <a:avLst/>
                <a:gdLst/>
                <a:ahLst/>
                <a:cxnLst/>
                <a:rect l="l" t="t" r="r" b="b"/>
                <a:pathLst>
                  <a:path w="212" h="164" extrusionOk="0">
                    <a:moveTo>
                      <a:pt x="106" y="164"/>
                    </a:moveTo>
                    <a:cubicBezTo>
                      <a:pt x="210" y="164"/>
                      <a:pt x="211" y="0"/>
                      <a:pt x="106" y="0"/>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8"/>
              <p:cNvSpPr/>
              <p:nvPr/>
            </p:nvSpPr>
            <p:spPr>
              <a:xfrm>
                <a:off x="12302786" y="4673985"/>
                <a:ext cx="21687" cy="23124"/>
              </a:xfrm>
              <a:custGeom>
                <a:avLst/>
                <a:gdLst/>
                <a:ahLst/>
                <a:cxnLst/>
                <a:rect l="l" t="t" r="r" b="b"/>
                <a:pathLst>
                  <a:path w="181" h="193" extrusionOk="0">
                    <a:moveTo>
                      <a:pt x="68" y="31"/>
                    </a:moveTo>
                    <a:cubicBezTo>
                      <a:pt x="55" y="39"/>
                      <a:pt x="44" y="46"/>
                      <a:pt x="32" y="53"/>
                    </a:cubicBezTo>
                    <a:cubicBezTo>
                      <a:pt x="1" y="73"/>
                      <a:pt x="1" y="119"/>
                      <a:pt x="32" y="139"/>
                    </a:cubicBezTo>
                    <a:cubicBezTo>
                      <a:pt x="44" y="147"/>
                      <a:pt x="55" y="153"/>
                      <a:pt x="68" y="162"/>
                    </a:cubicBezTo>
                    <a:cubicBezTo>
                      <a:pt x="117" y="192"/>
                      <a:pt x="181" y="152"/>
                      <a:pt x="181" y="95"/>
                    </a:cubicBezTo>
                    <a:cubicBezTo>
                      <a:pt x="181" y="39"/>
                      <a:pt x="117" y="0"/>
                      <a:pt x="68" y="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8"/>
              <p:cNvSpPr/>
              <p:nvPr/>
            </p:nvSpPr>
            <p:spPr>
              <a:xfrm>
                <a:off x="13264539" y="4551774"/>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8"/>
              <p:cNvSpPr/>
              <p:nvPr/>
            </p:nvSpPr>
            <p:spPr>
              <a:xfrm>
                <a:off x="13484999" y="4363664"/>
                <a:ext cx="31991" cy="24682"/>
              </a:xfrm>
              <a:custGeom>
                <a:avLst/>
                <a:gdLst/>
                <a:ahLst/>
                <a:cxnLst/>
                <a:rect l="l" t="t" r="r" b="b"/>
                <a:pathLst>
                  <a:path w="267" h="206" extrusionOk="0">
                    <a:moveTo>
                      <a:pt x="133" y="206"/>
                    </a:moveTo>
                    <a:cubicBezTo>
                      <a:pt x="265" y="206"/>
                      <a:pt x="267" y="0"/>
                      <a:pt x="133" y="0"/>
                    </a:cubicBezTo>
                    <a:cubicBezTo>
                      <a:pt x="1" y="0"/>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8"/>
              <p:cNvSpPr/>
              <p:nvPr/>
            </p:nvSpPr>
            <p:spPr>
              <a:xfrm>
                <a:off x="11099127" y="4827109"/>
                <a:ext cx="26719" cy="20608"/>
              </a:xfrm>
              <a:custGeom>
                <a:avLst/>
                <a:gdLst/>
                <a:ahLst/>
                <a:cxnLst/>
                <a:rect l="l" t="t" r="r" b="b"/>
                <a:pathLst>
                  <a:path w="223" h="172" extrusionOk="0">
                    <a:moveTo>
                      <a:pt x="111" y="171"/>
                    </a:moveTo>
                    <a:cubicBezTo>
                      <a:pt x="222" y="171"/>
                      <a:pt x="222" y="0"/>
                      <a:pt x="111" y="0"/>
                    </a:cubicBezTo>
                    <a:cubicBezTo>
                      <a:pt x="1"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8"/>
              <p:cNvSpPr/>
              <p:nvPr/>
            </p:nvSpPr>
            <p:spPr>
              <a:xfrm>
                <a:off x="11598515" y="4700824"/>
                <a:ext cx="20488" cy="15935"/>
              </a:xfrm>
              <a:custGeom>
                <a:avLst/>
                <a:gdLst/>
                <a:ahLst/>
                <a:cxnLst/>
                <a:rect l="l" t="t" r="r" b="b"/>
                <a:pathLst>
                  <a:path w="171" h="133" extrusionOk="0">
                    <a:moveTo>
                      <a:pt x="86" y="133"/>
                    </a:moveTo>
                    <a:cubicBezTo>
                      <a:pt x="170" y="133"/>
                      <a:pt x="170" y="1"/>
                      <a:pt x="86" y="1"/>
                    </a:cubicBezTo>
                    <a:cubicBezTo>
                      <a:pt x="1" y="2"/>
                      <a:pt x="0" y="133"/>
                      <a:pt x="86"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8"/>
              <p:cNvSpPr/>
              <p:nvPr/>
            </p:nvSpPr>
            <p:spPr>
              <a:xfrm>
                <a:off x="10449371" y="4621386"/>
                <a:ext cx="29594" cy="23244"/>
              </a:xfrm>
              <a:custGeom>
                <a:avLst/>
                <a:gdLst/>
                <a:ahLst/>
                <a:cxnLst/>
                <a:rect l="l" t="t" r="r" b="b"/>
                <a:pathLst>
                  <a:path w="247" h="194" extrusionOk="0">
                    <a:moveTo>
                      <a:pt x="122" y="193"/>
                    </a:moveTo>
                    <a:cubicBezTo>
                      <a:pt x="246" y="193"/>
                      <a:pt x="247" y="2"/>
                      <a:pt x="122" y="2"/>
                    </a:cubicBezTo>
                    <a:cubicBezTo>
                      <a:pt x="0" y="0"/>
                      <a:pt x="0" y="193"/>
                      <a:pt x="122"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8"/>
              <p:cNvSpPr/>
              <p:nvPr/>
            </p:nvSpPr>
            <p:spPr>
              <a:xfrm>
                <a:off x="10319132" y="4577893"/>
                <a:ext cx="21447" cy="16534"/>
              </a:xfrm>
              <a:custGeom>
                <a:avLst/>
                <a:gdLst/>
                <a:ahLst/>
                <a:cxnLst/>
                <a:rect l="l" t="t" r="r" b="b"/>
                <a:pathLst>
                  <a:path w="179" h="138" extrusionOk="0">
                    <a:moveTo>
                      <a:pt x="89" y="138"/>
                    </a:moveTo>
                    <a:cubicBezTo>
                      <a:pt x="178" y="138"/>
                      <a:pt x="178" y="1"/>
                      <a:pt x="89" y="1"/>
                    </a:cubicBezTo>
                    <a:cubicBezTo>
                      <a:pt x="1" y="1"/>
                      <a:pt x="1" y="138"/>
                      <a:pt x="89" y="1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8"/>
              <p:cNvSpPr/>
              <p:nvPr/>
            </p:nvSpPr>
            <p:spPr>
              <a:xfrm>
                <a:off x="10221244" y="4486954"/>
                <a:ext cx="30193" cy="23364"/>
              </a:xfrm>
              <a:custGeom>
                <a:avLst/>
                <a:gdLst/>
                <a:ahLst/>
                <a:cxnLst/>
                <a:rect l="l" t="t" r="r" b="b"/>
                <a:pathLst>
                  <a:path w="252" h="195" extrusionOk="0">
                    <a:moveTo>
                      <a:pt x="126" y="194"/>
                    </a:moveTo>
                    <a:cubicBezTo>
                      <a:pt x="252" y="194"/>
                      <a:pt x="252" y="0"/>
                      <a:pt x="126" y="0"/>
                    </a:cubicBezTo>
                    <a:cubicBezTo>
                      <a:pt x="1" y="0"/>
                      <a:pt x="1"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8"/>
              <p:cNvSpPr/>
              <p:nvPr/>
            </p:nvSpPr>
            <p:spPr>
              <a:xfrm>
                <a:off x="10377961" y="4269849"/>
                <a:ext cx="52239" cy="53437"/>
              </a:xfrm>
              <a:custGeom>
                <a:avLst/>
                <a:gdLst/>
                <a:ahLst/>
                <a:cxnLst/>
                <a:rect l="l" t="t" r="r" b="b"/>
                <a:pathLst>
                  <a:path w="436" h="446" extrusionOk="0">
                    <a:moveTo>
                      <a:pt x="334" y="29"/>
                    </a:moveTo>
                    <a:cubicBezTo>
                      <a:pt x="300" y="13"/>
                      <a:pt x="270" y="1"/>
                      <a:pt x="231" y="1"/>
                    </a:cubicBezTo>
                    <a:cubicBezTo>
                      <a:pt x="196" y="1"/>
                      <a:pt x="165" y="12"/>
                      <a:pt x="135" y="28"/>
                    </a:cubicBezTo>
                    <a:cubicBezTo>
                      <a:pt x="35" y="80"/>
                      <a:pt x="0" y="212"/>
                      <a:pt x="57" y="308"/>
                    </a:cubicBezTo>
                    <a:cubicBezTo>
                      <a:pt x="120" y="417"/>
                      <a:pt x="286" y="446"/>
                      <a:pt x="376" y="349"/>
                    </a:cubicBezTo>
                    <a:cubicBezTo>
                      <a:pt x="413" y="309"/>
                      <a:pt x="436" y="260"/>
                      <a:pt x="436" y="204"/>
                    </a:cubicBezTo>
                    <a:cubicBezTo>
                      <a:pt x="434" y="139"/>
                      <a:pt x="397" y="57"/>
                      <a:pt x="33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8"/>
              <p:cNvSpPr/>
              <p:nvPr/>
            </p:nvSpPr>
            <p:spPr>
              <a:xfrm>
                <a:off x="10689240" y="4367378"/>
                <a:ext cx="52120" cy="40617"/>
              </a:xfrm>
              <a:custGeom>
                <a:avLst/>
                <a:gdLst/>
                <a:ahLst/>
                <a:cxnLst/>
                <a:rect l="l" t="t" r="r" b="b"/>
                <a:pathLst>
                  <a:path w="435" h="339" extrusionOk="0">
                    <a:moveTo>
                      <a:pt x="217" y="338"/>
                    </a:moveTo>
                    <a:cubicBezTo>
                      <a:pt x="434" y="338"/>
                      <a:pt x="434" y="1"/>
                      <a:pt x="217" y="1"/>
                    </a:cubicBezTo>
                    <a:cubicBezTo>
                      <a:pt x="1" y="1"/>
                      <a:pt x="1" y="338"/>
                      <a:pt x="217"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8"/>
              <p:cNvSpPr/>
              <p:nvPr/>
            </p:nvSpPr>
            <p:spPr>
              <a:xfrm>
                <a:off x="11886070" y="5139946"/>
                <a:ext cx="17733" cy="13779"/>
              </a:xfrm>
              <a:custGeom>
                <a:avLst/>
                <a:gdLst/>
                <a:ahLst/>
                <a:cxnLst/>
                <a:rect l="l" t="t" r="r" b="b"/>
                <a:pathLst>
                  <a:path w="148" h="115" extrusionOk="0">
                    <a:moveTo>
                      <a:pt x="73" y="114"/>
                    </a:moveTo>
                    <a:cubicBezTo>
                      <a:pt x="147" y="114"/>
                      <a:pt x="147" y="0"/>
                      <a:pt x="73" y="0"/>
                    </a:cubicBezTo>
                    <a:cubicBezTo>
                      <a:pt x="1" y="1"/>
                      <a:pt x="1" y="114"/>
                      <a:pt x="73"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8"/>
              <p:cNvSpPr/>
              <p:nvPr/>
            </p:nvSpPr>
            <p:spPr>
              <a:xfrm>
                <a:off x="12052014" y="4897680"/>
                <a:ext cx="24682" cy="19530"/>
              </a:xfrm>
              <a:custGeom>
                <a:avLst/>
                <a:gdLst/>
                <a:ahLst/>
                <a:cxnLst/>
                <a:rect l="l" t="t" r="r" b="b"/>
                <a:pathLst>
                  <a:path w="206" h="163" extrusionOk="0">
                    <a:moveTo>
                      <a:pt x="103" y="162"/>
                    </a:moveTo>
                    <a:cubicBezTo>
                      <a:pt x="206" y="162"/>
                      <a:pt x="206" y="3"/>
                      <a:pt x="103" y="3"/>
                    </a:cubicBezTo>
                    <a:cubicBezTo>
                      <a:pt x="0" y="1"/>
                      <a:pt x="0" y="162"/>
                      <a:pt x="103"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8"/>
              <p:cNvSpPr/>
              <p:nvPr/>
            </p:nvSpPr>
            <p:spPr>
              <a:xfrm>
                <a:off x="11889066" y="4822436"/>
                <a:ext cx="46249" cy="48166"/>
              </a:xfrm>
              <a:custGeom>
                <a:avLst/>
                <a:gdLst/>
                <a:ahLst/>
                <a:cxnLst/>
                <a:rect l="l" t="t" r="r" b="b"/>
                <a:pathLst>
                  <a:path w="386" h="402" extrusionOk="0">
                    <a:moveTo>
                      <a:pt x="331" y="301"/>
                    </a:moveTo>
                    <a:lnTo>
                      <a:pt x="323" y="312"/>
                    </a:lnTo>
                    <a:cubicBezTo>
                      <a:pt x="380" y="268"/>
                      <a:pt x="386" y="176"/>
                      <a:pt x="359" y="115"/>
                    </a:cubicBezTo>
                    <a:cubicBezTo>
                      <a:pt x="333" y="52"/>
                      <a:pt x="266" y="0"/>
                      <a:pt x="195" y="5"/>
                    </a:cubicBezTo>
                    <a:cubicBezTo>
                      <a:pt x="132" y="8"/>
                      <a:pt x="71" y="39"/>
                      <a:pt x="38" y="94"/>
                    </a:cubicBezTo>
                    <a:cubicBezTo>
                      <a:pt x="1" y="156"/>
                      <a:pt x="4" y="264"/>
                      <a:pt x="65" y="312"/>
                    </a:cubicBezTo>
                    <a:lnTo>
                      <a:pt x="58" y="301"/>
                    </a:lnTo>
                    <a:cubicBezTo>
                      <a:pt x="132" y="401"/>
                      <a:pt x="259" y="401"/>
                      <a:pt x="331" y="3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8"/>
              <p:cNvSpPr/>
              <p:nvPr/>
            </p:nvSpPr>
            <p:spPr>
              <a:xfrm>
                <a:off x="11794532" y="5017615"/>
                <a:ext cx="56912" cy="60507"/>
              </a:xfrm>
              <a:custGeom>
                <a:avLst/>
                <a:gdLst/>
                <a:ahLst/>
                <a:cxnLst/>
                <a:rect l="l" t="t" r="r" b="b"/>
                <a:pathLst>
                  <a:path w="475" h="505" extrusionOk="0">
                    <a:moveTo>
                      <a:pt x="447" y="246"/>
                    </a:moveTo>
                    <a:cubicBezTo>
                      <a:pt x="411" y="120"/>
                      <a:pt x="283" y="1"/>
                      <a:pt x="146" y="59"/>
                    </a:cubicBezTo>
                    <a:cubicBezTo>
                      <a:pt x="14" y="114"/>
                      <a:pt x="0" y="296"/>
                      <a:pt x="79" y="401"/>
                    </a:cubicBezTo>
                    <a:cubicBezTo>
                      <a:pt x="111" y="444"/>
                      <a:pt x="146" y="481"/>
                      <a:pt x="199" y="494"/>
                    </a:cubicBezTo>
                    <a:cubicBezTo>
                      <a:pt x="245" y="505"/>
                      <a:pt x="288" y="502"/>
                      <a:pt x="330" y="484"/>
                    </a:cubicBezTo>
                    <a:cubicBezTo>
                      <a:pt x="422" y="446"/>
                      <a:pt x="475" y="343"/>
                      <a:pt x="447"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8"/>
              <p:cNvSpPr/>
              <p:nvPr/>
            </p:nvSpPr>
            <p:spPr>
              <a:xfrm>
                <a:off x="11590128" y="4912537"/>
                <a:ext cx="49004" cy="48046"/>
              </a:xfrm>
              <a:custGeom>
                <a:avLst/>
                <a:gdLst/>
                <a:ahLst/>
                <a:cxnLst/>
                <a:rect l="l" t="t" r="r" b="b"/>
                <a:pathLst>
                  <a:path w="409" h="401" extrusionOk="0">
                    <a:moveTo>
                      <a:pt x="204" y="401"/>
                    </a:moveTo>
                    <a:cubicBezTo>
                      <a:pt x="309" y="401"/>
                      <a:pt x="409" y="308"/>
                      <a:pt x="405" y="201"/>
                    </a:cubicBezTo>
                    <a:cubicBezTo>
                      <a:pt x="399" y="92"/>
                      <a:pt x="317" y="0"/>
                      <a:pt x="204" y="0"/>
                    </a:cubicBezTo>
                    <a:cubicBezTo>
                      <a:pt x="101" y="0"/>
                      <a:pt x="1" y="92"/>
                      <a:pt x="5" y="201"/>
                    </a:cubicBezTo>
                    <a:cubicBezTo>
                      <a:pt x="10" y="310"/>
                      <a:pt x="93" y="401"/>
                      <a:pt x="204"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8"/>
              <p:cNvSpPr/>
              <p:nvPr/>
            </p:nvSpPr>
            <p:spPr>
              <a:xfrm>
                <a:off x="11754274" y="4751386"/>
                <a:ext cx="59428" cy="52719"/>
              </a:xfrm>
              <a:custGeom>
                <a:avLst/>
                <a:gdLst/>
                <a:ahLst/>
                <a:cxnLst/>
                <a:rect l="l" t="t" r="r" b="b"/>
                <a:pathLst>
                  <a:path w="496" h="440" extrusionOk="0">
                    <a:moveTo>
                      <a:pt x="449" y="175"/>
                    </a:moveTo>
                    <a:cubicBezTo>
                      <a:pt x="446" y="166"/>
                      <a:pt x="443" y="160"/>
                      <a:pt x="440" y="151"/>
                    </a:cubicBezTo>
                    <a:cubicBezTo>
                      <a:pt x="412" y="71"/>
                      <a:pt x="340" y="1"/>
                      <a:pt x="249" y="6"/>
                    </a:cubicBezTo>
                    <a:cubicBezTo>
                      <a:pt x="155" y="9"/>
                      <a:pt x="87" y="66"/>
                      <a:pt x="56" y="151"/>
                    </a:cubicBezTo>
                    <a:cubicBezTo>
                      <a:pt x="53" y="160"/>
                      <a:pt x="50" y="166"/>
                      <a:pt x="48" y="175"/>
                    </a:cubicBezTo>
                    <a:cubicBezTo>
                      <a:pt x="1" y="303"/>
                      <a:pt x="122" y="438"/>
                      <a:pt x="250" y="438"/>
                    </a:cubicBezTo>
                    <a:cubicBezTo>
                      <a:pt x="375" y="439"/>
                      <a:pt x="495" y="303"/>
                      <a:pt x="449"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8"/>
              <p:cNvSpPr/>
              <p:nvPr/>
            </p:nvSpPr>
            <p:spPr>
              <a:xfrm>
                <a:off x="10218009" y="4066523"/>
                <a:ext cx="60147" cy="46728"/>
              </a:xfrm>
              <a:custGeom>
                <a:avLst/>
                <a:gdLst/>
                <a:ahLst/>
                <a:cxnLst/>
                <a:rect l="l" t="t" r="r" b="b"/>
                <a:pathLst>
                  <a:path w="502" h="390" extrusionOk="0">
                    <a:moveTo>
                      <a:pt x="250" y="390"/>
                    </a:moveTo>
                    <a:cubicBezTo>
                      <a:pt x="501" y="390"/>
                      <a:pt x="501" y="1"/>
                      <a:pt x="250" y="1"/>
                    </a:cubicBezTo>
                    <a:cubicBezTo>
                      <a:pt x="1" y="1"/>
                      <a:pt x="0" y="390"/>
                      <a:pt x="250"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8"/>
              <p:cNvSpPr/>
              <p:nvPr/>
            </p:nvSpPr>
            <p:spPr>
              <a:xfrm>
                <a:off x="10267492" y="3964919"/>
                <a:ext cx="43014" cy="48525"/>
              </a:xfrm>
              <a:custGeom>
                <a:avLst/>
                <a:gdLst/>
                <a:ahLst/>
                <a:cxnLst/>
                <a:rect l="l" t="t" r="r" b="b"/>
                <a:pathLst>
                  <a:path w="359" h="405" extrusionOk="0">
                    <a:moveTo>
                      <a:pt x="321" y="296"/>
                    </a:moveTo>
                    <a:cubicBezTo>
                      <a:pt x="332" y="273"/>
                      <a:pt x="345" y="249"/>
                      <a:pt x="349" y="223"/>
                    </a:cubicBezTo>
                    <a:cubicBezTo>
                      <a:pt x="358" y="162"/>
                      <a:pt x="353" y="99"/>
                      <a:pt x="304" y="53"/>
                    </a:cubicBezTo>
                    <a:cubicBezTo>
                      <a:pt x="269" y="21"/>
                      <a:pt x="227" y="1"/>
                      <a:pt x="180" y="1"/>
                    </a:cubicBezTo>
                    <a:cubicBezTo>
                      <a:pt x="136" y="1"/>
                      <a:pt x="88" y="21"/>
                      <a:pt x="56" y="53"/>
                    </a:cubicBezTo>
                    <a:cubicBezTo>
                      <a:pt x="7" y="101"/>
                      <a:pt x="1" y="159"/>
                      <a:pt x="11" y="223"/>
                    </a:cubicBezTo>
                    <a:cubicBezTo>
                      <a:pt x="15" y="250"/>
                      <a:pt x="28" y="273"/>
                      <a:pt x="39" y="296"/>
                    </a:cubicBezTo>
                    <a:cubicBezTo>
                      <a:pt x="83" y="405"/>
                      <a:pt x="275" y="405"/>
                      <a:pt x="321" y="2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8"/>
              <p:cNvSpPr/>
              <p:nvPr/>
            </p:nvSpPr>
            <p:spPr>
              <a:xfrm>
                <a:off x="10384072" y="3992597"/>
                <a:ext cx="54995" cy="42654"/>
              </a:xfrm>
              <a:custGeom>
                <a:avLst/>
                <a:gdLst/>
                <a:ahLst/>
                <a:cxnLst/>
                <a:rect l="l" t="t" r="r" b="b"/>
                <a:pathLst>
                  <a:path w="459" h="356" extrusionOk="0">
                    <a:moveTo>
                      <a:pt x="230" y="355"/>
                    </a:moveTo>
                    <a:cubicBezTo>
                      <a:pt x="459" y="355"/>
                      <a:pt x="459" y="1"/>
                      <a:pt x="230" y="1"/>
                    </a:cubicBezTo>
                    <a:cubicBezTo>
                      <a:pt x="2" y="1"/>
                      <a:pt x="1" y="355"/>
                      <a:pt x="230" y="3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8"/>
              <p:cNvSpPr/>
              <p:nvPr/>
            </p:nvSpPr>
            <p:spPr>
              <a:xfrm>
                <a:off x="10266773" y="4142605"/>
                <a:ext cx="44332" cy="34507"/>
              </a:xfrm>
              <a:custGeom>
                <a:avLst/>
                <a:gdLst/>
                <a:ahLst/>
                <a:cxnLst/>
                <a:rect l="l" t="t" r="r" b="b"/>
                <a:pathLst>
                  <a:path w="370" h="288" extrusionOk="0">
                    <a:moveTo>
                      <a:pt x="185" y="288"/>
                    </a:moveTo>
                    <a:cubicBezTo>
                      <a:pt x="368" y="288"/>
                      <a:pt x="369" y="1"/>
                      <a:pt x="185" y="1"/>
                    </a:cubicBezTo>
                    <a:cubicBezTo>
                      <a:pt x="1" y="3"/>
                      <a:pt x="0" y="288"/>
                      <a:pt x="185" y="2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8"/>
              <p:cNvSpPr/>
              <p:nvPr/>
            </p:nvSpPr>
            <p:spPr>
              <a:xfrm>
                <a:off x="12416131" y="6305028"/>
                <a:ext cx="46848" cy="43493"/>
              </a:xfrm>
              <a:custGeom>
                <a:avLst/>
                <a:gdLst/>
                <a:ahLst/>
                <a:cxnLst/>
                <a:rect l="l" t="t" r="r" b="b"/>
                <a:pathLst>
                  <a:path w="391" h="363" extrusionOk="0">
                    <a:moveTo>
                      <a:pt x="136" y="353"/>
                    </a:moveTo>
                    <a:cubicBezTo>
                      <a:pt x="159" y="356"/>
                      <a:pt x="183" y="362"/>
                      <a:pt x="206" y="362"/>
                    </a:cubicBezTo>
                    <a:cubicBezTo>
                      <a:pt x="301" y="360"/>
                      <a:pt x="391" y="279"/>
                      <a:pt x="388" y="181"/>
                    </a:cubicBezTo>
                    <a:cubicBezTo>
                      <a:pt x="383" y="83"/>
                      <a:pt x="308" y="2"/>
                      <a:pt x="206" y="1"/>
                    </a:cubicBezTo>
                    <a:cubicBezTo>
                      <a:pt x="183" y="1"/>
                      <a:pt x="158" y="5"/>
                      <a:pt x="136" y="10"/>
                    </a:cubicBezTo>
                    <a:cubicBezTo>
                      <a:pt x="62" y="25"/>
                      <a:pt x="1" y="109"/>
                      <a:pt x="5" y="183"/>
                    </a:cubicBezTo>
                    <a:cubicBezTo>
                      <a:pt x="8" y="254"/>
                      <a:pt x="58" y="337"/>
                      <a:pt x="136" y="35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8"/>
              <p:cNvSpPr/>
              <p:nvPr/>
            </p:nvSpPr>
            <p:spPr>
              <a:xfrm>
                <a:off x="12345800" y="6404115"/>
                <a:ext cx="56193" cy="43613"/>
              </a:xfrm>
              <a:custGeom>
                <a:avLst/>
                <a:gdLst/>
                <a:ahLst/>
                <a:cxnLst/>
                <a:rect l="l" t="t" r="r" b="b"/>
                <a:pathLst>
                  <a:path w="469" h="364" extrusionOk="0">
                    <a:moveTo>
                      <a:pt x="234" y="363"/>
                    </a:moveTo>
                    <a:cubicBezTo>
                      <a:pt x="468" y="363"/>
                      <a:pt x="468" y="0"/>
                      <a:pt x="234" y="0"/>
                    </a:cubicBezTo>
                    <a:cubicBezTo>
                      <a:pt x="0" y="0"/>
                      <a:pt x="0" y="363"/>
                      <a:pt x="234"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8"/>
              <p:cNvSpPr/>
              <p:nvPr/>
            </p:nvSpPr>
            <p:spPr>
              <a:xfrm>
                <a:off x="12240962" y="6316650"/>
                <a:ext cx="55474" cy="43014"/>
              </a:xfrm>
              <a:custGeom>
                <a:avLst/>
                <a:gdLst/>
                <a:ahLst/>
                <a:cxnLst/>
                <a:rect l="l" t="t" r="r" b="b"/>
                <a:pathLst>
                  <a:path w="463" h="359" extrusionOk="0">
                    <a:moveTo>
                      <a:pt x="232" y="358"/>
                    </a:moveTo>
                    <a:cubicBezTo>
                      <a:pt x="461" y="358"/>
                      <a:pt x="463" y="1"/>
                      <a:pt x="232" y="1"/>
                    </a:cubicBezTo>
                    <a:cubicBezTo>
                      <a:pt x="2" y="3"/>
                      <a:pt x="1" y="358"/>
                      <a:pt x="232" y="3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8"/>
              <p:cNvSpPr/>
              <p:nvPr/>
            </p:nvSpPr>
            <p:spPr>
              <a:xfrm>
                <a:off x="12154216" y="6434069"/>
                <a:ext cx="53797" cy="42055"/>
              </a:xfrm>
              <a:custGeom>
                <a:avLst/>
                <a:gdLst/>
                <a:ahLst/>
                <a:cxnLst/>
                <a:rect l="l" t="t" r="r" b="b"/>
                <a:pathLst>
                  <a:path w="449" h="351" extrusionOk="0">
                    <a:moveTo>
                      <a:pt x="224" y="350"/>
                    </a:moveTo>
                    <a:cubicBezTo>
                      <a:pt x="449" y="350"/>
                      <a:pt x="449" y="2"/>
                      <a:pt x="224" y="2"/>
                    </a:cubicBezTo>
                    <a:cubicBezTo>
                      <a:pt x="0" y="0"/>
                      <a:pt x="0" y="350"/>
                      <a:pt x="224" y="3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8"/>
              <p:cNvSpPr/>
              <p:nvPr/>
            </p:nvSpPr>
            <p:spPr>
              <a:xfrm>
                <a:off x="12337053" y="6571137"/>
                <a:ext cx="61944" cy="48166"/>
              </a:xfrm>
              <a:custGeom>
                <a:avLst/>
                <a:gdLst/>
                <a:ahLst/>
                <a:cxnLst/>
                <a:rect l="l" t="t" r="r" b="b"/>
                <a:pathLst>
                  <a:path w="517" h="402" extrusionOk="0">
                    <a:moveTo>
                      <a:pt x="259" y="401"/>
                    </a:moveTo>
                    <a:cubicBezTo>
                      <a:pt x="516" y="401"/>
                      <a:pt x="516" y="3"/>
                      <a:pt x="259" y="3"/>
                    </a:cubicBezTo>
                    <a:cubicBezTo>
                      <a:pt x="0" y="1"/>
                      <a:pt x="0" y="401"/>
                      <a:pt x="259"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8"/>
              <p:cNvSpPr/>
              <p:nvPr/>
            </p:nvSpPr>
            <p:spPr>
              <a:xfrm>
                <a:off x="12319800" y="6304788"/>
                <a:ext cx="26239" cy="20369"/>
              </a:xfrm>
              <a:custGeom>
                <a:avLst/>
                <a:gdLst/>
                <a:ahLst/>
                <a:cxnLst/>
                <a:rect l="l" t="t" r="r" b="b"/>
                <a:pathLst>
                  <a:path w="219" h="170" extrusionOk="0">
                    <a:moveTo>
                      <a:pt x="111" y="169"/>
                    </a:moveTo>
                    <a:cubicBezTo>
                      <a:pt x="218" y="169"/>
                      <a:pt x="218" y="1"/>
                      <a:pt x="111" y="1"/>
                    </a:cubicBezTo>
                    <a:cubicBezTo>
                      <a:pt x="1" y="1"/>
                      <a:pt x="1" y="169"/>
                      <a:pt x="111"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8"/>
              <p:cNvSpPr/>
              <p:nvPr/>
            </p:nvSpPr>
            <p:spPr>
              <a:xfrm>
                <a:off x="12341486" y="6204144"/>
                <a:ext cx="29834" cy="23004"/>
              </a:xfrm>
              <a:custGeom>
                <a:avLst/>
                <a:gdLst/>
                <a:ahLst/>
                <a:cxnLst/>
                <a:rect l="l" t="t" r="r" b="b"/>
                <a:pathLst>
                  <a:path w="249" h="192" extrusionOk="0">
                    <a:moveTo>
                      <a:pt x="125" y="192"/>
                    </a:moveTo>
                    <a:cubicBezTo>
                      <a:pt x="247" y="192"/>
                      <a:pt x="248" y="0"/>
                      <a:pt x="125" y="0"/>
                    </a:cubicBezTo>
                    <a:cubicBezTo>
                      <a:pt x="0" y="0"/>
                      <a:pt x="0"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8"/>
              <p:cNvSpPr/>
              <p:nvPr/>
            </p:nvSpPr>
            <p:spPr>
              <a:xfrm>
                <a:off x="12490057" y="6220439"/>
                <a:ext cx="47926" cy="37143"/>
              </a:xfrm>
              <a:custGeom>
                <a:avLst/>
                <a:gdLst/>
                <a:ahLst/>
                <a:cxnLst/>
                <a:rect l="l" t="t" r="r" b="b"/>
                <a:pathLst>
                  <a:path w="400" h="310" extrusionOk="0">
                    <a:moveTo>
                      <a:pt x="200" y="309"/>
                    </a:moveTo>
                    <a:cubicBezTo>
                      <a:pt x="399" y="309"/>
                      <a:pt x="399" y="0"/>
                      <a:pt x="200" y="0"/>
                    </a:cubicBezTo>
                    <a:cubicBezTo>
                      <a:pt x="0" y="0"/>
                      <a:pt x="0" y="309"/>
                      <a:pt x="200"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8"/>
              <p:cNvSpPr/>
              <p:nvPr/>
            </p:nvSpPr>
            <p:spPr>
              <a:xfrm>
                <a:off x="12518932" y="6300595"/>
                <a:ext cx="36783" cy="28636"/>
              </a:xfrm>
              <a:custGeom>
                <a:avLst/>
                <a:gdLst/>
                <a:ahLst/>
                <a:cxnLst/>
                <a:rect l="l" t="t" r="r" b="b"/>
                <a:pathLst>
                  <a:path w="307" h="239" extrusionOk="0">
                    <a:moveTo>
                      <a:pt x="154" y="238"/>
                    </a:moveTo>
                    <a:cubicBezTo>
                      <a:pt x="307" y="238"/>
                      <a:pt x="307" y="1"/>
                      <a:pt x="154" y="1"/>
                    </a:cubicBezTo>
                    <a:cubicBezTo>
                      <a:pt x="1" y="1"/>
                      <a:pt x="1" y="238"/>
                      <a:pt x="154"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8"/>
              <p:cNvSpPr/>
              <p:nvPr/>
            </p:nvSpPr>
            <p:spPr>
              <a:xfrm>
                <a:off x="12050097" y="6538787"/>
                <a:ext cx="40138" cy="31272"/>
              </a:xfrm>
              <a:custGeom>
                <a:avLst/>
                <a:gdLst/>
                <a:ahLst/>
                <a:cxnLst/>
                <a:rect l="l" t="t" r="r" b="b"/>
                <a:pathLst>
                  <a:path w="335" h="261" extrusionOk="0">
                    <a:moveTo>
                      <a:pt x="168" y="260"/>
                    </a:moveTo>
                    <a:cubicBezTo>
                      <a:pt x="335" y="260"/>
                      <a:pt x="335" y="1"/>
                      <a:pt x="168" y="1"/>
                    </a:cubicBezTo>
                    <a:cubicBezTo>
                      <a:pt x="0" y="1"/>
                      <a:pt x="0"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8"/>
              <p:cNvSpPr/>
              <p:nvPr/>
            </p:nvSpPr>
            <p:spPr>
              <a:xfrm>
                <a:off x="12291523" y="6379673"/>
                <a:ext cx="24203" cy="30313"/>
              </a:xfrm>
              <a:custGeom>
                <a:avLst/>
                <a:gdLst/>
                <a:ahLst/>
                <a:cxnLst/>
                <a:rect l="l" t="t" r="r" b="b"/>
                <a:pathLst>
                  <a:path w="202" h="253" extrusionOk="0">
                    <a:moveTo>
                      <a:pt x="10" y="94"/>
                    </a:moveTo>
                    <a:cubicBezTo>
                      <a:pt x="9" y="105"/>
                      <a:pt x="7" y="117"/>
                      <a:pt x="6" y="131"/>
                    </a:cubicBezTo>
                    <a:cubicBezTo>
                      <a:pt x="1" y="253"/>
                      <a:pt x="201" y="253"/>
                      <a:pt x="196" y="131"/>
                    </a:cubicBezTo>
                    <a:cubicBezTo>
                      <a:pt x="196" y="119"/>
                      <a:pt x="194" y="106"/>
                      <a:pt x="192" y="94"/>
                    </a:cubicBezTo>
                    <a:cubicBezTo>
                      <a:pt x="186" y="45"/>
                      <a:pt x="154" y="3"/>
                      <a:pt x="101" y="3"/>
                    </a:cubicBezTo>
                    <a:cubicBezTo>
                      <a:pt x="48" y="1"/>
                      <a:pt x="17" y="43"/>
                      <a:pt x="10" y="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8"/>
              <p:cNvSpPr/>
              <p:nvPr/>
            </p:nvSpPr>
            <p:spPr>
              <a:xfrm>
                <a:off x="12328906" y="6495294"/>
                <a:ext cx="31511" cy="24562"/>
              </a:xfrm>
              <a:custGeom>
                <a:avLst/>
                <a:gdLst/>
                <a:ahLst/>
                <a:cxnLst/>
                <a:rect l="l" t="t" r="r" b="b"/>
                <a:pathLst>
                  <a:path w="263" h="205" extrusionOk="0">
                    <a:moveTo>
                      <a:pt x="132" y="204"/>
                    </a:moveTo>
                    <a:cubicBezTo>
                      <a:pt x="262" y="204"/>
                      <a:pt x="262" y="1"/>
                      <a:pt x="132" y="1"/>
                    </a:cubicBezTo>
                    <a:cubicBezTo>
                      <a:pt x="1" y="1"/>
                      <a:pt x="1" y="204"/>
                      <a:pt x="132"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8"/>
              <p:cNvSpPr/>
              <p:nvPr/>
            </p:nvSpPr>
            <p:spPr>
              <a:xfrm>
                <a:off x="12261210" y="6573294"/>
                <a:ext cx="26719" cy="20608"/>
              </a:xfrm>
              <a:custGeom>
                <a:avLst/>
                <a:gdLst/>
                <a:ahLst/>
                <a:cxnLst/>
                <a:rect l="l" t="t" r="r" b="b"/>
                <a:pathLst>
                  <a:path w="223" h="172" extrusionOk="0">
                    <a:moveTo>
                      <a:pt x="111" y="171"/>
                    </a:moveTo>
                    <a:cubicBezTo>
                      <a:pt x="222" y="171"/>
                      <a:pt x="222" y="1"/>
                      <a:pt x="111" y="1"/>
                    </a:cubicBezTo>
                    <a:cubicBezTo>
                      <a:pt x="1" y="1"/>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8"/>
              <p:cNvSpPr/>
              <p:nvPr/>
            </p:nvSpPr>
            <p:spPr>
              <a:xfrm>
                <a:off x="12270196" y="6670464"/>
                <a:ext cx="32110" cy="24802"/>
              </a:xfrm>
              <a:custGeom>
                <a:avLst/>
                <a:gdLst/>
                <a:ahLst/>
                <a:cxnLst/>
                <a:rect l="l" t="t" r="r" b="b"/>
                <a:pathLst>
                  <a:path w="268" h="207" extrusionOk="0">
                    <a:moveTo>
                      <a:pt x="134" y="206"/>
                    </a:moveTo>
                    <a:cubicBezTo>
                      <a:pt x="266" y="206"/>
                      <a:pt x="267" y="0"/>
                      <a:pt x="134" y="0"/>
                    </a:cubicBezTo>
                    <a:cubicBezTo>
                      <a:pt x="3" y="2"/>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8"/>
              <p:cNvSpPr/>
              <p:nvPr/>
            </p:nvSpPr>
            <p:spPr>
              <a:xfrm>
                <a:off x="12244197" y="6754574"/>
                <a:ext cx="25760" cy="20009"/>
              </a:xfrm>
              <a:custGeom>
                <a:avLst/>
                <a:gdLst/>
                <a:ahLst/>
                <a:cxnLst/>
                <a:rect l="l" t="t" r="r" b="b"/>
                <a:pathLst>
                  <a:path w="215" h="167" extrusionOk="0">
                    <a:moveTo>
                      <a:pt x="107" y="166"/>
                    </a:moveTo>
                    <a:cubicBezTo>
                      <a:pt x="214" y="166"/>
                      <a:pt x="214" y="1"/>
                      <a:pt x="107" y="1"/>
                    </a:cubicBezTo>
                    <a:cubicBezTo>
                      <a:pt x="0" y="1"/>
                      <a:pt x="0"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8"/>
              <p:cNvSpPr/>
              <p:nvPr/>
            </p:nvSpPr>
            <p:spPr>
              <a:xfrm>
                <a:off x="12165239" y="6523331"/>
                <a:ext cx="23004" cy="26958"/>
              </a:xfrm>
              <a:custGeom>
                <a:avLst/>
                <a:gdLst/>
                <a:ahLst/>
                <a:cxnLst/>
                <a:rect l="l" t="t" r="r" b="b"/>
                <a:pathLst>
                  <a:path w="192" h="225" extrusionOk="0">
                    <a:moveTo>
                      <a:pt x="126" y="183"/>
                    </a:moveTo>
                    <a:cubicBezTo>
                      <a:pt x="136" y="174"/>
                      <a:pt x="148" y="167"/>
                      <a:pt x="158" y="157"/>
                    </a:cubicBezTo>
                    <a:cubicBezTo>
                      <a:pt x="191" y="131"/>
                      <a:pt x="191" y="92"/>
                      <a:pt x="158" y="66"/>
                    </a:cubicBezTo>
                    <a:cubicBezTo>
                      <a:pt x="148" y="57"/>
                      <a:pt x="136" y="49"/>
                      <a:pt x="126" y="40"/>
                    </a:cubicBezTo>
                    <a:cubicBezTo>
                      <a:pt x="74" y="1"/>
                      <a:pt x="0" y="55"/>
                      <a:pt x="0" y="112"/>
                    </a:cubicBezTo>
                    <a:cubicBezTo>
                      <a:pt x="1" y="169"/>
                      <a:pt x="74" y="225"/>
                      <a:pt x="12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8"/>
              <p:cNvSpPr/>
              <p:nvPr/>
            </p:nvSpPr>
            <p:spPr>
              <a:xfrm>
                <a:off x="12225625" y="6356549"/>
                <a:ext cx="27917" cy="21806"/>
              </a:xfrm>
              <a:custGeom>
                <a:avLst/>
                <a:gdLst/>
                <a:ahLst/>
                <a:cxnLst/>
                <a:rect l="l" t="t" r="r" b="b"/>
                <a:pathLst>
                  <a:path w="233" h="182" extrusionOk="0">
                    <a:moveTo>
                      <a:pt x="116" y="181"/>
                    </a:moveTo>
                    <a:cubicBezTo>
                      <a:pt x="232" y="181"/>
                      <a:pt x="232" y="1"/>
                      <a:pt x="116" y="1"/>
                    </a:cubicBezTo>
                    <a:cubicBezTo>
                      <a:pt x="0" y="2"/>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8"/>
              <p:cNvSpPr/>
              <p:nvPr/>
            </p:nvSpPr>
            <p:spPr>
              <a:xfrm>
                <a:off x="10166848" y="3994753"/>
                <a:ext cx="34027" cy="26599"/>
              </a:xfrm>
              <a:custGeom>
                <a:avLst/>
                <a:gdLst/>
                <a:ahLst/>
                <a:cxnLst/>
                <a:rect l="l" t="t" r="r" b="b"/>
                <a:pathLst>
                  <a:path w="284" h="222" extrusionOk="0">
                    <a:moveTo>
                      <a:pt x="141" y="221"/>
                    </a:moveTo>
                    <a:cubicBezTo>
                      <a:pt x="282" y="221"/>
                      <a:pt x="284" y="1"/>
                      <a:pt x="141" y="1"/>
                    </a:cubicBezTo>
                    <a:cubicBezTo>
                      <a:pt x="0" y="1"/>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8"/>
              <p:cNvSpPr/>
              <p:nvPr/>
            </p:nvSpPr>
            <p:spPr>
              <a:xfrm>
                <a:off x="10153788" y="3916754"/>
                <a:ext cx="25041" cy="19290"/>
              </a:xfrm>
              <a:custGeom>
                <a:avLst/>
                <a:gdLst/>
                <a:ahLst/>
                <a:cxnLst/>
                <a:rect l="l" t="t" r="r" b="b"/>
                <a:pathLst>
                  <a:path w="209" h="161" extrusionOk="0">
                    <a:moveTo>
                      <a:pt x="105" y="160"/>
                    </a:moveTo>
                    <a:cubicBezTo>
                      <a:pt x="208" y="160"/>
                      <a:pt x="208" y="1"/>
                      <a:pt x="105" y="1"/>
                    </a:cubicBezTo>
                    <a:cubicBezTo>
                      <a:pt x="0" y="0"/>
                      <a:pt x="0" y="160"/>
                      <a:pt x="105"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8"/>
              <p:cNvSpPr/>
              <p:nvPr/>
            </p:nvSpPr>
            <p:spPr>
              <a:xfrm>
                <a:off x="10072314" y="4029739"/>
                <a:ext cx="30313" cy="26719"/>
              </a:xfrm>
              <a:custGeom>
                <a:avLst/>
                <a:gdLst/>
                <a:ahLst/>
                <a:cxnLst/>
                <a:rect l="l" t="t" r="r" b="b"/>
                <a:pathLst>
                  <a:path w="253" h="223" extrusionOk="0">
                    <a:moveTo>
                      <a:pt x="124" y="14"/>
                    </a:moveTo>
                    <a:cubicBezTo>
                      <a:pt x="111" y="17"/>
                      <a:pt x="100" y="19"/>
                      <a:pt x="89" y="22"/>
                    </a:cubicBezTo>
                    <a:cubicBezTo>
                      <a:pt x="0" y="46"/>
                      <a:pt x="0" y="176"/>
                      <a:pt x="89" y="201"/>
                    </a:cubicBezTo>
                    <a:cubicBezTo>
                      <a:pt x="100" y="203"/>
                      <a:pt x="111" y="207"/>
                      <a:pt x="124" y="209"/>
                    </a:cubicBezTo>
                    <a:cubicBezTo>
                      <a:pt x="187" y="222"/>
                      <a:pt x="251" y="180"/>
                      <a:pt x="251" y="112"/>
                    </a:cubicBezTo>
                    <a:cubicBezTo>
                      <a:pt x="252" y="43"/>
                      <a:pt x="188" y="1"/>
                      <a:pt x="124" y="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8"/>
              <p:cNvSpPr/>
              <p:nvPr/>
            </p:nvSpPr>
            <p:spPr>
              <a:xfrm>
                <a:off x="10019955" y="3826054"/>
                <a:ext cx="47327" cy="36783"/>
              </a:xfrm>
              <a:custGeom>
                <a:avLst/>
                <a:gdLst/>
                <a:ahLst/>
                <a:cxnLst/>
                <a:rect l="l" t="t" r="r" b="b"/>
                <a:pathLst>
                  <a:path w="395" h="307" extrusionOk="0">
                    <a:moveTo>
                      <a:pt x="198" y="307"/>
                    </a:moveTo>
                    <a:cubicBezTo>
                      <a:pt x="394" y="307"/>
                      <a:pt x="394" y="1"/>
                      <a:pt x="198" y="1"/>
                    </a:cubicBezTo>
                    <a:cubicBezTo>
                      <a:pt x="1" y="1"/>
                      <a:pt x="1" y="307"/>
                      <a:pt x="198" y="3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8"/>
              <p:cNvSpPr/>
              <p:nvPr/>
            </p:nvSpPr>
            <p:spPr>
              <a:xfrm>
                <a:off x="10086692" y="3695575"/>
                <a:ext cx="19051" cy="23244"/>
              </a:xfrm>
              <a:custGeom>
                <a:avLst/>
                <a:gdLst/>
                <a:ahLst/>
                <a:cxnLst/>
                <a:rect l="l" t="t" r="r" b="b"/>
                <a:pathLst>
                  <a:path w="159" h="194" extrusionOk="0">
                    <a:moveTo>
                      <a:pt x="148" y="103"/>
                    </a:moveTo>
                    <a:cubicBezTo>
                      <a:pt x="144" y="87"/>
                      <a:pt x="141" y="72"/>
                      <a:pt x="138" y="56"/>
                    </a:cubicBezTo>
                    <a:cubicBezTo>
                      <a:pt x="125" y="1"/>
                      <a:pt x="36" y="1"/>
                      <a:pt x="22" y="56"/>
                    </a:cubicBezTo>
                    <a:cubicBezTo>
                      <a:pt x="17" y="72"/>
                      <a:pt x="14" y="87"/>
                      <a:pt x="11" y="103"/>
                    </a:cubicBezTo>
                    <a:cubicBezTo>
                      <a:pt x="0" y="147"/>
                      <a:pt x="32" y="194"/>
                      <a:pt x="80" y="194"/>
                    </a:cubicBezTo>
                    <a:cubicBezTo>
                      <a:pt x="127" y="194"/>
                      <a:pt x="159" y="148"/>
                      <a:pt x="148" y="1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8"/>
              <p:cNvSpPr/>
              <p:nvPr/>
            </p:nvSpPr>
            <p:spPr>
              <a:xfrm>
                <a:off x="10166129" y="3690663"/>
                <a:ext cx="35465" cy="27438"/>
              </a:xfrm>
              <a:custGeom>
                <a:avLst/>
                <a:gdLst/>
                <a:ahLst/>
                <a:cxnLst/>
                <a:rect l="l" t="t" r="r" b="b"/>
                <a:pathLst>
                  <a:path w="296" h="229" extrusionOk="0">
                    <a:moveTo>
                      <a:pt x="147" y="228"/>
                    </a:moveTo>
                    <a:cubicBezTo>
                      <a:pt x="295" y="228"/>
                      <a:pt x="295" y="0"/>
                      <a:pt x="147" y="0"/>
                    </a:cubicBezTo>
                    <a:cubicBezTo>
                      <a:pt x="1" y="0"/>
                      <a:pt x="1" y="228"/>
                      <a:pt x="147"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8"/>
              <p:cNvSpPr/>
              <p:nvPr/>
            </p:nvSpPr>
            <p:spPr>
              <a:xfrm>
                <a:off x="10328957" y="3886800"/>
                <a:ext cx="59907" cy="50921"/>
              </a:xfrm>
              <a:custGeom>
                <a:avLst/>
                <a:gdLst/>
                <a:ahLst/>
                <a:cxnLst/>
                <a:rect l="l" t="t" r="r" b="b"/>
                <a:pathLst>
                  <a:path w="500" h="425" extrusionOk="0">
                    <a:moveTo>
                      <a:pt x="416" y="136"/>
                    </a:moveTo>
                    <a:cubicBezTo>
                      <a:pt x="409" y="127"/>
                      <a:pt x="404" y="119"/>
                      <a:pt x="398" y="110"/>
                    </a:cubicBezTo>
                    <a:cubicBezTo>
                      <a:pt x="321" y="0"/>
                      <a:pt x="178" y="0"/>
                      <a:pt x="103" y="110"/>
                    </a:cubicBezTo>
                    <a:cubicBezTo>
                      <a:pt x="97" y="119"/>
                      <a:pt x="92" y="127"/>
                      <a:pt x="86" y="136"/>
                    </a:cubicBezTo>
                    <a:cubicBezTo>
                      <a:pt x="0" y="259"/>
                      <a:pt x="114" y="424"/>
                      <a:pt x="250" y="424"/>
                    </a:cubicBezTo>
                    <a:cubicBezTo>
                      <a:pt x="387" y="424"/>
                      <a:pt x="500" y="257"/>
                      <a:pt x="41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8"/>
              <p:cNvSpPr/>
              <p:nvPr/>
            </p:nvSpPr>
            <p:spPr>
              <a:xfrm>
                <a:off x="10152590" y="4085094"/>
                <a:ext cx="27198" cy="20968"/>
              </a:xfrm>
              <a:custGeom>
                <a:avLst/>
                <a:gdLst/>
                <a:ahLst/>
                <a:cxnLst/>
                <a:rect l="l" t="t" r="r" b="b"/>
                <a:pathLst>
                  <a:path w="227" h="175" extrusionOk="0">
                    <a:moveTo>
                      <a:pt x="115" y="175"/>
                    </a:moveTo>
                    <a:cubicBezTo>
                      <a:pt x="227" y="175"/>
                      <a:pt x="227" y="1"/>
                      <a:pt x="115" y="1"/>
                    </a:cubicBezTo>
                    <a:cubicBezTo>
                      <a:pt x="1" y="1"/>
                      <a:pt x="1" y="175"/>
                      <a:pt x="115"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8"/>
              <p:cNvSpPr/>
              <p:nvPr/>
            </p:nvSpPr>
            <p:spPr>
              <a:xfrm>
                <a:off x="10218248" y="4021951"/>
                <a:ext cx="24442" cy="18931"/>
              </a:xfrm>
              <a:custGeom>
                <a:avLst/>
                <a:gdLst/>
                <a:ahLst/>
                <a:cxnLst/>
                <a:rect l="l" t="t" r="r" b="b"/>
                <a:pathLst>
                  <a:path w="204" h="158" extrusionOk="0">
                    <a:moveTo>
                      <a:pt x="103" y="158"/>
                    </a:moveTo>
                    <a:cubicBezTo>
                      <a:pt x="204" y="158"/>
                      <a:pt x="204" y="1"/>
                      <a:pt x="103" y="1"/>
                    </a:cubicBezTo>
                    <a:cubicBezTo>
                      <a:pt x="2" y="1"/>
                      <a:pt x="0" y="158"/>
                      <a:pt x="103"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8"/>
              <p:cNvSpPr/>
              <p:nvPr/>
            </p:nvSpPr>
            <p:spPr>
              <a:xfrm>
                <a:off x="10299363" y="4079702"/>
                <a:ext cx="26000" cy="20369"/>
              </a:xfrm>
              <a:custGeom>
                <a:avLst/>
                <a:gdLst/>
                <a:ahLst/>
                <a:cxnLst/>
                <a:rect l="l" t="t" r="r" b="b"/>
                <a:pathLst>
                  <a:path w="217" h="170" extrusionOk="0">
                    <a:moveTo>
                      <a:pt x="108" y="169"/>
                    </a:moveTo>
                    <a:cubicBezTo>
                      <a:pt x="217" y="169"/>
                      <a:pt x="217" y="1"/>
                      <a:pt x="108" y="1"/>
                    </a:cubicBezTo>
                    <a:cubicBezTo>
                      <a:pt x="0" y="1"/>
                      <a:pt x="0"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8"/>
              <p:cNvSpPr/>
              <p:nvPr/>
            </p:nvSpPr>
            <p:spPr>
              <a:xfrm>
                <a:off x="10206866" y="4179748"/>
                <a:ext cx="23843" cy="18571"/>
              </a:xfrm>
              <a:custGeom>
                <a:avLst/>
                <a:gdLst/>
                <a:ahLst/>
                <a:cxnLst/>
                <a:rect l="l" t="t" r="r" b="b"/>
                <a:pathLst>
                  <a:path w="199"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8"/>
              <p:cNvSpPr/>
              <p:nvPr/>
            </p:nvSpPr>
            <p:spPr>
              <a:xfrm>
                <a:off x="10041162" y="4305314"/>
                <a:ext cx="16534" cy="12820"/>
              </a:xfrm>
              <a:custGeom>
                <a:avLst/>
                <a:gdLst/>
                <a:ahLst/>
                <a:cxnLst/>
                <a:rect l="l" t="t" r="r" b="b"/>
                <a:pathLst>
                  <a:path w="138" h="107" extrusionOk="0">
                    <a:moveTo>
                      <a:pt x="69" y="106"/>
                    </a:moveTo>
                    <a:cubicBezTo>
                      <a:pt x="138" y="106"/>
                      <a:pt x="138" y="1"/>
                      <a:pt x="69" y="1"/>
                    </a:cubicBezTo>
                    <a:cubicBezTo>
                      <a:pt x="1" y="1"/>
                      <a:pt x="1" y="106"/>
                      <a:pt x="69" y="1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8"/>
              <p:cNvSpPr/>
              <p:nvPr/>
            </p:nvSpPr>
            <p:spPr>
              <a:xfrm>
                <a:off x="10052065" y="4124992"/>
                <a:ext cx="29834" cy="23244"/>
              </a:xfrm>
              <a:custGeom>
                <a:avLst/>
                <a:gdLst/>
                <a:ahLst/>
                <a:cxnLst/>
                <a:rect l="l" t="t" r="r" b="b"/>
                <a:pathLst>
                  <a:path w="249" h="194" extrusionOk="0">
                    <a:moveTo>
                      <a:pt x="125" y="193"/>
                    </a:moveTo>
                    <a:cubicBezTo>
                      <a:pt x="247" y="193"/>
                      <a:pt x="248" y="2"/>
                      <a:pt x="125" y="2"/>
                    </a:cubicBezTo>
                    <a:cubicBezTo>
                      <a:pt x="3" y="0"/>
                      <a:pt x="1" y="193"/>
                      <a:pt x="125"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8"/>
              <p:cNvSpPr/>
              <p:nvPr/>
            </p:nvSpPr>
            <p:spPr>
              <a:xfrm>
                <a:off x="10139290" y="4235702"/>
                <a:ext cx="30553" cy="23723"/>
              </a:xfrm>
              <a:custGeom>
                <a:avLst/>
                <a:gdLst/>
                <a:ahLst/>
                <a:cxnLst/>
                <a:rect l="l" t="t" r="r" b="b"/>
                <a:pathLst>
                  <a:path w="255" h="198" extrusionOk="0">
                    <a:moveTo>
                      <a:pt x="129" y="197"/>
                    </a:moveTo>
                    <a:cubicBezTo>
                      <a:pt x="254" y="197"/>
                      <a:pt x="254" y="1"/>
                      <a:pt x="129" y="1"/>
                    </a:cubicBezTo>
                    <a:cubicBezTo>
                      <a:pt x="0" y="1"/>
                      <a:pt x="0" y="197"/>
                      <a:pt x="129"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8"/>
              <p:cNvSpPr/>
              <p:nvPr/>
            </p:nvSpPr>
            <p:spPr>
              <a:xfrm>
                <a:off x="10298884" y="3810717"/>
                <a:ext cx="26839" cy="20968"/>
              </a:xfrm>
              <a:custGeom>
                <a:avLst/>
                <a:gdLst/>
                <a:ahLst/>
                <a:cxnLst/>
                <a:rect l="l" t="t" r="r" b="b"/>
                <a:pathLst>
                  <a:path w="224" h="175" extrusionOk="0">
                    <a:moveTo>
                      <a:pt x="112" y="174"/>
                    </a:moveTo>
                    <a:cubicBezTo>
                      <a:pt x="224" y="174"/>
                      <a:pt x="224"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8"/>
              <p:cNvSpPr/>
              <p:nvPr/>
            </p:nvSpPr>
            <p:spPr>
              <a:xfrm>
                <a:off x="9961965" y="3945270"/>
                <a:ext cx="11502" cy="8986"/>
              </a:xfrm>
              <a:custGeom>
                <a:avLst/>
                <a:gdLst/>
                <a:ahLst/>
                <a:cxnLst/>
                <a:rect l="l" t="t" r="r" b="b"/>
                <a:pathLst>
                  <a:path w="96" h="75" extrusionOk="0">
                    <a:moveTo>
                      <a:pt x="48" y="74"/>
                    </a:moveTo>
                    <a:cubicBezTo>
                      <a:pt x="96" y="74"/>
                      <a:pt x="96" y="0"/>
                      <a:pt x="48" y="0"/>
                    </a:cubicBezTo>
                    <a:cubicBezTo>
                      <a:pt x="1" y="0"/>
                      <a:pt x="1" y="74"/>
                      <a:pt x="48" y="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8"/>
              <p:cNvSpPr/>
              <p:nvPr/>
            </p:nvSpPr>
            <p:spPr>
              <a:xfrm>
                <a:off x="9932250" y="3864275"/>
                <a:ext cx="24322" cy="19051"/>
              </a:xfrm>
              <a:custGeom>
                <a:avLst/>
                <a:gdLst/>
                <a:ahLst/>
                <a:cxnLst/>
                <a:rect l="l" t="t" r="r" b="b"/>
                <a:pathLst>
                  <a:path w="203" h="159" extrusionOk="0">
                    <a:moveTo>
                      <a:pt x="100" y="159"/>
                    </a:moveTo>
                    <a:cubicBezTo>
                      <a:pt x="202" y="159"/>
                      <a:pt x="202" y="2"/>
                      <a:pt x="100" y="2"/>
                    </a:cubicBezTo>
                    <a:cubicBezTo>
                      <a:pt x="1" y="0"/>
                      <a:pt x="1" y="159"/>
                      <a:pt x="100"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8"/>
              <p:cNvSpPr/>
              <p:nvPr/>
            </p:nvSpPr>
            <p:spPr>
              <a:xfrm>
                <a:off x="9977780" y="3882247"/>
                <a:ext cx="38221" cy="29834"/>
              </a:xfrm>
              <a:custGeom>
                <a:avLst/>
                <a:gdLst/>
                <a:ahLst/>
                <a:cxnLst/>
                <a:rect l="l" t="t" r="r" b="b"/>
                <a:pathLst>
                  <a:path w="319" h="249" extrusionOk="0">
                    <a:moveTo>
                      <a:pt x="160" y="248"/>
                    </a:moveTo>
                    <a:cubicBezTo>
                      <a:pt x="319" y="248"/>
                      <a:pt x="319" y="0"/>
                      <a:pt x="160" y="0"/>
                    </a:cubicBezTo>
                    <a:cubicBezTo>
                      <a:pt x="0" y="0"/>
                      <a:pt x="0" y="248"/>
                      <a:pt x="160"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8"/>
              <p:cNvSpPr/>
              <p:nvPr/>
            </p:nvSpPr>
            <p:spPr>
              <a:xfrm>
                <a:off x="9953338" y="3780883"/>
                <a:ext cx="28756" cy="22405"/>
              </a:xfrm>
              <a:custGeom>
                <a:avLst/>
                <a:gdLst/>
                <a:ahLst/>
                <a:cxnLst/>
                <a:rect l="l" t="t" r="r" b="b"/>
                <a:pathLst>
                  <a:path w="240"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8"/>
              <p:cNvSpPr/>
              <p:nvPr/>
            </p:nvSpPr>
            <p:spPr>
              <a:xfrm>
                <a:off x="10097835" y="3767824"/>
                <a:ext cx="31991" cy="24802"/>
              </a:xfrm>
              <a:custGeom>
                <a:avLst/>
                <a:gdLst/>
                <a:ahLst/>
                <a:cxnLst/>
                <a:rect l="l" t="t" r="r" b="b"/>
                <a:pathLst>
                  <a:path w="267" h="207" extrusionOk="0">
                    <a:moveTo>
                      <a:pt x="133" y="206"/>
                    </a:moveTo>
                    <a:cubicBezTo>
                      <a:pt x="265" y="206"/>
                      <a:pt x="266" y="1"/>
                      <a:pt x="133" y="1"/>
                    </a:cubicBezTo>
                    <a:cubicBezTo>
                      <a:pt x="0" y="1"/>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8"/>
              <p:cNvSpPr/>
              <p:nvPr/>
            </p:nvSpPr>
            <p:spPr>
              <a:xfrm>
                <a:off x="10513831" y="4218808"/>
                <a:ext cx="28995" cy="22405"/>
              </a:xfrm>
              <a:custGeom>
                <a:avLst/>
                <a:gdLst/>
                <a:ahLst/>
                <a:cxnLst/>
                <a:rect l="l" t="t" r="r" b="b"/>
                <a:pathLst>
                  <a:path w="242" h="187" extrusionOk="0">
                    <a:moveTo>
                      <a:pt x="121" y="186"/>
                    </a:moveTo>
                    <a:cubicBezTo>
                      <a:pt x="241" y="186"/>
                      <a:pt x="241" y="1"/>
                      <a:pt x="121" y="1"/>
                    </a:cubicBezTo>
                    <a:cubicBezTo>
                      <a:pt x="1" y="1"/>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8"/>
              <p:cNvSpPr/>
              <p:nvPr/>
            </p:nvSpPr>
            <p:spPr>
              <a:xfrm>
                <a:off x="10244009" y="6074983"/>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8"/>
              <p:cNvSpPr/>
              <p:nvPr/>
            </p:nvSpPr>
            <p:spPr>
              <a:xfrm>
                <a:off x="10140369" y="5976855"/>
                <a:ext cx="28396" cy="22046"/>
              </a:xfrm>
              <a:custGeom>
                <a:avLst/>
                <a:gdLst/>
                <a:ahLst/>
                <a:cxnLst/>
                <a:rect l="l" t="t" r="r" b="b"/>
                <a:pathLst>
                  <a:path w="237" h="184" extrusionOk="0">
                    <a:moveTo>
                      <a:pt x="120" y="183"/>
                    </a:moveTo>
                    <a:cubicBezTo>
                      <a:pt x="237" y="183"/>
                      <a:pt x="237" y="1"/>
                      <a:pt x="120" y="1"/>
                    </a:cubicBezTo>
                    <a:cubicBezTo>
                      <a:pt x="1" y="1"/>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8"/>
              <p:cNvSpPr/>
              <p:nvPr/>
            </p:nvSpPr>
            <p:spPr>
              <a:xfrm>
                <a:off x="10035052" y="5982606"/>
                <a:ext cx="28875" cy="22286"/>
              </a:xfrm>
              <a:custGeom>
                <a:avLst/>
                <a:gdLst/>
                <a:ahLst/>
                <a:cxnLst/>
                <a:rect l="l" t="t" r="r" b="b"/>
                <a:pathLst>
                  <a:path w="241" h="186" extrusionOk="0">
                    <a:moveTo>
                      <a:pt x="120" y="186"/>
                    </a:moveTo>
                    <a:cubicBezTo>
                      <a:pt x="241" y="186"/>
                      <a:pt x="241" y="0"/>
                      <a:pt x="120" y="0"/>
                    </a:cubicBezTo>
                    <a:cubicBezTo>
                      <a:pt x="0" y="0"/>
                      <a:pt x="0"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8"/>
              <p:cNvSpPr/>
              <p:nvPr/>
            </p:nvSpPr>
            <p:spPr>
              <a:xfrm>
                <a:off x="10040683" y="5824809"/>
                <a:ext cx="29235" cy="22645"/>
              </a:xfrm>
              <a:custGeom>
                <a:avLst/>
                <a:gdLst/>
                <a:ahLst/>
                <a:cxnLst/>
                <a:rect l="l" t="t" r="r" b="b"/>
                <a:pathLst>
                  <a:path w="244" h="189"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8"/>
              <p:cNvSpPr/>
              <p:nvPr/>
            </p:nvSpPr>
            <p:spPr>
              <a:xfrm>
                <a:off x="10060572" y="5886154"/>
                <a:ext cx="66977" cy="68894"/>
              </a:xfrm>
              <a:custGeom>
                <a:avLst/>
                <a:gdLst/>
                <a:ahLst/>
                <a:cxnLst/>
                <a:rect l="l" t="t" r="r" b="b"/>
                <a:pathLst>
                  <a:path w="559" h="575" extrusionOk="0">
                    <a:moveTo>
                      <a:pt x="429" y="39"/>
                    </a:moveTo>
                    <a:cubicBezTo>
                      <a:pt x="384" y="20"/>
                      <a:pt x="349" y="1"/>
                      <a:pt x="298" y="1"/>
                    </a:cubicBezTo>
                    <a:cubicBezTo>
                      <a:pt x="252" y="1"/>
                      <a:pt x="211" y="16"/>
                      <a:pt x="171" y="37"/>
                    </a:cubicBezTo>
                    <a:cubicBezTo>
                      <a:pt x="43" y="104"/>
                      <a:pt x="0" y="274"/>
                      <a:pt x="72" y="396"/>
                    </a:cubicBezTo>
                    <a:cubicBezTo>
                      <a:pt x="154" y="536"/>
                      <a:pt x="367" y="574"/>
                      <a:pt x="482" y="449"/>
                    </a:cubicBezTo>
                    <a:cubicBezTo>
                      <a:pt x="530" y="397"/>
                      <a:pt x="558" y="336"/>
                      <a:pt x="558" y="264"/>
                    </a:cubicBezTo>
                    <a:cubicBezTo>
                      <a:pt x="558" y="180"/>
                      <a:pt x="512" y="75"/>
                      <a:pt x="429" y="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8"/>
              <p:cNvSpPr/>
              <p:nvPr/>
            </p:nvSpPr>
            <p:spPr>
              <a:xfrm>
                <a:off x="10269170" y="5951094"/>
                <a:ext cx="39539" cy="38700"/>
              </a:xfrm>
              <a:custGeom>
                <a:avLst/>
                <a:gdLst/>
                <a:ahLst/>
                <a:cxnLst/>
                <a:rect l="l" t="t" r="r" b="b"/>
                <a:pathLst>
                  <a:path w="330" h="323" extrusionOk="0">
                    <a:moveTo>
                      <a:pt x="165" y="322"/>
                    </a:moveTo>
                    <a:cubicBezTo>
                      <a:pt x="249" y="322"/>
                      <a:pt x="329" y="249"/>
                      <a:pt x="326" y="161"/>
                    </a:cubicBezTo>
                    <a:cubicBezTo>
                      <a:pt x="322" y="75"/>
                      <a:pt x="254" y="1"/>
                      <a:pt x="165" y="1"/>
                    </a:cubicBezTo>
                    <a:cubicBezTo>
                      <a:pt x="80" y="1"/>
                      <a:pt x="0" y="75"/>
                      <a:pt x="4" y="161"/>
                    </a:cubicBezTo>
                    <a:cubicBezTo>
                      <a:pt x="8" y="249"/>
                      <a:pt x="74" y="322"/>
                      <a:pt x="165" y="3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8"/>
              <p:cNvSpPr/>
              <p:nvPr/>
            </p:nvSpPr>
            <p:spPr>
              <a:xfrm>
                <a:off x="10270368" y="5820017"/>
                <a:ext cx="37262" cy="43972"/>
              </a:xfrm>
              <a:custGeom>
                <a:avLst/>
                <a:gdLst/>
                <a:ahLst/>
                <a:cxnLst/>
                <a:rect l="l" t="t" r="r" b="b"/>
                <a:pathLst>
                  <a:path w="311" h="367" extrusionOk="0">
                    <a:moveTo>
                      <a:pt x="300" y="222"/>
                    </a:moveTo>
                    <a:cubicBezTo>
                      <a:pt x="306" y="201"/>
                      <a:pt x="308" y="179"/>
                      <a:pt x="309" y="157"/>
                    </a:cubicBezTo>
                    <a:cubicBezTo>
                      <a:pt x="311" y="77"/>
                      <a:pt x="238" y="0"/>
                      <a:pt x="156" y="4"/>
                    </a:cubicBezTo>
                    <a:cubicBezTo>
                      <a:pt x="75" y="9"/>
                      <a:pt x="1" y="72"/>
                      <a:pt x="3" y="157"/>
                    </a:cubicBezTo>
                    <a:cubicBezTo>
                      <a:pt x="3" y="178"/>
                      <a:pt x="6" y="201"/>
                      <a:pt x="12" y="222"/>
                    </a:cubicBezTo>
                    <a:cubicBezTo>
                      <a:pt x="48" y="366"/>
                      <a:pt x="261" y="366"/>
                      <a:pt x="300" y="2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8"/>
              <p:cNvSpPr/>
              <p:nvPr/>
            </p:nvSpPr>
            <p:spPr>
              <a:xfrm>
                <a:off x="10081180" y="5695888"/>
                <a:ext cx="30193" cy="23244"/>
              </a:xfrm>
              <a:custGeom>
                <a:avLst/>
                <a:gdLst/>
                <a:ahLst/>
                <a:cxnLst/>
                <a:rect l="l" t="t" r="r" b="b"/>
                <a:pathLst>
                  <a:path w="252" h="194" extrusionOk="0">
                    <a:moveTo>
                      <a:pt x="126" y="194"/>
                    </a:moveTo>
                    <a:cubicBezTo>
                      <a:pt x="251" y="194"/>
                      <a:pt x="251" y="1"/>
                      <a:pt x="126" y="1"/>
                    </a:cubicBezTo>
                    <a:cubicBezTo>
                      <a:pt x="0" y="1"/>
                      <a:pt x="0"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8"/>
              <p:cNvSpPr/>
              <p:nvPr/>
            </p:nvSpPr>
            <p:spPr>
              <a:xfrm>
                <a:off x="9994914" y="5632746"/>
                <a:ext cx="27438" cy="21207"/>
              </a:xfrm>
              <a:custGeom>
                <a:avLst/>
                <a:gdLst/>
                <a:ahLst/>
                <a:cxnLst/>
                <a:rect l="l" t="t" r="r" b="b"/>
                <a:pathLst>
                  <a:path w="229" h="177" extrusionOk="0">
                    <a:moveTo>
                      <a:pt x="114" y="176"/>
                    </a:moveTo>
                    <a:cubicBezTo>
                      <a:pt x="228" y="176"/>
                      <a:pt x="229" y="0"/>
                      <a:pt x="114" y="0"/>
                    </a:cubicBezTo>
                    <a:cubicBezTo>
                      <a:pt x="1" y="0"/>
                      <a:pt x="1"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8"/>
              <p:cNvSpPr/>
              <p:nvPr/>
            </p:nvSpPr>
            <p:spPr>
              <a:xfrm>
                <a:off x="9966518" y="5732552"/>
                <a:ext cx="25640" cy="19889"/>
              </a:xfrm>
              <a:custGeom>
                <a:avLst/>
                <a:gdLst/>
                <a:ahLst/>
                <a:cxnLst/>
                <a:rect l="l" t="t" r="r" b="b"/>
                <a:pathLst>
                  <a:path w="214" h="166" extrusionOk="0">
                    <a:moveTo>
                      <a:pt x="107" y="166"/>
                    </a:moveTo>
                    <a:cubicBezTo>
                      <a:pt x="214" y="166"/>
                      <a:pt x="214" y="0"/>
                      <a:pt x="107" y="0"/>
                    </a:cubicBezTo>
                    <a:cubicBezTo>
                      <a:pt x="1" y="1"/>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8"/>
              <p:cNvSpPr/>
              <p:nvPr/>
            </p:nvSpPr>
            <p:spPr>
              <a:xfrm>
                <a:off x="10100470" y="5802284"/>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8"/>
              <p:cNvSpPr/>
              <p:nvPr/>
            </p:nvSpPr>
            <p:spPr>
              <a:xfrm>
                <a:off x="10157502" y="5719492"/>
                <a:ext cx="29235" cy="22765"/>
              </a:xfrm>
              <a:custGeom>
                <a:avLst/>
                <a:gdLst/>
                <a:ahLst/>
                <a:cxnLst/>
                <a:rect l="l" t="t" r="r" b="b"/>
                <a:pathLst>
                  <a:path w="244" h="190" extrusionOk="0">
                    <a:moveTo>
                      <a:pt x="122" y="190"/>
                    </a:moveTo>
                    <a:cubicBezTo>
                      <a:pt x="244" y="190"/>
                      <a:pt x="244" y="1"/>
                      <a:pt x="122" y="1"/>
                    </a:cubicBezTo>
                    <a:cubicBezTo>
                      <a:pt x="0" y="1"/>
                      <a:pt x="0"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8"/>
              <p:cNvSpPr/>
              <p:nvPr/>
            </p:nvSpPr>
            <p:spPr>
              <a:xfrm>
                <a:off x="10260423" y="5633944"/>
                <a:ext cx="44451" cy="48405"/>
              </a:xfrm>
              <a:custGeom>
                <a:avLst/>
                <a:gdLst/>
                <a:ahLst/>
                <a:cxnLst/>
                <a:rect l="l" t="t" r="r" b="b"/>
                <a:pathLst>
                  <a:path w="371" h="404" extrusionOk="0">
                    <a:moveTo>
                      <a:pt x="325" y="303"/>
                    </a:moveTo>
                    <a:cubicBezTo>
                      <a:pt x="328" y="298"/>
                      <a:pt x="333" y="292"/>
                      <a:pt x="337" y="287"/>
                    </a:cubicBezTo>
                    <a:lnTo>
                      <a:pt x="234" y="366"/>
                    </a:lnTo>
                    <a:cubicBezTo>
                      <a:pt x="312" y="335"/>
                      <a:pt x="371" y="276"/>
                      <a:pt x="371" y="187"/>
                    </a:cubicBezTo>
                    <a:cubicBezTo>
                      <a:pt x="371" y="92"/>
                      <a:pt x="286" y="1"/>
                      <a:pt x="188" y="5"/>
                    </a:cubicBezTo>
                    <a:cubicBezTo>
                      <a:pt x="93" y="8"/>
                      <a:pt x="1" y="85"/>
                      <a:pt x="5" y="187"/>
                    </a:cubicBezTo>
                    <a:cubicBezTo>
                      <a:pt x="9" y="277"/>
                      <a:pt x="62" y="334"/>
                      <a:pt x="142" y="366"/>
                    </a:cubicBezTo>
                    <a:lnTo>
                      <a:pt x="38" y="287"/>
                    </a:lnTo>
                    <a:cubicBezTo>
                      <a:pt x="43" y="292"/>
                      <a:pt x="47" y="298"/>
                      <a:pt x="51" y="303"/>
                    </a:cubicBezTo>
                    <a:cubicBezTo>
                      <a:pt x="126" y="404"/>
                      <a:pt x="253" y="404"/>
                      <a:pt x="325" y="3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8"/>
              <p:cNvSpPr/>
              <p:nvPr/>
            </p:nvSpPr>
            <p:spPr>
              <a:xfrm>
                <a:off x="10374008" y="5691814"/>
                <a:ext cx="40138" cy="31392"/>
              </a:xfrm>
              <a:custGeom>
                <a:avLst/>
                <a:gdLst/>
                <a:ahLst/>
                <a:cxnLst/>
                <a:rect l="l" t="t" r="r" b="b"/>
                <a:pathLst>
                  <a:path w="335" h="262" extrusionOk="0">
                    <a:moveTo>
                      <a:pt x="168" y="261"/>
                    </a:moveTo>
                    <a:cubicBezTo>
                      <a:pt x="335" y="261"/>
                      <a:pt x="335" y="1"/>
                      <a:pt x="168" y="1"/>
                    </a:cubicBezTo>
                    <a:cubicBezTo>
                      <a:pt x="1" y="2"/>
                      <a:pt x="1" y="261"/>
                      <a:pt x="168" y="2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8"/>
              <p:cNvSpPr/>
              <p:nvPr/>
            </p:nvSpPr>
            <p:spPr>
              <a:xfrm>
                <a:off x="10430081" y="5735547"/>
                <a:ext cx="33189" cy="25760"/>
              </a:xfrm>
              <a:custGeom>
                <a:avLst/>
                <a:gdLst/>
                <a:ahLst/>
                <a:cxnLst/>
                <a:rect l="l" t="t" r="r" b="b"/>
                <a:pathLst>
                  <a:path w="277" h="215" extrusionOk="0">
                    <a:moveTo>
                      <a:pt x="138" y="215"/>
                    </a:moveTo>
                    <a:cubicBezTo>
                      <a:pt x="276" y="215"/>
                      <a:pt x="276" y="2"/>
                      <a:pt x="138" y="2"/>
                    </a:cubicBezTo>
                    <a:cubicBezTo>
                      <a:pt x="1" y="1"/>
                      <a:pt x="1" y="215"/>
                      <a:pt x="138"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8"/>
              <p:cNvSpPr/>
              <p:nvPr/>
            </p:nvSpPr>
            <p:spPr>
              <a:xfrm>
                <a:off x="10347049" y="5582783"/>
                <a:ext cx="35585" cy="27557"/>
              </a:xfrm>
              <a:custGeom>
                <a:avLst/>
                <a:gdLst/>
                <a:ahLst/>
                <a:cxnLst/>
                <a:rect l="l" t="t" r="r" b="b"/>
                <a:pathLst>
                  <a:path w="297" h="230" extrusionOk="0">
                    <a:moveTo>
                      <a:pt x="149" y="230"/>
                    </a:moveTo>
                    <a:cubicBezTo>
                      <a:pt x="296" y="230"/>
                      <a:pt x="296" y="2"/>
                      <a:pt x="149" y="2"/>
                    </a:cubicBezTo>
                    <a:cubicBezTo>
                      <a:pt x="1" y="1"/>
                      <a:pt x="1" y="230"/>
                      <a:pt x="149"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8"/>
              <p:cNvSpPr/>
              <p:nvPr/>
            </p:nvSpPr>
            <p:spPr>
              <a:xfrm>
                <a:off x="10240534" y="5498672"/>
                <a:ext cx="26719" cy="20608"/>
              </a:xfrm>
              <a:custGeom>
                <a:avLst/>
                <a:gdLst/>
                <a:ahLst/>
                <a:cxnLst/>
                <a:rect l="l" t="t" r="r" b="b"/>
                <a:pathLst>
                  <a:path w="223" h="172" extrusionOk="0">
                    <a:moveTo>
                      <a:pt x="111" y="171"/>
                    </a:moveTo>
                    <a:cubicBezTo>
                      <a:pt x="222" y="171"/>
                      <a:pt x="222" y="0"/>
                      <a:pt x="111" y="0"/>
                    </a:cubicBezTo>
                    <a:cubicBezTo>
                      <a:pt x="2"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8"/>
              <p:cNvSpPr/>
              <p:nvPr/>
            </p:nvSpPr>
            <p:spPr>
              <a:xfrm>
                <a:off x="10123355" y="5433972"/>
                <a:ext cx="27677" cy="21447"/>
              </a:xfrm>
              <a:custGeom>
                <a:avLst/>
                <a:gdLst/>
                <a:ahLst/>
                <a:cxnLst/>
                <a:rect l="l" t="t" r="r" b="b"/>
                <a:pathLst>
                  <a:path w="231" h="179" extrusionOk="0">
                    <a:moveTo>
                      <a:pt x="115" y="179"/>
                    </a:moveTo>
                    <a:cubicBezTo>
                      <a:pt x="228" y="179"/>
                      <a:pt x="230" y="3"/>
                      <a:pt x="115" y="3"/>
                    </a:cubicBezTo>
                    <a:cubicBezTo>
                      <a:pt x="0" y="0"/>
                      <a:pt x="0"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8"/>
              <p:cNvSpPr/>
              <p:nvPr/>
            </p:nvSpPr>
            <p:spPr>
              <a:xfrm>
                <a:off x="10321049" y="5742856"/>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8"/>
              <p:cNvSpPr/>
              <p:nvPr/>
            </p:nvSpPr>
            <p:spPr>
              <a:xfrm>
                <a:off x="10348008" y="5909279"/>
                <a:ext cx="22166" cy="17253"/>
              </a:xfrm>
              <a:custGeom>
                <a:avLst/>
                <a:gdLst/>
                <a:ahLst/>
                <a:cxnLst/>
                <a:rect l="l" t="t" r="r" b="b"/>
                <a:pathLst>
                  <a:path w="185" h="144" extrusionOk="0">
                    <a:moveTo>
                      <a:pt x="92" y="143"/>
                    </a:moveTo>
                    <a:cubicBezTo>
                      <a:pt x="185" y="143"/>
                      <a:pt x="185" y="1"/>
                      <a:pt x="92" y="1"/>
                    </a:cubicBezTo>
                    <a:cubicBezTo>
                      <a:pt x="0" y="1"/>
                      <a:pt x="0"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8"/>
              <p:cNvSpPr/>
              <p:nvPr/>
            </p:nvSpPr>
            <p:spPr>
              <a:xfrm>
                <a:off x="10352800" y="6007767"/>
                <a:ext cx="23963" cy="18691"/>
              </a:xfrm>
              <a:custGeom>
                <a:avLst/>
                <a:gdLst/>
                <a:ahLst/>
                <a:cxnLst/>
                <a:rect l="l" t="t" r="r" b="b"/>
                <a:pathLst>
                  <a:path w="200" h="156" extrusionOk="0">
                    <a:moveTo>
                      <a:pt x="101" y="155"/>
                    </a:moveTo>
                    <a:cubicBezTo>
                      <a:pt x="200" y="155"/>
                      <a:pt x="200" y="0"/>
                      <a:pt x="101" y="0"/>
                    </a:cubicBezTo>
                    <a:cubicBezTo>
                      <a:pt x="0" y="1"/>
                      <a:pt x="0" y="155"/>
                      <a:pt x="101"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8"/>
              <p:cNvSpPr/>
              <p:nvPr/>
            </p:nvSpPr>
            <p:spPr>
              <a:xfrm>
                <a:off x="10209981" y="5894781"/>
                <a:ext cx="29235" cy="22645"/>
              </a:xfrm>
              <a:custGeom>
                <a:avLst/>
                <a:gdLst/>
                <a:ahLst/>
                <a:cxnLst/>
                <a:rect l="l" t="t" r="r" b="b"/>
                <a:pathLst>
                  <a:path w="244" h="189"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8"/>
              <p:cNvSpPr/>
              <p:nvPr/>
            </p:nvSpPr>
            <p:spPr>
              <a:xfrm>
                <a:off x="10205308" y="6000698"/>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8"/>
              <p:cNvSpPr/>
              <p:nvPr/>
            </p:nvSpPr>
            <p:spPr>
              <a:xfrm>
                <a:off x="10205907" y="5773408"/>
                <a:ext cx="25760" cy="20009"/>
              </a:xfrm>
              <a:custGeom>
                <a:avLst/>
                <a:gdLst/>
                <a:ahLst/>
                <a:cxnLst/>
                <a:rect l="l" t="t" r="r" b="b"/>
                <a:pathLst>
                  <a:path w="215" h="167" extrusionOk="0">
                    <a:moveTo>
                      <a:pt x="108" y="167"/>
                    </a:moveTo>
                    <a:cubicBezTo>
                      <a:pt x="214" y="167"/>
                      <a:pt x="214" y="0"/>
                      <a:pt x="108" y="0"/>
                    </a:cubicBezTo>
                    <a:cubicBezTo>
                      <a:pt x="1" y="1"/>
                      <a:pt x="1"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8"/>
              <p:cNvSpPr/>
              <p:nvPr/>
            </p:nvSpPr>
            <p:spPr>
              <a:xfrm>
                <a:off x="10043678" y="5745252"/>
                <a:ext cx="23244" cy="17972"/>
              </a:xfrm>
              <a:custGeom>
                <a:avLst/>
                <a:gdLst/>
                <a:ahLst/>
                <a:cxnLst/>
                <a:rect l="l" t="t" r="r" b="b"/>
                <a:pathLst>
                  <a:path w="194" h="150" extrusionOk="0">
                    <a:moveTo>
                      <a:pt x="97" y="150"/>
                    </a:moveTo>
                    <a:cubicBezTo>
                      <a:pt x="192" y="150"/>
                      <a:pt x="194" y="1"/>
                      <a:pt x="97" y="1"/>
                    </a:cubicBezTo>
                    <a:cubicBezTo>
                      <a:pt x="1" y="1"/>
                      <a:pt x="1" y="150"/>
                      <a:pt x="97"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8"/>
              <p:cNvSpPr/>
              <p:nvPr/>
            </p:nvSpPr>
            <p:spPr>
              <a:xfrm>
                <a:off x="10066563" y="5639815"/>
                <a:ext cx="24083" cy="18571"/>
              </a:xfrm>
              <a:custGeom>
                <a:avLst/>
                <a:gdLst/>
                <a:ahLst/>
                <a:cxnLst/>
                <a:rect l="l" t="t" r="r" b="b"/>
                <a:pathLst>
                  <a:path w="201" h="155" extrusionOk="0">
                    <a:moveTo>
                      <a:pt x="101" y="154"/>
                    </a:moveTo>
                    <a:cubicBezTo>
                      <a:pt x="200" y="154"/>
                      <a:pt x="200" y="0"/>
                      <a:pt x="101" y="0"/>
                    </a:cubicBezTo>
                    <a:cubicBezTo>
                      <a:pt x="3"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8"/>
              <p:cNvSpPr/>
              <p:nvPr/>
            </p:nvSpPr>
            <p:spPr>
              <a:xfrm>
                <a:off x="10059853" y="5528027"/>
                <a:ext cx="26120" cy="20249"/>
              </a:xfrm>
              <a:custGeom>
                <a:avLst/>
                <a:gdLst/>
                <a:ahLst/>
                <a:cxnLst/>
                <a:rect l="l" t="t" r="r" b="b"/>
                <a:pathLst>
                  <a:path w="218" h="169" extrusionOk="0">
                    <a:moveTo>
                      <a:pt x="108" y="169"/>
                    </a:moveTo>
                    <a:cubicBezTo>
                      <a:pt x="217" y="169"/>
                      <a:pt x="217" y="0"/>
                      <a:pt x="108" y="0"/>
                    </a:cubicBezTo>
                    <a:cubicBezTo>
                      <a:pt x="1" y="0"/>
                      <a:pt x="1"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8"/>
              <p:cNvSpPr/>
              <p:nvPr/>
            </p:nvSpPr>
            <p:spPr>
              <a:xfrm>
                <a:off x="9899541" y="5641492"/>
                <a:ext cx="42055" cy="43613"/>
              </a:xfrm>
              <a:custGeom>
                <a:avLst/>
                <a:gdLst/>
                <a:ahLst/>
                <a:cxnLst/>
                <a:rect l="l" t="t" r="r" b="b"/>
                <a:pathLst>
                  <a:path w="351" h="364" extrusionOk="0">
                    <a:moveTo>
                      <a:pt x="279" y="309"/>
                    </a:moveTo>
                    <a:cubicBezTo>
                      <a:pt x="260" y="325"/>
                      <a:pt x="261" y="325"/>
                      <a:pt x="282" y="308"/>
                    </a:cubicBezTo>
                    <a:cubicBezTo>
                      <a:pt x="301" y="296"/>
                      <a:pt x="316" y="281"/>
                      <a:pt x="327" y="261"/>
                    </a:cubicBezTo>
                    <a:cubicBezTo>
                      <a:pt x="344" y="226"/>
                      <a:pt x="351" y="191"/>
                      <a:pt x="346" y="151"/>
                    </a:cubicBezTo>
                    <a:cubicBezTo>
                      <a:pt x="335" y="71"/>
                      <a:pt x="263" y="0"/>
                      <a:pt x="179" y="3"/>
                    </a:cubicBezTo>
                    <a:cubicBezTo>
                      <a:pt x="101" y="7"/>
                      <a:pt x="39" y="55"/>
                      <a:pt x="13" y="129"/>
                    </a:cubicBezTo>
                    <a:cubicBezTo>
                      <a:pt x="1" y="169"/>
                      <a:pt x="8" y="225"/>
                      <a:pt x="30" y="261"/>
                    </a:cubicBezTo>
                    <a:cubicBezTo>
                      <a:pt x="40" y="272"/>
                      <a:pt x="48" y="283"/>
                      <a:pt x="57" y="295"/>
                    </a:cubicBezTo>
                    <a:cubicBezTo>
                      <a:pt x="96" y="327"/>
                      <a:pt x="103" y="330"/>
                      <a:pt x="78" y="309"/>
                    </a:cubicBezTo>
                    <a:cubicBezTo>
                      <a:pt x="131" y="364"/>
                      <a:pt x="227" y="364"/>
                      <a:pt x="279"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8"/>
              <p:cNvSpPr/>
              <p:nvPr/>
            </p:nvSpPr>
            <p:spPr>
              <a:xfrm>
                <a:off x="9966997" y="5490166"/>
                <a:ext cx="48166" cy="37382"/>
              </a:xfrm>
              <a:custGeom>
                <a:avLst/>
                <a:gdLst/>
                <a:ahLst/>
                <a:cxnLst/>
                <a:rect l="l" t="t" r="r" b="b"/>
                <a:pathLst>
                  <a:path w="402" h="312" extrusionOk="0">
                    <a:moveTo>
                      <a:pt x="201" y="312"/>
                    </a:moveTo>
                    <a:cubicBezTo>
                      <a:pt x="402" y="312"/>
                      <a:pt x="402" y="1"/>
                      <a:pt x="201" y="1"/>
                    </a:cubicBezTo>
                    <a:cubicBezTo>
                      <a:pt x="1" y="1"/>
                      <a:pt x="1" y="312"/>
                      <a:pt x="201"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8"/>
              <p:cNvSpPr/>
              <p:nvPr/>
            </p:nvSpPr>
            <p:spPr>
              <a:xfrm>
                <a:off x="10019476" y="6148909"/>
                <a:ext cx="36663" cy="28516"/>
              </a:xfrm>
              <a:custGeom>
                <a:avLst/>
                <a:gdLst/>
                <a:ahLst/>
                <a:cxnLst/>
                <a:rect l="l" t="t" r="r" b="b"/>
                <a:pathLst>
                  <a:path w="306" h="238" extrusionOk="0">
                    <a:moveTo>
                      <a:pt x="153" y="237"/>
                    </a:moveTo>
                    <a:cubicBezTo>
                      <a:pt x="305" y="237"/>
                      <a:pt x="305" y="0"/>
                      <a:pt x="153" y="0"/>
                    </a:cubicBezTo>
                    <a:cubicBezTo>
                      <a:pt x="0" y="0"/>
                      <a:pt x="0" y="237"/>
                      <a:pt x="153"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8"/>
              <p:cNvSpPr/>
              <p:nvPr/>
            </p:nvSpPr>
            <p:spPr>
              <a:xfrm>
                <a:off x="10051227" y="6073545"/>
                <a:ext cx="19889" cy="15576"/>
              </a:xfrm>
              <a:custGeom>
                <a:avLst/>
                <a:gdLst/>
                <a:ahLst/>
                <a:cxnLst/>
                <a:rect l="l" t="t" r="r" b="b"/>
                <a:pathLst>
                  <a:path w="166" h="130" extrusionOk="0">
                    <a:moveTo>
                      <a:pt x="82" y="129"/>
                    </a:moveTo>
                    <a:cubicBezTo>
                      <a:pt x="166" y="129"/>
                      <a:pt x="166" y="1"/>
                      <a:pt x="82" y="1"/>
                    </a:cubicBezTo>
                    <a:cubicBezTo>
                      <a:pt x="0" y="1"/>
                      <a:pt x="0" y="129"/>
                      <a:pt x="82" y="1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8"/>
              <p:cNvSpPr/>
              <p:nvPr/>
            </p:nvSpPr>
            <p:spPr>
              <a:xfrm>
                <a:off x="9916914" y="6186052"/>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8"/>
              <p:cNvSpPr/>
              <p:nvPr/>
            </p:nvSpPr>
            <p:spPr>
              <a:xfrm>
                <a:off x="9788233" y="6179941"/>
                <a:ext cx="31991" cy="24802"/>
              </a:xfrm>
              <a:custGeom>
                <a:avLst/>
                <a:gdLst/>
                <a:ahLst/>
                <a:cxnLst/>
                <a:rect l="l" t="t" r="r" b="b"/>
                <a:pathLst>
                  <a:path w="267" h="207" extrusionOk="0">
                    <a:moveTo>
                      <a:pt x="133" y="206"/>
                    </a:moveTo>
                    <a:cubicBezTo>
                      <a:pt x="265" y="206"/>
                      <a:pt x="266" y="1"/>
                      <a:pt x="133" y="1"/>
                    </a:cubicBezTo>
                    <a:cubicBezTo>
                      <a:pt x="2"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8"/>
              <p:cNvSpPr/>
              <p:nvPr/>
            </p:nvSpPr>
            <p:spPr>
              <a:xfrm>
                <a:off x="9786076" y="6078817"/>
                <a:ext cx="36424" cy="28396"/>
              </a:xfrm>
              <a:custGeom>
                <a:avLst/>
                <a:gdLst/>
                <a:ahLst/>
                <a:cxnLst/>
                <a:rect l="l" t="t" r="r" b="b"/>
                <a:pathLst>
                  <a:path w="304" h="237" extrusionOk="0">
                    <a:moveTo>
                      <a:pt x="151" y="236"/>
                    </a:moveTo>
                    <a:cubicBezTo>
                      <a:pt x="301" y="236"/>
                      <a:pt x="303" y="1"/>
                      <a:pt x="151" y="1"/>
                    </a:cubicBezTo>
                    <a:cubicBezTo>
                      <a:pt x="1" y="1"/>
                      <a:pt x="1" y="236"/>
                      <a:pt x="151" y="2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8"/>
              <p:cNvSpPr/>
              <p:nvPr/>
            </p:nvSpPr>
            <p:spPr>
              <a:xfrm>
                <a:off x="9846703" y="6140282"/>
                <a:ext cx="43493" cy="43493"/>
              </a:xfrm>
              <a:custGeom>
                <a:avLst/>
                <a:gdLst/>
                <a:ahLst/>
                <a:cxnLst/>
                <a:rect l="l" t="t" r="r" b="b"/>
                <a:pathLst>
                  <a:path w="363" h="363" extrusionOk="0">
                    <a:moveTo>
                      <a:pt x="317" y="227"/>
                    </a:moveTo>
                    <a:cubicBezTo>
                      <a:pt x="321" y="217"/>
                      <a:pt x="326" y="205"/>
                      <a:pt x="330" y="195"/>
                    </a:cubicBezTo>
                    <a:cubicBezTo>
                      <a:pt x="363" y="100"/>
                      <a:pt x="277" y="0"/>
                      <a:pt x="182" y="0"/>
                    </a:cubicBezTo>
                    <a:cubicBezTo>
                      <a:pt x="87" y="0"/>
                      <a:pt x="1" y="100"/>
                      <a:pt x="35" y="195"/>
                    </a:cubicBezTo>
                    <a:cubicBezTo>
                      <a:pt x="38" y="205"/>
                      <a:pt x="42" y="217"/>
                      <a:pt x="46" y="227"/>
                    </a:cubicBezTo>
                    <a:cubicBezTo>
                      <a:pt x="90" y="362"/>
                      <a:pt x="272" y="362"/>
                      <a:pt x="317" y="2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8"/>
              <p:cNvSpPr/>
              <p:nvPr/>
            </p:nvSpPr>
            <p:spPr>
              <a:xfrm>
                <a:off x="10397851" y="5474949"/>
                <a:ext cx="27557" cy="21447"/>
              </a:xfrm>
              <a:custGeom>
                <a:avLst/>
                <a:gdLst/>
                <a:ahLst/>
                <a:cxnLst/>
                <a:rect l="l" t="t" r="r" b="b"/>
                <a:pathLst>
                  <a:path w="230" h="179" extrusionOk="0">
                    <a:moveTo>
                      <a:pt x="115" y="178"/>
                    </a:moveTo>
                    <a:cubicBezTo>
                      <a:pt x="229" y="178"/>
                      <a:pt x="230" y="1"/>
                      <a:pt x="115" y="1"/>
                    </a:cubicBezTo>
                    <a:cubicBezTo>
                      <a:pt x="1" y="0"/>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8"/>
              <p:cNvSpPr/>
              <p:nvPr/>
            </p:nvSpPr>
            <p:spPr>
              <a:xfrm>
                <a:off x="10474293" y="5450627"/>
                <a:ext cx="28636" cy="23124"/>
              </a:xfrm>
              <a:custGeom>
                <a:avLst/>
                <a:gdLst/>
                <a:ahLst/>
                <a:cxnLst/>
                <a:rect l="l" t="t" r="r" b="b"/>
                <a:pathLst>
                  <a:path w="239" h="193" extrusionOk="0">
                    <a:moveTo>
                      <a:pt x="86" y="183"/>
                    </a:moveTo>
                    <a:cubicBezTo>
                      <a:pt x="133" y="193"/>
                      <a:pt x="172" y="193"/>
                      <a:pt x="207" y="156"/>
                    </a:cubicBezTo>
                    <a:cubicBezTo>
                      <a:pt x="238" y="122"/>
                      <a:pt x="238" y="71"/>
                      <a:pt x="207" y="38"/>
                    </a:cubicBezTo>
                    <a:cubicBezTo>
                      <a:pt x="172" y="1"/>
                      <a:pt x="133" y="1"/>
                      <a:pt x="86" y="9"/>
                    </a:cubicBezTo>
                    <a:cubicBezTo>
                      <a:pt x="1" y="26"/>
                      <a:pt x="1" y="167"/>
                      <a:pt x="8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8"/>
              <p:cNvSpPr/>
              <p:nvPr/>
            </p:nvSpPr>
            <p:spPr>
              <a:xfrm>
                <a:off x="10465187" y="5332729"/>
                <a:ext cx="32829" cy="25401"/>
              </a:xfrm>
              <a:custGeom>
                <a:avLst/>
                <a:gdLst/>
                <a:ahLst/>
                <a:cxnLst/>
                <a:rect l="l" t="t" r="r" b="b"/>
                <a:pathLst>
                  <a:path w="274"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8"/>
              <p:cNvSpPr/>
              <p:nvPr/>
            </p:nvSpPr>
            <p:spPr>
              <a:xfrm>
                <a:off x="10415583" y="5416719"/>
                <a:ext cx="26958" cy="20968"/>
              </a:xfrm>
              <a:custGeom>
                <a:avLst/>
                <a:gdLst/>
                <a:ahLst/>
                <a:cxnLst/>
                <a:rect l="l" t="t" r="r" b="b"/>
                <a:pathLst>
                  <a:path w="225" h="175" extrusionOk="0">
                    <a:moveTo>
                      <a:pt x="112" y="175"/>
                    </a:moveTo>
                    <a:cubicBezTo>
                      <a:pt x="224" y="175"/>
                      <a:pt x="224" y="1"/>
                      <a:pt x="112" y="1"/>
                    </a:cubicBezTo>
                    <a:cubicBezTo>
                      <a:pt x="1" y="1"/>
                      <a:pt x="1"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8"/>
              <p:cNvSpPr/>
              <p:nvPr/>
            </p:nvSpPr>
            <p:spPr>
              <a:xfrm>
                <a:off x="10381196" y="5329613"/>
                <a:ext cx="25760" cy="19889"/>
              </a:xfrm>
              <a:custGeom>
                <a:avLst/>
                <a:gdLst/>
                <a:ahLst/>
                <a:cxnLst/>
                <a:rect l="l" t="t" r="r" b="b"/>
                <a:pathLst>
                  <a:path w="215" h="166" extrusionOk="0">
                    <a:moveTo>
                      <a:pt x="108" y="166"/>
                    </a:moveTo>
                    <a:cubicBezTo>
                      <a:pt x="215" y="166"/>
                      <a:pt x="215" y="0"/>
                      <a:pt x="108" y="0"/>
                    </a:cubicBezTo>
                    <a:cubicBezTo>
                      <a:pt x="1" y="0"/>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8"/>
              <p:cNvSpPr/>
              <p:nvPr/>
            </p:nvSpPr>
            <p:spPr>
              <a:xfrm>
                <a:off x="10265336" y="5412046"/>
                <a:ext cx="23723" cy="18571"/>
              </a:xfrm>
              <a:custGeom>
                <a:avLst/>
                <a:gdLst/>
                <a:ahLst/>
                <a:cxnLst/>
                <a:rect l="l" t="t" r="r" b="b"/>
                <a:pathLst>
                  <a:path w="198" h="155" extrusionOk="0">
                    <a:moveTo>
                      <a:pt x="100" y="155"/>
                    </a:moveTo>
                    <a:cubicBezTo>
                      <a:pt x="198" y="155"/>
                      <a:pt x="198" y="1"/>
                      <a:pt x="100" y="1"/>
                    </a:cubicBezTo>
                    <a:cubicBezTo>
                      <a:pt x="1" y="1"/>
                      <a:pt x="1"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8"/>
              <p:cNvSpPr/>
              <p:nvPr/>
            </p:nvSpPr>
            <p:spPr>
              <a:xfrm>
                <a:off x="10194645" y="5475788"/>
                <a:ext cx="25161" cy="19530"/>
              </a:xfrm>
              <a:custGeom>
                <a:avLst/>
                <a:gdLst/>
                <a:ahLst/>
                <a:cxnLst/>
                <a:rect l="l" t="t" r="r" b="b"/>
                <a:pathLst>
                  <a:path w="210" h="163" extrusionOk="0">
                    <a:moveTo>
                      <a:pt x="104" y="163"/>
                    </a:moveTo>
                    <a:cubicBezTo>
                      <a:pt x="208" y="163"/>
                      <a:pt x="210" y="2"/>
                      <a:pt x="104" y="2"/>
                    </a:cubicBezTo>
                    <a:cubicBezTo>
                      <a:pt x="0" y="0"/>
                      <a:pt x="0" y="163"/>
                      <a:pt x="104"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8"/>
              <p:cNvSpPr/>
              <p:nvPr/>
            </p:nvSpPr>
            <p:spPr>
              <a:xfrm>
                <a:off x="10271806" y="5543723"/>
                <a:ext cx="46009" cy="35705"/>
              </a:xfrm>
              <a:custGeom>
                <a:avLst/>
                <a:gdLst/>
                <a:ahLst/>
                <a:cxnLst/>
                <a:rect l="l" t="t" r="r" b="b"/>
                <a:pathLst>
                  <a:path w="384" h="298" extrusionOk="0">
                    <a:moveTo>
                      <a:pt x="191" y="297"/>
                    </a:moveTo>
                    <a:cubicBezTo>
                      <a:pt x="383" y="297"/>
                      <a:pt x="383" y="1"/>
                      <a:pt x="191" y="1"/>
                    </a:cubicBezTo>
                    <a:cubicBezTo>
                      <a:pt x="0" y="1"/>
                      <a:pt x="0" y="297"/>
                      <a:pt x="191" y="2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8"/>
              <p:cNvSpPr/>
              <p:nvPr/>
            </p:nvSpPr>
            <p:spPr>
              <a:xfrm>
                <a:off x="12511144" y="6414419"/>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8"/>
              <p:cNvSpPr/>
              <p:nvPr/>
            </p:nvSpPr>
            <p:spPr>
              <a:xfrm>
                <a:off x="12502278" y="6521893"/>
                <a:ext cx="23484" cy="18332"/>
              </a:xfrm>
              <a:custGeom>
                <a:avLst/>
                <a:gdLst/>
                <a:ahLst/>
                <a:cxnLst/>
                <a:rect l="l" t="t" r="r" b="b"/>
                <a:pathLst>
                  <a:path w="196" h="153" extrusionOk="0">
                    <a:moveTo>
                      <a:pt x="98" y="152"/>
                    </a:moveTo>
                    <a:cubicBezTo>
                      <a:pt x="196" y="152"/>
                      <a:pt x="196" y="0"/>
                      <a:pt x="98" y="0"/>
                    </a:cubicBezTo>
                    <a:cubicBezTo>
                      <a:pt x="1" y="0"/>
                      <a:pt x="1" y="152"/>
                      <a:pt x="98"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8"/>
              <p:cNvSpPr/>
              <p:nvPr/>
            </p:nvSpPr>
            <p:spPr>
              <a:xfrm>
                <a:off x="12440813" y="6586953"/>
                <a:ext cx="45889" cy="39779"/>
              </a:xfrm>
              <a:custGeom>
                <a:avLst/>
                <a:gdLst/>
                <a:ahLst/>
                <a:cxnLst/>
                <a:rect l="l" t="t" r="r" b="b"/>
                <a:pathLst>
                  <a:path w="383" h="332" extrusionOk="0">
                    <a:moveTo>
                      <a:pt x="263" y="13"/>
                    </a:moveTo>
                    <a:cubicBezTo>
                      <a:pt x="204" y="0"/>
                      <a:pt x="159" y="4"/>
                      <a:pt x="104" y="30"/>
                    </a:cubicBezTo>
                    <a:cubicBezTo>
                      <a:pt x="0" y="79"/>
                      <a:pt x="0" y="254"/>
                      <a:pt x="104" y="303"/>
                    </a:cubicBezTo>
                    <a:cubicBezTo>
                      <a:pt x="158" y="329"/>
                      <a:pt x="203" y="332"/>
                      <a:pt x="263" y="320"/>
                    </a:cubicBezTo>
                    <a:cubicBezTo>
                      <a:pt x="329" y="306"/>
                      <a:pt x="383" y="231"/>
                      <a:pt x="380" y="165"/>
                    </a:cubicBezTo>
                    <a:cubicBezTo>
                      <a:pt x="378" y="100"/>
                      <a:pt x="334" y="26"/>
                      <a:pt x="263"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8"/>
              <p:cNvSpPr/>
              <p:nvPr/>
            </p:nvSpPr>
            <p:spPr>
              <a:xfrm>
                <a:off x="12408822" y="6720427"/>
                <a:ext cx="23484" cy="18212"/>
              </a:xfrm>
              <a:custGeom>
                <a:avLst/>
                <a:gdLst/>
                <a:ahLst/>
                <a:cxnLst/>
                <a:rect l="l" t="t" r="r" b="b"/>
                <a:pathLst>
                  <a:path w="196" h="152" extrusionOk="0">
                    <a:moveTo>
                      <a:pt x="97" y="152"/>
                    </a:moveTo>
                    <a:cubicBezTo>
                      <a:pt x="195" y="152"/>
                      <a:pt x="195" y="0"/>
                      <a:pt x="97" y="0"/>
                    </a:cubicBezTo>
                    <a:cubicBezTo>
                      <a:pt x="0" y="0"/>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8"/>
              <p:cNvSpPr/>
              <p:nvPr/>
            </p:nvSpPr>
            <p:spPr>
              <a:xfrm>
                <a:off x="12392527" y="6707727"/>
                <a:ext cx="55954" cy="43613"/>
              </a:xfrm>
              <a:custGeom>
                <a:avLst/>
                <a:gdLst/>
                <a:ahLst/>
                <a:cxnLst/>
                <a:rect l="l" t="t" r="r" b="b"/>
                <a:pathLst>
                  <a:path w="467" h="364" extrusionOk="0">
                    <a:moveTo>
                      <a:pt x="233" y="363"/>
                    </a:moveTo>
                    <a:cubicBezTo>
                      <a:pt x="466" y="363"/>
                      <a:pt x="466" y="1"/>
                      <a:pt x="233" y="1"/>
                    </a:cubicBezTo>
                    <a:cubicBezTo>
                      <a:pt x="0" y="1"/>
                      <a:pt x="0" y="363"/>
                      <a:pt x="233"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8"/>
              <p:cNvSpPr/>
              <p:nvPr/>
            </p:nvSpPr>
            <p:spPr>
              <a:xfrm>
                <a:off x="12371200" y="6683404"/>
                <a:ext cx="17014" cy="19889"/>
              </a:xfrm>
              <a:custGeom>
                <a:avLst/>
                <a:gdLst/>
                <a:ahLst/>
                <a:cxnLst/>
                <a:rect l="l" t="t" r="r" b="b"/>
                <a:pathLst>
                  <a:path w="142" h="166" extrusionOk="0">
                    <a:moveTo>
                      <a:pt x="122" y="79"/>
                    </a:moveTo>
                    <a:cubicBezTo>
                      <a:pt x="120" y="68"/>
                      <a:pt x="117" y="56"/>
                      <a:pt x="115" y="44"/>
                    </a:cubicBezTo>
                    <a:cubicBezTo>
                      <a:pt x="105" y="0"/>
                      <a:pt x="36" y="0"/>
                      <a:pt x="25" y="44"/>
                    </a:cubicBezTo>
                    <a:cubicBezTo>
                      <a:pt x="22" y="56"/>
                      <a:pt x="20" y="68"/>
                      <a:pt x="17" y="79"/>
                    </a:cubicBezTo>
                    <a:cubicBezTo>
                      <a:pt x="0" y="166"/>
                      <a:pt x="141" y="166"/>
                      <a:pt x="122"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8"/>
              <p:cNvSpPr/>
              <p:nvPr/>
            </p:nvSpPr>
            <p:spPr>
              <a:xfrm>
                <a:off x="12403431" y="6510511"/>
                <a:ext cx="22525" cy="17613"/>
              </a:xfrm>
              <a:custGeom>
                <a:avLst/>
                <a:gdLst/>
                <a:ahLst/>
                <a:cxnLst/>
                <a:rect l="l" t="t" r="r" b="b"/>
                <a:pathLst>
                  <a:path w="188" h="147" extrusionOk="0">
                    <a:moveTo>
                      <a:pt x="94" y="147"/>
                    </a:moveTo>
                    <a:cubicBezTo>
                      <a:pt x="188" y="147"/>
                      <a:pt x="188" y="2"/>
                      <a:pt x="94" y="2"/>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8"/>
              <p:cNvSpPr/>
              <p:nvPr/>
            </p:nvSpPr>
            <p:spPr>
              <a:xfrm>
                <a:off x="12426914" y="6389378"/>
                <a:ext cx="26958" cy="26120"/>
              </a:xfrm>
              <a:custGeom>
                <a:avLst/>
                <a:gdLst/>
                <a:ahLst/>
                <a:cxnLst/>
                <a:rect l="l" t="t" r="r" b="b"/>
                <a:pathLst>
                  <a:path w="225" h="218" extrusionOk="0">
                    <a:moveTo>
                      <a:pt x="53" y="178"/>
                    </a:moveTo>
                    <a:cubicBezTo>
                      <a:pt x="62" y="182"/>
                      <a:pt x="73" y="187"/>
                      <a:pt x="82" y="191"/>
                    </a:cubicBezTo>
                    <a:cubicBezTo>
                      <a:pt x="146" y="217"/>
                      <a:pt x="225" y="188"/>
                      <a:pt x="225" y="109"/>
                    </a:cubicBezTo>
                    <a:cubicBezTo>
                      <a:pt x="225" y="30"/>
                      <a:pt x="146" y="0"/>
                      <a:pt x="82" y="26"/>
                    </a:cubicBezTo>
                    <a:cubicBezTo>
                      <a:pt x="73" y="31"/>
                      <a:pt x="62" y="35"/>
                      <a:pt x="53" y="39"/>
                    </a:cubicBezTo>
                    <a:cubicBezTo>
                      <a:pt x="0" y="62"/>
                      <a:pt x="0" y="156"/>
                      <a:pt x="5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0" name="Google Shape;6320;p8"/>
              <p:cNvGrpSpPr/>
              <p:nvPr/>
            </p:nvGrpSpPr>
            <p:grpSpPr>
              <a:xfrm>
                <a:off x="12150382" y="2665165"/>
                <a:ext cx="1341446" cy="1221036"/>
                <a:chOff x="12150382" y="2665165"/>
                <a:chExt cx="1341446" cy="1221036"/>
              </a:xfrm>
            </p:grpSpPr>
            <p:sp>
              <p:nvSpPr>
                <p:cNvPr id="6321" name="Google Shape;6321;p8"/>
                <p:cNvSpPr/>
                <p:nvPr/>
              </p:nvSpPr>
              <p:spPr>
                <a:xfrm>
                  <a:off x="13260705" y="3627640"/>
                  <a:ext cx="69133" cy="69133"/>
                </a:xfrm>
                <a:custGeom>
                  <a:avLst/>
                  <a:gdLst/>
                  <a:ahLst/>
                  <a:cxnLst/>
                  <a:rect l="l" t="t" r="r" b="b"/>
                  <a:pathLst>
                    <a:path w="577" h="577" extrusionOk="0">
                      <a:moveTo>
                        <a:pt x="520" y="239"/>
                      </a:moveTo>
                      <a:cubicBezTo>
                        <a:pt x="517" y="231"/>
                        <a:pt x="515" y="225"/>
                        <a:pt x="512" y="216"/>
                      </a:cubicBezTo>
                      <a:lnTo>
                        <a:pt x="512" y="344"/>
                      </a:lnTo>
                      <a:cubicBezTo>
                        <a:pt x="512" y="342"/>
                        <a:pt x="513" y="341"/>
                        <a:pt x="513" y="338"/>
                      </a:cubicBezTo>
                      <a:cubicBezTo>
                        <a:pt x="523" y="279"/>
                        <a:pt x="523" y="230"/>
                        <a:pt x="500" y="174"/>
                      </a:cubicBezTo>
                      <a:cubicBezTo>
                        <a:pt x="479" y="125"/>
                        <a:pt x="444" y="83"/>
                        <a:pt x="397" y="54"/>
                      </a:cubicBezTo>
                      <a:cubicBezTo>
                        <a:pt x="305" y="0"/>
                        <a:pt x="167" y="12"/>
                        <a:pt x="93" y="94"/>
                      </a:cubicBezTo>
                      <a:cubicBezTo>
                        <a:pt x="22" y="169"/>
                        <a:pt x="0" y="273"/>
                        <a:pt x="41" y="369"/>
                      </a:cubicBezTo>
                      <a:cubicBezTo>
                        <a:pt x="63" y="420"/>
                        <a:pt x="96" y="462"/>
                        <a:pt x="144" y="490"/>
                      </a:cubicBezTo>
                      <a:cubicBezTo>
                        <a:pt x="205" y="525"/>
                        <a:pt x="270" y="526"/>
                        <a:pt x="338" y="515"/>
                      </a:cubicBezTo>
                      <a:cubicBezTo>
                        <a:pt x="341" y="515"/>
                        <a:pt x="342" y="513"/>
                        <a:pt x="344" y="513"/>
                      </a:cubicBezTo>
                      <a:lnTo>
                        <a:pt x="216" y="513"/>
                      </a:lnTo>
                      <a:cubicBezTo>
                        <a:pt x="225" y="516"/>
                        <a:pt x="231" y="518"/>
                        <a:pt x="239" y="521"/>
                      </a:cubicBezTo>
                      <a:cubicBezTo>
                        <a:pt x="397" y="576"/>
                        <a:pt x="576" y="397"/>
                        <a:pt x="520" y="2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8"/>
                <p:cNvSpPr/>
                <p:nvPr/>
              </p:nvSpPr>
              <p:spPr>
                <a:xfrm>
                  <a:off x="12842911" y="3159522"/>
                  <a:ext cx="19650" cy="22286"/>
                </a:xfrm>
                <a:custGeom>
                  <a:avLst/>
                  <a:gdLst/>
                  <a:ahLst/>
                  <a:cxnLst/>
                  <a:rect l="l" t="t" r="r" b="b"/>
                  <a:pathLst>
                    <a:path w="164" h="186" extrusionOk="0">
                      <a:moveTo>
                        <a:pt x="154" y="93"/>
                      </a:moveTo>
                      <a:cubicBezTo>
                        <a:pt x="149" y="64"/>
                        <a:pt x="140" y="45"/>
                        <a:pt x="122" y="22"/>
                      </a:cubicBezTo>
                      <a:cubicBezTo>
                        <a:pt x="103" y="0"/>
                        <a:pt x="59" y="0"/>
                        <a:pt x="42" y="22"/>
                      </a:cubicBezTo>
                      <a:cubicBezTo>
                        <a:pt x="24" y="43"/>
                        <a:pt x="16" y="64"/>
                        <a:pt x="10" y="93"/>
                      </a:cubicBezTo>
                      <a:cubicBezTo>
                        <a:pt x="1" y="140"/>
                        <a:pt x="31" y="186"/>
                        <a:pt x="81" y="186"/>
                      </a:cubicBezTo>
                      <a:cubicBezTo>
                        <a:pt x="133" y="186"/>
                        <a:pt x="163" y="140"/>
                        <a:pt x="154" y="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8"/>
                <p:cNvSpPr/>
                <p:nvPr/>
              </p:nvSpPr>
              <p:spPr>
                <a:xfrm>
                  <a:off x="12805050" y="2947090"/>
                  <a:ext cx="25401" cy="19650"/>
                </a:xfrm>
                <a:custGeom>
                  <a:avLst/>
                  <a:gdLst/>
                  <a:ahLst/>
                  <a:cxnLst/>
                  <a:rect l="l" t="t" r="r" b="b"/>
                  <a:pathLst>
                    <a:path w="212" h="164" extrusionOk="0">
                      <a:moveTo>
                        <a:pt x="106" y="164"/>
                      </a:moveTo>
                      <a:cubicBezTo>
                        <a:pt x="210" y="164"/>
                        <a:pt x="211" y="1"/>
                        <a:pt x="106" y="1"/>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8"/>
                <p:cNvSpPr/>
                <p:nvPr/>
              </p:nvSpPr>
              <p:spPr>
                <a:xfrm>
                  <a:off x="12606876" y="2842372"/>
                  <a:ext cx="24562" cy="18931"/>
                </a:xfrm>
                <a:custGeom>
                  <a:avLst/>
                  <a:gdLst/>
                  <a:ahLst/>
                  <a:cxnLst/>
                  <a:rect l="l" t="t" r="r" b="b"/>
                  <a:pathLst>
                    <a:path w="205" h="158" extrusionOk="0">
                      <a:moveTo>
                        <a:pt x="103" y="157"/>
                      </a:moveTo>
                      <a:cubicBezTo>
                        <a:pt x="204" y="157"/>
                        <a:pt x="204" y="0"/>
                        <a:pt x="103" y="0"/>
                      </a:cubicBezTo>
                      <a:cubicBezTo>
                        <a:pt x="1" y="0"/>
                        <a:pt x="1" y="157"/>
                        <a:pt x="103"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8"/>
                <p:cNvSpPr/>
                <p:nvPr/>
              </p:nvSpPr>
              <p:spPr>
                <a:xfrm>
                  <a:off x="12474241" y="2932593"/>
                  <a:ext cx="32709" cy="25281"/>
                </a:xfrm>
                <a:custGeom>
                  <a:avLst/>
                  <a:gdLst/>
                  <a:ahLst/>
                  <a:cxnLst/>
                  <a:rect l="l" t="t" r="r" b="b"/>
                  <a:pathLst>
                    <a:path w="273" h="211" extrusionOk="0">
                      <a:moveTo>
                        <a:pt x="137" y="211"/>
                      </a:moveTo>
                      <a:cubicBezTo>
                        <a:pt x="273" y="211"/>
                        <a:pt x="273" y="0"/>
                        <a:pt x="137" y="0"/>
                      </a:cubicBezTo>
                      <a:cubicBezTo>
                        <a:pt x="1" y="0"/>
                        <a:pt x="1" y="211"/>
                        <a:pt x="137"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8"/>
                <p:cNvSpPr/>
                <p:nvPr/>
              </p:nvSpPr>
              <p:spPr>
                <a:xfrm>
                  <a:off x="12972551" y="3220149"/>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8"/>
                <p:cNvSpPr/>
                <p:nvPr/>
              </p:nvSpPr>
              <p:spPr>
                <a:xfrm>
                  <a:off x="13250401" y="2994896"/>
                  <a:ext cx="22286" cy="17373"/>
                </a:xfrm>
                <a:custGeom>
                  <a:avLst/>
                  <a:gdLst/>
                  <a:ahLst/>
                  <a:cxnLst/>
                  <a:rect l="l" t="t" r="r" b="b"/>
                  <a:pathLst>
                    <a:path w="186" h="145" extrusionOk="0">
                      <a:moveTo>
                        <a:pt x="93" y="144"/>
                      </a:moveTo>
                      <a:cubicBezTo>
                        <a:pt x="185" y="144"/>
                        <a:pt x="185" y="2"/>
                        <a:pt x="93" y="2"/>
                      </a:cubicBezTo>
                      <a:cubicBezTo>
                        <a:pt x="1" y="1"/>
                        <a:pt x="1" y="144"/>
                        <a:pt x="93"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8"/>
                <p:cNvSpPr/>
                <p:nvPr/>
              </p:nvSpPr>
              <p:spPr>
                <a:xfrm>
                  <a:off x="13272687" y="2743045"/>
                  <a:ext cx="24322" cy="18931"/>
                </a:xfrm>
                <a:custGeom>
                  <a:avLst/>
                  <a:gdLst/>
                  <a:ahLst/>
                  <a:cxnLst/>
                  <a:rect l="l" t="t" r="r" b="b"/>
                  <a:pathLst>
                    <a:path w="203" h="158" extrusionOk="0">
                      <a:moveTo>
                        <a:pt x="102" y="157"/>
                      </a:moveTo>
                      <a:cubicBezTo>
                        <a:pt x="203" y="157"/>
                        <a:pt x="203" y="0"/>
                        <a:pt x="102" y="0"/>
                      </a:cubicBezTo>
                      <a:cubicBezTo>
                        <a:pt x="0" y="0"/>
                        <a:pt x="0" y="157"/>
                        <a:pt x="102"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8"/>
                <p:cNvSpPr/>
                <p:nvPr/>
              </p:nvSpPr>
              <p:spPr>
                <a:xfrm>
                  <a:off x="13355599" y="2897008"/>
                  <a:ext cx="33548" cy="26120"/>
                </a:xfrm>
                <a:custGeom>
                  <a:avLst/>
                  <a:gdLst/>
                  <a:ahLst/>
                  <a:cxnLst/>
                  <a:rect l="l" t="t" r="r" b="b"/>
                  <a:pathLst>
                    <a:path w="280" h="218" extrusionOk="0">
                      <a:moveTo>
                        <a:pt x="141" y="218"/>
                      </a:moveTo>
                      <a:cubicBezTo>
                        <a:pt x="280" y="218"/>
                        <a:pt x="280" y="1"/>
                        <a:pt x="141" y="1"/>
                      </a:cubicBezTo>
                      <a:cubicBezTo>
                        <a:pt x="2" y="2"/>
                        <a:pt x="0" y="218"/>
                        <a:pt x="141"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8"/>
                <p:cNvSpPr/>
                <p:nvPr/>
              </p:nvSpPr>
              <p:spPr>
                <a:xfrm>
                  <a:off x="13385313" y="3093265"/>
                  <a:ext cx="47447" cy="42295"/>
                </a:xfrm>
                <a:custGeom>
                  <a:avLst/>
                  <a:gdLst/>
                  <a:ahLst/>
                  <a:cxnLst/>
                  <a:rect l="l" t="t" r="r" b="b"/>
                  <a:pathLst>
                    <a:path w="396" h="353" extrusionOk="0">
                      <a:moveTo>
                        <a:pt x="192" y="22"/>
                      </a:moveTo>
                      <a:cubicBezTo>
                        <a:pt x="176" y="25"/>
                        <a:pt x="161" y="29"/>
                        <a:pt x="146" y="31"/>
                      </a:cubicBezTo>
                      <a:cubicBezTo>
                        <a:pt x="2" y="62"/>
                        <a:pt x="0" y="294"/>
                        <a:pt x="146" y="322"/>
                      </a:cubicBezTo>
                      <a:cubicBezTo>
                        <a:pt x="161" y="325"/>
                        <a:pt x="176" y="329"/>
                        <a:pt x="192" y="332"/>
                      </a:cubicBezTo>
                      <a:cubicBezTo>
                        <a:pt x="293" y="353"/>
                        <a:pt x="396" y="285"/>
                        <a:pt x="396" y="177"/>
                      </a:cubicBezTo>
                      <a:cubicBezTo>
                        <a:pt x="396" y="69"/>
                        <a:pt x="293" y="0"/>
                        <a:pt x="192" y="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8"/>
                <p:cNvSpPr/>
                <p:nvPr/>
              </p:nvSpPr>
              <p:spPr>
                <a:xfrm>
                  <a:off x="12741907" y="2849321"/>
                  <a:ext cx="30074" cy="28276"/>
                </a:xfrm>
                <a:custGeom>
                  <a:avLst/>
                  <a:gdLst/>
                  <a:ahLst/>
                  <a:cxnLst/>
                  <a:rect l="l" t="t" r="r" b="b"/>
                  <a:pathLst>
                    <a:path w="251" h="236" extrusionOk="0">
                      <a:moveTo>
                        <a:pt x="117" y="16"/>
                      </a:moveTo>
                      <a:cubicBezTo>
                        <a:pt x="110" y="17"/>
                        <a:pt x="101" y="20"/>
                        <a:pt x="95" y="21"/>
                      </a:cubicBezTo>
                      <a:cubicBezTo>
                        <a:pt x="0" y="43"/>
                        <a:pt x="0" y="191"/>
                        <a:pt x="95" y="214"/>
                      </a:cubicBezTo>
                      <a:cubicBezTo>
                        <a:pt x="103" y="215"/>
                        <a:pt x="111" y="217"/>
                        <a:pt x="117" y="219"/>
                      </a:cubicBezTo>
                      <a:cubicBezTo>
                        <a:pt x="184" y="235"/>
                        <a:pt x="250" y="188"/>
                        <a:pt x="250" y="117"/>
                      </a:cubicBezTo>
                      <a:cubicBezTo>
                        <a:pt x="250" y="48"/>
                        <a:pt x="184" y="0"/>
                        <a:pt x="117" y="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8"/>
                <p:cNvSpPr/>
                <p:nvPr/>
              </p:nvSpPr>
              <p:spPr>
                <a:xfrm>
                  <a:off x="12644737" y="2991781"/>
                  <a:ext cx="30433" cy="23604"/>
                </a:xfrm>
                <a:custGeom>
                  <a:avLst/>
                  <a:gdLst/>
                  <a:ahLst/>
                  <a:cxnLst/>
                  <a:rect l="l" t="t" r="r" b="b"/>
                  <a:pathLst>
                    <a:path w="254" h="197" extrusionOk="0">
                      <a:moveTo>
                        <a:pt x="127" y="197"/>
                      </a:moveTo>
                      <a:cubicBezTo>
                        <a:pt x="253" y="197"/>
                        <a:pt x="253" y="1"/>
                        <a:pt x="127" y="1"/>
                      </a:cubicBezTo>
                      <a:cubicBezTo>
                        <a:pt x="0" y="1"/>
                        <a:pt x="0"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8"/>
                <p:cNvSpPr/>
                <p:nvPr/>
              </p:nvSpPr>
              <p:spPr>
                <a:xfrm>
                  <a:off x="12351551" y="2777792"/>
                  <a:ext cx="56313" cy="54636"/>
                </a:xfrm>
                <a:custGeom>
                  <a:avLst/>
                  <a:gdLst/>
                  <a:ahLst/>
                  <a:cxnLst/>
                  <a:rect l="l" t="t" r="r" b="b"/>
                  <a:pathLst>
                    <a:path w="470" h="456" extrusionOk="0">
                      <a:moveTo>
                        <a:pt x="236" y="456"/>
                      </a:moveTo>
                      <a:cubicBezTo>
                        <a:pt x="355" y="456"/>
                        <a:pt x="470" y="350"/>
                        <a:pt x="464" y="228"/>
                      </a:cubicBezTo>
                      <a:cubicBezTo>
                        <a:pt x="458" y="105"/>
                        <a:pt x="363" y="0"/>
                        <a:pt x="236" y="0"/>
                      </a:cubicBezTo>
                      <a:cubicBezTo>
                        <a:pt x="116" y="0"/>
                        <a:pt x="1" y="106"/>
                        <a:pt x="7" y="228"/>
                      </a:cubicBezTo>
                      <a:cubicBezTo>
                        <a:pt x="11" y="350"/>
                        <a:pt x="106" y="456"/>
                        <a:pt x="236" y="4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8"/>
                <p:cNvSpPr/>
                <p:nvPr/>
              </p:nvSpPr>
              <p:spPr>
                <a:xfrm>
                  <a:off x="12150382" y="2952362"/>
                  <a:ext cx="26479" cy="20728"/>
                </a:xfrm>
                <a:custGeom>
                  <a:avLst/>
                  <a:gdLst/>
                  <a:ahLst/>
                  <a:cxnLst/>
                  <a:rect l="l" t="t" r="r" b="b"/>
                  <a:pathLst>
                    <a:path w="221" h="173" extrusionOk="0">
                      <a:moveTo>
                        <a:pt x="109" y="173"/>
                      </a:moveTo>
                      <a:cubicBezTo>
                        <a:pt x="220" y="173"/>
                        <a:pt x="220" y="1"/>
                        <a:pt x="109" y="1"/>
                      </a:cubicBezTo>
                      <a:cubicBezTo>
                        <a:pt x="1" y="1"/>
                        <a:pt x="1" y="173"/>
                        <a:pt x="109"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8"/>
                <p:cNvSpPr/>
                <p:nvPr/>
              </p:nvSpPr>
              <p:spPr>
                <a:xfrm>
                  <a:off x="12160925" y="2823082"/>
                  <a:ext cx="28636" cy="22405"/>
                </a:xfrm>
                <a:custGeom>
                  <a:avLst/>
                  <a:gdLst/>
                  <a:ahLst/>
                  <a:cxnLst/>
                  <a:rect l="l" t="t" r="r" b="b"/>
                  <a:pathLst>
                    <a:path w="239" h="187" extrusionOk="0">
                      <a:moveTo>
                        <a:pt x="119" y="186"/>
                      </a:moveTo>
                      <a:cubicBezTo>
                        <a:pt x="239" y="186"/>
                        <a:pt x="239" y="1"/>
                        <a:pt x="119" y="1"/>
                      </a:cubicBezTo>
                      <a:cubicBezTo>
                        <a:pt x="0" y="1"/>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8"/>
                <p:cNvSpPr/>
                <p:nvPr/>
              </p:nvSpPr>
              <p:spPr>
                <a:xfrm>
                  <a:off x="13120282" y="3508304"/>
                  <a:ext cx="25521" cy="26000"/>
                </a:xfrm>
                <a:custGeom>
                  <a:avLst/>
                  <a:gdLst/>
                  <a:ahLst/>
                  <a:cxnLst/>
                  <a:rect l="l" t="t" r="r" b="b"/>
                  <a:pathLst>
                    <a:path w="213" h="217" extrusionOk="0">
                      <a:moveTo>
                        <a:pt x="185" y="79"/>
                      </a:moveTo>
                      <a:cubicBezTo>
                        <a:pt x="150" y="1"/>
                        <a:pt x="61" y="1"/>
                        <a:pt x="27" y="79"/>
                      </a:cubicBezTo>
                      <a:cubicBezTo>
                        <a:pt x="1" y="141"/>
                        <a:pt x="31" y="216"/>
                        <a:pt x="106" y="216"/>
                      </a:cubicBezTo>
                      <a:cubicBezTo>
                        <a:pt x="182" y="217"/>
                        <a:pt x="213" y="141"/>
                        <a:pt x="185"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8"/>
                <p:cNvSpPr/>
                <p:nvPr/>
              </p:nvSpPr>
              <p:spPr>
                <a:xfrm>
                  <a:off x="13329599" y="3457503"/>
                  <a:ext cx="39180" cy="38341"/>
                </a:xfrm>
                <a:custGeom>
                  <a:avLst/>
                  <a:gdLst/>
                  <a:ahLst/>
                  <a:cxnLst/>
                  <a:rect l="l" t="t" r="r" b="b"/>
                  <a:pathLst>
                    <a:path w="327" h="320" extrusionOk="0">
                      <a:moveTo>
                        <a:pt x="164" y="319"/>
                      </a:moveTo>
                      <a:cubicBezTo>
                        <a:pt x="247" y="319"/>
                        <a:pt x="327" y="245"/>
                        <a:pt x="323" y="160"/>
                      </a:cubicBezTo>
                      <a:cubicBezTo>
                        <a:pt x="320" y="74"/>
                        <a:pt x="253" y="1"/>
                        <a:pt x="164" y="1"/>
                      </a:cubicBezTo>
                      <a:cubicBezTo>
                        <a:pt x="80" y="1"/>
                        <a:pt x="0" y="75"/>
                        <a:pt x="4" y="160"/>
                      </a:cubicBezTo>
                      <a:cubicBezTo>
                        <a:pt x="6" y="245"/>
                        <a:pt x="74" y="319"/>
                        <a:pt x="164" y="3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8"/>
                <p:cNvSpPr/>
                <p:nvPr/>
              </p:nvSpPr>
              <p:spPr>
                <a:xfrm>
                  <a:off x="13463432" y="3710911"/>
                  <a:ext cx="28396" cy="22046"/>
                </a:xfrm>
                <a:custGeom>
                  <a:avLst/>
                  <a:gdLst/>
                  <a:ahLst/>
                  <a:cxnLst/>
                  <a:rect l="l" t="t" r="r" b="b"/>
                  <a:pathLst>
                    <a:path w="237" h="184" extrusionOk="0">
                      <a:moveTo>
                        <a:pt x="118" y="184"/>
                      </a:moveTo>
                      <a:cubicBezTo>
                        <a:pt x="236" y="184"/>
                        <a:pt x="236" y="0"/>
                        <a:pt x="118" y="0"/>
                      </a:cubicBezTo>
                      <a:cubicBezTo>
                        <a:pt x="1" y="0"/>
                        <a:pt x="1" y="184"/>
                        <a:pt x="118"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8"/>
                <p:cNvSpPr/>
                <p:nvPr/>
              </p:nvSpPr>
              <p:spPr>
                <a:xfrm>
                  <a:off x="12151939" y="3041385"/>
                  <a:ext cx="46488" cy="49723"/>
                </a:xfrm>
                <a:custGeom>
                  <a:avLst/>
                  <a:gdLst/>
                  <a:ahLst/>
                  <a:cxnLst/>
                  <a:rect l="l" t="t" r="r" b="b"/>
                  <a:pathLst>
                    <a:path w="388" h="415" extrusionOk="0">
                      <a:moveTo>
                        <a:pt x="339" y="305"/>
                      </a:moveTo>
                      <a:cubicBezTo>
                        <a:pt x="343" y="295"/>
                        <a:pt x="348" y="286"/>
                        <a:pt x="353" y="275"/>
                      </a:cubicBezTo>
                      <a:cubicBezTo>
                        <a:pt x="381" y="215"/>
                        <a:pt x="387" y="151"/>
                        <a:pt x="353" y="91"/>
                      </a:cubicBezTo>
                      <a:cubicBezTo>
                        <a:pt x="320" y="36"/>
                        <a:pt x="259" y="0"/>
                        <a:pt x="194" y="0"/>
                      </a:cubicBezTo>
                      <a:cubicBezTo>
                        <a:pt x="129" y="0"/>
                        <a:pt x="69" y="36"/>
                        <a:pt x="36" y="91"/>
                      </a:cubicBezTo>
                      <a:cubicBezTo>
                        <a:pt x="0" y="152"/>
                        <a:pt x="7" y="215"/>
                        <a:pt x="36" y="275"/>
                      </a:cubicBezTo>
                      <a:cubicBezTo>
                        <a:pt x="41" y="285"/>
                        <a:pt x="45" y="294"/>
                        <a:pt x="49" y="305"/>
                      </a:cubicBezTo>
                      <a:cubicBezTo>
                        <a:pt x="103" y="414"/>
                        <a:pt x="286" y="414"/>
                        <a:pt x="339" y="30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8"/>
                <p:cNvSpPr/>
                <p:nvPr/>
              </p:nvSpPr>
              <p:spPr>
                <a:xfrm>
                  <a:off x="12634314" y="3156287"/>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8"/>
                <p:cNvSpPr/>
                <p:nvPr/>
              </p:nvSpPr>
              <p:spPr>
                <a:xfrm>
                  <a:off x="12732442" y="3294195"/>
                  <a:ext cx="18691" cy="14498"/>
                </a:xfrm>
                <a:custGeom>
                  <a:avLst/>
                  <a:gdLst/>
                  <a:ahLst/>
                  <a:cxnLst/>
                  <a:rect l="l" t="t" r="r" b="b"/>
                  <a:pathLst>
                    <a:path w="156" h="121" extrusionOk="0">
                      <a:moveTo>
                        <a:pt x="78" y="120"/>
                      </a:moveTo>
                      <a:cubicBezTo>
                        <a:pt x="155" y="120"/>
                        <a:pt x="155" y="0"/>
                        <a:pt x="78" y="0"/>
                      </a:cubicBezTo>
                      <a:cubicBezTo>
                        <a:pt x="0" y="0"/>
                        <a:pt x="0" y="120"/>
                        <a:pt x="78"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8"/>
                <p:cNvSpPr/>
                <p:nvPr/>
              </p:nvSpPr>
              <p:spPr>
                <a:xfrm>
                  <a:off x="12849860" y="3458221"/>
                  <a:ext cx="17373" cy="13419"/>
                </a:xfrm>
                <a:custGeom>
                  <a:avLst/>
                  <a:gdLst/>
                  <a:ahLst/>
                  <a:cxnLst/>
                  <a:rect l="l" t="t" r="r" b="b"/>
                  <a:pathLst>
                    <a:path w="145" h="112" extrusionOk="0">
                      <a:moveTo>
                        <a:pt x="74" y="112"/>
                      </a:moveTo>
                      <a:cubicBezTo>
                        <a:pt x="144" y="112"/>
                        <a:pt x="144" y="0"/>
                        <a:pt x="74" y="0"/>
                      </a:cubicBezTo>
                      <a:cubicBezTo>
                        <a:pt x="1" y="0"/>
                        <a:pt x="1" y="112"/>
                        <a:pt x="74"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8"/>
                <p:cNvSpPr/>
                <p:nvPr/>
              </p:nvSpPr>
              <p:spPr>
                <a:xfrm>
                  <a:off x="12973389" y="3511419"/>
                  <a:ext cx="15576" cy="12101"/>
                </a:xfrm>
                <a:custGeom>
                  <a:avLst/>
                  <a:gdLst/>
                  <a:ahLst/>
                  <a:cxnLst/>
                  <a:rect l="l" t="t" r="r" b="b"/>
                  <a:pathLst>
                    <a:path w="130" h="101" extrusionOk="0">
                      <a:moveTo>
                        <a:pt x="66" y="100"/>
                      </a:moveTo>
                      <a:cubicBezTo>
                        <a:pt x="130" y="100"/>
                        <a:pt x="130" y="0"/>
                        <a:pt x="66" y="0"/>
                      </a:cubicBezTo>
                      <a:cubicBezTo>
                        <a:pt x="0" y="1"/>
                        <a:pt x="0" y="100"/>
                        <a:pt x="66"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8"/>
                <p:cNvSpPr/>
                <p:nvPr/>
              </p:nvSpPr>
              <p:spPr>
                <a:xfrm>
                  <a:off x="12974827" y="3671612"/>
                  <a:ext cx="24442" cy="18811"/>
                </a:xfrm>
                <a:custGeom>
                  <a:avLst/>
                  <a:gdLst/>
                  <a:ahLst/>
                  <a:cxnLst/>
                  <a:rect l="l" t="t" r="r" b="b"/>
                  <a:pathLst>
                    <a:path w="204" h="157" extrusionOk="0">
                      <a:moveTo>
                        <a:pt x="102" y="156"/>
                      </a:moveTo>
                      <a:cubicBezTo>
                        <a:pt x="203" y="156"/>
                        <a:pt x="203" y="0"/>
                        <a:pt x="102" y="0"/>
                      </a:cubicBezTo>
                      <a:cubicBezTo>
                        <a:pt x="1" y="0"/>
                        <a:pt x="1" y="156"/>
                        <a:pt x="102" y="1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8"/>
                <p:cNvSpPr/>
                <p:nvPr/>
              </p:nvSpPr>
              <p:spPr>
                <a:xfrm>
                  <a:off x="12990882" y="3837915"/>
                  <a:ext cx="62424" cy="48285"/>
                </a:xfrm>
                <a:custGeom>
                  <a:avLst/>
                  <a:gdLst/>
                  <a:ahLst/>
                  <a:cxnLst/>
                  <a:rect l="l" t="t" r="r" b="b"/>
                  <a:pathLst>
                    <a:path w="521" h="403" extrusionOk="0">
                      <a:moveTo>
                        <a:pt x="260" y="403"/>
                      </a:moveTo>
                      <a:cubicBezTo>
                        <a:pt x="521" y="403"/>
                        <a:pt x="521" y="1"/>
                        <a:pt x="260" y="1"/>
                      </a:cubicBezTo>
                      <a:cubicBezTo>
                        <a:pt x="1" y="0"/>
                        <a:pt x="1" y="403"/>
                        <a:pt x="260" y="4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8"/>
                <p:cNvSpPr/>
                <p:nvPr/>
              </p:nvSpPr>
              <p:spPr>
                <a:xfrm>
                  <a:off x="13118246" y="3828570"/>
                  <a:ext cx="36184" cy="31991"/>
                </a:xfrm>
                <a:custGeom>
                  <a:avLst/>
                  <a:gdLst/>
                  <a:ahLst/>
                  <a:cxnLst/>
                  <a:rect l="l" t="t" r="r" b="b"/>
                  <a:pathLst>
                    <a:path w="302" h="267" extrusionOk="0">
                      <a:moveTo>
                        <a:pt x="156" y="252"/>
                      </a:moveTo>
                      <a:cubicBezTo>
                        <a:pt x="167" y="249"/>
                        <a:pt x="180" y="248"/>
                        <a:pt x="191" y="246"/>
                      </a:cubicBezTo>
                      <a:cubicBezTo>
                        <a:pt x="301" y="226"/>
                        <a:pt x="301" y="41"/>
                        <a:pt x="191" y="21"/>
                      </a:cubicBezTo>
                      <a:cubicBezTo>
                        <a:pt x="178" y="19"/>
                        <a:pt x="166" y="17"/>
                        <a:pt x="156" y="15"/>
                      </a:cubicBezTo>
                      <a:cubicBezTo>
                        <a:pt x="78" y="0"/>
                        <a:pt x="1" y="49"/>
                        <a:pt x="1" y="133"/>
                      </a:cubicBezTo>
                      <a:cubicBezTo>
                        <a:pt x="1" y="217"/>
                        <a:pt x="78" y="267"/>
                        <a:pt x="156" y="2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8"/>
                <p:cNvSpPr/>
                <p:nvPr/>
              </p:nvSpPr>
              <p:spPr>
                <a:xfrm>
                  <a:off x="13085536" y="3700967"/>
                  <a:ext cx="36663" cy="36424"/>
                </a:xfrm>
                <a:custGeom>
                  <a:avLst/>
                  <a:gdLst/>
                  <a:ahLst/>
                  <a:cxnLst/>
                  <a:rect l="l" t="t" r="r" b="b"/>
                  <a:pathLst>
                    <a:path w="306" h="304" extrusionOk="0">
                      <a:moveTo>
                        <a:pt x="264" y="110"/>
                      </a:moveTo>
                      <a:cubicBezTo>
                        <a:pt x="258" y="96"/>
                        <a:pt x="253" y="84"/>
                        <a:pt x="245" y="72"/>
                      </a:cubicBezTo>
                      <a:cubicBezTo>
                        <a:pt x="212" y="1"/>
                        <a:pt x="96" y="1"/>
                        <a:pt x="61" y="72"/>
                      </a:cubicBezTo>
                      <a:cubicBezTo>
                        <a:pt x="54" y="84"/>
                        <a:pt x="49" y="96"/>
                        <a:pt x="43" y="110"/>
                      </a:cubicBezTo>
                      <a:cubicBezTo>
                        <a:pt x="1" y="195"/>
                        <a:pt x="50" y="304"/>
                        <a:pt x="154" y="304"/>
                      </a:cubicBezTo>
                      <a:cubicBezTo>
                        <a:pt x="256" y="304"/>
                        <a:pt x="305" y="195"/>
                        <a:pt x="264"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8"/>
                <p:cNvSpPr/>
                <p:nvPr/>
              </p:nvSpPr>
              <p:spPr>
                <a:xfrm>
                  <a:off x="12388094" y="3070859"/>
                  <a:ext cx="41456" cy="40617"/>
                </a:xfrm>
                <a:custGeom>
                  <a:avLst/>
                  <a:gdLst/>
                  <a:ahLst/>
                  <a:cxnLst/>
                  <a:rect l="l" t="t" r="r" b="b"/>
                  <a:pathLst>
                    <a:path w="346" h="339" extrusionOk="0">
                      <a:moveTo>
                        <a:pt x="173" y="338"/>
                      </a:moveTo>
                      <a:cubicBezTo>
                        <a:pt x="261" y="338"/>
                        <a:pt x="345" y="260"/>
                        <a:pt x="342" y="170"/>
                      </a:cubicBezTo>
                      <a:cubicBezTo>
                        <a:pt x="338" y="79"/>
                        <a:pt x="268" y="1"/>
                        <a:pt x="173" y="1"/>
                      </a:cubicBezTo>
                      <a:cubicBezTo>
                        <a:pt x="85" y="1"/>
                        <a:pt x="0" y="78"/>
                        <a:pt x="5" y="170"/>
                      </a:cubicBezTo>
                      <a:cubicBezTo>
                        <a:pt x="10" y="261"/>
                        <a:pt x="80" y="338"/>
                        <a:pt x="173"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8"/>
                <p:cNvSpPr/>
                <p:nvPr/>
              </p:nvSpPr>
              <p:spPr>
                <a:xfrm>
                  <a:off x="12951823" y="2665165"/>
                  <a:ext cx="55714" cy="57871"/>
                </a:xfrm>
                <a:custGeom>
                  <a:avLst/>
                  <a:gdLst/>
                  <a:ahLst/>
                  <a:cxnLst/>
                  <a:rect l="l" t="t" r="r" b="b"/>
                  <a:pathLst>
                    <a:path w="465" h="483" extrusionOk="0">
                      <a:moveTo>
                        <a:pt x="188" y="29"/>
                      </a:moveTo>
                      <a:cubicBezTo>
                        <a:pt x="177" y="33"/>
                        <a:pt x="164" y="39"/>
                        <a:pt x="154" y="43"/>
                      </a:cubicBezTo>
                      <a:cubicBezTo>
                        <a:pt x="111" y="61"/>
                        <a:pt x="77" y="78"/>
                        <a:pt x="47" y="117"/>
                      </a:cubicBezTo>
                      <a:cubicBezTo>
                        <a:pt x="21" y="150"/>
                        <a:pt x="1" y="196"/>
                        <a:pt x="4" y="241"/>
                      </a:cubicBezTo>
                      <a:cubicBezTo>
                        <a:pt x="5" y="278"/>
                        <a:pt x="15" y="313"/>
                        <a:pt x="32" y="345"/>
                      </a:cubicBezTo>
                      <a:cubicBezTo>
                        <a:pt x="58" y="396"/>
                        <a:pt x="105" y="419"/>
                        <a:pt x="154" y="440"/>
                      </a:cubicBezTo>
                      <a:cubicBezTo>
                        <a:pt x="164" y="445"/>
                        <a:pt x="177" y="450"/>
                        <a:pt x="188" y="454"/>
                      </a:cubicBezTo>
                      <a:cubicBezTo>
                        <a:pt x="254" y="483"/>
                        <a:pt x="353" y="449"/>
                        <a:pt x="401" y="397"/>
                      </a:cubicBezTo>
                      <a:cubicBezTo>
                        <a:pt x="441" y="353"/>
                        <a:pt x="465" y="300"/>
                        <a:pt x="465" y="241"/>
                      </a:cubicBezTo>
                      <a:cubicBezTo>
                        <a:pt x="465" y="184"/>
                        <a:pt x="441" y="125"/>
                        <a:pt x="401" y="86"/>
                      </a:cubicBezTo>
                      <a:cubicBezTo>
                        <a:pt x="351" y="35"/>
                        <a:pt x="257" y="1"/>
                        <a:pt x="188"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8"/>
                <p:cNvSpPr/>
                <p:nvPr/>
              </p:nvSpPr>
              <p:spPr>
                <a:xfrm>
                  <a:off x="13177075" y="3126573"/>
                  <a:ext cx="28756" cy="22405"/>
                </a:xfrm>
                <a:custGeom>
                  <a:avLst/>
                  <a:gdLst/>
                  <a:ahLst/>
                  <a:cxnLst/>
                  <a:rect l="l" t="t" r="r" b="b"/>
                  <a:pathLst>
                    <a:path w="240" h="187" extrusionOk="0">
                      <a:moveTo>
                        <a:pt x="119" y="186"/>
                      </a:moveTo>
                      <a:cubicBezTo>
                        <a:pt x="240" y="186"/>
                        <a:pt x="240" y="1"/>
                        <a:pt x="119" y="1"/>
                      </a:cubicBezTo>
                      <a:cubicBezTo>
                        <a:pt x="1" y="2"/>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8"/>
                <p:cNvSpPr/>
                <p:nvPr/>
              </p:nvSpPr>
              <p:spPr>
                <a:xfrm>
                  <a:off x="12553079" y="3158085"/>
                  <a:ext cx="38580" cy="29834"/>
                </a:xfrm>
                <a:custGeom>
                  <a:avLst/>
                  <a:gdLst/>
                  <a:ahLst/>
                  <a:cxnLst/>
                  <a:rect l="l" t="t" r="r" b="b"/>
                  <a:pathLst>
                    <a:path w="322" h="249" extrusionOk="0">
                      <a:moveTo>
                        <a:pt x="162" y="248"/>
                      </a:moveTo>
                      <a:cubicBezTo>
                        <a:pt x="321" y="248"/>
                        <a:pt x="321" y="0"/>
                        <a:pt x="162" y="0"/>
                      </a:cubicBezTo>
                      <a:cubicBezTo>
                        <a:pt x="1" y="0"/>
                        <a:pt x="1" y="248"/>
                        <a:pt x="162"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8"/>
                <p:cNvSpPr/>
                <p:nvPr/>
              </p:nvSpPr>
              <p:spPr>
                <a:xfrm>
                  <a:off x="12475559" y="3172822"/>
                  <a:ext cx="18332" cy="19769"/>
                </a:xfrm>
                <a:custGeom>
                  <a:avLst/>
                  <a:gdLst/>
                  <a:ahLst/>
                  <a:cxnLst/>
                  <a:rect l="l" t="t" r="r" b="b"/>
                  <a:pathLst>
                    <a:path w="153" h="165" extrusionOk="0">
                      <a:moveTo>
                        <a:pt x="140" y="82"/>
                      </a:moveTo>
                      <a:cubicBezTo>
                        <a:pt x="134" y="58"/>
                        <a:pt x="130" y="35"/>
                        <a:pt x="109" y="19"/>
                      </a:cubicBezTo>
                      <a:cubicBezTo>
                        <a:pt x="88" y="1"/>
                        <a:pt x="66" y="1"/>
                        <a:pt x="44" y="19"/>
                      </a:cubicBezTo>
                      <a:cubicBezTo>
                        <a:pt x="24" y="35"/>
                        <a:pt x="20" y="59"/>
                        <a:pt x="13" y="82"/>
                      </a:cubicBezTo>
                      <a:cubicBezTo>
                        <a:pt x="0" y="122"/>
                        <a:pt x="34" y="164"/>
                        <a:pt x="76" y="164"/>
                      </a:cubicBezTo>
                      <a:cubicBezTo>
                        <a:pt x="119" y="164"/>
                        <a:pt x="152" y="122"/>
                        <a:pt x="140"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8"/>
                <p:cNvSpPr/>
                <p:nvPr/>
              </p:nvSpPr>
              <p:spPr>
                <a:xfrm>
                  <a:off x="12509347" y="3047975"/>
                  <a:ext cx="20968" cy="16175"/>
                </a:xfrm>
                <a:custGeom>
                  <a:avLst/>
                  <a:gdLst/>
                  <a:ahLst/>
                  <a:cxnLst/>
                  <a:rect l="l" t="t" r="r" b="b"/>
                  <a:pathLst>
                    <a:path w="175" h="135" extrusionOk="0">
                      <a:moveTo>
                        <a:pt x="87" y="135"/>
                      </a:moveTo>
                      <a:cubicBezTo>
                        <a:pt x="175" y="135"/>
                        <a:pt x="175" y="1"/>
                        <a:pt x="87" y="1"/>
                      </a:cubicBezTo>
                      <a:cubicBezTo>
                        <a:pt x="1" y="1"/>
                        <a:pt x="1" y="135"/>
                        <a:pt x="87"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8"/>
                <p:cNvSpPr/>
                <p:nvPr/>
              </p:nvSpPr>
              <p:spPr>
                <a:xfrm>
                  <a:off x="12576203" y="3080444"/>
                  <a:ext cx="27557" cy="21447"/>
                </a:xfrm>
                <a:custGeom>
                  <a:avLst/>
                  <a:gdLst/>
                  <a:ahLst/>
                  <a:cxnLst/>
                  <a:rect l="l" t="t" r="r" b="b"/>
                  <a:pathLst>
                    <a:path w="230" h="179" extrusionOk="0">
                      <a:moveTo>
                        <a:pt x="115" y="178"/>
                      </a:moveTo>
                      <a:cubicBezTo>
                        <a:pt x="228" y="178"/>
                        <a:pt x="230" y="1"/>
                        <a:pt x="115" y="1"/>
                      </a:cubicBezTo>
                      <a:cubicBezTo>
                        <a:pt x="1" y="1"/>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8"/>
                <p:cNvSpPr/>
                <p:nvPr/>
              </p:nvSpPr>
              <p:spPr>
                <a:xfrm>
                  <a:off x="12533909" y="2937265"/>
                  <a:ext cx="58590" cy="50802"/>
                </a:xfrm>
                <a:custGeom>
                  <a:avLst/>
                  <a:gdLst/>
                  <a:ahLst/>
                  <a:cxnLst/>
                  <a:rect l="l" t="t" r="r" b="b"/>
                  <a:pathLst>
                    <a:path w="489" h="424" extrusionOk="0">
                      <a:moveTo>
                        <a:pt x="272" y="0"/>
                      </a:moveTo>
                      <a:cubicBezTo>
                        <a:pt x="223" y="0"/>
                        <a:pt x="177" y="10"/>
                        <a:pt x="133" y="35"/>
                      </a:cubicBezTo>
                      <a:cubicBezTo>
                        <a:pt x="0" y="109"/>
                        <a:pt x="0" y="315"/>
                        <a:pt x="133" y="389"/>
                      </a:cubicBezTo>
                      <a:cubicBezTo>
                        <a:pt x="178" y="415"/>
                        <a:pt x="223" y="424"/>
                        <a:pt x="272" y="424"/>
                      </a:cubicBezTo>
                      <a:cubicBezTo>
                        <a:pt x="383" y="424"/>
                        <a:pt x="489" y="326"/>
                        <a:pt x="483" y="213"/>
                      </a:cubicBezTo>
                      <a:cubicBezTo>
                        <a:pt x="478" y="98"/>
                        <a:pt x="392" y="0"/>
                        <a:pt x="272" y="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8"/>
                <p:cNvSpPr/>
                <p:nvPr/>
              </p:nvSpPr>
              <p:spPr>
                <a:xfrm>
                  <a:off x="12672654" y="3066546"/>
                  <a:ext cx="33189" cy="26000"/>
                </a:xfrm>
                <a:custGeom>
                  <a:avLst/>
                  <a:gdLst/>
                  <a:ahLst/>
                  <a:cxnLst/>
                  <a:rect l="l" t="t" r="r" b="b"/>
                  <a:pathLst>
                    <a:path w="277" h="217" extrusionOk="0">
                      <a:moveTo>
                        <a:pt x="137" y="216"/>
                      </a:moveTo>
                      <a:cubicBezTo>
                        <a:pt x="277" y="216"/>
                        <a:pt x="277" y="2"/>
                        <a:pt x="137" y="2"/>
                      </a:cubicBezTo>
                      <a:cubicBezTo>
                        <a:pt x="0" y="1"/>
                        <a:pt x="0" y="216"/>
                        <a:pt x="137"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8"/>
                <p:cNvSpPr/>
                <p:nvPr/>
              </p:nvSpPr>
              <p:spPr>
                <a:xfrm>
                  <a:off x="12731004" y="3160121"/>
                  <a:ext cx="33189" cy="25760"/>
                </a:xfrm>
                <a:custGeom>
                  <a:avLst/>
                  <a:gdLst/>
                  <a:ahLst/>
                  <a:cxnLst/>
                  <a:rect l="l" t="t" r="r" b="b"/>
                  <a:pathLst>
                    <a:path w="277" h="215" extrusionOk="0">
                      <a:moveTo>
                        <a:pt x="139" y="214"/>
                      </a:moveTo>
                      <a:cubicBezTo>
                        <a:pt x="277" y="214"/>
                        <a:pt x="277" y="0"/>
                        <a:pt x="139" y="0"/>
                      </a:cubicBezTo>
                      <a:cubicBezTo>
                        <a:pt x="1" y="0"/>
                        <a:pt x="1" y="214"/>
                        <a:pt x="139" y="2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8"/>
                <p:cNvSpPr/>
                <p:nvPr/>
              </p:nvSpPr>
              <p:spPr>
                <a:xfrm>
                  <a:off x="12664986" y="3256692"/>
                  <a:ext cx="25161" cy="19530"/>
                </a:xfrm>
                <a:custGeom>
                  <a:avLst/>
                  <a:gdLst/>
                  <a:ahLst/>
                  <a:cxnLst/>
                  <a:rect l="l" t="t" r="r" b="b"/>
                  <a:pathLst>
                    <a:path w="210" h="163" extrusionOk="0">
                      <a:moveTo>
                        <a:pt x="104" y="162"/>
                      </a:moveTo>
                      <a:cubicBezTo>
                        <a:pt x="209" y="162"/>
                        <a:pt x="210" y="0"/>
                        <a:pt x="104" y="0"/>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8"/>
                <p:cNvSpPr/>
                <p:nvPr/>
              </p:nvSpPr>
              <p:spPr>
                <a:xfrm>
                  <a:off x="12422960" y="3148140"/>
                  <a:ext cx="18571" cy="14498"/>
                </a:xfrm>
                <a:custGeom>
                  <a:avLst/>
                  <a:gdLst/>
                  <a:ahLst/>
                  <a:cxnLst/>
                  <a:rect l="l" t="t" r="r" b="b"/>
                  <a:pathLst>
                    <a:path w="155" h="121" extrusionOk="0">
                      <a:moveTo>
                        <a:pt x="77" y="120"/>
                      </a:moveTo>
                      <a:cubicBezTo>
                        <a:pt x="154" y="120"/>
                        <a:pt x="154" y="0"/>
                        <a:pt x="77" y="0"/>
                      </a:cubicBezTo>
                      <a:cubicBezTo>
                        <a:pt x="1" y="0"/>
                        <a:pt x="1" y="120"/>
                        <a:pt x="77"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8"/>
                <p:cNvSpPr/>
                <p:nvPr/>
              </p:nvSpPr>
              <p:spPr>
                <a:xfrm>
                  <a:off x="12485264" y="3107163"/>
                  <a:ext cx="34267" cy="26479"/>
                </a:xfrm>
                <a:custGeom>
                  <a:avLst/>
                  <a:gdLst/>
                  <a:ahLst/>
                  <a:cxnLst/>
                  <a:rect l="l" t="t" r="r" b="b"/>
                  <a:pathLst>
                    <a:path w="286" h="221" extrusionOk="0">
                      <a:moveTo>
                        <a:pt x="143" y="221"/>
                      </a:moveTo>
                      <a:cubicBezTo>
                        <a:pt x="283"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8"/>
                <p:cNvSpPr/>
                <p:nvPr/>
              </p:nvSpPr>
              <p:spPr>
                <a:xfrm>
                  <a:off x="12437578" y="3018979"/>
                  <a:ext cx="35945" cy="27677"/>
                </a:xfrm>
                <a:custGeom>
                  <a:avLst/>
                  <a:gdLst/>
                  <a:ahLst/>
                  <a:cxnLst/>
                  <a:rect l="l" t="t" r="r" b="b"/>
                  <a:pathLst>
                    <a:path w="300" h="231" extrusionOk="0">
                      <a:moveTo>
                        <a:pt x="151" y="230"/>
                      </a:moveTo>
                      <a:cubicBezTo>
                        <a:pt x="299" y="230"/>
                        <a:pt x="299" y="0"/>
                        <a:pt x="151" y="0"/>
                      </a:cubicBezTo>
                      <a:cubicBezTo>
                        <a:pt x="1" y="0"/>
                        <a:pt x="1" y="230"/>
                        <a:pt x="151"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8"/>
                <p:cNvSpPr/>
                <p:nvPr/>
              </p:nvSpPr>
              <p:spPr>
                <a:xfrm>
                  <a:off x="12631318" y="2884786"/>
                  <a:ext cx="34027" cy="36663"/>
                </a:xfrm>
                <a:custGeom>
                  <a:avLst/>
                  <a:gdLst/>
                  <a:ahLst/>
                  <a:cxnLst/>
                  <a:rect l="l" t="t" r="r" b="b"/>
                  <a:pathLst>
                    <a:path w="284" h="306" extrusionOk="0">
                      <a:moveTo>
                        <a:pt x="255" y="194"/>
                      </a:moveTo>
                      <a:cubicBezTo>
                        <a:pt x="257" y="183"/>
                        <a:pt x="260" y="172"/>
                        <a:pt x="264" y="161"/>
                      </a:cubicBezTo>
                      <a:cubicBezTo>
                        <a:pt x="283" y="82"/>
                        <a:pt x="224" y="0"/>
                        <a:pt x="143" y="0"/>
                      </a:cubicBezTo>
                      <a:cubicBezTo>
                        <a:pt x="61" y="0"/>
                        <a:pt x="0" y="82"/>
                        <a:pt x="22" y="161"/>
                      </a:cubicBezTo>
                      <a:cubicBezTo>
                        <a:pt x="24" y="172"/>
                        <a:pt x="27" y="183"/>
                        <a:pt x="31" y="194"/>
                      </a:cubicBezTo>
                      <a:cubicBezTo>
                        <a:pt x="58" y="305"/>
                        <a:pt x="226" y="305"/>
                        <a:pt x="255"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8"/>
                <p:cNvSpPr/>
                <p:nvPr/>
              </p:nvSpPr>
              <p:spPr>
                <a:xfrm>
                  <a:off x="12710516" y="2957993"/>
                  <a:ext cx="27438" cy="21327"/>
                </a:xfrm>
                <a:custGeom>
                  <a:avLst/>
                  <a:gdLst/>
                  <a:ahLst/>
                  <a:cxnLst/>
                  <a:rect l="l" t="t" r="r" b="b"/>
                  <a:pathLst>
                    <a:path w="229" h="178" extrusionOk="0">
                      <a:moveTo>
                        <a:pt x="115" y="177"/>
                      </a:moveTo>
                      <a:cubicBezTo>
                        <a:pt x="227" y="177"/>
                        <a:pt x="228" y="0"/>
                        <a:pt x="115" y="0"/>
                      </a:cubicBezTo>
                      <a:cubicBezTo>
                        <a:pt x="1" y="0"/>
                        <a:pt x="1" y="177"/>
                        <a:pt x="115"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8"/>
                <p:cNvSpPr/>
                <p:nvPr/>
              </p:nvSpPr>
              <p:spPr>
                <a:xfrm>
                  <a:off x="12235211" y="3001366"/>
                  <a:ext cx="20369" cy="15935"/>
                </a:xfrm>
                <a:custGeom>
                  <a:avLst/>
                  <a:gdLst/>
                  <a:ahLst/>
                  <a:cxnLst/>
                  <a:rect l="l" t="t" r="r" b="b"/>
                  <a:pathLst>
                    <a:path w="170" h="133" extrusionOk="0">
                      <a:moveTo>
                        <a:pt x="85" y="133"/>
                      </a:moveTo>
                      <a:cubicBezTo>
                        <a:pt x="169" y="133"/>
                        <a:pt x="169" y="1"/>
                        <a:pt x="85" y="1"/>
                      </a:cubicBezTo>
                      <a:cubicBezTo>
                        <a:pt x="0" y="2"/>
                        <a:pt x="0"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8"/>
                <p:cNvSpPr/>
                <p:nvPr/>
              </p:nvSpPr>
              <p:spPr>
                <a:xfrm>
                  <a:off x="12283975" y="2916897"/>
                  <a:ext cx="27917" cy="21567"/>
                </a:xfrm>
                <a:custGeom>
                  <a:avLst/>
                  <a:gdLst/>
                  <a:ahLst/>
                  <a:cxnLst/>
                  <a:rect l="l" t="t" r="r" b="b"/>
                  <a:pathLst>
                    <a:path w="233" h="180" extrusionOk="0">
                      <a:moveTo>
                        <a:pt x="116" y="180"/>
                      </a:moveTo>
                      <a:cubicBezTo>
                        <a:pt x="232" y="180"/>
                        <a:pt x="232" y="0"/>
                        <a:pt x="116" y="0"/>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8"/>
                <p:cNvSpPr/>
                <p:nvPr/>
              </p:nvSpPr>
              <p:spPr>
                <a:xfrm>
                  <a:off x="12364011" y="2956436"/>
                  <a:ext cx="31392" cy="24322"/>
                </a:xfrm>
                <a:custGeom>
                  <a:avLst/>
                  <a:gdLst/>
                  <a:ahLst/>
                  <a:cxnLst/>
                  <a:rect l="l" t="t" r="r" b="b"/>
                  <a:pathLst>
                    <a:path w="262" h="203" extrusionOk="0">
                      <a:moveTo>
                        <a:pt x="132" y="203"/>
                      </a:moveTo>
                      <a:cubicBezTo>
                        <a:pt x="262" y="203"/>
                        <a:pt x="262" y="0"/>
                        <a:pt x="132" y="0"/>
                      </a:cubicBezTo>
                      <a:cubicBezTo>
                        <a:pt x="1" y="0"/>
                        <a:pt x="0" y="203"/>
                        <a:pt x="132"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8"/>
                <p:cNvSpPr/>
                <p:nvPr/>
              </p:nvSpPr>
              <p:spPr>
                <a:xfrm>
                  <a:off x="12444767" y="2797920"/>
                  <a:ext cx="33309" cy="26000"/>
                </a:xfrm>
                <a:custGeom>
                  <a:avLst/>
                  <a:gdLst/>
                  <a:ahLst/>
                  <a:cxnLst/>
                  <a:rect l="l" t="t" r="r" b="b"/>
                  <a:pathLst>
                    <a:path w="278" h="217" extrusionOk="0">
                      <a:moveTo>
                        <a:pt x="139" y="216"/>
                      </a:moveTo>
                      <a:cubicBezTo>
                        <a:pt x="277" y="216"/>
                        <a:pt x="277" y="2"/>
                        <a:pt x="139" y="2"/>
                      </a:cubicBezTo>
                      <a:cubicBezTo>
                        <a:pt x="2" y="1"/>
                        <a:pt x="1" y="216"/>
                        <a:pt x="139"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8"/>
                <p:cNvSpPr/>
                <p:nvPr/>
              </p:nvSpPr>
              <p:spPr>
                <a:xfrm>
                  <a:off x="12799898" y="3245430"/>
                  <a:ext cx="23843" cy="18571"/>
                </a:xfrm>
                <a:custGeom>
                  <a:avLst/>
                  <a:gdLst/>
                  <a:ahLst/>
                  <a:cxnLst/>
                  <a:rect l="l" t="t" r="r" b="b"/>
                  <a:pathLst>
                    <a:path w="199" h="155" extrusionOk="0">
                      <a:moveTo>
                        <a:pt x="100" y="154"/>
                      </a:moveTo>
                      <a:cubicBezTo>
                        <a:pt x="199" y="154"/>
                        <a:pt x="199" y="0"/>
                        <a:pt x="100" y="0"/>
                      </a:cubicBezTo>
                      <a:cubicBezTo>
                        <a:pt x="0" y="0"/>
                        <a:pt x="0" y="154"/>
                        <a:pt x="100"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8"/>
                <p:cNvSpPr/>
                <p:nvPr/>
              </p:nvSpPr>
              <p:spPr>
                <a:xfrm>
                  <a:off x="12786239" y="3071938"/>
                  <a:ext cx="51281" cy="50083"/>
                </a:xfrm>
                <a:custGeom>
                  <a:avLst/>
                  <a:gdLst/>
                  <a:ahLst/>
                  <a:cxnLst/>
                  <a:rect l="l" t="t" r="r" b="b"/>
                  <a:pathLst>
                    <a:path w="428" h="418" extrusionOk="0">
                      <a:moveTo>
                        <a:pt x="214" y="418"/>
                      </a:moveTo>
                      <a:cubicBezTo>
                        <a:pt x="323" y="418"/>
                        <a:pt x="427" y="321"/>
                        <a:pt x="422" y="209"/>
                      </a:cubicBezTo>
                      <a:cubicBezTo>
                        <a:pt x="417" y="95"/>
                        <a:pt x="332" y="0"/>
                        <a:pt x="214" y="0"/>
                      </a:cubicBezTo>
                      <a:cubicBezTo>
                        <a:pt x="105" y="0"/>
                        <a:pt x="0" y="97"/>
                        <a:pt x="6" y="209"/>
                      </a:cubicBezTo>
                      <a:cubicBezTo>
                        <a:pt x="10" y="323"/>
                        <a:pt x="96" y="418"/>
                        <a:pt x="214" y="4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8"/>
                <p:cNvSpPr/>
                <p:nvPr/>
              </p:nvSpPr>
              <p:spPr>
                <a:xfrm>
                  <a:off x="12869510" y="2894611"/>
                  <a:ext cx="24682" cy="19290"/>
                </a:xfrm>
                <a:custGeom>
                  <a:avLst/>
                  <a:gdLst/>
                  <a:ahLst/>
                  <a:cxnLst/>
                  <a:rect l="l" t="t" r="r" b="b"/>
                  <a:pathLst>
                    <a:path w="206" h="161" extrusionOk="0">
                      <a:moveTo>
                        <a:pt x="103" y="161"/>
                      </a:moveTo>
                      <a:cubicBezTo>
                        <a:pt x="206" y="161"/>
                        <a:pt x="206" y="2"/>
                        <a:pt x="103" y="2"/>
                      </a:cubicBezTo>
                      <a:cubicBezTo>
                        <a:pt x="0" y="1"/>
                        <a:pt x="0"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8"/>
                <p:cNvSpPr/>
                <p:nvPr/>
              </p:nvSpPr>
              <p:spPr>
                <a:xfrm>
                  <a:off x="12840036" y="2767487"/>
                  <a:ext cx="23244" cy="28276"/>
                </a:xfrm>
                <a:custGeom>
                  <a:avLst/>
                  <a:gdLst/>
                  <a:ahLst/>
                  <a:cxnLst/>
                  <a:rect l="l" t="t" r="r" b="b"/>
                  <a:pathLst>
                    <a:path w="194" h="236" extrusionOk="0">
                      <a:moveTo>
                        <a:pt x="45" y="57"/>
                      </a:moveTo>
                      <a:cubicBezTo>
                        <a:pt x="36" y="65"/>
                        <a:pt x="29" y="75"/>
                        <a:pt x="21" y="82"/>
                      </a:cubicBezTo>
                      <a:cubicBezTo>
                        <a:pt x="1" y="103"/>
                        <a:pt x="1" y="134"/>
                        <a:pt x="21" y="155"/>
                      </a:cubicBezTo>
                      <a:cubicBezTo>
                        <a:pt x="29" y="162"/>
                        <a:pt x="36" y="172"/>
                        <a:pt x="45" y="180"/>
                      </a:cubicBezTo>
                      <a:cubicBezTo>
                        <a:pt x="98" y="236"/>
                        <a:pt x="194" y="192"/>
                        <a:pt x="194" y="118"/>
                      </a:cubicBezTo>
                      <a:cubicBezTo>
                        <a:pt x="194" y="45"/>
                        <a:pt x="96" y="1"/>
                        <a:pt x="45" y="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8"/>
                <p:cNvSpPr/>
                <p:nvPr/>
              </p:nvSpPr>
              <p:spPr>
                <a:xfrm>
                  <a:off x="12817990" y="2860464"/>
                  <a:ext cx="22645" cy="17493"/>
                </a:xfrm>
                <a:custGeom>
                  <a:avLst/>
                  <a:gdLst/>
                  <a:ahLst/>
                  <a:cxnLst/>
                  <a:rect l="l" t="t" r="r" b="b"/>
                  <a:pathLst>
                    <a:path w="189" h="146" extrusionOk="0">
                      <a:moveTo>
                        <a:pt x="95" y="145"/>
                      </a:moveTo>
                      <a:cubicBezTo>
                        <a:pt x="189" y="145"/>
                        <a:pt x="189" y="1"/>
                        <a:pt x="95" y="1"/>
                      </a:cubicBezTo>
                      <a:cubicBezTo>
                        <a:pt x="2" y="1"/>
                        <a:pt x="0" y="145"/>
                        <a:pt x="95"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8"/>
                <p:cNvSpPr/>
                <p:nvPr/>
              </p:nvSpPr>
              <p:spPr>
                <a:xfrm>
                  <a:off x="12304583" y="3141191"/>
                  <a:ext cx="21687" cy="16894"/>
                </a:xfrm>
                <a:custGeom>
                  <a:avLst/>
                  <a:gdLst/>
                  <a:ahLst/>
                  <a:cxnLst/>
                  <a:rect l="l" t="t" r="r" b="b"/>
                  <a:pathLst>
                    <a:path w="181" h="141" extrusionOk="0">
                      <a:moveTo>
                        <a:pt x="91" y="140"/>
                      </a:moveTo>
                      <a:cubicBezTo>
                        <a:pt x="181" y="140"/>
                        <a:pt x="181" y="0"/>
                        <a:pt x="91" y="0"/>
                      </a:cubicBezTo>
                      <a:cubicBezTo>
                        <a:pt x="0" y="0"/>
                        <a:pt x="0" y="140"/>
                        <a:pt x="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8"/>
                <p:cNvSpPr/>
                <p:nvPr/>
              </p:nvSpPr>
              <p:spPr>
                <a:xfrm>
                  <a:off x="12564462" y="3209126"/>
                  <a:ext cx="27677" cy="21207"/>
                </a:xfrm>
                <a:custGeom>
                  <a:avLst/>
                  <a:gdLst/>
                  <a:ahLst/>
                  <a:cxnLst/>
                  <a:rect l="l" t="t" r="r" b="b"/>
                  <a:pathLst>
                    <a:path w="231" h="177" extrusionOk="0">
                      <a:moveTo>
                        <a:pt x="116" y="177"/>
                      </a:moveTo>
                      <a:cubicBezTo>
                        <a:pt x="228" y="177"/>
                        <a:pt x="231" y="0"/>
                        <a:pt x="116" y="0"/>
                      </a:cubicBezTo>
                      <a:cubicBezTo>
                        <a:pt x="1" y="0"/>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8"/>
                <p:cNvSpPr/>
                <p:nvPr/>
              </p:nvSpPr>
              <p:spPr>
                <a:xfrm>
                  <a:off x="12627724" y="3218591"/>
                  <a:ext cx="17733" cy="13779"/>
                </a:xfrm>
                <a:custGeom>
                  <a:avLst/>
                  <a:gdLst/>
                  <a:ahLst/>
                  <a:cxnLst/>
                  <a:rect l="l" t="t" r="r" b="b"/>
                  <a:pathLst>
                    <a:path w="148" h="115" extrusionOk="0">
                      <a:moveTo>
                        <a:pt x="74" y="114"/>
                      </a:moveTo>
                      <a:cubicBezTo>
                        <a:pt x="148" y="114"/>
                        <a:pt x="148" y="1"/>
                        <a:pt x="74" y="1"/>
                      </a:cubicBezTo>
                      <a:cubicBezTo>
                        <a:pt x="1" y="1"/>
                        <a:pt x="1" y="114"/>
                        <a:pt x="74"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8"/>
                <p:cNvSpPr/>
                <p:nvPr/>
              </p:nvSpPr>
              <p:spPr>
                <a:xfrm>
                  <a:off x="12581475" y="3031919"/>
                  <a:ext cx="17014" cy="13299"/>
                </a:xfrm>
                <a:custGeom>
                  <a:avLst/>
                  <a:gdLst/>
                  <a:ahLst/>
                  <a:cxnLst/>
                  <a:rect l="l" t="t" r="r" b="b"/>
                  <a:pathLst>
                    <a:path w="142" h="111" extrusionOk="0">
                      <a:moveTo>
                        <a:pt x="71" y="111"/>
                      </a:moveTo>
                      <a:cubicBezTo>
                        <a:pt x="141" y="111"/>
                        <a:pt x="141" y="3"/>
                        <a:pt x="71" y="3"/>
                      </a:cubicBezTo>
                      <a:cubicBezTo>
                        <a:pt x="1" y="1"/>
                        <a:pt x="1" y="111"/>
                        <a:pt x="71" y="1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8"/>
                <p:cNvSpPr/>
                <p:nvPr/>
              </p:nvSpPr>
              <p:spPr>
                <a:xfrm>
                  <a:off x="12683797" y="2819607"/>
                  <a:ext cx="22405" cy="17613"/>
                </a:xfrm>
                <a:custGeom>
                  <a:avLst/>
                  <a:gdLst/>
                  <a:ahLst/>
                  <a:cxnLst/>
                  <a:rect l="l" t="t" r="r" b="b"/>
                  <a:pathLst>
                    <a:path w="187" h="147" extrusionOk="0">
                      <a:moveTo>
                        <a:pt x="94" y="147"/>
                      </a:moveTo>
                      <a:cubicBezTo>
                        <a:pt x="187" y="147"/>
                        <a:pt x="187" y="1"/>
                        <a:pt x="94" y="1"/>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78" name="Google Shape;6378;p8"/>
            <p:cNvGrpSpPr/>
            <p:nvPr/>
          </p:nvGrpSpPr>
          <p:grpSpPr>
            <a:xfrm>
              <a:off x="5016364" y="-47780"/>
              <a:ext cx="5155115" cy="5191005"/>
              <a:chOff x="9274947" y="2665165"/>
              <a:chExt cx="4269600" cy="4299325"/>
            </a:xfrm>
          </p:grpSpPr>
          <p:sp>
            <p:nvSpPr>
              <p:cNvPr id="6379" name="Google Shape;6379;p8"/>
              <p:cNvSpPr/>
              <p:nvPr/>
            </p:nvSpPr>
            <p:spPr>
              <a:xfrm>
                <a:off x="13289221" y="4319692"/>
                <a:ext cx="84829" cy="65898"/>
              </a:xfrm>
              <a:custGeom>
                <a:avLst/>
                <a:gdLst/>
                <a:ahLst/>
                <a:cxnLst/>
                <a:rect l="l" t="t" r="r" b="b"/>
                <a:pathLst>
                  <a:path w="708" h="550" extrusionOk="0">
                    <a:moveTo>
                      <a:pt x="354" y="550"/>
                    </a:moveTo>
                    <a:cubicBezTo>
                      <a:pt x="707" y="550"/>
                      <a:pt x="707" y="0"/>
                      <a:pt x="354" y="0"/>
                    </a:cubicBezTo>
                    <a:cubicBezTo>
                      <a:pt x="1" y="1"/>
                      <a:pt x="1" y="550"/>
                      <a:pt x="354" y="5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8"/>
              <p:cNvSpPr/>
              <p:nvPr/>
            </p:nvSpPr>
            <p:spPr>
              <a:xfrm>
                <a:off x="13341101" y="4651340"/>
                <a:ext cx="27677" cy="21447"/>
              </a:xfrm>
              <a:custGeom>
                <a:avLst/>
                <a:gdLst/>
                <a:ahLst/>
                <a:cxnLst/>
                <a:rect l="l" t="t" r="r" b="b"/>
                <a:pathLst>
                  <a:path w="231" h="179" extrusionOk="0">
                    <a:moveTo>
                      <a:pt x="116" y="179"/>
                    </a:moveTo>
                    <a:cubicBezTo>
                      <a:pt x="231" y="179"/>
                      <a:pt x="231" y="0"/>
                      <a:pt x="116" y="0"/>
                    </a:cubicBezTo>
                    <a:cubicBezTo>
                      <a:pt x="2" y="1"/>
                      <a:pt x="0" y="179"/>
                      <a:pt x="116"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8"/>
              <p:cNvSpPr/>
              <p:nvPr/>
            </p:nvSpPr>
            <p:spPr>
              <a:xfrm>
                <a:off x="11984678" y="4721672"/>
                <a:ext cx="42415" cy="32949"/>
              </a:xfrm>
              <a:custGeom>
                <a:avLst/>
                <a:gdLst/>
                <a:ahLst/>
                <a:cxnLst/>
                <a:rect l="l" t="t" r="r" b="b"/>
                <a:pathLst>
                  <a:path w="354" h="275" extrusionOk="0">
                    <a:moveTo>
                      <a:pt x="177" y="275"/>
                    </a:moveTo>
                    <a:cubicBezTo>
                      <a:pt x="353" y="275"/>
                      <a:pt x="353" y="1"/>
                      <a:pt x="177" y="1"/>
                    </a:cubicBezTo>
                    <a:cubicBezTo>
                      <a:pt x="0" y="1"/>
                      <a:pt x="0" y="275"/>
                      <a:pt x="177" y="2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8"/>
              <p:cNvSpPr/>
              <p:nvPr/>
            </p:nvSpPr>
            <p:spPr>
              <a:xfrm>
                <a:off x="13016762" y="4960463"/>
                <a:ext cx="103880" cy="80635"/>
              </a:xfrm>
              <a:custGeom>
                <a:avLst/>
                <a:gdLst/>
                <a:ahLst/>
                <a:cxnLst/>
                <a:rect l="l" t="t" r="r" b="b"/>
                <a:pathLst>
                  <a:path w="867" h="673" extrusionOk="0">
                    <a:moveTo>
                      <a:pt x="434" y="673"/>
                    </a:moveTo>
                    <a:cubicBezTo>
                      <a:pt x="867" y="673"/>
                      <a:pt x="867" y="1"/>
                      <a:pt x="434" y="1"/>
                    </a:cubicBezTo>
                    <a:cubicBezTo>
                      <a:pt x="2" y="2"/>
                      <a:pt x="1" y="673"/>
                      <a:pt x="434" y="6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8"/>
              <p:cNvSpPr/>
              <p:nvPr/>
            </p:nvSpPr>
            <p:spPr>
              <a:xfrm>
                <a:off x="10330395" y="5400424"/>
                <a:ext cx="69013" cy="53677"/>
              </a:xfrm>
              <a:custGeom>
                <a:avLst/>
                <a:gdLst/>
                <a:ahLst/>
                <a:cxnLst/>
                <a:rect l="l" t="t" r="r" b="b"/>
                <a:pathLst>
                  <a:path w="576" h="448" extrusionOk="0">
                    <a:moveTo>
                      <a:pt x="288" y="447"/>
                    </a:moveTo>
                    <a:cubicBezTo>
                      <a:pt x="574" y="447"/>
                      <a:pt x="575" y="1"/>
                      <a:pt x="288" y="1"/>
                    </a:cubicBezTo>
                    <a:cubicBezTo>
                      <a:pt x="1" y="1"/>
                      <a:pt x="1" y="447"/>
                      <a:pt x="288" y="4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8"/>
              <p:cNvSpPr/>
              <p:nvPr/>
            </p:nvSpPr>
            <p:spPr>
              <a:xfrm>
                <a:off x="10490228" y="5517124"/>
                <a:ext cx="99566" cy="77281"/>
              </a:xfrm>
              <a:custGeom>
                <a:avLst/>
                <a:gdLst/>
                <a:ahLst/>
                <a:cxnLst/>
                <a:rect l="l" t="t" r="r" b="b"/>
                <a:pathLst>
                  <a:path w="831" h="645" extrusionOk="0">
                    <a:moveTo>
                      <a:pt x="416" y="645"/>
                    </a:moveTo>
                    <a:cubicBezTo>
                      <a:pt x="831" y="645"/>
                      <a:pt x="831" y="0"/>
                      <a:pt x="416" y="0"/>
                    </a:cubicBezTo>
                    <a:cubicBezTo>
                      <a:pt x="1" y="0"/>
                      <a:pt x="1" y="645"/>
                      <a:pt x="416" y="6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
              <p:cNvSpPr/>
              <p:nvPr/>
            </p:nvSpPr>
            <p:spPr>
              <a:xfrm>
                <a:off x="10391980" y="4433516"/>
                <a:ext cx="62543" cy="48525"/>
              </a:xfrm>
              <a:custGeom>
                <a:avLst/>
                <a:gdLst/>
                <a:ahLst/>
                <a:cxnLst/>
                <a:rect l="l" t="t" r="r" b="b"/>
                <a:pathLst>
                  <a:path w="522" h="405" extrusionOk="0">
                    <a:moveTo>
                      <a:pt x="261" y="404"/>
                    </a:moveTo>
                    <a:cubicBezTo>
                      <a:pt x="520" y="404"/>
                      <a:pt x="521" y="0"/>
                      <a:pt x="261" y="0"/>
                    </a:cubicBezTo>
                    <a:cubicBezTo>
                      <a:pt x="0" y="0"/>
                      <a:pt x="0" y="404"/>
                      <a:pt x="261" y="4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
              <p:cNvSpPr/>
              <p:nvPr/>
            </p:nvSpPr>
            <p:spPr>
              <a:xfrm>
                <a:off x="10531923" y="4349047"/>
                <a:ext cx="32590" cy="30433"/>
              </a:xfrm>
              <a:custGeom>
                <a:avLst/>
                <a:gdLst/>
                <a:ahLst/>
                <a:cxnLst/>
                <a:rect l="l" t="t" r="r" b="b"/>
                <a:pathLst>
                  <a:path w="272" h="254" extrusionOk="0">
                    <a:moveTo>
                      <a:pt x="86" y="237"/>
                    </a:moveTo>
                    <a:cubicBezTo>
                      <a:pt x="98" y="238"/>
                      <a:pt x="110" y="241"/>
                      <a:pt x="122" y="242"/>
                    </a:cubicBezTo>
                    <a:cubicBezTo>
                      <a:pt x="197" y="254"/>
                      <a:pt x="272" y="211"/>
                      <a:pt x="272" y="127"/>
                    </a:cubicBezTo>
                    <a:cubicBezTo>
                      <a:pt x="272" y="46"/>
                      <a:pt x="197" y="1"/>
                      <a:pt x="122" y="12"/>
                    </a:cubicBezTo>
                    <a:cubicBezTo>
                      <a:pt x="110" y="15"/>
                      <a:pt x="98" y="17"/>
                      <a:pt x="86" y="18"/>
                    </a:cubicBezTo>
                    <a:cubicBezTo>
                      <a:pt x="40" y="26"/>
                      <a:pt x="1" y="81"/>
                      <a:pt x="3" y="127"/>
                    </a:cubicBezTo>
                    <a:cubicBezTo>
                      <a:pt x="6" y="174"/>
                      <a:pt x="37" y="229"/>
                      <a:pt x="86"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
              <p:cNvSpPr/>
              <p:nvPr/>
            </p:nvSpPr>
            <p:spPr>
              <a:xfrm>
                <a:off x="11190785" y="4362226"/>
                <a:ext cx="65299" cy="50802"/>
              </a:xfrm>
              <a:custGeom>
                <a:avLst/>
                <a:gdLst/>
                <a:ahLst/>
                <a:cxnLst/>
                <a:rect l="l" t="t" r="r" b="b"/>
                <a:pathLst>
                  <a:path w="545" h="424" extrusionOk="0">
                    <a:moveTo>
                      <a:pt x="271" y="423"/>
                    </a:moveTo>
                    <a:cubicBezTo>
                      <a:pt x="543" y="423"/>
                      <a:pt x="544" y="1"/>
                      <a:pt x="271" y="1"/>
                    </a:cubicBezTo>
                    <a:cubicBezTo>
                      <a:pt x="0" y="2"/>
                      <a:pt x="0" y="423"/>
                      <a:pt x="271" y="4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
              <p:cNvSpPr/>
              <p:nvPr/>
            </p:nvSpPr>
            <p:spPr>
              <a:xfrm>
                <a:off x="11393871" y="4228872"/>
                <a:ext cx="32709" cy="25521"/>
              </a:xfrm>
              <a:custGeom>
                <a:avLst/>
                <a:gdLst/>
                <a:ahLst/>
                <a:cxnLst/>
                <a:rect l="l" t="t" r="r" b="b"/>
                <a:pathLst>
                  <a:path w="273" h="213" extrusionOk="0">
                    <a:moveTo>
                      <a:pt x="136" y="213"/>
                    </a:moveTo>
                    <a:cubicBezTo>
                      <a:pt x="272" y="213"/>
                      <a:pt x="272" y="2"/>
                      <a:pt x="136" y="2"/>
                    </a:cubicBezTo>
                    <a:cubicBezTo>
                      <a:pt x="0" y="1"/>
                      <a:pt x="0" y="213"/>
                      <a:pt x="136" y="2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8"/>
              <p:cNvSpPr/>
              <p:nvPr/>
            </p:nvSpPr>
            <p:spPr>
              <a:xfrm>
                <a:off x="11464083" y="4084255"/>
                <a:ext cx="44212" cy="34387"/>
              </a:xfrm>
              <a:custGeom>
                <a:avLst/>
                <a:gdLst/>
                <a:ahLst/>
                <a:cxnLst/>
                <a:rect l="l" t="t" r="r" b="b"/>
                <a:pathLst>
                  <a:path w="369" h="287" extrusionOk="0">
                    <a:moveTo>
                      <a:pt x="184" y="286"/>
                    </a:moveTo>
                    <a:cubicBezTo>
                      <a:pt x="367" y="286"/>
                      <a:pt x="368" y="0"/>
                      <a:pt x="184" y="0"/>
                    </a:cubicBezTo>
                    <a:cubicBezTo>
                      <a:pt x="0" y="2"/>
                      <a:pt x="0" y="286"/>
                      <a:pt x="184"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8"/>
              <p:cNvSpPr/>
              <p:nvPr/>
            </p:nvSpPr>
            <p:spPr>
              <a:xfrm>
                <a:off x="11380092" y="3777768"/>
                <a:ext cx="36903" cy="28636"/>
              </a:xfrm>
              <a:custGeom>
                <a:avLst/>
                <a:gdLst/>
                <a:ahLst/>
                <a:cxnLst/>
                <a:rect l="l" t="t" r="r" b="b"/>
                <a:pathLst>
                  <a:path w="308" h="239" extrusionOk="0">
                    <a:moveTo>
                      <a:pt x="155" y="238"/>
                    </a:moveTo>
                    <a:cubicBezTo>
                      <a:pt x="308" y="238"/>
                      <a:pt x="308" y="1"/>
                      <a:pt x="155" y="1"/>
                    </a:cubicBezTo>
                    <a:cubicBezTo>
                      <a:pt x="2" y="0"/>
                      <a:pt x="0" y="238"/>
                      <a:pt x="155"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
              <p:cNvSpPr/>
              <p:nvPr/>
            </p:nvSpPr>
            <p:spPr>
              <a:xfrm>
                <a:off x="11516681" y="3885842"/>
                <a:ext cx="44092" cy="34147"/>
              </a:xfrm>
              <a:custGeom>
                <a:avLst/>
                <a:gdLst/>
                <a:ahLst/>
                <a:cxnLst/>
                <a:rect l="l" t="t" r="r" b="b"/>
                <a:pathLst>
                  <a:path w="368" h="285" extrusionOk="0">
                    <a:moveTo>
                      <a:pt x="184" y="284"/>
                    </a:moveTo>
                    <a:cubicBezTo>
                      <a:pt x="366" y="284"/>
                      <a:pt x="367" y="1"/>
                      <a:pt x="184" y="1"/>
                    </a:cubicBezTo>
                    <a:cubicBezTo>
                      <a:pt x="2" y="1"/>
                      <a:pt x="0" y="284"/>
                      <a:pt x="184" y="2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
              <p:cNvSpPr/>
              <p:nvPr/>
            </p:nvSpPr>
            <p:spPr>
              <a:xfrm>
                <a:off x="9649607" y="5301696"/>
                <a:ext cx="36663" cy="29115"/>
              </a:xfrm>
              <a:custGeom>
                <a:avLst/>
                <a:gdLst/>
                <a:ahLst/>
                <a:cxnLst/>
                <a:rect l="l" t="t" r="r" b="b"/>
                <a:pathLst>
                  <a:path w="306" h="243" extrusionOk="0">
                    <a:moveTo>
                      <a:pt x="199" y="13"/>
                    </a:moveTo>
                    <a:cubicBezTo>
                      <a:pt x="154" y="0"/>
                      <a:pt x="119" y="1"/>
                      <a:pt x="75" y="23"/>
                    </a:cubicBezTo>
                    <a:cubicBezTo>
                      <a:pt x="1" y="64"/>
                      <a:pt x="1" y="180"/>
                      <a:pt x="75" y="219"/>
                    </a:cubicBezTo>
                    <a:cubicBezTo>
                      <a:pt x="117" y="241"/>
                      <a:pt x="154" y="243"/>
                      <a:pt x="199" y="229"/>
                    </a:cubicBezTo>
                    <a:cubicBezTo>
                      <a:pt x="305" y="200"/>
                      <a:pt x="305" y="44"/>
                      <a:pt x="199"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
              <p:cNvSpPr/>
              <p:nvPr/>
            </p:nvSpPr>
            <p:spPr>
              <a:xfrm>
                <a:off x="9703764" y="5144020"/>
                <a:ext cx="37382" cy="29115"/>
              </a:xfrm>
              <a:custGeom>
                <a:avLst/>
                <a:gdLst/>
                <a:ahLst/>
                <a:cxnLst/>
                <a:rect l="l" t="t" r="r" b="b"/>
                <a:pathLst>
                  <a:path w="312" h="243" extrusionOk="0">
                    <a:moveTo>
                      <a:pt x="155" y="243"/>
                    </a:moveTo>
                    <a:cubicBezTo>
                      <a:pt x="311" y="243"/>
                      <a:pt x="311" y="0"/>
                      <a:pt x="155" y="0"/>
                    </a:cubicBezTo>
                    <a:cubicBezTo>
                      <a:pt x="0" y="0"/>
                      <a:pt x="0" y="243"/>
                      <a:pt x="155" y="2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8"/>
              <p:cNvSpPr/>
              <p:nvPr/>
            </p:nvSpPr>
            <p:spPr>
              <a:xfrm>
                <a:off x="9871744" y="5010666"/>
                <a:ext cx="110350" cy="85668"/>
              </a:xfrm>
              <a:custGeom>
                <a:avLst/>
                <a:gdLst/>
                <a:ahLst/>
                <a:cxnLst/>
                <a:rect l="l" t="t" r="r" b="b"/>
                <a:pathLst>
                  <a:path w="921" h="715" extrusionOk="0">
                    <a:moveTo>
                      <a:pt x="460" y="715"/>
                    </a:moveTo>
                    <a:cubicBezTo>
                      <a:pt x="919" y="715"/>
                      <a:pt x="920" y="1"/>
                      <a:pt x="460" y="1"/>
                    </a:cubicBezTo>
                    <a:cubicBezTo>
                      <a:pt x="2" y="1"/>
                      <a:pt x="1" y="715"/>
                      <a:pt x="460" y="7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8"/>
              <p:cNvSpPr/>
              <p:nvPr/>
            </p:nvSpPr>
            <p:spPr>
              <a:xfrm>
                <a:off x="10585241" y="5250416"/>
                <a:ext cx="49723" cy="38341"/>
              </a:xfrm>
              <a:custGeom>
                <a:avLst/>
                <a:gdLst/>
                <a:ahLst/>
                <a:cxnLst/>
                <a:rect l="l" t="t" r="r" b="b"/>
                <a:pathLst>
                  <a:path w="415" h="320" extrusionOk="0">
                    <a:moveTo>
                      <a:pt x="209" y="320"/>
                    </a:moveTo>
                    <a:cubicBezTo>
                      <a:pt x="414" y="320"/>
                      <a:pt x="414" y="0"/>
                      <a:pt x="209" y="0"/>
                    </a:cubicBezTo>
                    <a:cubicBezTo>
                      <a:pt x="3" y="0"/>
                      <a:pt x="1" y="320"/>
                      <a:pt x="209" y="3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8"/>
              <p:cNvSpPr/>
              <p:nvPr/>
            </p:nvSpPr>
            <p:spPr>
              <a:xfrm>
                <a:off x="10720991" y="5246701"/>
                <a:ext cx="58590" cy="45650"/>
              </a:xfrm>
              <a:custGeom>
                <a:avLst/>
                <a:gdLst/>
                <a:ahLst/>
                <a:cxnLst/>
                <a:rect l="l" t="t" r="r" b="b"/>
                <a:pathLst>
                  <a:path w="489" h="381" extrusionOk="0">
                    <a:moveTo>
                      <a:pt x="244" y="380"/>
                    </a:moveTo>
                    <a:cubicBezTo>
                      <a:pt x="489" y="380"/>
                      <a:pt x="489" y="1"/>
                      <a:pt x="244" y="1"/>
                    </a:cubicBezTo>
                    <a:cubicBezTo>
                      <a:pt x="0" y="2"/>
                      <a:pt x="0" y="380"/>
                      <a:pt x="244" y="3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8"/>
              <p:cNvSpPr/>
              <p:nvPr/>
            </p:nvSpPr>
            <p:spPr>
              <a:xfrm>
                <a:off x="10841525" y="6036283"/>
                <a:ext cx="86267" cy="66857"/>
              </a:xfrm>
              <a:custGeom>
                <a:avLst/>
                <a:gdLst/>
                <a:ahLst/>
                <a:cxnLst/>
                <a:rect l="l" t="t" r="r" b="b"/>
                <a:pathLst>
                  <a:path w="720" h="558" extrusionOk="0">
                    <a:moveTo>
                      <a:pt x="360" y="557"/>
                    </a:moveTo>
                    <a:cubicBezTo>
                      <a:pt x="719" y="557"/>
                      <a:pt x="720" y="1"/>
                      <a:pt x="360" y="1"/>
                    </a:cubicBezTo>
                    <a:cubicBezTo>
                      <a:pt x="0" y="1"/>
                      <a:pt x="0" y="557"/>
                      <a:pt x="360" y="5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8"/>
              <p:cNvSpPr/>
              <p:nvPr/>
            </p:nvSpPr>
            <p:spPr>
              <a:xfrm>
                <a:off x="11501345" y="6344926"/>
                <a:ext cx="27917" cy="21687"/>
              </a:xfrm>
              <a:custGeom>
                <a:avLst/>
                <a:gdLst/>
                <a:ahLst/>
                <a:cxnLst/>
                <a:rect l="l" t="t" r="r" b="b"/>
                <a:pathLst>
                  <a:path w="233" h="181" extrusionOk="0">
                    <a:moveTo>
                      <a:pt x="116" y="180"/>
                    </a:moveTo>
                    <a:cubicBezTo>
                      <a:pt x="232" y="180"/>
                      <a:pt x="232" y="1"/>
                      <a:pt x="116" y="1"/>
                    </a:cubicBezTo>
                    <a:cubicBezTo>
                      <a:pt x="0" y="1"/>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8"/>
              <p:cNvSpPr/>
              <p:nvPr/>
            </p:nvSpPr>
            <p:spPr>
              <a:xfrm>
                <a:off x="11677353" y="6158614"/>
                <a:ext cx="26479" cy="20728"/>
              </a:xfrm>
              <a:custGeom>
                <a:avLst/>
                <a:gdLst/>
                <a:ahLst/>
                <a:cxnLst/>
                <a:rect l="l" t="t" r="r" b="b"/>
                <a:pathLst>
                  <a:path w="221" h="173" extrusionOk="0">
                    <a:moveTo>
                      <a:pt x="109" y="172"/>
                    </a:moveTo>
                    <a:cubicBezTo>
                      <a:pt x="221" y="172"/>
                      <a:pt x="221" y="0"/>
                      <a:pt x="109" y="0"/>
                    </a:cubicBezTo>
                    <a:cubicBezTo>
                      <a:pt x="0" y="0"/>
                      <a:pt x="0" y="172"/>
                      <a:pt x="109"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8"/>
              <p:cNvSpPr/>
              <p:nvPr/>
            </p:nvSpPr>
            <p:spPr>
              <a:xfrm>
                <a:off x="11749122" y="6148669"/>
                <a:ext cx="57990" cy="61465"/>
              </a:xfrm>
              <a:custGeom>
                <a:avLst/>
                <a:gdLst/>
                <a:ahLst/>
                <a:cxnLst/>
                <a:rect l="l" t="t" r="r" b="b"/>
                <a:pathLst>
                  <a:path w="484" h="513" extrusionOk="0">
                    <a:moveTo>
                      <a:pt x="425" y="373"/>
                    </a:moveTo>
                    <a:cubicBezTo>
                      <a:pt x="431" y="365"/>
                      <a:pt x="435" y="355"/>
                      <a:pt x="440" y="345"/>
                    </a:cubicBezTo>
                    <a:cubicBezTo>
                      <a:pt x="477" y="269"/>
                      <a:pt x="483" y="188"/>
                      <a:pt x="440" y="114"/>
                    </a:cubicBezTo>
                    <a:cubicBezTo>
                      <a:pt x="399" y="44"/>
                      <a:pt x="322" y="0"/>
                      <a:pt x="242" y="0"/>
                    </a:cubicBezTo>
                    <a:cubicBezTo>
                      <a:pt x="162" y="0"/>
                      <a:pt x="85" y="44"/>
                      <a:pt x="45" y="114"/>
                    </a:cubicBezTo>
                    <a:cubicBezTo>
                      <a:pt x="0" y="188"/>
                      <a:pt x="8" y="271"/>
                      <a:pt x="45" y="345"/>
                    </a:cubicBezTo>
                    <a:cubicBezTo>
                      <a:pt x="50" y="354"/>
                      <a:pt x="53" y="363"/>
                      <a:pt x="58" y="373"/>
                    </a:cubicBezTo>
                    <a:cubicBezTo>
                      <a:pt x="128" y="513"/>
                      <a:pt x="357" y="513"/>
                      <a:pt x="425"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8"/>
              <p:cNvSpPr/>
              <p:nvPr/>
            </p:nvSpPr>
            <p:spPr>
              <a:xfrm>
                <a:off x="11239070" y="5772929"/>
                <a:ext cx="26958" cy="20968"/>
              </a:xfrm>
              <a:custGeom>
                <a:avLst/>
                <a:gdLst/>
                <a:ahLst/>
                <a:cxnLst/>
                <a:rect l="l" t="t" r="r" b="b"/>
                <a:pathLst>
                  <a:path w="225" h="175" extrusionOk="0">
                    <a:moveTo>
                      <a:pt x="112" y="175"/>
                    </a:moveTo>
                    <a:cubicBezTo>
                      <a:pt x="225" y="175"/>
                      <a:pt x="225"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8"/>
              <p:cNvSpPr/>
              <p:nvPr/>
            </p:nvSpPr>
            <p:spPr>
              <a:xfrm>
                <a:off x="11744809" y="4952316"/>
                <a:ext cx="20009" cy="15336"/>
              </a:xfrm>
              <a:custGeom>
                <a:avLst/>
                <a:gdLst/>
                <a:ahLst/>
                <a:cxnLst/>
                <a:rect l="l" t="t" r="r" b="b"/>
                <a:pathLst>
                  <a:path w="167" h="128" extrusionOk="0">
                    <a:moveTo>
                      <a:pt x="83" y="128"/>
                    </a:moveTo>
                    <a:cubicBezTo>
                      <a:pt x="166" y="128"/>
                      <a:pt x="166" y="0"/>
                      <a:pt x="83" y="0"/>
                    </a:cubicBezTo>
                    <a:cubicBezTo>
                      <a:pt x="1" y="0"/>
                      <a:pt x="1" y="128"/>
                      <a:pt x="83"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8"/>
              <p:cNvSpPr/>
              <p:nvPr/>
            </p:nvSpPr>
            <p:spPr>
              <a:xfrm>
                <a:off x="11662735" y="4788289"/>
                <a:ext cx="20728" cy="16295"/>
              </a:xfrm>
              <a:custGeom>
                <a:avLst/>
                <a:gdLst/>
                <a:ahLst/>
                <a:cxnLst/>
                <a:rect l="l" t="t" r="r" b="b"/>
                <a:pathLst>
                  <a:path w="173" h="136" extrusionOk="0">
                    <a:moveTo>
                      <a:pt x="86" y="136"/>
                    </a:moveTo>
                    <a:cubicBezTo>
                      <a:pt x="172" y="136"/>
                      <a:pt x="172" y="1"/>
                      <a:pt x="86" y="1"/>
                    </a:cubicBezTo>
                    <a:cubicBezTo>
                      <a:pt x="0" y="1"/>
                      <a:pt x="0" y="136"/>
                      <a:pt x="8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
              <p:cNvSpPr/>
              <p:nvPr/>
            </p:nvSpPr>
            <p:spPr>
              <a:xfrm>
                <a:off x="11844255" y="4607847"/>
                <a:ext cx="19530" cy="15336"/>
              </a:xfrm>
              <a:custGeom>
                <a:avLst/>
                <a:gdLst/>
                <a:ahLst/>
                <a:cxnLst/>
                <a:rect l="l" t="t" r="r" b="b"/>
                <a:pathLst>
                  <a:path w="163" h="128" extrusionOk="0">
                    <a:moveTo>
                      <a:pt x="83" y="127"/>
                    </a:moveTo>
                    <a:cubicBezTo>
                      <a:pt x="163" y="127"/>
                      <a:pt x="163" y="2"/>
                      <a:pt x="83" y="2"/>
                    </a:cubicBezTo>
                    <a:cubicBezTo>
                      <a:pt x="1" y="1"/>
                      <a:pt x="1" y="127"/>
                      <a:pt x="83" y="1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8"/>
              <p:cNvSpPr/>
              <p:nvPr/>
            </p:nvSpPr>
            <p:spPr>
              <a:xfrm>
                <a:off x="12117193" y="4584244"/>
                <a:ext cx="51041" cy="49124"/>
              </a:xfrm>
              <a:custGeom>
                <a:avLst/>
                <a:gdLst/>
                <a:ahLst/>
                <a:cxnLst/>
                <a:rect l="l" t="t" r="r" b="b"/>
                <a:pathLst>
                  <a:path w="426" h="410" extrusionOk="0">
                    <a:moveTo>
                      <a:pt x="109" y="356"/>
                    </a:moveTo>
                    <a:cubicBezTo>
                      <a:pt x="114" y="359"/>
                      <a:pt x="121" y="363"/>
                      <a:pt x="126" y="367"/>
                    </a:cubicBezTo>
                    <a:lnTo>
                      <a:pt x="62" y="303"/>
                    </a:lnTo>
                    <a:cubicBezTo>
                      <a:pt x="101" y="373"/>
                      <a:pt x="175" y="410"/>
                      <a:pt x="255" y="399"/>
                    </a:cubicBezTo>
                    <a:cubicBezTo>
                      <a:pt x="344" y="387"/>
                      <a:pt x="425" y="306"/>
                      <a:pt x="421" y="211"/>
                    </a:cubicBezTo>
                    <a:cubicBezTo>
                      <a:pt x="417" y="125"/>
                      <a:pt x="364" y="55"/>
                      <a:pt x="281" y="27"/>
                    </a:cubicBezTo>
                    <a:cubicBezTo>
                      <a:pt x="198" y="0"/>
                      <a:pt x="105" y="47"/>
                      <a:pt x="63" y="121"/>
                    </a:cubicBezTo>
                    <a:lnTo>
                      <a:pt x="127" y="56"/>
                    </a:lnTo>
                    <a:cubicBezTo>
                      <a:pt x="122" y="61"/>
                      <a:pt x="115" y="64"/>
                      <a:pt x="110" y="68"/>
                    </a:cubicBezTo>
                    <a:cubicBezTo>
                      <a:pt x="0" y="136"/>
                      <a:pt x="0" y="287"/>
                      <a:pt x="109" y="3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8"/>
              <p:cNvSpPr/>
              <p:nvPr/>
            </p:nvSpPr>
            <p:spPr>
              <a:xfrm>
                <a:off x="11574552" y="3372194"/>
                <a:ext cx="51760" cy="51880"/>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
              <p:cNvSpPr/>
              <p:nvPr/>
            </p:nvSpPr>
            <p:spPr>
              <a:xfrm>
                <a:off x="10900833" y="3000049"/>
                <a:ext cx="47686" cy="49124"/>
              </a:xfrm>
              <a:custGeom>
                <a:avLst/>
                <a:gdLst/>
                <a:ahLst/>
                <a:cxnLst/>
                <a:rect l="l" t="t" r="r" b="b"/>
                <a:pathLst>
                  <a:path w="398" h="410" extrusionOk="0">
                    <a:moveTo>
                      <a:pt x="345" y="306"/>
                    </a:moveTo>
                    <a:cubicBezTo>
                      <a:pt x="349" y="301"/>
                      <a:pt x="353" y="293"/>
                      <a:pt x="357" y="288"/>
                    </a:cubicBezTo>
                    <a:lnTo>
                      <a:pt x="293" y="351"/>
                    </a:lnTo>
                    <a:cubicBezTo>
                      <a:pt x="361" y="313"/>
                      <a:pt x="398" y="240"/>
                      <a:pt x="387" y="165"/>
                    </a:cubicBezTo>
                    <a:cubicBezTo>
                      <a:pt x="376" y="77"/>
                      <a:pt x="297" y="0"/>
                      <a:pt x="206" y="3"/>
                    </a:cubicBezTo>
                    <a:cubicBezTo>
                      <a:pt x="121" y="8"/>
                      <a:pt x="53" y="59"/>
                      <a:pt x="26" y="139"/>
                    </a:cubicBezTo>
                    <a:cubicBezTo>
                      <a:pt x="0" y="220"/>
                      <a:pt x="45" y="312"/>
                      <a:pt x="117" y="351"/>
                    </a:cubicBezTo>
                    <a:lnTo>
                      <a:pt x="54" y="288"/>
                    </a:lnTo>
                    <a:cubicBezTo>
                      <a:pt x="58" y="293"/>
                      <a:pt x="61" y="301"/>
                      <a:pt x="65" y="306"/>
                    </a:cubicBezTo>
                    <a:cubicBezTo>
                      <a:pt x="134" y="409"/>
                      <a:pt x="276" y="409"/>
                      <a:pt x="345" y="3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
              <p:cNvSpPr/>
              <p:nvPr/>
            </p:nvSpPr>
            <p:spPr>
              <a:xfrm>
                <a:off x="10605370" y="3153052"/>
                <a:ext cx="21327" cy="16534"/>
              </a:xfrm>
              <a:custGeom>
                <a:avLst/>
                <a:gdLst/>
                <a:ahLst/>
                <a:cxnLst/>
                <a:rect l="l" t="t" r="r" b="b"/>
                <a:pathLst>
                  <a:path w="178" h="138" extrusionOk="0">
                    <a:moveTo>
                      <a:pt x="89" y="137"/>
                    </a:moveTo>
                    <a:cubicBezTo>
                      <a:pt x="178" y="137"/>
                      <a:pt x="178" y="0"/>
                      <a:pt x="89" y="0"/>
                    </a:cubicBezTo>
                    <a:cubicBezTo>
                      <a:pt x="0" y="0"/>
                      <a:pt x="0" y="137"/>
                      <a:pt x="89" y="1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
              <p:cNvSpPr/>
              <p:nvPr/>
            </p:nvSpPr>
            <p:spPr>
              <a:xfrm>
                <a:off x="10515988" y="2988187"/>
                <a:ext cx="24802" cy="19170"/>
              </a:xfrm>
              <a:custGeom>
                <a:avLst/>
                <a:gdLst/>
                <a:ahLst/>
                <a:cxnLst/>
                <a:rect l="l" t="t" r="r" b="b"/>
                <a:pathLst>
                  <a:path w="207" h="160" extrusionOk="0">
                    <a:moveTo>
                      <a:pt x="103" y="159"/>
                    </a:moveTo>
                    <a:cubicBezTo>
                      <a:pt x="207" y="159"/>
                      <a:pt x="207" y="0"/>
                      <a:pt x="103" y="0"/>
                    </a:cubicBezTo>
                    <a:cubicBezTo>
                      <a:pt x="1" y="0"/>
                      <a:pt x="1"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8"/>
              <p:cNvSpPr/>
              <p:nvPr/>
            </p:nvSpPr>
            <p:spPr>
              <a:xfrm>
                <a:off x="10429003" y="3147421"/>
                <a:ext cx="35345" cy="27677"/>
              </a:xfrm>
              <a:custGeom>
                <a:avLst/>
                <a:gdLst/>
                <a:ahLst/>
                <a:cxnLst/>
                <a:rect l="l" t="t" r="r" b="b"/>
                <a:pathLst>
                  <a:path w="295" h="231" extrusionOk="0">
                    <a:moveTo>
                      <a:pt x="147" y="231"/>
                    </a:moveTo>
                    <a:cubicBezTo>
                      <a:pt x="295" y="231"/>
                      <a:pt x="295"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8"/>
              <p:cNvSpPr/>
              <p:nvPr/>
            </p:nvSpPr>
            <p:spPr>
              <a:xfrm>
                <a:off x="10174636" y="3345715"/>
                <a:ext cx="64940" cy="63262"/>
              </a:xfrm>
              <a:custGeom>
                <a:avLst/>
                <a:gdLst/>
                <a:ahLst/>
                <a:cxnLst/>
                <a:rect l="l" t="t" r="r" b="b"/>
                <a:pathLst>
                  <a:path w="542" h="528" extrusionOk="0">
                    <a:moveTo>
                      <a:pt x="271" y="528"/>
                    </a:moveTo>
                    <a:cubicBezTo>
                      <a:pt x="410" y="528"/>
                      <a:pt x="541" y="407"/>
                      <a:pt x="535" y="264"/>
                    </a:cubicBezTo>
                    <a:cubicBezTo>
                      <a:pt x="528" y="121"/>
                      <a:pt x="419" y="0"/>
                      <a:pt x="271" y="0"/>
                    </a:cubicBezTo>
                    <a:cubicBezTo>
                      <a:pt x="132" y="0"/>
                      <a:pt x="0" y="122"/>
                      <a:pt x="8" y="264"/>
                    </a:cubicBezTo>
                    <a:cubicBezTo>
                      <a:pt x="14" y="408"/>
                      <a:pt x="124" y="528"/>
                      <a:pt x="271" y="5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8"/>
              <p:cNvSpPr/>
              <p:nvPr/>
            </p:nvSpPr>
            <p:spPr>
              <a:xfrm>
                <a:off x="9861560" y="3222785"/>
                <a:ext cx="37143" cy="28875"/>
              </a:xfrm>
              <a:custGeom>
                <a:avLst/>
                <a:gdLst/>
                <a:ahLst/>
                <a:cxnLst/>
                <a:rect l="l" t="t" r="r" b="b"/>
                <a:pathLst>
                  <a:path w="310" h="241" extrusionOk="0">
                    <a:moveTo>
                      <a:pt x="155" y="241"/>
                    </a:moveTo>
                    <a:cubicBezTo>
                      <a:pt x="309" y="241"/>
                      <a:pt x="309" y="0"/>
                      <a:pt x="155" y="0"/>
                    </a:cubicBezTo>
                    <a:cubicBezTo>
                      <a:pt x="1" y="0"/>
                      <a:pt x="0"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8"/>
              <p:cNvSpPr/>
              <p:nvPr/>
            </p:nvSpPr>
            <p:spPr>
              <a:xfrm>
                <a:off x="9818786" y="2974768"/>
                <a:ext cx="29235" cy="22525"/>
              </a:xfrm>
              <a:custGeom>
                <a:avLst/>
                <a:gdLst/>
                <a:ahLst/>
                <a:cxnLst/>
                <a:rect l="l" t="t" r="r" b="b"/>
                <a:pathLst>
                  <a:path w="244" h="188"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8"/>
              <p:cNvSpPr/>
              <p:nvPr/>
            </p:nvSpPr>
            <p:spPr>
              <a:xfrm>
                <a:off x="9654041" y="2826556"/>
                <a:ext cx="20129" cy="15336"/>
              </a:xfrm>
              <a:custGeom>
                <a:avLst/>
                <a:gdLst/>
                <a:ahLst/>
                <a:cxnLst/>
                <a:rect l="l" t="t" r="r" b="b"/>
                <a:pathLst>
                  <a:path w="168" h="128" extrusionOk="0">
                    <a:moveTo>
                      <a:pt x="84" y="128"/>
                    </a:moveTo>
                    <a:cubicBezTo>
                      <a:pt x="167" y="128"/>
                      <a:pt x="167" y="0"/>
                      <a:pt x="84" y="0"/>
                    </a:cubicBezTo>
                    <a:cubicBezTo>
                      <a:pt x="1" y="0"/>
                      <a:pt x="1"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8"/>
              <p:cNvSpPr/>
              <p:nvPr/>
            </p:nvSpPr>
            <p:spPr>
              <a:xfrm>
                <a:off x="9456226" y="3383097"/>
                <a:ext cx="30193" cy="23484"/>
              </a:xfrm>
              <a:custGeom>
                <a:avLst/>
                <a:gdLst/>
                <a:ahLst/>
                <a:cxnLst/>
                <a:rect l="l" t="t" r="r" b="b"/>
                <a:pathLst>
                  <a:path w="252" h="196" extrusionOk="0">
                    <a:moveTo>
                      <a:pt x="126" y="196"/>
                    </a:moveTo>
                    <a:cubicBezTo>
                      <a:pt x="251" y="196"/>
                      <a:pt x="251" y="2"/>
                      <a:pt x="126" y="2"/>
                    </a:cubicBezTo>
                    <a:cubicBezTo>
                      <a:pt x="1" y="1"/>
                      <a:pt x="0" y="196"/>
                      <a:pt x="126"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8"/>
              <p:cNvSpPr/>
              <p:nvPr/>
            </p:nvSpPr>
            <p:spPr>
              <a:xfrm>
                <a:off x="9596170" y="3336250"/>
                <a:ext cx="30553" cy="23723"/>
              </a:xfrm>
              <a:custGeom>
                <a:avLst/>
                <a:gdLst/>
                <a:ahLst/>
                <a:cxnLst/>
                <a:rect l="l" t="t" r="r" b="b"/>
                <a:pathLst>
                  <a:path w="255" h="198" extrusionOk="0">
                    <a:moveTo>
                      <a:pt x="128" y="198"/>
                    </a:moveTo>
                    <a:cubicBezTo>
                      <a:pt x="255" y="198"/>
                      <a:pt x="255" y="1"/>
                      <a:pt x="128" y="1"/>
                    </a:cubicBezTo>
                    <a:cubicBezTo>
                      <a:pt x="2" y="0"/>
                      <a:pt x="1" y="198"/>
                      <a:pt x="128" y="19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8"/>
              <p:cNvSpPr/>
              <p:nvPr/>
            </p:nvSpPr>
            <p:spPr>
              <a:xfrm>
                <a:off x="9405545" y="3226978"/>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8"/>
              <p:cNvSpPr/>
              <p:nvPr/>
            </p:nvSpPr>
            <p:spPr>
              <a:xfrm>
                <a:off x="9364688" y="3787593"/>
                <a:ext cx="26239" cy="20369"/>
              </a:xfrm>
              <a:custGeom>
                <a:avLst/>
                <a:gdLst/>
                <a:ahLst/>
                <a:cxnLst/>
                <a:rect l="l" t="t" r="r" b="b"/>
                <a:pathLst>
                  <a:path w="219" h="170" extrusionOk="0">
                    <a:moveTo>
                      <a:pt x="110" y="169"/>
                    </a:moveTo>
                    <a:cubicBezTo>
                      <a:pt x="219" y="169"/>
                      <a:pt x="219" y="0"/>
                      <a:pt x="110" y="0"/>
                    </a:cubicBezTo>
                    <a:cubicBezTo>
                      <a:pt x="1" y="0"/>
                      <a:pt x="1" y="169"/>
                      <a:pt x="110"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8"/>
              <p:cNvSpPr/>
              <p:nvPr/>
            </p:nvSpPr>
            <p:spPr>
              <a:xfrm>
                <a:off x="9406623" y="4010329"/>
                <a:ext cx="24442" cy="18931"/>
              </a:xfrm>
              <a:custGeom>
                <a:avLst/>
                <a:gdLst/>
                <a:ahLst/>
                <a:cxnLst/>
                <a:rect l="l" t="t" r="r" b="b"/>
                <a:pathLst>
                  <a:path w="204" h="158" extrusionOk="0">
                    <a:moveTo>
                      <a:pt x="102" y="158"/>
                    </a:moveTo>
                    <a:cubicBezTo>
                      <a:pt x="203" y="158"/>
                      <a:pt x="203" y="1"/>
                      <a:pt x="102" y="1"/>
                    </a:cubicBezTo>
                    <a:cubicBezTo>
                      <a:pt x="1"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8"/>
              <p:cNvSpPr/>
              <p:nvPr/>
            </p:nvSpPr>
            <p:spPr>
              <a:xfrm>
                <a:off x="10330275" y="4028901"/>
                <a:ext cx="22405" cy="34027"/>
              </a:xfrm>
              <a:custGeom>
                <a:avLst/>
                <a:gdLst/>
                <a:ahLst/>
                <a:cxnLst/>
                <a:rect l="l" t="t" r="r" b="b"/>
                <a:pathLst>
                  <a:path w="187" h="284" extrusionOk="0">
                    <a:moveTo>
                      <a:pt x="183" y="167"/>
                    </a:moveTo>
                    <a:cubicBezTo>
                      <a:pt x="185" y="152"/>
                      <a:pt x="186" y="141"/>
                      <a:pt x="185" y="125"/>
                    </a:cubicBezTo>
                    <a:cubicBezTo>
                      <a:pt x="182" y="94"/>
                      <a:pt x="170" y="59"/>
                      <a:pt x="140" y="46"/>
                    </a:cubicBezTo>
                    <a:cubicBezTo>
                      <a:pt x="138" y="45"/>
                      <a:pt x="136" y="45"/>
                      <a:pt x="134" y="43"/>
                    </a:cubicBezTo>
                    <a:lnTo>
                      <a:pt x="169" y="90"/>
                    </a:lnTo>
                    <a:cubicBezTo>
                      <a:pt x="162" y="73"/>
                      <a:pt x="155" y="55"/>
                      <a:pt x="145" y="40"/>
                    </a:cubicBezTo>
                    <a:cubicBezTo>
                      <a:pt x="120" y="1"/>
                      <a:pt x="66" y="1"/>
                      <a:pt x="41" y="40"/>
                    </a:cubicBezTo>
                    <a:cubicBezTo>
                      <a:pt x="30" y="55"/>
                      <a:pt x="24" y="72"/>
                      <a:pt x="18" y="90"/>
                    </a:cubicBezTo>
                    <a:lnTo>
                      <a:pt x="53" y="43"/>
                    </a:lnTo>
                    <a:cubicBezTo>
                      <a:pt x="50" y="45"/>
                      <a:pt x="49" y="45"/>
                      <a:pt x="46" y="46"/>
                    </a:cubicBezTo>
                    <a:cubicBezTo>
                      <a:pt x="17" y="59"/>
                      <a:pt x="4" y="94"/>
                      <a:pt x="2" y="125"/>
                    </a:cubicBezTo>
                    <a:cubicBezTo>
                      <a:pt x="1" y="140"/>
                      <a:pt x="2" y="152"/>
                      <a:pt x="3" y="167"/>
                    </a:cubicBezTo>
                    <a:cubicBezTo>
                      <a:pt x="17" y="283"/>
                      <a:pt x="172" y="283"/>
                      <a:pt x="183"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8"/>
              <p:cNvSpPr/>
              <p:nvPr/>
            </p:nvSpPr>
            <p:spPr>
              <a:xfrm>
                <a:off x="10380238" y="3817068"/>
                <a:ext cx="27917" cy="27318"/>
              </a:xfrm>
              <a:custGeom>
                <a:avLst/>
                <a:gdLst/>
                <a:ahLst/>
                <a:cxnLst/>
                <a:rect l="l" t="t" r="r" b="b"/>
                <a:pathLst>
                  <a:path w="233" h="228" extrusionOk="0">
                    <a:moveTo>
                      <a:pt x="197" y="84"/>
                    </a:moveTo>
                    <a:cubicBezTo>
                      <a:pt x="191" y="73"/>
                      <a:pt x="185" y="59"/>
                      <a:pt x="177" y="48"/>
                    </a:cubicBezTo>
                    <a:cubicBezTo>
                      <a:pt x="152" y="0"/>
                      <a:pt x="77" y="0"/>
                      <a:pt x="53" y="48"/>
                    </a:cubicBezTo>
                    <a:cubicBezTo>
                      <a:pt x="46" y="59"/>
                      <a:pt x="39" y="72"/>
                      <a:pt x="33" y="84"/>
                    </a:cubicBezTo>
                    <a:cubicBezTo>
                      <a:pt x="0" y="148"/>
                      <a:pt x="40" y="228"/>
                      <a:pt x="116" y="228"/>
                    </a:cubicBezTo>
                    <a:cubicBezTo>
                      <a:pt x="191" y="228"/>
                      <a:pt x="232" y="148"/>
                      <a:pt x="197" y="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8"/>
              <p:cNvSpPr/>
              <p:nvPr/>
            </p:nvSpPr>
            <p:spPr>
              <a:xfrm>
                <a:off x="10143125" y="4151232"/>
                <a:ext cx="22765" cy="17373"/>
              </a:xfrm>
              <a:custGeom>
                <a:avLst/>
                <a:gdLst/>
                <a:ahLst/>
                <a:cxnLst/>
                <a:rect l="l" t="t" r="r" b="b"/>
                <a:pathLst>
                  <a:path w="190" h="145" extrusionOk="0">
                    <a:moveTo>
                      <a:pt x="97" y="145"/>
                    </a:moveTo>
                    <a:cubicBezTo>
                      <a:pt x="190" y="145"/>
                      <a:pt x="190" y="0"/>
                      <a:pt x="97" y="0"/>
                    </a:cubicBezTo>
                    <a:cubicBezTo>
                      <a:pt x="1" y="0"/>
                      <a:pt x="1" y="145"/>
                      <a:pt x="97"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8"/>
              <p:cNvSpPr/>
              <p:nvPr/>
            </p:nvSpPr>
            <p:spPr>
              <a:xfrm>
                <a:off x="10646946" y="4153029"/>
                <a:ext cx="78119" cy="60746"/>
              </a:xfrm>
              <a:custGeom>
                <a:avLst/>
                <a:gdLst/>
                <a:ahLst/>
                <a:cxnLst/>
                <a:rect l="l" t="t" r="r" b="b"/>
                <a:pathLst>
                  <a:path w="652" h="507" extrusionOk="0">
                    <a:moveTo>
                      <a:pt x="326" y="506"/>
                    </a:moveTo>
                    <a:cubicBezTo>
                      <a:pt x="651" y="506"/>
                      <a:pt x="651" y="1"/>
                      <a:pt x="326" y="1"/>
                    </a:cubicBezTo>
                    <a:cubicBezTo>
                      <a:pt x="2" y="0"/>
                      <a:pt x="0" y="506"/>
                      <a:pt x="326"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8"/>
              <p:cNvSpPr/>
              <p:nvPr/>
            </p:nvSpPr>
            <p:spPr>
              <a:xfrm>
                <a:off x="12619816" y="5777482"/>
                <a:ext cx="31032" cy="32949"/>
              </a:xfrm>
              <a:custGeom>
                <a:avLst/>
                <a:gdLst/>
                <a:ahLst/>
                <a:cxnLst/>
                <a:rect l="l" t="t" r="r" b="b"/>
                <a:pathLst>
                  <a:path w="259" h="275" extrusionOk="0">
                    <a:moveTo>
                      <a:pt x="82" y="249"/>
                    </a:moveTo>
                    <a:cubicBezTo>
                      <a:pt x="114" y="264"/>
                      <a:pt x="141" y="275"/>
                      <a:pt x="178" y="259"/>
                    </a:cubicBezTo>
                    <a:cubicBezTo>
                      <a:pt x="224" y="238"/>
                      <a:pt x="259" y="201"/>
                      <a:pt x="259" y="147"/>
                    </a:cubicBezTo>
                    <a:cubicBezTo>
                      <a:pt x="259" y="59"/>
                      <a:pt x="160" y="1"/>
                      <a:pt x="82" y="45"/>
                    </a:cubicBezTo>
                    <a:cubicBezTo>
                      <a:pt x="11" y="88"/>
                      <a:pt x="1" y="211"/>
                      <a:pt x="82" y="2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8"/>
              <p:cNvSpPr/>
              <p:nvPr/>
            </p:nvSpPr>
            <p:spPr>
              <a:xfrm>
                <a:off x="12802773" y="5941269"/>
                <a:ext cx="29834" cy="23124"/>
              </a:xfrm>
              <a:custGeom>
                <a:avLst/>
                <a:gdLst/>
                <a:ahLst/>
                <a:cxnLst/>
                <a:rect l="l" t="t" r="r" b="b"/>
                <a:pathLst>
                  <a:path w="249" h="193" extrusionOk="0">
                    <a:moveTo>
                      <a:pt x="125" y="192"/>
                    </a:moveTo>
                    <a:cubicBezTo>
                      <a:pt x="247" y="192"/>
                      <a:pt x="248" y="1"/>
                      <a:pt x="125" y="1"/>
                    </a:cubicBezTo>
                    <a:cubicBezTo>
                      <a:pt x="1" y="1"/>
                      <a:pt x="1"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8"/>
              <p:cNvSpPr/>
              <p:nvPr/>
            </p:nvSpPr>
            <p:spPr>
              <a:xfrm>
                <a:off x="12594895" y="6148909"/>
                <a:ext cx="36783" cy="28516"/>
              </a:xfrm>
              <a:custGeom>
                <a:avLst/>
                <a:gdLst/>
                <a:ahLst/>
                <a:cxnLst/>
                <a:rect l="l" t="t" r="r" b="b"/>
                <a:pathLst>
                  <a:path w="307" h="238" extrusionOk="0">
                    <a:moveTo>
                      <a:pt x="154" y="237"/>
                    </a:moveTo>
                    <a:cubicBezTo>
                      <a:pt x="307" y="237"/>
                      <a:pt x="307" y="0"/>
                      <a:pt x="154" y="0"/>
                    </a:cubicBezTo>
                    <a:cubicBezTo>
                      <a:pt x="1" y="0"/>
                      <a:pt x="1" y="237"/>
                      <a:pt x="154"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8"/>
              <p:cNvSpPr/>
              <p:nvPr/>
            </p:nvSpPr>
            <p:spPr>
              <a:xfrm>
                <a:off x="12449439" y="6447249"/>
                <a:ext cx="35585" cy="27318"/>
              </a:xfrm>
              <a:custGeom>
                <a:avLst/>
                <a:gdLst/>
                <a:ahLst/>
                <a:cxnLst/>
                <a:rect l="l" t="t" r="r" b="b"/>
                <a:pathLst>
                  <a:path w="297" h="228" extrusionOk="0">
                    <a:moveTo>
                      <a:pt x="149" y="228"/>
                    </a:moveTo>
                    <a:cubicBezTo>
                      <a:pt x="296" y="228"/>
                      <a:pt x="296" y="0"/>
                      <a:pt x="149" y="0"/>
                    </a:cubicBezTo>
                    <a:cubicBezTo>
                      <a:pt x="2" y="0"/>
                      <a:pt x="1" y="228"/>
                      <a:pt x="149"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8"/>
              <p:cNvSpPr/>
              <p:nvPr/>
            </p:nvSpPr>
            <p:spPr>
              <a:xfrm>
                <a:off x="12485623" y="6767994"/>
                <a:ext cx="24083" cy="28276"/>
              </a:xfrm>
              <a:custGeom>
                <a:avLst/>
                <a:gdLst/>
                <a:ahLst/>
                <a:cxnLst/>
                <a:rect l="l" t="t" r="r" b="b"/>
                <a:pathLst>
                  <a:path w="201" h="236" extrusionOk="0">
                    <a:moveTo>
                      <a:pt x="168" y="164"/>
                    </a:moveTo>
                    <a:cubicBezTo>
                      <a:pt x="174" y="156"/>
                      <a:pt x="172" y="157"/>
                      <a:pt x="167" y="165"/>
                    </a:cubicBezTo>
                    <a:cubicBezTo>
                      <a:pt x="201" y="142"/>
                      <a:pt x="201" y="96"/>
                      <a:pt x="167" y="71"/>
                    </a:cubicBezTo>
                    <a:cubicBezTo>
                      <a:pt x="174" y="80"/>
                      <a:pt x="174" y="81"/>
                      <a:pt x="168" y="73"/>
                    </a:cubicBezTo>
                    <a:cubicBezTo>
                      <a:pt x="121" y="1"/>
                      <a:pt x="1" y="25"/>
                      <a:pt x="1" y="118"/>
                    </a:cubicBezTo>
                    <a:cubicBezTo>
                      <a:pt x="1" y="209"/>
                      <a:pt x="121" y="236"/>
                      <a:pt x="168"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8"/>
              <p:cNvSpPr/>
              <p:nvPr/>
            </p:nvSpPr>
            <p:spPr>
              <a:xfrm>
                <a:off x="12816672" y="6736722"/>
                <a:ext cx="72129" cy="55954"/>
              </a:xfrm>
              <a:custGeom>
                <a:avLst/>
                <a:gdLst/>
                <a:ahLst/>
                <a:cxnLst/>
                <a:rect l="l" t="t" r="r" b="b"/>
                <a:pathLst>
                  <a:path w="602" h="467" extrusionOk="0">
                    <a:moveTo>
                      <a:pt x="301" y="466"/>
                    </a:moveTo>
                    <a:cubicBezTo>
                      <a:pt x="601" y="466"/>
                      <a:pt x="602" y="0"/>
                      <a:pt x="301" y="0"/>
                    </a:cubicBezTo>
                    <a:cubicBezTo>
                      <a:pt x="1" y="0"/>
                      <a:pt x="1" y="466"/>
                      <a:pt x="301" y="4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8"/>
              <p:cNvSpPr/>
              <p:nvPr/>
            </p:nvSpPr>
            <p:spPr>
              <a:xfrm>
                <a:off x="13221406" y="6587911"/>
                <a:ext cx="33548" cy="26239"/>
              </a:xfrm>
              <a:custGeom>
                <a:avLst/>
                <a:gdLst/>
                <a:ahLst/>
                <a:cxnLst/>
                <a:rect l="l" t="t" r="r" b="b"/>
                <a:pathLst>
                  <a:path w="280" h="219" extrusionOk="0">
                    <a:moveTo>
                      <a:pt x="140" y="218"/>
                    </a:moveTo>
                    <a:cubicBezTo>
                      <a:pt x="280" y="218"/>
                      <a:pt x="280" y="1"/>
                      <a:pt x="140" y="1"/>
                    </a:cubicBezTo>
                    <a:cubicBezTo>
                      <a:pt x="0" y="2"/>
                      <a:pt x="0" y="218"/>
                      <a:pt x="140"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8"/>
              <p:cNvSpPr/>
              <p:nvPr/>
            </p:nvSpPr>
            <p:spPr>
              <a:xfrm>
                <a:off x="13253876" y="6730731"/>
                <a:ext cx="26958" cy="20968"/>
              </a:xfrm>
              <a:custGeom>
                <a:avLst/>
                <a:gdLst/>
                <a:ahLst/>
                <a:cxnLst/>
                <a:rect l="l" t="t" r="r" b="b"/>
                <a:pathLst>
                  <a:path w="225" h="175" extrusionOk="0">
                    <a:moveTo>
                      <a:pt x="113" y="175"/>
                    </a:moveTo>
                    <a:cubicBezTo>
                      <a:pt x="225" y="175"/>
                      <a:pt x="225" y="1"/>
                      <a:pt x="113" y="1"/>
                    </a:cubicBezTo>
                    <a:cubicBezTo>
                      <a:pt x="0" y="1"/>
                      <a:pt x="0"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8"/>
              <p:cNvSpPr/>
              <p:nvPr/>
            </p:nvSpPr>
            <p:spPr>
              <a:xfrm>
                <a:off x="13239378" y="6337258"/>
                <a:ext cx="32709" cy="25401"/>
              </a:xfrm>
              <a:custGeom>
                <a:avLst/>
                <a:gdLst/>
                <a:ahLst/>
                <a:cxnLst/>
                <a:rect l="l" t="t" r="r" b="b"/>
                <a:pathLst>
                  <a:path w="273" h="212" extrusionOk="0">
                    <a:moveTo>
                      <a:pt x="136" y="211"/>
                    </a:moveTo>
                    <a:cubicBezTo>
                      <a:pt x="272" y="211"/>
                      <a:pt x="272" y="1"/>
                      <a:pt x="136" y="1"/>
                    </a:cubicBezTo>
                    <a:cubicBezTo>
                      <a:pt x="0" y="1"/>
                      <a:pt x="0" y="211"/>
                      <a:pt x="136"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8"/>
              <p:cNvSpPr/>
              <p:nvPr/>
            </p:nvSpPr>
            <p:spPr>
              <a:xfrm>
                <a:off x="13391423" y="6120034"/>
                <a:ext cx="20369" cy="15935"/>
              </a:xfrm>
              <a:custGeom>
                <a:avLst/>
                <a:gdLst/>
                <a:ahLst/>
                <a:cxnLst/>
                <a:rect l="l" t="t" r="r" b="b"/>
                <a:pathLst>
                  <a:path w="170" h="133" extrusionOk="0">
                    <a:moveTo>
                      <a:pt x="85" y="133"/>
                    </a:moveTo>
                    <a:cubicBezTo>
                      <a:pt x="170" y="133"/>
                      <a:pt x="170" y="1"/>
                      <a:pt x="85" y="1"/>
                    </a:cubicBezTo>
                    <a:cubicBezTo>
                      <a:pt x="1" y="1"/>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
              <p:cNvSpPr/>
              <p:nvPr/>
            </p:nvSpPr>
            <p:spPr>
              <a:xfrm>
                <a:off x="13370575" y="5691215"/>
                <a:ext cx="27078" cy="21087"/>
              </a:xfrm>
              <a:custGeom>
                <a:avLst/>
                <a:gdLst/>
                <a:ahLst/>
                <a:cxnLst/>
                <a:rect l="l" t="t" r="r" b="b"/>
                <a:pathLst>
                  <a:path w="226" h="176" extrusionOk="0">
                    <a:moveTo>
                      <a:pt x="113" y="176"/>
                    </a:moveTo>
                    <a:cubicBezTo>
                      <a:pt x="225" y="176"/>
                      <a:pt x="225" y="1"/>
                      <a:pt x="113" y="1"/>
                    </a:cubicBezTo>
                    <a:cubicBezTo>
                      <a:pt x="1" y="2"/>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8"/>
              <p:cNvSpPr/>
              <p:nvPr/>
            </p:nvSpPr>
            <p:spPr>
              <a:xfrm>
                <a:off x="13331156" y="5257605"/>
                <a:ext cx="58350" cy="61106"/>
              </a:xfrm>
              <a:custGeom>
                <a:avLst/>
                <a:gdLst/>
                <a:ahLst/>
                <a:cxnLst/>
                <a:rect l="l" t="t" r="r" b="b"/>
                <a:pathLst>
                  <a:path w="487" h="510" extrusionOk="0">
                    <a:moveTo>
                      <a:pt x="454" y="351"/>
                    </a:moveTo>
                    <a:cubicBezTo>
                      <a:pt x="457" y="341"/>
                      <a:pt x="463" y="328"/>
                      <a:pt x="467" y="318"/>
                    </a:cubicBezTo>
                    <a:lnTo>
                      <a:pt x="308" y="478"/>
                    </a:lnTo>
                    <a:cubicBezTo>
                      <a:pt x="347" y="473"/>
                      <a:pt x="388" y="442"/>
                      <a:pt x="417" y="416"/>
                    </a:cubicBezTo>
                    <a:cubicBezTo>
                      <a:pt x="461" y="375"/>
                      <a:pt x="487" y="305"/>
                      <a:pt x="487" y="246"/>
                    </a:cubicBezTo>
                    <a:cubicBezTo>
                      <a:pt x="487" y="120"/>
                      <a:pt x="376" y="0"/>
                      <a:pt x="246" y="6"/>
                    </a:cubicBezTo>
                    <a:cubicBezTo>
                      <a:pt x="122" y="11"/>
                      <a:pt x="1" y="111"/>
                      <a:pt x="7" y="246"/>
                    </a:cubicBezTo>
                    <a:cubicBezTo>
                      <a:pt x="11" y="344"/>
                      <a:pt x="78" y="462"/>
                      <a:pt x="186" y="478"/>
                    </a:cubicBezTo>
                    <a:lnTo>
                      <a:pt x="27" y="318"/>
                    </a:lnTo>
                    <a:cubicBezTo>
                      <a:pt x="30" y="328"/>
                      <a:pt x="36" y="341"/>
                      <a:pt x="40" y="351"/>
                    </a:cubicBezTo>
                    <a:cubicBezTo>
                      <a:pt x="57" y="396"/>
                      <a:pt x="77" y="432"/>
                      <a:pt x="117" y="462"/>
                    </a:cubicBezTo>
                    <a:cubicBezTo>
                      <a:pt x="152" y="490"/>
                      <a:pt x="199" y="510"/>
                      <a:pt x="245" y="507"/>
                    </a:cubicBezTo>
                    <a:cubicBezTo>
                      <a:pt x="283" y="506"/>
                      <a:pt x="319" y="496"/>
                      <a:pt x="354" y="479"/>
                    </a:cubicBezTo>
                    <a:cubicBezTo>
                      <a:pt x="408" y="453"/>
                      <a:pt x="434" y="402"/>
                      <a:pt x="454" y="35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8"/>
              <p:cNvSpPr/>
              <p:nvPr/>
            </p:nvSpPr>
            <p:spPr>
              <a:xfrm>
                <a:off x="12598489" y="5398148"/>
                <a:ext cx="29834" cy="23004"/>
              </a:xfrm>
              <a:custGeom>
                <a:avLst/>
                <a:gdLst/>
                <a:ahLst/>
                <a:cxnLst/>
                <a:rect l="l" t="t" r="r" b="b"/>
                <a:pathLst>
                  <a:path w="249" h="192" extrusionOk="0">
                    <a:moveTo>
                      <a:pt x="124" y="192"/>
                    </a:moveTo>
                    <a:cubicBezTo>
                      <a:pt x="247" y="192"/>
                      <a:pt x="248" y="1"/>
                      <a:pt x="124" y="1"/>
                    </a:cubicBezTo>
                    <a:cubicBezTo>
                      <a:pt x="0" y="1"/>
                      <a:pt x="0" y="192"/>
                      <a:pt x="124"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8"/>
              <p:cNvSpPr/>
              <p:nvPr/>
            </p:nvSpPr>
            <p:spPr>
              <a:xfrm>
                <a:off x="12537983" y="5576313"/>
                <a:ext cx="22166" cy="17253"/>
              </a:xfrm>
              <a:custGeom>
                <a:avLst/>
                <a:gdLst/>
                <a:ahLst/>
                <a:cxnLst/>
                <a:rect l="l" t="t" r="r" b="b"/>
                <a:pathLst>
                  <a:path w="185" h="144" extrusionOk="0">
                    <a:moveTo>
                      <a:pt x="93" y="143"/>
                    </a:moveTo>
                    <a:cubicBezTo>
                      <a:pt x="185" y="143"/>
                      <a:pt x="185" y="1"/>
                      <a:pt x="93" y="1"/>
                    </a:cubicBezTo>
                    <a:cubicBezTo>
                      <a:pt x="0" y="1"/>
                      <a:pt x="0"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
              <p:cNvSpPr/>
              <p:nvPr/>
            </p:nvSpPr>
            <p:spPr>
              <a:xfrm>
                <a:off x="12388693" y="5632027"/>
                <a:ext cx="28756" cy="22405"/>
              </a:xfrm>
              <a:custGeom>
                <a:avLst/>
                <a:gdLst/>
                <a:ahLst/>
                <a:cxnLst/>
                <a:rect l="l" t="t" r="r" b="b"/>
                <a:pathLst>
                  <a:path w="240" h="187" extrusionOk="0">
                    <a:moveTo>
                      <a:pt x="119" y="187"/>
                    </a:moveTo>
                    <a:cubicBezTo>
                      <a:pt x="239" y="187"/>
                      <a:pt x="239" y="1"/>
                      <a:pt x="119" y="1"/>
                    </a:cubicBezTo>
                    <a:cubicBezTo>
                      <a:pt x="1" y="1"/>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8"/>
              <p:cNvSpPr/>
              <p:nvPr/>
            </p:nvSpPr>
            <p:spPr>
              <a:xfrm>
                <a:off x="12439974" y="5788865"/>
                <a:ext cx="31152" cy="24203"/>
              </a:xfrm>
              <a:custGeom>
                <a:avLst/>
                <a:gdLst/>
                <a:ahLst/>
                <a:cxnLst/>
                <a:rect l="l" t="t" r="r" b="b"/>
                <a:pathLst>
                  <a:path w="260" h="202" extrusionOk="0">
                    <a:moveTo>
                      <a:pt x="131" y="201"/>
                    </a:moveTo>
                    <a:cubicBezTo>
                      <a:pt x="259" y="201"/>
                      <a:pt x="259" y="1"/>
                      <a:pt x="131" y="1"/>
                    </a:cubicBezTo>
                    <a:cubicBezTo>
                      <a:pt x="2" y="1"/>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8"/>
              <p:cNvSpPr/>
              <p:nvPr/>
            </p:nvSpPr>
            <p:spPr>
              <a:xfrm>
                <a:off x="12945952" y="5831878"/>
                <a:ext cx="70451" cy="54875"/>
              </a:xfrm>
              <a:custGeom>
                <a:avLst/>
                <a:gdLst/>
                <a:ahLst/>
                <a:cxnLst/>
                <a:rect l="l" t="t" r="r" b="b"/>
                <a:pathLst>
                  <a:path w="588" h="458" extrusionOk="0">
                    <a:moveTo>
                      <a:pt x="295" y="458"/>
                    </a:moveTo>
                    <a:cubicBezTo>
                      <a:pt x="588" y="458"/>
                      <a:pt x="588" y="0"/>
                      <a:pt x="295" y="0"/>
                    </a:cubicBezTo>
                    <a:cubicBezTo>
                      <a:pt x="0" y="1"/>
                      <a:pt x="0" y="458"/>
                      <a:pt x="295" y="4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
              <p:cNvSpPr/>
              <p:nvPr/>
            </p:nvSpPr>
            <p:spPr>
              <a:xfrm>
                <a:off x="12980818" y="4712446"/>
                <a:ext cx="35825" cy="27797"/>
              </a:xfrm>
              <a:custGeom>
                <a:avLst/>
                <a:gdLst/>
                <a:ahLst/>
                <a:cxnLst/>
                <a:rect l="l" t="t" r="r" b="b"/>
                <a:pathLst>
                  <a:path w="299" h="232" extrusionOk="0">
                    <a:moveTo>
                      <a:pt x="149" y="232"/>
                    </a:moveTo>
                    <a:cubicBezTo>
                      <a:pt x="299" y="232"/>
                      <a:pt x="299" y="1"/>
                      <a:pt x="149" y="1"/>
                    </a:cubicBezTo>
                    <a:cubicBezTo>
                      <a:pt x="0" y="1"/>
                      <a:pt x="0" y="232"/>
                      <a:pt x="149" y="2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8"/>
              <p:cNvSpPr/>
              <p:nvPr/>
            </p:nvSpPr>
            <p:spPr>
              <a:xfrm>
                <a:off x="13018799" y="4474014"/>
                <a:ext cx="18212" cy="14138"/>
              </a:xfrm>
              <a:custGeom>
                <a:avLst/>
                <a:gdLst/>
                <a:ahLst/>
                <a:cxnLst/>
                <a:rect l="l" t="t" r="r" b="b"/>
                <a:pathLst>
                  <a:path w="152" h="118" extrusionOk="0">
                    <a:moveTo>
                      <a:pt x="77" y="118"/>
                    </a:moveTo>
                    <a:cubicBezTo>
                      <a:pt x="152" y="118"/>
                      <a:pt x="152" y="1"/>
                      <a:pt x="77" y="1"/>
                    </a:cubicBezTo>
                    <a:cubicBezTo>
                      <a:pt x="1" y="1"/>
                      <a:pt x="1" y="118"/>
                      <a:pt x="77"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8"/>
              <p:cNvSpPr/>
              <p:nvPr/>
            </p:nvSpPr>
            <p:spPr>
              <a:xfrm>
                <a:off x="12915279" y="4330595"/>
                <a:ext cx="26599" cy="20608"/>
              </a:xfrm>
              <a:custGeom>
                <a:avLst/>
                <a:gdLst/>
                <a:ahLst/>
                <a:cxnLst/>
                <a:rect l="l" t="t" r="r" b="b"/>
                <a:pathLst>
                  <a:path w="222" h="172" extrusionOk="0">
                    <a:moveTo>
                      <a:pt x="111" y="172"/>
                    </a:moveTo>
                    <a:cubicBezTo>
                      <a:pt x="222" y="172"/>
                      <a:pt x="222" y="1"/>
                      <a:pt x="111" y="1"/>
                    </a:cubicBezTo>
                    <a:cubicBezTo>
                      <a:pt x="2"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8"/>
              <p:cNvSpPr/>
              <p:nvPr/>
            </p:nvSpPr>
            <p:spPr>
              <a:xfrm>
                <a:off x="13119563" y="4231029"/>
                <a:ext cx="26839" cy="21207"/>
              </a:xfrm>
              <a:custGeom>
                <a:avLst/>
                <a:gdLst/>
                <a:ahLst/>
                <a:cxnLst/>
                <a:rect l="l" t="t" r="r" b="b"/>
                <a:pathLst>
                  <a:path w="224" h="177" extrusionOk="0">
                    <a:moveTo>
                      <a:pt x="112" y="177"/>
                    </a:moveTo>
                    <a:cubicBezTo>
                      <a:pt x="224" y="177"/>
                      <a:pt x="224" y="3"/>
                      <a:pt x="112" y="3"/>
                    </a:cubicBezTo>
                    <a:cubicBezTo>
                      <a:pt x="0" y="1"/>
                      <a:pt x="0" y="177"/>
                      <a:pt x="112"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
              <p:cNvSpPr/>
              <p:nvPr/>
            </p:nvSpPr>
            <p:spPr>
              <a:xfrm>
                <a:off x="13191333" y="3971150"/>
                <a:ext cx="28995" cy="26958"/>
              </a:xfrm>
              <a:custGeom>
                <a:avLst/>
                <a:gdLst/>
                <a:ahLst/>
                <a:cxnLst/>
                <a:rect l="l" t="t" r="r" b="b"/>
                <a:pathLst>
                  <a:path w="242" h="225" extrusionOk="0">
                    <a:moveTo>
                      <a:pt x="125" y="207"/>
                    </a:moveTo>
                    <a:cubicBezTo>
                      <a:pt x="136" y="203"/>
                      <a:pt x="147" y="201"/>
                      <a:pt x="159" y="197"/>
                    </a:cubicBezTo>
                    <a:cubicBezTo>
                      <a:pt x="241" y="171"/>
                      <a:pt x="242" y="54"/>
                      <a:pt x="159" y="29"/>
                    </a:cubicBezTo>
                    <a:cubicBezTo>
                      <a:pt x="147" y="26"/>
                      <a:pt x="136" y="23"/>
                      <a:pt x="125" y="19"/>
                    </a:cubicBezTo>
                    <a:cubicBezTo>
                      <a:pt x="64" y="1"/>
                      <a:pt x="2" y="50"/>
                      <a:pt x="2" y="112"/>
                    </a:cubicBezTo>
                    <a:cubicBezTo>
                      <a:pt x="0" y="175"/>
                      <a:pt x="64" y="224"/>
                      <a:pt x="125"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8"/>
              <p:cNvSpPr/>
              <p:nvPr/>
            </p:nvSpPr>
            <p:spPr>
              <a:xfrm>
                <a:off x="11135550" y="5033910"/>
                <a:ext cx="35465" cy="27438"/>
              </a:xfrm>
              <a:custGeom>
                <a:avLst/>
                <a:gdLst/>
                <a:ahLst/>
                <a:cxnLst/>
                <a:rect l="l" t="t" r="r" b="b"/>
                <a:pathLst>
                  <a:path w="296" h="229" extrusionOk="0">
                    <a:moveTo>
                      <a:pt x="148" y="228"/>
                    </a:moveTo>
                    <a:cubicBezTo>
                      <a:pt x="296" y="228"/>
                      <a:pt x="296" y="1"/>
                      <a:pt x="148" y="1"/>
                    </a:cubicBezTo>
                    <a:cubicBezTo>
                      <a:pt x="0" y="1"/>
                      <a:pt x="0" y="228"/>
                      <a:pt x="148"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8"/>
              <p:cNvSpPr/>
              <p:nvPr/>
            </p:nvSpPr>
            <p:spPr>
              <a:xfrm>
                <a:off x="10127429" y="6080854"/>
                <a:ext cx="31152" cy="24203"/>
              </a:xfrm>
              <a:custGeom>
                <a:avLst/>
                <a:gdLst/>
                <a:ahLst/>
                <a:cxnLst/>
                <a:rect l="l" t="t" r="r" b="b"/>
                <a:pathLst>
                  <a:path w="260" h="202" extrusionOk="0">
                    <a:moveTo>
                      <a:pt x="130" y="201"/>
                    </a:moveTo>
                    <a:cubicBezTo>
                      <a:pt x="259" y="201"/>
                      <a:pt x="259" y="1"/>
                      <a:pt x="130" y="1"/>
                    </a:cubicBezTo>
                    <a:cubicBezTo>
                      <a:pt x="0" y="1"/>
                      <a:pt x="0"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8"/>
              <p:cNvSpPr/>
              <p:nvPr/>
            </p:nvSpPr>
            <p:spPr>
              <a:xfrm>
                <a:off x="9513019" y="6605764"/>
                <a:ext cx="33428" cy="25760"/>
              </a:xfrm>
              <a:custGeom>
                <a:avLst/>
                <a:gdLst/>
                <a:ahLst/>
                <a:cxnLst/>
                <a:rect l="l" t="t" r="r" b="b"/>
                <a:pathLst>
                  <a:path w="279" h="215" extrusionOk="0">
                    <a:moveTo>
                      <a:pt x="139" y="215"/>
                    </a:moveTo>
                    <a:cubicBezTo>
                      <a:pt x="278" y="215"/>
                      <a:pt x="278" y="1"/>
                      <a:pt x="139" y="1"/>
                    </a:cubicBezTo>
                    <a:cubicBezTo>
                      <a:pt x="2" y="1"/>
                      <a:pt x="1"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8"/>
              <p:cNvSpPr/>
              <p:nvPr/>
            </p:nvSpPr>
            <p:spPr>
              <a:xfrm>
                <a:off x="9345517" y="6531239"/>
                <a:ext cx="29834" cy="23004"/>
              </a:xfrm>
              <a:custGeom>
                <a:avLst/>
                <a:gdLst/>
                <a:ahLst/>
                <a:cxnLst/>
                <a:rect l="l" t="t" r="r" b="b"/>
                <a:pathLst>
                  <a:path w="249"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8"/>
              <p:cNvSpPr/>
              <p:nvPr/>
            </p:nvSpPr>
            <p:spPr>
              <a:xfrm>
                <a:off x="9389729" y="6282623"/>
                <a:ext cx="23124" cy="17972"/>
              </a:xfrm>
              <a:custGeom>
                <a:avLst/>
                <a:gdLst/>
                <a:ahLst/>
                <a:cxnLst/>
                <a:rect l="l" t="t" r="r" b="b"/>
                <a:pathLst>
                  <a:path w="193" h="150" extrusionOk="0">
                    <a:moveTo>
                      <a:pt x="96" y="150"/>
                    </a:moveTo>
                    <a:cubicBezTo>
                      <a:pt x="191" y="150"/>
                      <a:pt x="192" y="1"/>
                      <a:pt x="96" y="1"/>
                    </a:cubicBezTo>
                    <a:cubicBezTo>
                      <a:pt x="0" y="1"/>
                      <a:pt x="0"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8"/>
              <p:cNvSpPr/>
              <p:nvPr/>
            </p:nvSpPr>
            <p:spPr>
              <a:xfrm>
                <a:off x="9518770" y="6265489"/>
                <a:ext cx="80396" cy="66617"/>
              </a:xfrm>
              <a:custGeom>
                <a:avLst/>
                <a:gdLst/>
                <a:ahLst/>
                <a:cxnLst/>
                <a:rect l="l" t="t" r="r" b="b"/>
                <a:pathLst>
                  <a:path w="671" h="556" extrusionOk="0">
                    <a:moveTo>
                      <a:pt x="106" y="400"/>
                    </a:moveTo>
                    <a:cubicBezTo>
                      <a:pt x="128" y="437"/>
                      <a:pt x="153" y="473"/>
                      <a:pt x="188" y="499"/>
                    </a:cubicBezTo>
                    <a:cubicBezTo>
                      <a:pt x="227" y="530"/>
                      <a:pt x="283" y="555"/>
                      <a:pt x="336" y="552"/>
                    </a:cubicBezTo>
                    <a:cubicBezTo>
                      <a:pt x="378" y="551"/>
                      <a:pt x="421" y="541"/>
                      <a:pt x="458" y="518"/>
                    </a:cubicBezTo>
                    <a:cubicBezTo>
                      <a:pt x="505" y="490"/>
                      <a:pt x="537" y="446"/>
                      <a:pt x="564" y="400"/>
                    </a:cubicBezTo>
                    <a:cubicBezTo>
                      <a:pt x="671" y="228"/>
                      <a:pt x="533" y="2"/>
                      <a:pt x="336" y="2"/>
                    </a:cubicBezTo>
                    <a:cubicBezTo>
                      <a:pt x="137" y="1"/>
                      <a:pt x="0" y="228"/>
                      <a:pt x="106" y="4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8"/>
              <p:cNvSpPr/>
              <p:nvPr/>
            </p:nvSpPr>
            <p:spPr>
              <a:xfrm>
                <a:off x="9767146" y="6386023"/>
                <a:ext cx="27557" cy="21327"/>
              </a:xfrm>
              <a:custGeom>
                <a:avLst/>
                <a:gdLst/>
                <a:ahLst/>
                <a:cxnLst/>
                <a:rect l="l" t="t" r="r" b="b"/>
                <a:pathLst>
                  <a:path w="230" h="178" extrusionOk="0">
                    <a:moveTo>
                      <a:pt x="114" y="178"/>
                    </a:moveTo>
                    <a:cubicBezTo>
                      <a:pt x="227" y="178"/>
                      <a:pt x="229" y="1"/>
                      <a:pt x="114" y="1"/>
                    </a:cubicBezTo>
                    <a:cubicBezTo>
                      <a:pt x="0" y="1"/>
                      <a:pt x="0" y="178"/>
                      <a:pt x="114"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8"/>
              <p:cNvSpPr/>
              <p:nvPr/>
            </p:nvSpPr>
            <p:spPr>
              <a:xfrm>
                <a:off x="9718980" y="6525128"/>
                <a:ext cx="30193" cy="23364"/>
              </a:xfrm>
              <a:custGeom>
                <a:avLst/>
                <a:gdLst/>
                <a:ahLst/>
                <a:cxnLst/>
                <a:rect l="l" t="t" r="r" b="b"/>
                <a:pathLst>
                  <a:path w="252" h="195" extrusionOk="0">
                    <a:moveTo>
                      <a:pt x="126" y="195"/>
                    </a:moveTo>
                    <a:cubicBezTo>
                      <a:pt x="252" y="195"/>
                      <a:pt x="252" y="1"/>
                      <a:pt x="126" y="1"/>
                    </a:cubicBezTo>
                    <a:cubicBezTo>
                      <a:pt x="1" y="2"/>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
              <p:cNvSpPr/>
              <p:nvPr/>
            </p:nvSpPr>
            <p:spPr>
              <a:xfrm>
                <a:off x="9565617" y="6774583"/>
                <a:ext cx="21447" cy="23244"/>
              </a:xfrm>
              <a:custGeom>
                <a:avLst/>
                <a:gdLst/>
                <a:ahLst/>
                <a:cxnLst/>
                <a:rect l="l" t="t" r="r" b="b"/>
                <a:pathLst>
                  <a:path w="179" h="194" extrusionOk="0">
                    <a:moveTo>
                      <a:pt x="168" y="90"/>
                    </a:moveTo>
                    <a:cubicBezTo>
                      <a:pt x="166" y="78"/>
                      <a:pt x="164" y="67"/>
                      <a:pt x="162" y="56"/>
                    </a:cubicBezTo>
                    <a:cubicBezTo>
                      <a:pt x="158" y="32"/>
                      <a:pt x="132" y="9"/>
                      <a:pt x="109" y="4"/>
                    </a:cubicBezTo>
                    <a:cubicBezTo>
                      <a:pt x="94" y="0"/>
                      <a:pt x="84" y="0"/>
                      <a:pt x="69" y="4"/>
                    </a:cubicBezTo>
                    <a:cubicBezTo>
                      <a:pt x="46" y="7"/>
                      <a:pt x="22" y="32"/>
                      <a:pt x="16" y="56"/>
                    </a:cubicBezTo>
                    <a:cubicBezTo>
                      <a:pt x="14" y="68"/>
                      <a:pt x="13" y="80"/>
                      <a:pt x="10" y="90"/>
                    </a:cubicBezTo>
                    <a:cubicBezTo>
                      <a:pt x="0" y="142"/>
                      <a:pt x="32" y="193"/>
                      <a:pt x="89" y="193"/>
                    </a:cubicBezTo>
                    <a:cubicBezTo>
                      <a:pt x="146" y="193"/>
                      <a:pt x="179" y="142"/>
                      <a:pt x="168" y="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
              <p:cNvSpPr/>
              <p:nvPr/>
            </p:nvSpPr>
            <p:spPr>
              <a:xfrm>
                <a:off x="10084176" y="6837007"/>
                <a:ext cx="23963" cy="18571"/>
              </a:xfrm>
              <a:custGeom>
                <a:avLst/>
                <a:gdLst/>
                <a:ahLst/>
                <a:cxnLst/>
                <a:rect l="l" t="t" r="r" b="b"/>
                <a:pathLst>
                  <a:path w="200" h="155" extrusionOk="0">
                    <a:moveTo>
                      <a:pt x="101" y="154"/>
                    </a:moveTo>
                    <a:cubicBezTo>
                      <a:pt x="200" y="154"/>
                      <a:pt x="200" y="0"/>
                      <a:pt x="101" y="0"/>
                    </a:cubicBezTo>
                    <a:cubicBezTo>
                      <a:pt x="1" y="0"/>
                      <a:pt x="0"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
              <p:cNvSpPr/>
              <p:nvPr/>
            </p:nvSpPr>
            <p:spPr>
              <a:xfrm>
                <a:off x="10166249" y="6762123"/>
                <a:ext cx="81714" cy="63502"/>
              </a:xfrm>
              <a:custGeom>
                <a:avLst/>
                <a:gdLst/>
                <a:ahLst/>
                <a:cxnLst/>
                <a:rect l="l" t="t" r="r" b="b"/>
                <a:pathLst>
                  <a:path w="682" h="530" extrusionOk="0">
                    <a:moveTo>
                      <a:pt x="341" y="529"/>
                    </a:moveTo>
                    <a:cubicBezTo>
                      <a:pt x="681" y="529"/>
                      <a:pt x="681" y="0"/>
                      <a:pt x="341" y="0"/>
                    </a:cubicBezTo>
                    <a:cubicBezTo>
                      <a:pt x="1" y="1"/>
                      <a:pt x="1" y="529"/>
                      <a:pt x="341" y="5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
              <p:cNvSpPr/>
              <p:nvPr/>
            </p:nvSpPr>
            <p:spPr>
              <a:xfrm>
                <a:off x="9362172" y="6863366"/>
                <a:ext cx="31511" cy="24442"/>
              </a:xfrm>
              <a:custGeom>
                <a:avLst/>
                <a:gdLst/>
                <a:ahLst/>
                <a:cxnLst/>
                <a:rect l="l" t="t" r="r" b="b"/>
                <a:pathLst>
                  <a:path w="263" h="204" extrusionOk="0">
                    <a:moveTo>
                      <a:pt x="131" y="203"/>
                    </a:moveTo>
                    <a:cubicBezTo>
                      <a:pt x="262" y="203"/>
                      <a:pt x="262" y="1"/>
                      <a:pt x="131" y="1"/>
                    </a:cubicBezTo>
                    <a:cubicBezTo>
                      <a:pt x="1" y="1"/>
                      <a:pt x="1"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8"/>
              <p:cNvSpPr/>
              <p:nvPr/>
            </p:nvSpPr>
            <p:spPr>
              <a:xfrm>
                <a:off x="9335693" y="6753376"/>
                <a:ext cx="14378" cy="10903"/>
              </a:xfrm>
              <a:custGeom>
                <a:avLst/>
                <a:gdLst/>
                <a:ahLst/>
                <a:cxnLst/>
                <a:rect l="l" t="t" r="r" b="b"/>
                <a:pathLst>
                  <a:path w="120" h="91" extrusionOk="0">
                    <a:moveTo>
                      <a:pt x="60" y="91"/>
                    </a:moveTo>
                    <a:cubicBezTo>
                      <a:pt x="119" y="91"/>
                      <a:pt x="119" y="0"/>
                      <a:pt x="60" y="0"/>
                    </a:cubicBezTo>
                    <a:cubicBezTo>
                      <a:pt x="0" y="0"/>
                      <a:pt x="0" y="91"/>
                      <a:pt x="60" y="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8"/>
              <p:cNvSpPr/>
              <p:nvPr/>
            </p:nvSpPr>
            <p:spPr>
              <a:xfrm>
                <a:off x="9523203" y="6007527"/>
                <a:ext cx="24682" cy="19170"/>
              </a:xfrm>
              <a:custGeom>
                <a:avLst/>
                <a:gdLst/>
                <a:ahLst/>
                <a:cxnLst/>
                <a:rect l="l" t="t" r="r" b="b"/>
                <a:pathLst>
                  <a:path w="206" h="160" extrusionOk="0">
                    <a:moveTo>
                      <a:pt x="103" y="159"/>
                    </a:moveTo>
                    <a:cubicBezTo>
                      <a:pt x="206" y="159"/>
                      <a:pt x="206" y="0"/>
                      <a:pt x="103" y="0"/>
                    </a:cubicBezTo>
                    <a:cubicBezTo>
                      <a:pt x="0" y="0"/>
                      <a:pt x="0"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
              <p:cNvSpPr/>
              <p:nvPr/>
            </p:nvSpPr>
            <p:spPr>
              <a:xfrm>
                <a:off x="9965080" y="5608663"/>
                <a:ext cx="28756" cy="22405"/>
              </a:xfrm>
              <a:custGeom>
                <a:avLst/>
                <a:gdLst/>
                <a:ahLst/>
                <a:cxnLst/>
                <a:rect l="l" t="t" r="r" b="b"/>
                <a:pathLst>
                  <a:path w="240" h="187" extrusionOk="0">
                    <a:moveTo>
                      <a:pt x="119" y="187"/>
                    </a:moveTo>
                    <a:cubicBezTo>
                      <a:pt x="239" y="187"/>
                      <a:pt x="239" y="1"/>
                      <a:pt x="119" y="1"/>
                    </a:cubicBezTo>
                    <a:cubicBezTo>
                      <a:pt x="1" y="2"/>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8"/>
              <p:cNvSpPr/>
              <p:nvPr/>
            </p:nvSpPr>
            <p:spPr>
              <a:xfrm>
                <a:off x="10024508" y="5370111"/>
                <a:ext cx="26719" cy="20728"/>
              </a:xfrm>
              <a:custGeom>
                <a:avLst/>
                <a:gdLst/>
                <a:ahLst/>
                <a:cxnLst/>
                <a:rect l="l" t="t" r="r" b="b"/>
                <a:pathLst>
                  <a:path w="223" h="173" extrusionOk="0">
                    <a:moveTo>
                      <a:pt x="111" y="173"/>
                    </a:moveTo>
                    <a:cubicBezTo>
                      <a:pt x="222" y="173"/>
                      <a:pt x="222" y="1"/>
                      <a:pt x="111" y="1"/>
                    </a:cubicBezTo>
                    <a:cubicBezTo>
                      <a:pt x="1" y="1"/>
                      <a:pt x="1" y="173"/>
                      <a:pt x="111"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8"/>
              <p:cNvSpPr/>
              <p:nvPr/>
            </p:nvSpPr>
            <p:spPr>
              <a:xfrm>
                <a:off x="10239096" y="5144619"/>
                <a:ext cx="64580" cy="63023"/>
              </a:xfrm>
              <a:custGeom>
                <a:avLst/>
                <a:gdLst/>
                <a:ahLst/>
                <a:cxnLst/>
                <a:rect l="l" t="t" r="r" b="b"/>
                <a:pathLst>
                  <a:path w="539" h="526" extrusionOk="0">
                    <a:moveTo>
                      <a:pt x="269" y="526"/>
                    </a:moveTo>
                    <a:cubicBezTo>
                      <a:pt x="406" y="526"/>
                      <a:pt x="538" y="404"/>
                      <a:pt x="532" y="263"/>
                    </a:cubicBezTo>
                    <a:cubicBezTo>
                      <a:pt x="525" y="121"/>
                      <a:pt x="416" y="0"/>
                      <a:pt x="269" y="0"/>
                    </a:cubicBezTo>
                    <a:cubicBezTo>
                      <a:pt x="132" y="0"/>
                      <a:pt x="0" y="122"/>
                      <a:pt x="8" y="263"/>
                    </a:cubicBezTo>
                    <a:cubicBezTo>
                      <a:pt x="14" y="405"/>
                      <a:pt x="122" y="526"/>
                      <a:pt x="269" y="52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
              <p:cNvSpPr/>
              <p:nvPr/>
            </p:nvSpPr>
            <p:spPr>
              <a:xfrm>
                <a:off x="10375206" y="5821215"/>
                <a:ext cx="37981" cy="29594"/>
              </a:xfrm>
              <a:custGeom>
                <a:avLst/>
                <a:gdLst/>
                <a:ahLst/>
                <a:cxnLst/>
                <a:rect l="l" t="t" r="r" b="b"/>
                <a:pathLst>
                  <a:path w="317" h="247" extrusionOk="0">
                    <a:moveTo>
                      <a:pt x="158" y="246"/>
                    </a:moveTo>
                    <a:cubicBezTo>
                      <a:pt x="316" y="246"/>
                      <a:pt x="316" y="1"/>
                      <a:pt x="158" y="1"/>
                    </a:cubicBezTo>
                    <a:cubicBezTo>
                      <a:pt x="0" y="1"/>
                      <a:pt x="0" y="246"/>
                      <a:pt x="158"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8"/>
              <p:cNvSpPr/>
              <p:nvPr/>
            </p:nvSpPr>
            <p:spPr>
              <a:xfrm>
                <a:off x="9543332" y="4790206"/>
                <a:ext cx="31152" cy="24083"/>
              </a:xfrm>
              <a:custGeom>
                <a:avLst/>
                <a:gdLst/>
                <a:ahLst/>
                <a:cxnLst/>
                <a:rect l="l" t="t" r="r" b="b"/>
                <a:pathLst>
                  <a:path w="260" h="201" extrusionOk="0">
                    <a:moveTo>
                      <a:pt x="131" y="201"/>
                    </a:moveTo>
                    <a:cubicBezTo>
                      <a:pt x="259" y="201"/>
                      <a:pt x="259" y="0"/>
                      <a:pt x="131" y="0"/>
                    </a:cubicBezTo>
                    <a:cubicBezTo>
                      <a:pt x="1" y="0"/>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8"/>
              <p:cNvSpPr/>
              <p:nvPr/>
            </p:nvSpPr>
            <p:spPr>
              <a:xfrm>
                <a:off x="9555553" y="4656253"/>
                <a:ext cx="30193" cy="23364"/>
              </a:xfrm>
              <a:custGeom>
                <a:avLst/>
                <a:gdLst/>
                <a:ahLst/>
                <a:cxnLst/>
                <a:rect l="l" t="t" r="r" b="b"/>
                <a:pathLst>
                  <a:path w="252" h="195" extrusionOk="0">
                    <a:moveTo>
                      <a:pt x="126" y="195"/>
                    </a:moveTo>
                    <a:cubicBezTo>
                      <a:pt x="251" y="195"/>
                      <a:pt x="251" y="1"/>
                      <a:pt x="126" y="1"/>
                    </a:cubicBezTo>
                    <a:cubicBezTo>
                      <a:pt x="0" y="1"/>
                      <a:pt x="0"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
              <p:cNvSpPr/>
              <p:nvPr/>
            </p:nvSpPr>
            <p:spPr>
              <a:xfrm>
                <a:off x="9871984" y="4295130"/>
                <a:ext cx="27917" cy="21687"/>
              </a:xfrm>
              <a:custGeom>
                <a:avLst/>
                <a:gdLst/>
                <a:ahLst/>
                <a:cxnLst/>
                <a:rect l="l" t="t" r="r" b="b"/>
                <a:pathLst>
                  <a:path w="233" h="181" extrusionOk="0">
                    <a:moveTo>
                      <a:pt x="117" y="181"/>
                    </a:moveTo>
                    <a:cubicBezTo>
                      <a:pt x="233" y="181"/>
                      <a:pt x="233" y="2"/>
                      <a:pt x="117" y="2"/>
                    </a:cubicBezTo>
                    <a:cubicBezTo>
                      <a:pt x="1" y="1"/>
                      <a:pt x="1" y="181"/>
                      <a:pt x="117"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
              <p:cNvSpPr/>
              <p:nvPr/>
            </p:nvSpPr>
            <p:spPr>
              <a:xfrm>
                <a:off x="9995752" y="4179149"/>
                <a:ext cx="25640" cy="20129"/>
              </a:xfrm>
              <a:custGeom>
                <a:avLst/>
                <a:gdLst/>
                <a:ahLst/>
                <a:cxnLst/>
                <a:rect l="l" t="t" r="r" b="b"/>
                <a:pathLst>
                  <a:path w="214" h="168"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
              <p:cNvSpPr/>
              <p:nvPr/>
            </p:nvSpPr>
            <p:spPr>
              <a:xfrm>
                <a:off x="10098074" y="3972588"/>
                <a:ext cx="31392" cy="24442"/>
              </a:xfrm>
              <a:custGeom>
                <a:avLst/>
                <a:gdLst/>
                <a:ahLst/>
                <a:cxnLst/>
                <a:rect l="l" t="t" r="r" b="b"/>
                <a:pathLst>
                  <a:path w="262" h="204" extrusionOk="0">
                    <a:moveTo>
                      <a:pt x="131" y="204"/>
                    </a:moveTo>
                    <a:cubicBezTo>
                      <a:pt x="262" y="204"/>
                      <a:pt x="262" y="0"/>
                      <a:pt x="131" y="0"/>
                    </a:cubicBezTo>
                    <a:cubicBezTo>
                      <a:pt x="0" y="0"/>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
              <p:cNvSpPr/>
              <p:nvPr/>
            </p:nvSpPr>
            <p:spPr>
              <a:xfrm>
                <a:off x="10203511" y="3872901"/>
                <a:ext cx="77281" cy="60147"/>
              </a:xfrm>
              <a:custGeom>
                <a:avLst/>
                <a:gdLst/>
                <a:ahLst/>
                <a:cxnLst/>
                <a:rect l="l" t="t" r="r" b="b"/>
                <a:pathLst>
                  <a:path w="645" h="502" extrusionOk="0">
                    <a:moveTo>
                      <a:pt x="323" y="501"/>
                    </a:moveTo>
                    <a:cubicBezTo>
                      <a:pt x="644" y="501"/>
                      <a:pt x="644" y="2"/>
                      <a:pt x="323" y="2"/>
                    </a:cubicBezTo>
                    <a:cubicBezTo>
                      <a:pt x="1" y="0"/>
                      <a:pt x="1" y="501"/>
                      <a:pt x="323" y="5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8"/>
              <p:cNvSpPr/>
              <p:nvPr/>
            </p:nvSpPr>
            <p:spPr>
              <a:xfrm>
                <a:off x="10726383" y="2871487"/>
                <a:ext cx="24442" cy="18931"/>
              </a:xfrm>
              <a:custGeom>
                <a:avLst/>
                <a:gdLst/>
                <a:ahLst/>
                <a:cxnLst/>
                <a:rect l="l" t="t" r="r" b="b"/>
                <a:pathLst>
                  <a:path w="204" h="158" extrusionOk="0">
                    <a:moveTo>
                      <a:pt x="102" y="158"/>
                    </a:moveTo>
                    <a:cubicBezTo>
                      <a:pt x="203" y="158"/>
                      <a:pt x="203" y="1"/>
                      <a:pt x="102" y="1"/>
                    </a:cubicBezTo>
                    <a:cubicBezTo>
                      <a:pt x="2"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8"/>
              <p:cNvSpPr/>
              <p:nvPr/>
            </p:nvSpPr>
            <p:spPr>
              <a:xfrm>
                <a:off x="10853506" y="2816372"/>
                <a:ext cx="15576" cy="12221"/>
              </a:xfrm>
              <a:custGeom>
                <a:avLst/>
                <a:gdLst/>
                <a:ahLst/>
                <a:cxnLst/>
                <a:rect l="l" t="t" r="r" b="b"/>
                <a:pathLst>
                  <a:path w="130" h="102" extrusionOk="0">
                    <a:moveTo>
                      <a:pt x="65" y="101"/>
                    </a:moveTo>
                    <a:cubicBezTo>
                      <a:pt x="129" y="101"/>
                      <a:pt x="129" y="1"/>
                      <a:pt x="65" y="1"/>
                    </a:cubicBezTo>
                    <a:cubicBezTo>
                      <a:pt x="1" y="1"/>
                      <a:pt x="1" y="101"/>
                      <a:pt x="65" y="1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
              <p:cNvSpPr/>
              <p:nvPr/>
            </p:nvSpPr>
            <p:spPr>
              <a:xfrm>
                <a:off x="11035385" y="2824160"/>
                <a:ext cx="25640" cy="20009"/>
              </a:xfrm>
              <a:custGeom>
                <a:avLst/>
                <a:gdLst/>
                <a:ahLst/>
                <a:cxnLst/>
                <a:rect l="l" t="t" r="r" b="b"/>
                <a:pathLst>
                  <a:path w="214" h="167"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
              <p:cNvSpPr/>
              <p:nvPr/>
            </p:nvSpPr>
            <p:spPr>
              <a:xfrm>
                <a:off x="11153762" y="2931394"/>
                <a:ext cx="80875" cy="62663"/>
              </a:xfrm>
              <a:custGeom>
                <a:avLst/>
                <a:gdLst/>
                <a:ahLst/>
                <a:cxnLst/>
                <a:rect l="l" t="t" r="r" b="b"/>
                <a:pathLst>
                  <a:path w="675" h="523" extrusionOk="0">
                    <a:moveTo>
                      <a:pt x="337" y="523"/>
                    </a:moveTo>
                    <a:cubicBezTo>
                      <a:pt x="673" y="523"/>
                      <a:pt x="674" y="1"/>
                      <a:pt x="337" y="1"/>
                    </a:cubicBezTo>
                    <a:cubicBezTo>
                      <a:pt x="0" y="1"/>
                      <a:pt x="0" y="523"/>
                      <a:pt x="337" y="5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
              <p:cNvSpPr/>
              <p:nvPr/>
            </p:nvSpPr>
            <p:spPr>
              <a:xfrm>
                <a:off x="9518650" y="4209582"/>
                <a:ext cx="22166" cy="17493"/>
              </a:xfrm>
              <a:custGeom>
                <a:avLst/>
                <a:gdLst/>
                <a:ahLst/>
                <a:cxnLst/>
                <a:rect l="l" t="t" r="r" b="b"/>
                <a:pathLst>
                  <a:path w="185" h="146" extrusionOk="0">
                    <a:moveTo>
                      <a:pt x="92" y="145"/>
                    </a:moveTo>
                    <a:cubicBezTo>
                      <a:pt x="185" y="145"/>
                      <a:pt x="185" y="3"/>
                      <a:pt x="92" y="3"/>
                    </a:cubicBezTo>
                    <a:cubicBezTo>
                      <a:pt x="0" y="1"/>
                      <a:pt x="0" y="145"/>
                      <a:pt x="92"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8"/>
              <p:cNvSpPr/>
              <p:nvPr/>
            </p:nvSpPr>
            <p:spPr>
              <a:xfrm>
                <a:off x="9534346" y="4027223"/>
                <a:ext cx="25640" cy="20009"/>
              </a:xfrm>
              <a:custGeom>
                <a:avLst/>
                <a:gdLst/>
                <a:ahLst/>
                <a:cxnLst/>
                <a:rect l="l" t="t" r="r" b="b"/>
                <a:pathLst>
                  <a:path w="214" h="167" extrusionOk="0">
                    <a:moveTo>
                      <a:pt x="107" y="166"/>
                    </a:moveTo>
                    <a:cubicBezTo>
                      <a:pt x="214" y="166"/>
                      <a:pt x="214" y="1"/>
                      <a:pt x="107" y="1"/>
                    </a:cubicBezTo>
                    <a:cubicBezTo>
                      <a:pt x="1" y="2"/>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8"/>
              <p:cNvSpPr/>
              <p:nvPr/>
            </p:nvSpPr>
            <p:spPr>
              <a:xfrm>
                <a:off x="9477434" y="3748773"/>
                <a:ext cx="81235" cy="63143"/>
              </a:xfrm>
              <a:custGeom>
                <a:avLst/>
                <a:gdLst/>
                <a:ahLst/>
                <a:cxnLst/>
                <a:rect l="l" t="t" r="r" b="b"/>
                <a:pathLst>
                  <a:path w="678" h="527" extrusionOk="0">
                    <a:moveTo>
                      <a:pt x="339" y="527"/>
                    </a:moveTo>
                    <a:cubicBezTo>
                      <a:pt x="677" y="527"/>
                      <a:pt x="677" y="1"/>
                      <a:pt x="339" y="1"/>
                    </a:cubicBezTo>
                    <a:cubicBezTo>
                      <a:pt x="1" y="1"/>
                      <a:pt x="0" y="527"/>
                      <a:pt x="339" y="5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8"/>
              <p:cNvSpPr/>
              <p:nvPr/>
            </p:nvSpPr>
            <p:spPr>
              <a:xfrm>
                <a:off x="9315324" y="3533465"/>
                <a:ext cx="55115" cy="48525"/>
              </a:xfrm>
              <a:custGeom>
                <a:avLst/>
                <a:gdLst/>
                <a:ahLst/>
                <a:cxnLst/>
                <a:rect l="l" t="t" r="r" b="b"/>
                <a:pathLst>
                  <a:path w="460" h="405" extrusionOk="0">
                    <a:moveTo>
                      <a:pt x="418" y="157"/>
                    </a:moveTo>
                    <a:cubicBezTo>
                      <a:pt x="391" y="72"/>
                      <a:pt x="325" y="1"/>
                      <a:pt x="230" y="1"/>
                    </a:cubicBezTo>
                    <a:cubicBezTo>
                      <a:pt x="135" y="1"/>
                      <a:pt x="69" y="72"/>
                      <a:pt x="41" y="157"/>
                    </a:cubicBezTo>
                    <a:cubicBezTo>
                      <a:pt x="0" y="279"/>
                      <a:pt x="109" y="404"/>
                      <a:pt x="230" y="404"/>
                    </a:cubicBezTo>
                    <a:cubicBezTo>
                      <a:pt x="351" y="404"/>
                      <a:pt x="459" y="278"/>
                      <a:pt x="418"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
              <p:cNvSpPr/>
              <p:nvPr/>
            </p:nvSpPr>
            <p:spPr>
              <a:xfrm>
                <a:off x="9465452" y="3172103"/>
                <a:ext cx="53198" cy="53797"/>
              </a:xfrm>
              <a:custGeom>
                <a:avLst/>
                <a:gdLst/>
                <a:ahLst/>
                <a:cxnLst/>
                <a:rect l="l" t="t" r="r" b="b"/>
                <a:pathLst>
                  <a:path w="444" h="449" extrusionOk="0">
                    <a:moveTo>
                      <a:pt x="333" y="390"/>
                    </a:moveTo>
                    <a:cubicBezTo>
                      <a:pt x="362" y="368"/>
                      <a:pt x="386" y="344"/>
                      <a:pt x="403" y="312"/>
                    </a:cubicBezTo>
                    <a:cubicBezTo>
                      <a:pt x="443" y="237"/>
                      <a:pt x="439" y="133"/>
                      <a:pt x="372" y="73"/>
                    </a:cubicBezTo>
                    <a:cubicBezTo>
                      <a:pt x="306" y="12"/>
                      <a:pt x="214" y="1"/>
                      <a:pt x="134" y="43"/>
                    </a:cubicBezTo>
                    <a:cubicBezTo>
                      <a:pt x="100" y="60"/>
                      <a:pt x="79" y="84"/>
                      <a:pt x="56" y="112"/>
                    </a:cubicBezTo>
                    <a:cubicBezTo>
                      <a:pt x="23" y="154"/>
                      <a:pt x="0" y="195"/>
                      <a:pt x="0" y="251"/>
                    </a:cubicBezTo>
                    <a:cubicBezTo>
                      <a:pt x="0" y="299"/>
                      <a:pt x="21" y="357"/>
                      <a:pt x="56" y="390"/>
                    </a:cubicBezTo>
                    <a:cubicBezTo>
                      <a:pt x="93" y="423"/>
                      <a:pt x="143" y="449"/>
                      <a:pt x="195" y="447"/>
                    </a:cubicBezTo>
                    <a:cubicBezTo>
                      <a:pt x="250" y="443"/>
                      <a:pt x="291" y="422"/>
                      <a:pt x="333"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
              <p:cNvSpPr/>
              <p:nvPr/>
            </p:nvSpPr>
            <p:spPr>
              <a:xfrm>
                <a:off x="9391526" y="2840934"/>
                <a:ext cx="42774" cy="33189"/>
              </a:xfrm>
              <a:custGeom>
                <a:avLst/>
                <a:gdLst/>
                <a:ahLst/>
                <a:cxnLst/>
                <a:rect l="l" t="t" r="r" b="b"/>
                <a:pathLst>
                  <a:path w="357" h="277" extrusionOk="0">
                    <a:moveTo>
                      <a:pt x="180" y="277"/>
                    </a:moveTo>
                    <a:cubicBezTo>
                      <a:pt x="357" y="277"/>
                      <a:pt x="357" y="0"/>
                      <a:pt x="180" y="0"/>
                    </a:cubicBezTo>
                    <a:cubicBezTo>
                      <a:pt x="0" y="0"/>
                      <a:pt x="0" y="277"/>
                      <a:pt x="180" y="2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
              <p:cNvSpPr/>
              <p:nvPr/>
            </p:nvSpPr>
            <p:spPr>
              <a:xfrm>
                <a:off x="9921108" y="2807745"/>
                <a:ext cx="23004" cy="17972"/>
              </a:xfrm>
              <a:custGeom>
                <a:avLst/>
                <a:gdLst/>
                <a:ahLst/>
                <a:cxnLst/>
                <a:rect l="l" t="t" r="r" b="b"/>
                <a:pathLst>
                  <a:path w="192" h="150" extrusionOk="0">
                    <a:moveTo>
                      <a:pt x="96" y="150"/>
                    </a:moveTo>
                    <a:cubicBezTo>
                      <a:pt x="191" y="150"/>
                      <a:pt x="192" y="0"/>
                      <a:pt x="96" y="0"/>
                    </a:cubicBezTo>
                    <a:cubicBezTo>
                      <a:pt x="1" y="0"/>
                      <a:pt x="1"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8"/>
              <p:cNvSpPr/>
              <p:nvPr/>
            </p:nvSpPr>
            <p:spPr>
              <a:xfrm>
                <a:off x="10127788" y="2749156"/>
                <a:ext cx="22286" cy="22286"/>
              </a:xfrm>
              <a:custGeom>
                <a:avLst/>
                <a:gdLst/>
                <a:ahLst/>
                <a:cxnLst/>
                <a:rect l="l" t="t" r="r" b="b"/>
                <a:pathLst>
                  <a:path w="186" h="186" extrusionOk="0">
                    <a:moveTo>
                      <a:pt x="43" y="135"/>
                    </a:moveTo>
                    <a:cubicBezTo>
                      <a:pt x="63" y="145"/>
                      <a:pt x="84" y="156"/>
                      <a:pt x="103" y="165"/>
                    </a:cubicBezTo>
                    <a:cubicBezTo>
                      <a:pt x="146" y="185"/>
                      <a:pt x="186" y="145"/>
                      <a:pt x="165" y="103"/>
                    </a:cubicBezTo>
                    <a:cubicBezTo>
                      <a:pt x="155" y="83"/>
                      <a:pt x="146" y="64"/>
                      <a:pt x="135" y="44"/>
                    </a:cubicBezTo>
                    <a:cubicBezTo>
                      <a:pt x="115" y="6"/>
                      <a:pt x="58" y="1"/>
                      <a:pt x="30" y="30"/>
                    </a:cubicBezTo>
                    <a:cubicBezTo>
                      <a:pt x="0" y="59"/>
                      <a:pt x="5" y="114"/>
                      <a:pt x="43"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8"/>
              <p:cNvSpPr/>
              <p:nvPr/>
            </p:nvSpPr>
            <p:spPr>
              <a:xfrm>
                <a:off x="10309667" y="2777792"/>
                <a:ext cx="40378" cy="31152"/>
              </a:xfrm>
              <a:custGeom>
                <a:avLst/>
                <a:gdLst/>
                <a:ahLst/>
                <a:cxnLst/>
                <a:rect l="l" t="t" r="r" b="b"/>
                <a:pathLst>
                  <a:path w="337" h="260" extrusionOk="0">
                    <a:moveTo>
                      <a:pt x="168" y="260"/>
                    </a:moveTo>
                    <a:cubicBezTo>
                      <a:pt x="336" y="260"/>
                      <a:pt x="336" y="0"/>
                      <a:pt x="168" y="0"/>
                    </a:cubicBezTo>
                    <a:cubicBezTo>
                      <a:pt x="1" y="0"/>
                      <a:pt x="1"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
              <p:cNvSpPr/>
              <p:nvPr/>
            </p:nvSpPr>
            <p:spPr>
              <a:xfrm>
                <a:off x="10782696" y="3206011"/>
                <a:ext cx="52120" cy="50921"/>
              </a:xfrm>
              <a:custGeom>
                <a:avLst/>
                <a:gdLst/>
                <a:ahLst/>
                <a:cxnLst/>
                <a:rect l="l" t="t" r="r" b="b"/>
                <a:pathLst>
                  <a:path w="435" h="425" extrusionOk="0">
                    <a:moveTo>
                      <a:pt x="217" y="424"/>
                    </a:moveTo>
                    <a:cubicBezTo>
                      <a:pt x="328" y="424"/>
                      <a:pt x="435" y="327"/>
                      <a:pt x="429" y="212"/>
                    </a:cubicBezTo>
                    <a:cubicBezTo>
                      <a:pt x="424" y="97"/>
                      <a:pt x="335" y="0"/>
                      <a:pt x="217" y="0"/>
                    </a:cubicBezTo>
                    <a:cubicBezTo>
                      <a:pt x="107" y="0"/>
                      <a:pt x="0" y="97"/>
                      <a:pt x="5" y="212"/>
                    </a:cubicBezTo>
                    <a:cubicBezTo>
                      <a:pt x="8" y="327"/>
                      <a:pt x="97" y="424"/>
                      <a:pt x="217" y="4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
              <p:cNvSpPr/>
              <p:nvPr/>
            </p:nvSpPr>
            <p:spPr>
              <a:xfrm>
                <a:off x="11431613" y="2776713"/>
                <a:ext cx="27438" cy="21447"/>
              </a:xfrm>
              <a:custGeom>
                <a:avLst/>
                <a:gdLst/>
                <a:ahLst/>
                <a:cxnLst/>
                <a:rect l="l" t="t" r="r" b="b"/>
                <a:pathLst>
                  <a:path w="229" h="179" extrusionOk="0">
                    <a:moveTo>
                      <a:pt x="113" y="179"/>
                    </a:moveTo>
                    <a:cubicBezTo>
                      <a:pt x="227" y="179"/>
                      <a:pt x="228" y="3"/>
                      <a:pt x="113" y="3"/>
                    </a:cubicBezTo>
                    <a:cubicBezTo>
                      <a:pt x="0" y="1"/>
                      <a:pt x="0" y="179"/>
                      <a:pt x="113"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8"/>
              <p:cNvSpPr/>
              <p:nvPr/>
            </p:nvSpPr>
            <p:spPr>
              <a:xfrm>
                <a:off x="11599593" y="2747958"/>
                <a:ext cx="41696" cy="32350"/>
              </a:xfrm>
              <a:custGeom>
                <a:avLst/>
                <a:gdLst/>
                <a:ahLst/>
                <a:cxnLst/>
                <a:rect l="l" t="t" r="r" b="b"/>
                <a:pathLst>
                  <a:path w="348" h="270" extrusionOk="0">
                    <a:moveTo>
                      <a:pt x="175" y="269"/>
                    </a:moveTo>
                    <a:cubicBezTo>
                      <a:pt x="348" y="269"/>
                      <a:pt x="348" y="0"/>
                      <a:pt x="175" y="0"/>
                    </a:cubicBezTo>
                    <a:cubicBezTo>
                      <a:pt x="2" y="1"/>
                      <a:pt x="1" y="269"/>
                      <a:pt x="175" y="2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8"/>
              <p:cNvSpPr/>
              <p:nvPr/>
            </p:nvSpPr>
            <p:spPr>
              <a:xfrm>
                <a:off x="11695804" y="3053726"/>
                <a:ext cx="36304" cy="28157"/>
              </a:xfrm>
              <a:custGeom>
                <a:avLst/>
                <a:gdLst/>
                <a:ahLst/>
                <a:cxnLst/>
                <a:rect l="l" t="t" r="r" b="b"/>
                <a:pathLst>
                  <a:path w="303" h="235" extrusionOk="0">
                    <a:moveTo>
                      <a:pt x="151" y="234"/>
                    </a:moveTo>
                    <a:cubicBezTo>
                      <a:pt x="301" y="234"/>
                      <a:pt x="302" y="0"/>
                      <a:pt x="151" y="0"/>
                    </a:cubicBezTo>
                    <a:cubicBezTo>
                      <a:pt x="0" y="1"/>
                      <a:pt x="0" y="234"/>
                      <a:pt x="151" y="2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
              <p:cNvSpPr/>
              <p:nvPr/>
            </p:nvSpPr>
            <p:spPr>
              <a:xfrm>
                <a:off x="11473188" y="4821358"/>
                <a:ext cx="26000" cy="20369"/>
              </a:xfrm>
              <a:custGeom>
                <a:avLst/>
                <a:gdLst/>
                <a:ahLst/>
                <a:cxnLst/>
                <a:rect l="l" t="t" r="r" b="b"/>
                <a:pathLst>
                  <a:path w="217" h="170" extrusionOk="0">
                    <a:moveTo>
                      <a:pt x="108" y="170"/>
                    </a:moveTo>
                    <a:cubicBezTo>
                      <a:pt x="216" y="170"/>
                      <a:pt x="216" y="1"/>
                      <a:pt x="108" y="1"/>
                    </a:cubicBezTo>
                    <a:cubicBezTo>
                      <a:pt x="0" y="1"/>
                      <a:pt x="0"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
              <p:cNvSpPr/>
              <p:nvPr/>
            </p:nvSpPr>
            <p:spPr>
              <a:xfrm>
                <a:off x="11669205" y="5070573"/>
                <a:ext cx="31032" cy="24083"/>
              </a:xfrm>
              <a:custGeom>
                <a:avLst/>
                <a:gdLst/>
                <a:ahLst/>
                <a:cxnLst/>
                <a:rect l="l" t="t" r="r" b="b"/>
                <a:pathLst>
                  <a:path w="259" h="201" extrusionOk="0">
                    <a:moveTo>
                      <a:pt x="129" y="201"/>
                    </a:moveTo>
                    <a:cubicBezTo>
                      <a:pt x="258" y="201"/>
                      <a:pt x="258"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8"/>
              <p:cNvSpPr/>
              <p:nvPr/>
            </p:nvSpPr>
            <p:spPr>
              <a:xfrm>
                <a:off x="11932798" y="4963818"/>
                <a:ext cx="52838" cy="55834"/>
              </a:xfrm>
              <a:custGeom>
                <a:avLst/>
                <a:gdLst/>
                <a:ahLst/>
                <a:cxnLst/>
                <a:rect l="l" t="t" r="r" b="b"/>
                <a:pathLst>
                  <a:path w="441" h="466" extrusionOk="0">
                    <a:moveTo>
                      <a:pt x="5" y="220"/>
                    </a:moveTo>
                    <a:cubicBezTo>
                      <a:pt x="1" y="247"/>
                      <a:pt x="9" y="278"/>
                      <a:pt x="13" y="305"/>
                    </a:cubicBezTo>
                    <a:cubicBezTo>
                      <a:pt x="21" y="349"/>
                      <a:pt x="57" y="391"/>
                      <a:pt x="90" y="417"/>
                    </a:cubicBezTo>
                    <a:cubicBezTo>
                      <a:pt x="127" y="444"/>
                      <a:pt x="174" y="465"/>
                      <a:pt x="221" y="463"/>
                    </a:cubicBezTo>
                    <a:cubicBezTo>
                      <a:pt x="259" y="462"/>
                      <a:pt x="296" y="452"/>
                      <a:pt x="330" y="434"/>
                    </a:cubicBezTo>
                    <a:cubicBezTo>
                      <a:pt x="371" y="412"/>
                      <a:pt x="421" y="354"/>
                      <a:pt x="428" y="305"/>
                    </a:cubicBezTo>
                    <a:cubicBezTo>
                      <a:pt x="432" y="278"/>
                      <a:pt x="441" y="248"/>
                      <a:pt x="436" y="220"/>
                    </a:cubicBezTo>
                    <a:cubicBezTo>
                      <a:pt x="428" y="160"/>
                      <a:pt x="417" y="111"/>
                      <a:pt x="373" y="67"/>
                    </a:cubicBezTo>
                    <a:cubicBezTo>
                      <a:pt x="336" y="30"/>
                      <a:pt x="274" y="0"/>
                      <a:pt x="220" y="4"/>
                    </a:cubicBezTo>
                    <a:cubicBezTo>
                      <a:pt x="164" y="6"/>
                      <a:pt x="106" y="25"/>
                      <a:pt x="67" y="67"/>
                    </a:cubicBezTo>
                    <a:cubicBezTo>
                      <a:pt x="26" y="111"/>
                      <a:pt x="13" y="159"/>
                      <a:pt x="5" y="2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8"/>
              <p:cNvSpPr/>
              <p:nvPr/>
            </p:nvSpPr>
            <p:spPr>
              <a:xfrm>
                <a:off x="12890597" y="5170499"/>
                <a:ext cx="29235" cy="22765"/>
              </a:xfrm>
              <a:custGeom>
                <a:avLst/>
                <a:gdLst/>
                <a:ahLst/>
                <a:cxnLst/>
                <a:rect l="l" t="t" r="r" b="b"/>
                <a:pathLst>
                  <a:path w="244" h="190" extrusionOk="0">
                    <a:moveTo>
                      <a:pt x="122" y="189"/>
                    </a:moveTo>
                    <a:cubicBezTo>
                      <a:pt x="243" y="189"/>
                      <a:pt x="243" y="1"/>
                      <a:pt x="122" y="1"/>
                    </a:cubicBezTo>
                    <a:cubicBezTo>
                      <a:pt x="0" y="1"/>
                      <a:pt x="0"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8"/>
              <p:cNvSpPr/>
              <p:nvPr/>
            </p:nvSpPr>
            <p:spPr>
              <a:xfrm>
                <a:off x="12884127" y="4895523"/>
                <a:ext cx="30433" cy="23963"/>
              </a:xfrm>
              <a:custGeom>
                <a:avLst/>
                <a:gdLst/>
                <a:ahLst/>
                <a:cxnLst/>
                <a:rect l="l" t="t" r="r" b="b"/>
                <a:pathLst>
                  <a:path w="254" h="200" extrusionOk="0">
                    <a:moveTo>
                      <a:pt x="127" y="199"/>
                    </a:moveTo>
                    <a:cubicBezTo>
                      <a:pt x="254" y="199"/>
                      <a:pt x="254" y="2"/>
                      <a:pt x="127" y="2"/>
                    </a:cubicBezTo>
                    <a:cubicBezTo>
                      <a:pt x="1" y="1"/>
                      <a:pt x="1" y="199"/>
                      <a:pt x="127" y="1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
              <p:cNvSpPr/>
              <p:nvPr/>
            </p:nvSpPr>
            <p:spPr>
              <a:xfrm>
                <a:off x="13245968" y="4813570"/>
                <a:ext cx="31152" cy="24083"/>
              </a:xfrm>
              <a:custGeom>
                <a:avLst/>
                <a:gdLst/>
                <a:ahLst/>
                <a:cxnLst/>
                <a:rect l="l" t="t" r="r" b="b"/>
                <a:pathLst>
                  <a:path w="260" h="201" extrusionOk="0">
                    <a:moveTo>
                      <a:pt x="130" y="201"/>
                    </a:moveTo>
                    <a:cubicBezTo>
                      <a:pt x="259" y="201"/>
                      <a:pt x="259" y="0"/>
                      <a:pt x="130" y="0"/>
                    </a:cubicBezTo>
                    <a:cubicBezTo>
                      <a:pt x="1" y="0"/>
                      <a:pt x="1"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8"/>
              <p:cNvSpPr/>
              <p:nvPr/>
            </p:nvSpPr>
            <p:spPr>
              <a:xfrm>
                <a:off x="13273765" y="5042776"/>
                <a:ext cx="45650" cy="44571"/>
              </a:xfrm>
              <a:custGeom>
                <a:avLst/>
                <a:gdLst/>
                <a:ahLst/>
                <a:cxnLst/>
                <a:rect l="l" t="t" r="r" b="b"/>
                <a:pathLst>
                  <a:path w="381" h="372" extrusionOk="0">
                    <a:moveTo>
                      <a:pt x="191" y="372"/>
                    </a:moveTo>
                    <a:cubicBezTo>
                      <a:pt x="288" y="372"/>
                      <a:pt x="381" y="286"/>
                      <a:pt x="376" y="186"/>
                    </a:cubicBezTo>
                    <a:cubicBezTo>
                      <a:pt x="372" y="86"/>
                      <a:pt x="295" y="0"/>
                      <a:pt x="191" y="0"/>
                    </a:cubicBezTo>
                    <a:cubicBezTo>
                      <a:pt x="93" y="0"/>
                      <a:pt x="1" y="86"/>
                      <a:pt x="5" y="186"/>
                    </a:cubicBezTo>
                    <a:cubicBezTo>
                      <a:pt x="8" y="288"/>
                      <a:pt x="86" y="372"/>
                      <a:pt x="191" y="3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
              <p:cNvSpPr/>
              <p:nvPr/>
            </p:nvSpPr>
            <p:spPr>
              <a:xfrm>
                <a:off x="11263393" y="6512787"/>
                <a:ext cx="30074" cy="30074"/>
              </a:xfrm>
              <a:custGeom>
                <a:avLst/>
                <a:gdLst/>
                <a:ahLst/>
                <a:cxnLst/>
                <a:rect l="l" t="t" r="r" b="b"/>
                <a:pathLst>
                  <a:path w="251" h="251" extrusionOk="0">
                    <a:moveTo>
                      <a:pt x="194" y="82"/>
                    </a:moveTo>
                    <a:cubicBezTo>
                      <a:pt x="176" y="69"/>
                      <a:pt x="159" y="55"/>
                      <a:pt x="140" y="43"/>
                    </a:cubicBezTo>
                    <a:cubicBezTo>
                      <a:pt x="83" y="0"/>
                      <a:pt x="1" y="84"/>
                      <a:pt x="43" y="140"/>
                    </a:cubicBezTo>
                    <a:cubicBezTo>
                      <a:pt x="56" y="159"/>
                      <a:pt x="69" y="175"/>
                      <a:pt x="82" y="194"/>
                    </a:cubicBezTo>
                    <a:cubicBezTo>
                      <a:pt x="112" y="234"/>
                      <a:pt x="170" y="250"/>
                      <a:pt x="210" y="210"/>
                    </a:cubicBezTo>
                    <a:cubicBezTo>
                      <a:pt x="251" y="170"/>
                      <a:pt x="236" y="112"/>
                      <a:pt x="194"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8"/>
              <p:cNvSpPr/>
              <p:nvPr/>
            </p:nvSpPr>
            <p:spPr>
              <a:xfrm>
                <a:off x="11340074" y="6329111"/>
                <a:ext cx="23484" cy="18212"/>
              </a:xfrm>
              <a:custGeom>
                <a:avLst/>
                <a:gdLst/>
                <a:ahLst/>
                <a:cxnLst/>
                <a:rect l="l" t="t" r="r" b="b"/>
                <a:pathLst>
                  <a:path w="196" h="152" extrusionOk="0">
                    <a:moveTo>
                      <a:pt x="99" y="152"/>
                    </a:moveTo>
                    <a:cubicBezTo>
                      <a:pt x="196" y="152"/>
                      <a:pt x="196" y="0"/>
                      <a:pt x="99" y="0"/>
                    </a:cubicBezTo>
                    <a:cubicBezTo>
                      <a:pt x="1" y="1"/>
                      <a:pt x="1" y="152"/>
                      <a:pt x="99"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8"/>
              <p:cNvSpPr/>
              <p:nvPr/>
            </p:nvSpPr>
            <p:spPr>
              <a:xfrm>
                <a:off x="11067975" y="6075103"/>
                <a:ext cx="35226" cy="35944"/>
              </a:xfrm>
              <a:custGeom>
                <a:avLst/>
                <a:gdLst/>
                <a:ahLst/>
                <a:cxnLst/>
                <a:rect l="l" t="t" r="r" b="b"/>
                <a:pathLst>
                  <a:path w="294" h="300" extrusionOk="0">
                    <a:moveTo>
                      <a:pt x="161" y="270"/>
                    </a:moveTo>
                    <a:lnTo>
                      <a:pt x="220" y="247"/>
                    </a:lnTo>
                    <a:cubicBezTo>
                      <a:pt x="293" y="215"/>
                      <a:pt x="293" y="85"/>
                      <a:pt x="220" y="53"/>
                    </a:cubicBezTo>
                    <a:cubicBezTo>
                      <a:pt x="200" y="44"/>
                      <a:pt x="180" y="36"/>
                      <a:pt x="161" y="30"/>
                    </a:cubicBezTo>
                    <a:cubicBezTo>
                      <a:pt x="83" y="0"/>
                      <a:pt x="0" y="74"/>
                      <a:pt x="0" y="151"/>
                    </a:cubicBezTo>
                    <a:cubicBezTo>
                      <a:pt x="0" y="226"/>
                      <a:pt x="83" y="300"/>
                      <a:pt x="161"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8"/>
              <p:cNvSpPr/>
              <p:nvPr/>
            </p:nvSpPr>
            <p:spPr>
              <a:xfrm>
                <a:off x="11042454" y="5784192"/>
                <a:ext cx="58230" cy="57032"/>
              </a:xfrm>
              <a:custGeom>
                <a:avLst/>
                <a:gdLst/>
                <a:ahLst/>
                <a:cxnLst/>
                <a:rect l="l" t="t" r="r" b="b"/>
                <a:pathLst>
                  <a:path w="486" h="476" extrusionOk="0">
                    <a:moveTo>
                      <a:pt x="243" y="475"/>
                    </a:moveTo>
                    <a:cubicBezTo>
                      <a:pt x="366" y="475"/>
                      <a:pt x="485" y="366"/>
                      <a:pt x="480" y="238"/>
                    </a:cubicBezTo>
                    <a:cubicBezTo>
                      <a:pt x="475" y="109"/>
                      <a:pt x="376" y="1"/>
                      <a:pt x="243" y="1"/>
                    </a:cubicBezTo>
                    <a:cubicBezTo>
                      <a:pt x="118" y="1"/>
                      <a:pt x="0" y="109"/>
                      <a:pt x="6" y="238"/>
                    </a:cubicBezTo>
                    <a:cubicBezTo>
                      <a:pt x="11" y="367"/>
                      <a:pt x="110" y="475"/>
                      <a:pt x="243"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
              <p:cNvSpPr/>
              <p:nvPr/>
            </p:nvSpPr>
            <p:spPr>
              <a:xfrm>
                <a:off x="10214414" y="5728717"/>
                <a:ext cx="20369" cy="15935"/>
              </a:xfrm>
              <a:custGeom>
                <a:avLst/>
                <a:gdLst/>
                <a:ahLst/>
                <a:cxnLst/>
                <a:rect l="l" t="t" r="r" b="b"/>
                <a:pathLst>
                  <a:path w="170" h="133" extrusionOk="0">
                    <a:moveTo>
                      <a:pt x="85" y="133"/>
                    </a:moveTo>
                    <a:cubicBezTo>
                      <a:pt x="169" y="133"/>
                      <a:pt x="169" y="1"/>
                      <a:pt x="85" y="1"/>
                    </a:cubicBezTo>
                    <a:cubicBezTo>
                      <a:pt x="1" y="2"/>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8"/>
              <p:cNvSpPr/>
              <p:nvPr/>
            </p:nvSpPr>
            <p:spPr>
              <a:xfrm>
                <a:off x="10175594" y="5860274"/>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8"/>
              <p:cNvSpPr/>
              <p:nvPr/>
            </p:nvSpPr>
            <p:spPr>
              <a:xfrm>
                <a:off x="10139530" y="5558580"/>
                <a:ext cx="65179" cy="62543"/>
              </a:xfrm>
              <a:custGeom>
                <a:avLst/>
                <a:gdLst/>
                <a:ahLst/>
                <a:cxnLst/>
                <a:rect l="l" t="t" r="r" b="b"/>
                <a:pathLst>
                  <a:path w="544" h="522" extrusionOk="0">
                    <a:moveTo>
                      <a:pt x="491" y="140"/>
                    </a:moveTo>
                    <a:cubicBezTo>
                      <a:pt x="483" y="132"/>
                      <a:pt x="477" y="124"/>
                      <a:pt x="471" y="115"/>
                    </a:cubicBezTo>
                    <a:cubicBezTo>
                      <a:pt x="420" y="48"/>
                      <a:pt x="360" y="0"/>
                      <a:pt x="271" y="0"/>
                    </a:cubicBezTo>
                    <a:cubicBezTo>
                      <a:pt x="183" y="0"/>
                      <a:pt x="123" y="48"/>
                      <a:pt x="72" y="115"/>
                    </a:cubicBezTo>
                    <a:cubicBezTo>
                      <a:pt x="66" y="124"/>
                      <a:pt x="59" y="132"/>
                      <a:pt x="53" y="140"/>
                    </a:cubicBezTo>
                    <a:cubicBezTo>
                      <a:pt x="0" y="210"/>
                      <a:pt x="12" y="325"/>
                      <a:pt x="53" y="396"/>
                    </a:cubicBezTo>
                    <a:cubicBezTo>
                      <a:pt x="97" y="473"/>
                      <a:pt x="182" y="521"/>
                      <a:pt x="271" y="521"/>
                    </a:cubicBezTo>
                    <a:cubicBezTo>
                      <a:pt x="361" y="521"/>
                      <a:pt x="444" y="473"/>
                      <a:pt x="491" y="396"/>
                    </a:cubicBezTo>
                    <a:cubicBezTo>
                      <a:pt x="532" y="325"/>
                      <a:pt x="543" y="210"/>
                      <a:pt x="4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8"/>
              <p:cNvSpPr/>
              <p:nvPr/>
            </p:nvSpPr>
            <p:spPr>
              <a:xfrm>
                <a:off x="9341084" y="5574396"/>
                <a:ext cx="26958" cy="21087"/>
              </a:xfrm>
              <a:custGeom>
                <a:avLst/>
                <a:gdLst/>
                <a:ahLst/>
                <a:cxnLst/>
                <a:rect l="l" t="t" r="r" b="b"/>
                <a:pathLst>
                  <a:path w="225" h="176" extrusionOk="0">
                    <a:moveTo>
                      <a:pt x="112" y="175"/>
                    </a:moveTo>
                    <a:cubicBezTo>
                      <a:pt x="224" y="175"/>
                      <a:pt x="224" y="0"/>
                      <a:pt x="112" y="0"/>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
              <p:cNvSpPr/>
              <p:nvPr/>
            </p:nvSpPr>
            <p:spPr>
              <a:xfrm>
                <a:off x="9337250" y="5372986"/>
                <a:ext cx="34507" cy="26719"/>
              </a:xfrm>
              <a:custGeom>
                <a:avLst/>
                <a:gdLst/>
                <a:ahLst/>
                <a:cxnLst/>
                <a:rect l="l" t="t" r="r" b="b"/>
                <a:pathLst>
                  <a:path w="288" h="223" extrusionOk="0">
                    <a:moveTo>
                      <a:pt x="144" y="223"/>
                    </a:moveTo>
                    <a:cubicBezTo>
                      <a:pt x="288" y="223"/>
                      <a:pt x="288" y="0"/>
                      <a:pt x="144" y="0"/>
                    </a:cubicBezTo>
                    <a:cubicBezTo>
                      <a:pt x="1" y="0"/>
                      <a:pt x="1"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
              <p:cNvSpPr/>
              <p:nvPr/>
            </p:nvSpPr>
            <p:spPr>
              <a:xfrm>
                <a:off x="9443885" y="5459014"/>
                <a:ext cx="66497" cy="64820"/>
              </a:xfrm>
              <a:custGeom>
                <a:avLst/>
                <a:gdLst/>
                <a:ahLst/>
                <a:cxnLst/>
                <a:rect l="l" t="t" r="r" b="b"/>
                <a:pathLst>
                  <a:path w="555" h="541" extrusionOk="0">
                    <a:moveTo>
                      <a:pt x="277" y="540"/>
                    </a:moveTo>
                    <a:cubicBezTo>
                      <a:pt x="418" y="540"/>
                      <a:pt x="555" y="417"/>
                      <a:pt x="547" y="270"/>
                    </a:cubicBezTo>
                    <a:cubicBezTo>
                      <a:pt x="541" y="124"/>
                      <a:pt x="429" y="0"/>
                      <a:pt x="277" y="0"/>
                    </a:cubicBezTo>
                    <a:cubicBezTo>
                      <a:pt x="136" y="0"/>
                      <a:pt x="1" y="124"/>
                      <a:pt x="7" y="270"/>
                    </a:cubicBezTo>
                    <a:cubicBezTo>
                      <a:pt x="15" y="417"/>
                      <a:pt x="127" y="540"/>
                      <a:pt x="277" y="5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8"/>
              <p:cNvSpPr/>
              <p:nvPr/>
            </p:nvSpPr>
            <p:spPr>
              <a:xfrm>
                <a:off x="10226276" y="4673146"/>
                <a:ext cx="31871" cy="24802"/>
              </a:xfrm>
              <a:custGeom>
                <a:avLst/>
                <a:gdLst/>
                <a:ahLst/>
                <a:cxnLst/>
                <a:rect l="l" t="t" r="r" b="b"/>
                <a:pathLst>
                  <a:path w="266" h="207" extrusionOk="0">
                    <a:moveTo>
                      <a:pt x="133" y="206"/>
                    </a:moveTo>
                    <a:cubicBezTo>
                      <a:pt x="264" y="206"/>
                      <a:pt x="265" y="1"/>
                      <a:pt x="133" y="1"/>
                    </a:cubicBezTo>
                    <a:cubicBezTo>
                      <a:pt x="1"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8"/>
              <p:cNvSpPr/>
              <p:nvPr/>
            </p:nvSpPr>
            <p:spPr>
              <a:xfrm>
                <a:off x="10123355" y="4815127"/>
                <a:ext cx="27677" cy="21207"/>
              </a:xfrm>
              <a:custGeom>
                <a:avLst/>
                <a:gdLst/>
                <a:ahLst/>
                <a:cxnLst/>
                <a:rect l="l" t="t" r="r" b="b"/>
                <a:pathLst>
                  <a:path w="231" h="177" extrusionOk="0">
                    <a:moveTo>
                      <a:pt x="115" y="176"/>
                    </a:moveTo>
                    <a:cubicBezTo>
                      <a:pt x="228" y="176"/>
                      <a:pt x="230" y="0"/>
                      <a:pt x="115" y="0"/>
                    </a:cubicBezTo>
                    <a:cubicBezTo>
                      <a:pt x="0" y="0"/>
                      <a:pt x="0"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
              <p:cNvSpPr/>
              <p:nvPr/>
            </p:nvSpPr>
            <p:spPr>
              <a:xfrm>
                <a:off x="9988444" y="4760731"/>
                <a:ext cx="16894" cy="13180"/>
              </a:xfrm>
              <a:custGeom>
                <a:avLst/>
                <a:gdLst/>
                <a:ahLst/>
                <a:cxnLst/>
                <a:rect l="l" t="t" r="r" b="b"/>
                <a:pathLst>
                  <a:path w="141" h="110" extrusionOk="0">
                    <a:moveTo>
                      <a:pt x="71" y="109"/>
                    </a:moveTo>
                    <a:cubicBezTo>
                      <a:pt x="140" y="109"/>
                      <a:pt x="140" y="2"/>
                      <a:pt x="71" y="2"/>
                    </a:cubicBezTo>
                    <a:cubicBezTo>
                      <a:pt x="0" y="1"/>
                      <a:pt x="0" y="109"/>
                      <a:pt x="71" y="1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8"/>
              <p:cNvSpPr/>
              <p:nvPr/>
            </p:nvSpPr>
            <p:spPr>
              <a:xfrm>
                <a:off x="10007374" y="4874076"/>
                <a:ext cx="25760" cy="20129"/>
              </a:xfrm>
              <a:custGeom>
                <a:avLst/>
                <a:gdLst/>
                <a:ahLst/>
                <a:cxnLst/>
                <a:rect l="l" t="t" r="r" b="b"/>
                <a:pathLst>
                  <a:path w="215" h="168" extrusionOk="0">
                    <a:moveTo>
                      <a:pt x="108" y="167"/>
                    </a:moveTo>
                    <a:cubicBezTo>
                      <a:pt x="214" y="167"/>
                      <a:pt x="214" y="1"/>
                      <a:pt x="108" y="1"/>
                    </a:cubicBezTo>
                    <a:cubicBezTo>
                      <a:pt x="0" y="1"/>
                      <a:pt x="0"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8"/>
              <p:cNvSpPr/>
              <p:nvPr/>
            </p:nvSpPr>
            <p:spPr>
              <a:xfrm>
                <a:off x="9384337" y="4929790"/>
                <a:ext cx="31032" cy="25281"/>
              </a:xfrm>
              <a:custGeom>
                <a:avLst/>
                <a:gdLst/>
                <a:ahLst/>
                <a:cxnLst/>
                <a:rect l="l" t="t" r="r" b="b"/>
                <a:pathLst>
                  <a:path w="259" h="211" extrusionOk="0">
                    <a:moveTo>
                      <a:pt x="167" y="13"/>
                    </a:moveTo>
                    <a:cubicBezTo>
                      <a:pt x="146" y="8"/>
                      <a:pt x="126" y="4"/>
                      <a:pt x="105" y="3"/>
                    </a:cubicBezTo>
                    <a:cubicBezTo>
                      <a:pt x="50" y="1"/>
                      <a:pt x="0" y="51"/>
                      <a:pt x="0" y="106"/>
                    </a:cubicBezTo>
                    <a:cubicBezTo>
                      <a:pt x="0" y="162"/>
                      <a:pt x="48" y="211"/>
                      <a:pt x="105" y="211"/>
                    </a:cubicBezTo>
                    <a:cubicBezTo>
                      <a:pt x="126" y="211"/>
                      <a:pt x="147" y="206"/>
                      <a:pt x="167" y="200"/>
                    </a:cubicBezTo>
                    <a:cubicBezTo>
                      <a:pt x="258" y="175"/>
                      <a:pt x="258" y="37"/>
                      <a:pt x="167"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
              <p:cNvSpPr/>
              <p:nvPr/>
            </p:nvSpPr>
            <p:spPr>
              <a:xfrm>
                <a:off x="9341803" y="4780860"/>
                <a:ext cx="25401" cy="19530"/>
              </a:xfrm>
              <a:custGeom>
                <a:avLst/>
                <a:gdLst/>
                <a:ahLst/>
                <a:cxnLst/>
                <a:rect l="l" t="t" r="r" b="b"/>
                <a:pathLst>
                  <a:path w="212" h="163" extrusionOk="0">
                    <a:moveTo>
                      <a:pt x="106" y="163"/>
                    </a:moveTo>
                    <a:cubicBezTo>
                      <a:pt x="211" y="163"/>
                      <a:pt x="212" y="1"/>
                      <a:pt x="106" y="1"/>
                    </a:cubicBezTo>
                    <a:cubicBezTo>
                      <a:pt x="1" y="0"/>
                      <a:pt x="1" y="163"/>
                      <a:pt x="106"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8"/>
              <p:cNvSpPr/>
              <p:nvPr/>
            </p:nvSpPr>
            <p:spPr>
              <a:xfrm>
                <a:off x="9439812" y="4700345"/>
                <a:ext cx="46368" cy="40378"/>
              </a:xfrm>
              <a:custGeom>
                <a:avLst/>
                <a:gdLst/>
                <a:ahLst/>
                <a:cxnLst/>
                <a:rect l="l" t="t" r="r" b="b"/>
                <a:pathLst>
                  <a:path w="387" h="337" extrusionOk="0">
                    <a:moveTo>
                      <a:pt x="165" y="332"/>
                    </a:moveTo>
                    <a:cubicBezTo>
                      <a:pt x="207" y="337"/>
                      <a:pt x="244" y="325"/>
                      <a:pt x="283" y="306"/>
                    </a:cubicBezTo>
                    <a:cubicBezTo>
                      <a:pt x="386" y="257"/>
                      <a:pt x="386" y="81"/>
                      <a:pt x="283" y="31"/>
                    </a:cubicBezTo>
                    <a:cubicBezTo>
                      <a:pt x="244" y="12"/>
                      <a:pt x="207" y="1"/>
                      <a:pt x="165" y="6"/>
                    </a:cubicBezTo>
                    <a:cubicBezTo>
                      <a:pt x="120" y="11"/>
                      <a:pt x="83" y="21"/>
                      <a:pt x="51" y="53"/>
                    </a:cubicBezTo>
                    <a:cubicBezTo>
                      <a:pt x="22" y="81"/>
                      <a:pt x="0" y="128"/>
                      <a:pt x="3" y="168"/>
                    </a:cubicBezTo>
                    <a:cubicBezTo>
                      <a:pt x="4" y="210"/>
                      <a:pt x="19" y="254"/>
                      <a:pt x="51" y="283"/>
                    </a:cubicBezTo>
                    <a:cubicBezTo>
                      <a:pt x="84" y="316"/>
                      <a:pt x="120" y="326"/>
                      <a:pt x="165" y="3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8"/>
              <p:cNvSpPr/>
              <p:nvPr/>
            </p:nvSpPr>
            <p:spPr>
              <a:xfrm>
                <a:off x="12471725" y="4590354"/>
                <a:ext cx="49364" cy="38461"/>
              </a:xfrm>
              <a:custGeom>
                <a:avLst/>
                <a:gdLst/>
                <a:ahLst/>
                <a:cxnLst/>
                <a:rect l="l" t="t" r="r" b="b"/>
                <a:pathLst>
                  <a:path w="412" h="321" extrusionOk="0">
                    <a:moveTo>
                      <a:pt x="206" y="321"/>
                    </a:moveTo>
                    <a:cubicBezTo>
                      <a:pt x="412" y="321"/>
                      <a:pt x="412" y="0"/>
                      <a:pt x="206" y="0"/>
                    </a:cubicBezTo>
                    <a:cubicBezTo>
                      <a:pt x="1" y="1"/>
                      <a:pt x="1" y="321"/>
                      <a:pt x="206" y="3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8"/>
              <p:cNvSpPr/>
              <p:nvPr/>
            </p:nvSpPr>
            <p:spPr>
              <a:xfrm>
                <a:off x="12613825" y="4466585"/>
                <a:ext cx="22286" cy="17373"/>
              </a:xfrm>
              <a:custGeom>
                <a:avLst/>
                <a:gdLst/>
                <a:ahLst/>
                <a:cxnLst/>
                <a:rect l="l" t="t" r="r" b="b"/>
                <a:pathLst>
                  <a:path w="186" h="145" extrusionOk="0">
                    <a:moveTo>
                      <a:pt x="94" y="144"/>
                    </a:moveTo>
                    <a:cubicBezTo>
                      <a:pt x="186" y="144"/>
                      <a:pt x="186" y="2"/>
                      <a:pt x="94" y="2"/>
                    </a:cubicBezTo>
                    <a:cubicBezTo>
                      <a:pt x="1" y="1"/>
                      <a:pt x="1" y="144"/>
                      <a:pt x="94"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
              <p:cNvSpPr/>
              <p:nvPr/>
            </p:nvSpPr>
            <p:spPr>
              <a:xfrm>
                <a:off x="12677926" y="4536557"/>
                <a:ext cx="22525" cy="17733"/>
              </a:xfrm>
              <a:custGeom>
                <a:avLst/>
                <a:gdLst/>
                <a:ahLst/>
                <a:cxnLst/>
                <a:rect l="l" t="t" r="r" b="b"/>
                <a:pathLst>
                  <a:path w="188" h="148" extrusionOk="0">
                    <a:moveTo>
                      <a:pt x="93" y="147"/>
                    </a:moveTo>
                    <a:cubicBezTo>
                      <a:pt x="187" y="147"/>
                      <a:pt x="187" y="2"/>
                      <a:pt x="93" y="2"/>
                    </a:cubicBezTo>
                    <a:cubicBezTo>
                      <a:pt x="1" y="1"/>
                      <a:pt x="1" y="147"/>
                      <a:pt x="93"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8"/>
              <p:cNvSpPr/>
              <p:nvPr/>
            </p:nvSpPr>
            <p:spPr>
              <a:xfrm>
                <a:off x="12753170" y="4428844"/>
                <a:ext cx="47447" cy="53078"/>
              </a:xfrm>
              <a:custGeom>
                <a:avLst/>
                <a:gdLst/>
                <a:ahLst/>
                <a:cxnLst/>
                <a:rect l="l" t="t" r="r" b="b"/>
                <a:pathLst>
                  <a:path w="396" h="443" extrusionOk="0">
                    <a:moveTo>
                      <a:pt x="16" y="143"/>
                    </a:moveTo>
                    <a:cubicBezTo>
                      <a:pt x="3" y="206"/>
                      <a:pt x="0" y="267"/>
                      <a:pt x="38" y="324"/>
                    </a:cubicBezTo>
                    <a:cubicBezTo>
                      <a:pt x="117" y="442"/>
                      <a:pt x="277" y="442"/>
                      <a:pt x="359" y="324"/>
                    </a:cubicBezTo>
                    <a:cubicBezTo>
                      <a:pt x="396" y="267"/>
                      <a:pt x="392" y="206"/>
                      <a:pt x="381" y="143"/>
                    </a:cubicBezTo>
                    <a:cubicBezTo>
                      <a:pt x="366" y="66"/>
                      <a:pt x="276" y="0"/>
                      <a:pt x="198" y="5"/>
                    </a:cubicBezTo>
                    <a:cubicBezTo>
                      <a:pt x="118" y="8"/>
                      <a:pt x="32" y="60"/>
                      <a:pt x="16"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8"/>
              <p:cNvSpPr/>
              <p:nvPr/>
            </p:nvSpPr>
            <p:spPr>
              <a:xfrm>
                <a:off x="12911086" y="4560880"/>
                <a:ext cx="35226" cy="27557"/>
              </a:xfrm>
              <a:custGeom>
                <a:avLst/>
                <a:gdLst/>
                <a:ahLst/>
                <a:cxnLst/>
                <a:rect l="l" t="t" r="r" b="b"/>
                <a:pathLst>
                  <a:path w="294" h="230" extrusionOk="0">
                    <a:moveTo>
                      <a:pt x="146" y="229"/>
                    </a:moveTo>
                    <a:cubicBezTo>
                      <a:pt x="293" y="229"/>
                      <a:pt x="293" y="0"/>
                      <a:pt x="146" y="0"/>
                    </a:cubicBezTo>
                    <a:cubicBezTo>
                      <a:pt x="0" y="0"/>
                      <a:pt x="0" y="229"/>
                      <a:pt x="14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
              <p:cNvSpPr/>
              <p:nvPr/>
            </p:nvSpPr>
            <p:spPr>
              <a:xfrm>
                <a:off x="13113333" y="4620907"/>
                <a:ext cx="15935" cy="12461"/>
              </a:xfrm>
              <a:custGeom>
                <a:avLst/>
                <a:gdLst/>
                <a:ahLst/>
                <a:cxnLst/>
                <a:rect l="l" t="t" r="r" b="b"/>
                <a:pathLst>
                  <a:path w="133" h="104" extrusionOk="0">
                    <a:moveTo>
                      <a:pt x="66" y="104"/>
                    </a:moveTo>
                    <a:cubicBezTo>
                      <a:pt x="132" y="104"/>
                      <a:pt x="132" y="0"/>
                      <a:pt x="66" y="0"/>
                    </a:cubicBezTo>
                    <a:cubicBezTo>
                      <a:pt x="1" y="0"/>
                      <a:pt x="1" y="104"/>
                      <a:pt x="66" y="1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8"/>
              <p:cNvSpPr/>
              <p:nvPr/>
            </p:nvSpPr>
            <p:spPr>
              <a:xfrm>
                <a:off x="13118485" y="4491866"/>
                <a:ext cx="17253" cy="13539"/>
              </a:xfrm>
              <a:custGeom>
                <a:avLst/>
                <a:gdLst/>
                <a:ahLst/>
                <a:cxnLst/>
                <a:rect l="l" t="t" r="r" b="b"/>
                <a:pathLst>
                  <a:path w="144" h="113" extrusionOk="0">
                    <a:moveTo>
                      <a:pt x="73" y="112"/>
                    </a:moveTo>
                    <a:cubicBezTo>
                      <a:pt x="143" y="112"/>
                      <a:pt x="143" y="2"/>
                      <a:pt x="73" y="2"/>
                    </a:cubicBezTo>
                    <a:cubicBezTo>
                      <a:pt x="1" y="1"/>
                      <a:pt x="1" y="112"/>
                      <a:pt x="73"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8"/>
              <p:cNvSpPr/>
              <p:nvPr/>
            </p:nvSpPr>
            <p:spPr>
              <a:xfrm>
                <a:off x="13112614" y="4315978"/>
                <a:ext cx="64341" cy="50083"/>
              </a:xfrm>
              <a:custGeom>
                <a:avLst/>
                <a:gdLst/>
                <a:ahLst/>
                <a:cxnLst/>
                <a:rect l="l" t="t" r="r" b="b"/>
                <a:pathLst>
                  <a:path w="537" h="418" extrusionOk="0">
                    <a:moveTo>
                      <a:pt x="267" y="417"/>
                    </a:moveTo>
                    <a:cubicBezTo>
                      <a:pt x="536" y="417"/>
                      <a:pt x="536" y="1"/>
                      <a:pt x="267" y="1"/>
                    </a:cubicBezTo>
                    <a:cubicBezTo>
                      <a:pt x="0" y="1"/>
                      <a:pt x="0" y="417"/>
                      <a:pt x="267"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
              <p:cNvSpPr/>
              <p:nvPr/>
            </p:nvSpPr>
            <p:spPr>
              <a:xfrm>
                <a:off x="13242254" y="4061730"/>
                <a:ext cx="26839" cy="20968"/>
              </a:xfrm>
              <a:custGeom>
                <a:avLst/>
                <a:gdLst/>
                <a:ahLst/>
                <a:cxnLst/>
                <a:rect l="l" t="t" r="r" b="b"/>
                <a:pathLst>
                  <a:path w="224" h="175" extrusionOk="0">
                    <a:moveTo>
                      <a:pt x="112" y="175"/>
                    </a:moveTo>
                    <a:cubicBezTo>
                      <a:pt x="224" y="175"/>
                      <a:pt x="224"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8"/>
              <p:cNvSpPr/>
              <p:nvPr/>
            </p:nvSpPr>
            <p:spPr>
              <a:xfrm>
                <a:off x="13301562" y="4109416"/>
                <a:ext cx="24922" cy="19290"/>
              </a:xfrm>
              <a:custGeom>
                <a:avLst/>
                <a:gdLst/>
                <a:ahLst/>
                <a:cxnLst/>
                <a:rect l="l" t="t" r="r" b="b"/>
                <a:pathLst>
                  <a:path w="208" h="161" extrusionOk="0">
                    <a:moveTo>
                      <a:pt x="105" y="161"/>
                    </a:moveTo>
                    <a:cubicBezTo>
                      <a:pt x="208" y="161"/>
                      <a:pt x="208" y="1"/>
                      <a:pt x="105" y="1"/>
                    </a:cubicBezTo>
                    <a:cubicBezTo>
                      <a:pt x="2" y="0"/>
                      <a:pt x="1" y="161"/>
                      <a:pt x="105"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8"/>
              <p:cNvSpPr/>
              <p:nvPr/>
            </p:nvSpPr>
            <p:spPr>
              <a:xfrm>
                <a:off x="13219010" y="4202273"/>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
              <p:cNvSpPr/>
              <p:nvPr/>
            </p:nvSpPr>
            <p:spPr>
              <a:xfrm>
                <a:off x="13077509" y="4038366"/>
                <a:ext cx="49364" cy="49124"/>
              </a:xfrm>
              <a:custGeom>
                <a:avLst/>
                <a:gdLst/>
                <a:ahLst/>
                <a:cxnLst/>
                <a:rect l="l" t="t" r="r" b="b"/>
                <a:pathLst>
                  <a:path w="412" h="410" extrusionOk="0">
                    <a:moveTo>
                      <a:pt x="100" y="67"/>
                    </a:moveTo>
                    <a:cubicBezTo>
                      <a:pt x="74" y="89"/>
                      <a:pt x="53" y="110"/>
                      <a:pt x="36" y="141"/>
                    </a:cubicBezTo>
                    <a:cubicBezTo>
                      <a:pt x="0" y="203"/>
                      <a:pt x="7" y="294"/>
                      <a:pt x="62" y="346"/>
                    </a:cubicBezTo>
                    <a:cubicBezTo>
                      <a:pt x="117" y="396"/>
                      <a:pt x="199" y="410"/>
                      <a:pt x="267" y="372"/>
                    </a:cubicBezTo>
                    <a:cubicBezTo>
                      <a:pt x="297" y="354"/>
                      <a:pt x="318" y="332"/>
                      <a:pt x="341" y="306"/>
                    </a:cubicBezTo>
                    <a:cubicBezTo>
                      <a:pt x="397" y="240"/>
                      <a:pt x="411" y="135"/>
                      <a:pt x="341" y="68"/>
                    </a:cubicBezTo>
                    <a:cubicBezTo>
                      <a:pt x="267" y="1"/>
                      <a:pt x="173" y="6"/>
                      <a:pt x="100" y="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8"/>
              <p:cNvSpPr/>
              <p:nvPr/>
            </p:nvSpPr>
            <p:spPr>
              <a:xfrm>
                <a:off x="11870375" y="3125974"/>
                <a:ext cx="60507" cy="46967"/>
              </a:xfrm>
              <a:custGeom>
                <a:avLst/>
                <a:gdLst/>
                <a:ahLst/>
                <a:cxnLst/>
                <a:rect l="l" t="t" r="r" b="b"/>
                <a:pathLst>
                  <a:path w="505" h="392" extrusionOk="0">
                    <a:moveTo>
                      <a:pt x="253" y="392"/>
                    </a:moveTo>
                    <a:cubicBezTo>
                      <a:pt x="505" y="392"/>
                      <a:pt x="505" y="1"/>
                      <a:pt x="253" y="1"/>
                    </a:cubicBezTo>
                    <a:cubicBezTo>
                      <a:pt x="1" y="2"/>
                      <a:pt x="1" y="392"/>
                      <a:pt x="253" y="3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8"/>
              <p:cNvSpPr/>
              <p:nvPr/>
            </p:nvSpPr>
            <p:spPr>
              <a:xfrm>
                <a:off x="11648238" y="2876519"/>
                <a:ext cx="26120" cy="20369"/>
              </a:xfrm>
              <a:custGeom>
                <a:avLst/>
                <a:gdLst/>
                <a:ahLst/>
                <a:cxnLst/>
                <a:rect l="l" t="t" r="r" b="b"/>
                <a:pathLst>
                  <a:path w="218" h="170" extrusionOk="0">
                    <a:moveTo>
                      <a:pt x="108" y="170"/>
                    </a:moveTo>
                    <a:cubicBezTo>
                      <a:pt x="217" y="170"/>
                      <a:pt x="217" y="1"/>
                      <a:pt x="108" y="1"/>
                    </a:cubicBezTo>
                    <a:cubicBezTo>
                      <a:pt x="1" y="1"/>
                      <a:pt x="1"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
              <p:cNvSpPr/>
              <p:nvPr/>
            </p:nvSpPr>
            <p:spPr>
              <a:xfrm>
                <a:off x="10608246" y="2800317"/>
                <a:ext cx="27078" cy="20968"/>
              </a:xfrm>
              <a:custGeom>
                <a:avLst/>
                <a:gdLst/>
                <a:ahLst/>
                <a:cxnLst/>
                <a:rect l="l" t="t" r="r" b="b"/>
                <a:pathLst>
                  <a:path w="226" h="175" extrusionOk="0">
                    <a:moveTo>
                      <a:pt x="114" y="175"/>
                    </a:moveTo>
                    <a:cubicBezTo>
                      <a:pt x="225" y="175"/>
                      <a:pt x="225" y="1"/>
                      <a:pt x="114" y="1"/>
                    </a:cubicBezTo>
                    <a:cubicBezTo>
                      <a:pt x="2" y="1"/>
                      <a:pt x="1" y="175"/>
                      <a:pt x="114"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
              <p:cNvSpPr/>
              <p:nvPr/>
            </p:nvSpPr>
            <p:spPr>
              <a:xfrm>
                <a:off x="10015043" y="3269393"/>
                <a:ext cx="22286" cy="17253"/>
              </a:xfrm>
              <a:custGeom>
                <a:avLst/>
                <a:gdLst/>
                <a:ahLst/>
                <a:cxnLst/>
                <a:rect l="l" t="t" r="r" b="b"/>
                <a:pathLst>
                  <a:path w="186" h="144" extrusionOk="0">
                    <a:moveTo>
                      <a:pt x="92" y="144"/>
                    </a:moveTo>
                    <a:cubicBezTo>
                      <a:pt x="185" y="144"/>
                      <a:pt x="185" y="2"/>
                      <a:pt x="92" y="2"/>
                    </a:cubicBezTo>
                    <a:cubicBezTo>
                      <a:pt x="1" y="1"/>
                      <a:pt x="1" y="144"/>
                      <a:pt x="92"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
              <p:cNvSpPr/>
              <p:nvPr/>
            </p:nvSpPr>
            <p:spPr>
              <a:xfrm>
                <a:off x="10125152" y="3496562"/>
                <a:ext cx="23963" cy="18571"/>
              </a:xfrm>
              <a:custGeom>
                <a:avLst/>
                <a:gdLst/>
                <a:ahLst/>
                <a:cxnLst/>
                <a:rect l="l" t="t" r="r" b="b"/>
                <a:pathLst>
                  <a:path w="200"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8"/>
              <p:cNvSpPr/>
              <p:nvPr/>
            </p:nvSpPr>
            <p:spPr>
              <a:xfrm>
                <a:off x="10008932" y="3753925"/>
                <a:ext cx="22645" cy="17733"/>
              </a:xfrm>
              <a:custGeom>
                <a:avLst/>
                <a:gdLst/>
                <a:ahLst/>
                <a:cxnLst/>
                <a:rect l="l" t="t" r="r" b="b"/>
                <a:pathLst>
                  <a:path w="189" h="148" extrusionOk="0">
                    <a:moveTo>
                      <a:pt x="95" y="147"/>
                    </a:moveTo>
                    <a:cubicBezTo>
                      <a:pt x="189" y="147"/>
                      <a:pt x="189" y="2"/>
                      <a:pt x="95" y="2"/>
                    </a:cubicBezTo>
                    <a:cubicBezTo>
                      <a:pt x="1" y="1"/>
                      <a:pt x="1" y="147"/>
                      <a:pt x="95"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8"/>
              <p:cNvSpPr/>
              <p:nvPr/>
            </p:nvSpPr>
            <p:spPr>
              <a:xfrm>
                <a:off x="9825136" y="3855049"/>
                <a:ext cx="63262" cy="49124"/>
              </a:xfrm>
              <a:custGeom>
                <a:avLst/>
                <a:gdLst/>
                <a:ahLst/>
                <a:cxnLst/>
                <a:rect l="l" t="t" r="r" b="b"/>
                <a:pathLst>
                  <a:path w="528" h="410" extrusionOk="0">
                    <a:moveTo>
                      <a:pt x="264" y="410"/>
                    </a:moveTo>
                    <a:cubicBezTo>
                      <a:pt x="527" y="410"/>
                      <a:pt x="528" y="0"/>
                      <a:pt x="264" y="0"/>
                    </a:cubicBezTo>
                    <a:cubicBezTo>
                      <a:pt x="1" y="0"/>
                      <a:pt x="1" y="410"/>
                      <a:pt x="264" y="4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8"/>
              <p:cNvSpPr/>
              <p:nvPr/>
            </p:nvSpPr>
            <p:spPr>
              <a:xfrm>
                <a:off x="9373554" y="4375406"/>
                <a:ext cx="32110" cy="24682"/>
              </a:xfrm>
              <a:custGeom>
                <a:avLst/>
                <a:gdLst/>
                <a:ahLst/>
                <a:cxnLst/>
                <a:rect l="l" t="t" r="r" b="b"/>
                <a:pathLst>
                  <a:path w="268" h="206" extrusionOk="0">
                    <a:moveTo>
                      <a:pt x="134" y="206"/>
                    </a:moveTo>
                    <a:cubicBezTo>
                      <a:pt x="266" y="206"/>
                      <a:pt x="267" y="0"/>
                      <a:pt x="134" y="0"/>
                    </a:cubicBezTo>
                    <a:cubicBezTo>
                      <a:pt x="0" y="0"/>
                      <a:pt x="0"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8"/>
              <p:cNvSpPr/>
              <p:nvPr/>
            </p:nvSpPr>
            <p:spPr>
              <a:xfrm>
                <a:off x="9311850" y="4225397"/>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8"/>
              <p:cNvSpPr/>
              <p:nvPr/>
            </p:nvSpPr>
            <p:spPr>
              <a:xfrm>
                <a:off x="9406383" y="4136495"/>
                <a:ext cx="48166" cy="46967"/>
              </a:xfrm>
              <a:custGeom>
                <a:avLst/>
                <a:gdLst/>
                <a:ahLst/>
                <a:cxnLst/>
                <a:rect l="l" t="t" r="r" b="b"/>
                <a:pathLst>
                  <a:path w="402" h="392" extrusionOk="0">
                    <a:moveTo>
                      <a:pt x="201" y="391"/>
                    </a:moveTo>
                    <a:cubicBezTo>
                      <a:pt x="304" y="391"/>
                      <a:pt x="401" y="302"/>
                      <a:pt x="396" y="196"/>
                    </a:cubicBezTo>
                    <a:cubicBezTo>
                      <a:pt x="391" y="91"/>
                      <a:pt x="311" y="0"/>
                      <a:pt x="201" y="0"/>
                    </a:cubicBezTo>
                    <a:cubicBezTo>
                      <a:pt x="99" y="0"/>
                      <a:pt x="1" y="91"/>
                      <a:pt x="6" y="196"/>
                    </a:cubicBezTo>
                    <a:cubicBezTo>
                      <a:pt x="10" y="302"/>
                      <a:pt x="90" y="391"/>
                      <a:pt x="201" y="3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
              <p:cNvSpPr/>
              <p:nvPr/>
            </p:nvSpPr>
            <p:spPr>
              <a:xfrm>
                <a:off x="12156971" y="6579764"/>
                <a:ext cx="24802" cy="19290"/>
              </a:xfrm>
              <a:custGeom>
                <a:avLst/>
                <a:gdLst/>
                <a:ahLst/>
                <a:cxnLst/>
                <a:rect l="l" t="t" r="r" b="b"/>
                <a:pathLst>
                  <a:path w="207" h="161" extrusionOk="0">
                    <a:moveTo>
                      <a:pt x="104" y="161"/>
                    </a:moveTo>
                    <a:cubicBezTo>
                      <a:pt x="206" y="161"/>
                      <a:pt x="206" y="1"/>
                      <a:pt x="104" y="1"/>
                    </a:cubicBezTo>
                    <a:cubicBezTo>
                      <a:pt x="1" y="0"/>
                      <a:pt x="1" y="161"/>
                      <a:pt x="104"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8"/>
              <p:cNvSpPr/>
              <p:nvPr/>
            </p:nvSpPr>
            <p:spPr>
              <a:xfrm>
                <a:off x="12210529" y="6749782"/>
                <a:ext cx="23004" cy="17972"/>
              </a:xfrm>
              <a:custGeom>
                <a:avLst/>
                <a:gdLst/>
                <a:ahLst/>
                <a:cxnLst/>
                <a:rect l="l" t="t" r="r" b="b"/>
                <a:pathLst>
                  <a:path w="192" h="150" extrusionOk="0">
                    <a:moveTo>
                      <a:pt x="96" y="149"/>
                    </a:moveTo>
                    <a:cubicBezTo>
                      <a:pt x="191" y="149"/>
                      <a:pt x="192" y="1"/>
                      <a:pt x="96" y="1"/>
                    </a:cubicBezTo>
                    <a:cubicBezTo>
                      <a:pt x="1" y="1"/>
                      <a:pt x="1" y="149"/>
                      <a:pt x="96" y="1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8"/>
              <p:cNvSpPr/>
              <p:nvPr/>
            </p:nvSpPr>
            <p:spPr>
              <a:xfrm>
                <a:off x="12238206" y="6478161"/>
                <a:ext cx="61106" cy="47327"/>
              </a:xfrm>
              <a:custGeom>
                <a:avLst/>
                <a:gdLst/>
                <a:ahLst/>
                <a:cxnLst/>
                <a:rect l="l" t="t" r="r" b="b"/>
                <a:pathLst>
                  <a:path w="510" h="395" extrusionOk="0">
                    <a:moveTo>
                      <a:pt x="255" y="395"/>
                    </a:moveTo>
                    <a:cubicBezTo>
                      <a:pt x="508" y="395"/>
                      <a:pt x="509" y="0"/>
                      <a:pt x="255" y="0"/>
                    </a:cubicBezTo>
                    <a:cubicBezTo>
                      <a:pt x="2" y="0"/>
                      <a:pt x="1" y="395"/>
                      <a:pt x="255" y="3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
              <p:cNvSpPr/>
              <p:nvPr/>
            </p:nvSpPr>
            <p:spPr>
              <a:xfrm>
                <a:off x="12557512" y="6607082"/>
                <a:ext cx="29834" cy="22885"/>
              </a:xfrm>
              <a:custGeom>
                <a:avLst/>
                <a:gdLst/>
                <a:ahLst/>
                <a:cxnLst/>
                <a:rect l="l" t="t" r="r" b="b"/>
                <a:pathLst>
                  <a:path w="249" h="191" extrusionOk="0">
                    <a:moveTo>
                      <a:pt x="125" y="191"/>
                    </a:moveTo>
                    <a:cubicBezTo>
                      <a:pt x="247" y="191"/>
                      <a:pt x="248" y="0"/>
                      <a:pt x="125" y="0"/>
                    </a:cubicBezTo>
                    <a:cubicBezTo>
                      <a:pt x="1" y="0"/>
                      <a:pt x="1" y="191"/>
                      <a:pt x="125"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
              <p:cNvSpPr/>
              <p:nvPr/>
            </p:nvSpPr>
            <p:spPr>
              <a:xfrm>
                <a:off x="12630360" y="6768113"/>
                <a:ext cx="35825" cy="27917"/>
              </a:xfrm>
              <a:custGeom>
                <a:avLst/>
                <a:gdLst/>
                <a:ahLst/>
                <a:cxnLst/>
                <a:rect l="l" t="t" r="r" b="b"/>
                <a:pathLst>
                  <a:path w="299" h="233" extrusionOk="0">
                    <a:moveTo>
                      <a:pt x="150" y="233"/>
                    </a:moveTo>
                    <a:cubicBezTo>
                      <a:pt x="298" y="233"/>
                      <a:pt x="298" y="2"/>
                      <a:pt x="150" y="2"/>
                    </a:cubicBezTo>
                    <a:cubicBezTo>
                      <a:pt x="0" y="1"/>
                      <a:pt x="0" y="233"/>
                      <a:pt x="150" y="2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
              <p:cNvSpPr/>
              <p:nvPr/>
            </p:nvSpPr>
            <p:spPr>
              <a:xfrm>
                <a:off x="13079785" y="6821191"/>
                <a:ext cx="31751" cy="27078"/>
              </a:xfrm>
              <a:custGeom>
                <a:avLst/>
                <a:gdLst/>
                <a:ahLst/>
                <a:cxnLst/>
                <a:rect l="l" t="t" r="r" b="b"/>
                <a:pathLst>
                  <a:path w="265" h="226" extrusionOk="0">
                    <a:moveTo>
                      <a:pt x="130" y="211"/>
                    </a:moveTo>
                    <a:cubicBezTo>
                      <a:pt x="146" y="209"/>
                      <a:pt x="160" y="205"/>
                      <a:pt x="176" y="202"/>
                    </a:cubicBezTo>
                    <a:cubicBezTo>
                      <a:pt x="265" y="184"/>
                      <a:pt x="265" y="42"/>
                      <a:pt x="176" y="23"/>
                    </a:cubicBezTo>
                    <a:cubicBezTo>
                      <a:pt x="160" y="21"/>
                      <a:pt x="146" y="16"/>
                      <a:pt x="130" y="13"/>
                    </a:cubicBezTo>
                    <a:cubicBezTo>
                      <a:pt x="66" y="1"/>
                      <a:pt x="0" y="44"/>
                      <a:pt x="0" y="112"/>
                    </a:cubicBezTo>
                    <a:cubicBezTo>
                      <a:pt x="1" y="181"/>
                      <a:pt x="66" y="225"/>
                      <a:pt x="130"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
              <p:cNvSpPr/>
              <p:nvPr/>
            </p:nvSpPr>
            <p:spPr>
              <a:xfrm>
                <a:off x="13065647" y="6677174"/>
                <a:ext cx="29714" cy="23004"/>
              </a:xfrm>
              <a:custGeom>
                <a:avLst/>
                <a:gdLst/>
                <a:ahLst/>
                <a:cxnLst/>
                <a:rect l="l" t="t" r="r" b="b"/>
                <a:pathLst>
                  <a:path w="248"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8"/>
              <p:cNvSpPr/>
              <p:nvPr/>
            </p:nvSpPr>
            <p:spPr>
              <a:xfrm>
                <a:off x="13295571" y="6425682"/>
                <a:ext cx="60507" cy="58949"/>
              </a:xfrm>
              <a:custGeom>
                <a:avLst/>
                <a:gdLst/>
                <a:ahLst/>
                <a:cxnLst/>
                <a:rect l="l" t="t" r="r" b="b"/>
                <a:pathLst>
                  <a:path w="505" h="492" extrusionOk="0">
                    <a:moveTo>
                      <a:pt x="252" y="491"/>
                    </a:moveTo>
                    <a:cubicBezTo>
                      <a:pt x="380" y="491"/>
                      <a:pt x="504" y="377"/>
                      <a:pt x="498" y="245"/>
                    </a:cubicBezTo>
                    <a:cubicBezTo>
                      <a:pt x="491" y="113"/>
                      <a:pt x="390" y="1"/>
                      <a:pt x="252" y="1"/>
                    </a:cubicBezTo>
                    <a:cubicBezTo>
                      <a:pt x="125" y="1"/>
                      <a:pt x="0" y="114"/>
                      <a:pt x="8" y="245"/>
                    </a:cubicBezTo>
                    <a:cubicBezTo>
                      <a:pt x="13" y="377"/>
                      <a:pt x="114" y="491"/>
                      <a:pt x="252" y="4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8"/>
              <p:cNvSpPr/>
              <p:nvPr/>
            </p:nvSpPr>
            <p:spPr>
              <a:xfrm>
                <a:off x="13060734" y="6158015"/>
                <a:ext cx="27917" cy="21806"/>
              </a:xfrm>
              <a:custGeom>
                <a:avLst/>
                <a:gdLst/>
                <a:ahLst/>
                <a:cxnLst/>
                <a:rect l="l" t="t" r="r" b="b"/>
                <a:pathLst>
                  <a:path w="233" h="182" extrusionOk="0">
                    <a:moveTo>
                      <a:pt x="117" y="182"/>
                    </a:moveTo>
                    <a:cubicBezTo>
                      <a:pt x="233" y="182"/>
                      <a:pt x="233" y="1"/>
                      <a:pt x="117" y="1"/>
                    </a:cubicBezTo>
                    <a:cubicBezTo>
                      <a:pt x="1" y="0"/>
                      <a:pt x="1" y="182"/>
                      <a:pt x="117" y="1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
              <p:cNvSpPr/>
              <p:nvPr/>
            </p:nvSpPr>
            <p:spPr>
              <a:xfrm>
                <a:off x="12844948" y="6210853"/>
                <a:ext cx="27198" cy="21207"/>
              </a:xfrm>
              <a:custGeom>
                <a:avLst/>
                <a:gdLst/>
                <a:ahLst/>
                <a:cxnLst/>
                <a:rect l="l" t="t" r="r" b="b"/>
                <a:pathLst>
                  <a:path w="227" h="177" extrusionOk="0">
                    <a:moveTo>
                      <a:pt x="115" y="176"/>
                    </a:moveTo>
                    <a:cubicBezTo>
                      <a:pt x="226" y="176"/>
                      <a:pt x="226" y="2"/>
                      <a:pt x="115" y="2"/>
                    </a:cubicBezTo>
                    <a:cubicBezTo>
                      <a:pt x="2" y="1"/>
                      <a:pt x="1"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
              <p:cNvSpPr/>
              <p:nvPr/>
            </p:nvSpPr>
            <p:spPr>
              <a:xfrm>
                <a:off x="12816073" y="6059287"/>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
              <p:cNvSpPr/>
              <p:nvPr/>
            </p:nvSpPr>
            <p:spPr>
              <a:xfrm>
                <a:off x="12972311" y="6097748"/>
                <a:ext cx="17852" cy="13899"/>
              </a:xfrm>
              <a:custGeom>
                <a:avLst/>
                <a:gdLst/>
                <a:ahLst/>
                <a:cxnLst/>
                <a:rect l="l" t="t" r="r" b="b"/>
                <a:pathLst>
                  <a:path w="149" h="116" extrusionOk="0">
                    <a:moveTo>
                      <a:pt x="75" y="115"/>
                    </a:moveTo>
                    <a:cubicBezTo>
                      <a:pt x="148" y="115"/>
                      <a:pt x="148" y="0"/>
                      <a:pt x="75" y="0"/>
                    </a:cubicBezTo>
                    <a:cubicBezTo>
                      <a:pt x="1" y="1"/>
                      <a:pt x="1" y="115"/>
                      <a:pt x="75" y="1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
              <p:cNvSpPr/>
              <p:nvPr/>
            </p:nvSpPr>
            <p:spPr>
              <a:xfrm>
                <a:off x="12503955" y="5957924"/>
                <a:ext cx="42654" cy="42295"/>
              </a:xfrm>
              <a:custGeom>
                <a:avLst/>
                <a:gdLst/>
                <a:ahLst/>
                <a:cxnLst/>
                <a:rect l="l" t="t" r="r" b="b"/>
                <a:pathLst>
                  <a:path w="356" h="353" extrusionOk="0">
                    <a:moveTo>
                      <a:pt x="279" y="299"/>
                    </a:moveTo>
                    <a:cubicBezTo>
                      <a:pt x="284" y="293"/>
                      <a:pt x="289" y="287"/>
                      <a:pt x="295" y="278"/>
                    </a:cubicBezTo>
                    <a:cubicBezTo>
                      <a:pt x="336" y="225"/>
                      <a:pt x="356" y="166"/>
                      <a:pt x="327" y="102"/>
                    </a:cubicBezTo>
                    <a:cubicBezTo>
                      <a:pt x="304" y="45"/>
                      <a:pt x="245" y="1"/>
                      <a:pt x="180" y="3"/>
                    </a:cubicBezTo>
                    <a:cubicBezTo>
                      <a:pt x="124" y="6"/>
                      <a:pt x="69" y="33"/>
                      <a:pt x="41" y="83"/>
                    </a:cubicBezTo>
                    <a:cubicBezTo>
                      <a:pt x="0" y="152"/>
                      <a:pt x="21" y="222"/>
                      <a:pt x="66" y="278"/>
                    </a:cubicBezTo>
                    <a:cubicBezTo>
                      <a:pt x="71" y="285"/>
                      <a:pt x="76" y="292"/>
                      <a:pt x="82" y="299"/>
                    </a:cubicBezTo>
                    <a:cubicBezTo>
                      <a:pt x="126" y="353"/>
                      <a:pt x="237" y="353"/>
                      <a:pt x="279" y="2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
              <p:cNvSpPr/>
              <p:nvPr/>
            </p:nvSpPr>
            <p:spPr>
              <a:xfrm>
                <a:off x="12656000" y="5946302"/>
                <a:ext cx="31272" cy="24562"/>
              </a:xfrm>
              <a:custGeom>
                <a:avLst/>
                <a:gdLst/>
                <a:ahLst/>
                <a:cxnLst/>
                <a:rect l="l" t="t" r="r" b="b"/>
                <a:pathLst>
                  <a:path w="261" h="205" extrusionOk="0">
                    <a:moveTo>
                      <a:pt x="131" y="204"/>
                    </a:moveTo>
                    <a:cubicBezTo>
                      <a:pt x="261" y="204"/>
                      <a:pt x="261" y="1"/>
                      <a:pt x="131" y="1"/>
                    </a:cubicBezTo>
                    <a:cubicBezTo>
                      <a:pt x="0" y="2"/>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
              <p:cNvSpPr/>
              <p:nvPr/>
            </p:nvSpPr>
            <p:spPr>
              <a:xfrm>
                <a:off x="11415078" y="6504161"/>
                <a:ext cx="83751" cy="65179"/>
              </a:xfrm>
              <a:custGeom>
                <a:avLst/>
                <a:gdLst/>
                <a:ahLst/>
                <a:cxnLst/>
                <a:rect l="l" t="t" r="r" b="b"/>
                <a:pathLst>
                  <a:path w="699" h="544" extrusionOk="0">
                    <a:moveTo>
                      <a:pt x="349" y="544"/>
                    </a:moveTo>
                    <a:cubicBezTo>
                      <a:pt x="698" y="544"/>
                      <a:pt x="698" y="1"/>
                      <a:pt x="349" y="1"/>
                    </a:cubicBezTo>
                    <a:cubicBezTo>
                      <a:pt x="0" y="1"/>
                      <a:pt x="0" y="544"/>
                      <a:pt x="349" y="5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
              <p:cNvSpPr/>
              <p:nvPr/>
            </p:nvSpPr>
            <p:spPr>
              <a:xfrm>
                <a:off x="12002650" y="6618824"/>
                <a:ext cx="29834" cy="23004"/>
              </a:xfrm>
              <a:custGeom>
                <a:avLst/>
                <a:gdLst/>
                <a:ahLst/>
                <a:cxnLst/>
                <a:rect l="l" t="t" r="r" b="b"/>
                <a:pathLst>
                  <a:path w="249" h="192" extrusionOk="0">
                    <a:moveTo>
                      <a:pt x="124" y="191"/>
                    </a:moveTo>
                    <a:cubicBezTo>
                      <a:pt x="248" y="191"/>
                      <a:pt x="249" y="0"/>
                      <a:pt x="124" y="0"/>
                    </a:cubicBezTo>
                    <a:cubicBezTo>
                      <a:pt x="2" y="0"/>
                      <a:pt x="1"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
              <p:cNvSpPr/>
              <p:nvPr/>
            </p:nvSpPr>
            <p:spPr>
              <a:xfrm>
                <a:off x="12063037" y="6838804"/>
                <a:ext cx="23004" cy="26839"/>
              </a:xfrm>
              <a:custGeom>
                <a:avLst/>
                <a:gdLst/>
                <a:ahLst/>
                <a:cxnLst/>
                <a:rect l="l" t="t" r="r" b="b"/>
                <a:pathLst>
                  <a:path w="192" h="224" extrusionOk="0">
                    <a:moveTo>
                      <a:pt x="66" y="40"/>
                    </a:moveTo>
                    <a:cubicBezTo>
                      <a:pt x="56" y="50"/>
                      <a:pt x="44" y="58"/>
                      <a:pt x="34" y="67"/>
                    </a:cubicBezTo>
                    <a:cubicBezTo>
                      <a:pt x="0" y="93"/>
                      <a:pt x="0" y="133"/>
                      <a:pt x="34" y="158"/>
                    </a:cubicBezTo>
                    <a:cubicBezTo>
                      <a:pt x="44" y="168"/>
                      <a:pt x="56" y="175"/>
                      <a:pt x="66" y="185"/>
                    </a:cubicBezTo>
                    <a:cubicBezTo>
                      <a:pt x="118" y="224"/>
                      <a:pt x="192" y="170"/>
                      <a:pt x="192" y="113"/>
                    </a:cubicBezTo>
                    <a:cubicBezTo>
                      <a:pt x="192" y="57"/>
                      <a:pt x="118" y="0"/>
                      <a:pt x="66" y="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
              <p:cNvSpPr/>
              <p:nvPr/>
            </p:nvSpPr>
            <p:spPr>
              <a:xfrm>
                <a:off x="11811186" y="6908537"/>
                <a:ext cx="25760" cy="26958"/>
              </a:xfrm>
              <a:custGeom>
                <a:avLst/>
                <a:gdLst/>
                <a:ahLst/>
                <a:cxnLst/>
                <a:rect l="l" t="t" r="r" b="b"/>
                <a:pathLst>
                  <a:path w="215" h="225" extrusionOk="0">
                    <a:moveTo>
                      <a:pt x="27" y="64"/>
                    </a:moveTo>
                    <a:cubicBezTo>
                      <a:pt x="20" y="71"/>
                      <a:pt x="17" y="77"/>
                      <a:pt x="12" y="84"/>
                    </a:cubicBezTo>
                    <a:cubicBezTo>
                      <a:pt x="0" y="99"/>
                      <a:pt x="0" y="130"/>
                      <a:pt x="12" y="146"/>
                    </a:cubicBezTo>
                    <a:cubicBezTo>
                      <a:pt x="17" y="152"/>
                      <a:pt x="20" y="158"/>
                      <a:pt x="27" y="166"/>
                    </a:cubicBezTo>
                    <a:cubicBezTo>
                      <a:pt x="53" y="203"/>
                      <a:pt x="94" y="225"/>
                      <a:pt x="141" y="211"/>
                    </a:cubicBezTo>
                    <a:cubicBezTo>
                      <a:pt x="185" y="200"/>
                      <a:pt x="214" y="158"/>
                      <a:pt x="214" y="114"/>
                    </a:cubicBezTo>
                    <a:cubicBezTo>
                      <a:pt x="214" y="73"/>
                      <a:pt x="189" y="37"/>
                      <a:pt x="152" y="21"/>
                    </a:cubicBezTo>
                    <a:cubicBezTo>
                      <a:pt x="104" y="0"/>
                      <a:pt x="55" y="21"/>
                      <a:pt x="27" y="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
              <p:cNvSpPr/>
              <p:nvPr/>
            </p:nvSpPr>
            <p:spPr>
              <a:xfrm>
                <a:off x="11735583" y="6853542"/>
                <a:ext cx="26719" cy="20728"/>
              </a:xfrm>
              <a:custGeom>
                <a:avLst/>
                <a:gdLst/>
                <a:ahLst/>
                <a:cxnLst/>
                <a:rect l="l" t="t" r="r" b="b"/>
                <a:pathLst>
                  <a:path w="223" h="173" extrusionOk="0">
                    <a:moveTo>
                      <a:pt x="111" y="172"/>
                    </a:moveTo>
                    <a:cubicBezTo>
                      <a:pt x="222" y="172"/>
                      <a:pt x="222" y="1"/>
                      <a:pt x="111" y="1"/>
                    </a:cubicBezTo>
                    <a:cubicBezTo>
                      <a:pt x="1" y="1"/>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
              <p:cNvSpPr/>
              <p:nvPr/>
            </p:nvSpPr>
            <p:spPr>
              <a:xfrm>
                <a:off x="11158195" y="6894998"/>
                <a:ext cx="25281" cy="19530"/>
              </a:xfrm>
              <a:custGeom>
                <a:avLst/>
                <a:gdLst/>
                <a:ahLst/>
                <a:cxnLst/>
                <a:rect l="l" t="t" r="r" b="b"/>
                <a:pathLst>
                  <a:path w="211" h="163" extrusionOk="0">
                    <a:moveTo>
                      <a:pt x="105" y="163"/>
                    </a:moveTo>
                    <a:cubicBezTo>
                      <a:pt x="209" y="163"/>
                      <a:pt x="210" y="0"/>
                      <a:pt x="105" y="0"/>
                    </a:cubicBezTo>
                    <a:cubicBezTo>
                      <a:pt x="0" y="0"/>
                      <a:pt x="0"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
              <p:cNvSpPr/>
              <p:nvPr/>
            </p:nvSpPr>
            <p:spPr>
              <a:xfrm>
                <a:off x="10978593" y="6931182"/>
                <a:ext cx="22286" cy="17253"/>
              </a:xfrm>
              <a:custGeom>
                <a:avLst/>
                <a:gdLst/>
                <a:ahLst/>
                <a:cxnLst/>
                <a:rect l="l" t="t" r="r" b="b"/>
                <a:pathLst>
                  <a:path w="186" h="144" extrusionOk="0">
                    <a:moveTo>
                      <a:pt x="92" y="143"/>
                    </a:moveTo>
                    <a:cubicBezTo>
                      <a:pt x="185" y="143"/>
                      <a:pt x="185" y="1"/>
                      <a:pt x="92" y="1"/>
                    </a:cubicBezTo>
                    <a:cubicBezTo>
                      <a:pt x="1" y="0"/>
                      <a:pt x="1"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
              <p:cNvSpPr/>
              <p:nvPr/>
            </p:nvSpPr>
            <p:spPr>
              <a:xfrm>
                <a:off x="11033708" y="6595699"/>
                <a:ext cx="28875" cy="22286"/>
              </a:xfrm>
              <a:custGeom>
                <a:avLst/>
                <a:gdLst/>
                <a:ahLst/>
                <a:cxnLst/>
                <a:rect l="l" t="t" r="r" b="b"/>
                <a:pathLst>
                  <a:path w="241" h="186" extrusionOk="0">
                    <a:moveTo>
                      <a:pt x="121" y="186"/>
                    </a:moveTo>
                    <a:cubicBezTo>
                      <a:pt x="241" y="186"/>
                      <a:pt x="241" y="0"/>
                      <a:pt x="121" y="0"/>
                    </a:cubicBezTo>
                    <a:cubicBezTo>
                      <a:pt x="0" y="1"/>
                      <a:pt x="0"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
              <p:cNvSpPr/>
              <p:nvPr/>
            </p:nvSpPr>
            <p:spPr>
              <a:xfrm>
                <a:off x="11117698" y="6675856"/>
                <a:ext cx="25880" cy="25521"/>
              </a:xfrm>
              <a:custGeom>
                <a:avLst/>
                <a:gdLst/>
                <a:ahLst/>
                <a:cxnLst/>
                <a:rect l="l" t="t" r="r" b="b"/>
                <a:pathLst>
                  <a:path w="216" h="213" extrusionOk="0">
                    <a:moveTo>
                      <a:pt x="173" y="178"/>
                    </a:moveTo>
                    <a:cubicBezTo>
                      <a:pt x="179" y="169"/>
                      <a:pt x="186" y="159"/>
                      <a:pt x="193" y="150"/>
                    </a:cubicBezTo>
                    <a:cubicBezTo>
                      <a:pt x="216" y="121"/>
                      <a:pt x="216" y="92"/>
                      <a:pt x="193" y="63"/>
                    </a:cubicBezTo>
                    <a:cubicBezTo>
                      <a:pt x="186" y="54"/>
                      <a:pt x="179" y="44"/>
                      <a:pt x="173" y="35"/>
                    </a:cubicBezTo>
                    <a:cubicBezTo>
                      <a:pt x="147" y="3"/>
                      <a:pt x="97" y="1"/>
                      <a:pt x="63" y="13"/>
                    </a:cubicBezTo>
                    <a:cubicBezTo>
                      <a:pt x="26" y="29"/>
                      <a:pt x="1" y="65"/>
                      <a:pt x="1" y="105"/>
                    </a:cubicBezTo>
                    <a:cubicBezTo>
                      <a:pt x="1" y="139"/>
                      <a:pt x="21" y="174"/>
                      <a:pt x="51" y="191"/>
                    </a:cubicBezTo>
                    <a:cubicBezTo>
                      <a:pt x="85" y="213"/>
                      <a:pt x="146" y="212"/>
                      <a:pt x="17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
              <p:cNvSpPr/>
              <p:nvPr/>
            </p:nvSpPr>
            <p:spPr>
              <a:xfrm>
                <a:off x="10685047" y="6427719"/>
                <a:ext cx="25281" cy="19650"/>
              </a:xfrm>
              <a:custGeom>
                <a:avLst/>
                <a:gdLst/>
                <a:ahLst/>
                <a:cxnLst/>
                <a:rect l="l" t="t" r="r" b="b"/>
                <a:pathLst>
                  <a:path w="211" h="164" extrusionOk="0">
                    <a:moveTo>
                      <a:pt x="105" y="163"/>
                    </a:moveTo>
                    <a:cubicBezTo>
                      <a:pt x="210" y="163"/>
                      <a:pt x="211" y="1"/>
                      <a:pt x="105" y="1"/>
                    </a:cubicBezTo>
                    <a:cubicBezTo>
                      <a:pt x="1" y="1"/>
                      <a:pt x="1"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
              <p:cNvSpPr/>
              <p:nvPr/>
            </p:nvSpPr>
            <p:spPr>
              <a:xfrm>
                <a:off x="10586439" y="6223913"/>
                <a:ext cx="23963" cy="18571"/>
              </a:xfrm>
              <a:custGeom>
                <a:avLst/>
                <a:gdLst/>
                <a:ahLst/>
                <a:cxnLst/>
                <a:rect l="l" t="t" r="r" b="b"/>
                <a:pathLst>
                  <a:path w="200" h="155" extrusionOk="0">
                    <a:moveTo>
                      <a:pt x="100" y="155"/>
                    </a:moveTo>
                    <a:cubicBezTo>
                      <a:pt x="200" y="155"/>
                      <a:pt x="200"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
              <p:cNvSpPr/>
              <p:nvPr/>
            </p:nvSpPr>
            <p:spPr>
              <a:xfrm>
                <a:off x="10742798" y="6268964"/>
                <a:ext cx="73447" cy="56912"/>
              </a:xfrm>
              <a:custGeom>
                <a:avLst/>
                <a:gdLst/>
                <a:ahLst/>
                <a:cxnLst/>
                <a:rect l="l" t="t" r="r" b="b"/>
                <a:pathLst>
                  <a:path w="613" h="475" extrusionOk="0">
                    <a:moveTo>
                      <a:pt x="307" y="475"/>
                    </a:moveTo>
                    <a:cubicBezTo>
                      <a:pt x="610" y="475"/>
                      <a:pt x="613" y="0"/>
                      <a:pt x="307" y="0"/>
                    </a:cubicBezTo>
                    <a:cubicBezTo>
                      <a:pt x="2" y="0"/>
                      <a:pt x="1" y="475"/>
                      <a:pt x="307"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
              <p:cNvSpPr/>
              <p:nvPr/>
            </p:nvSpPr>
            <p:spPr>
              <a:xfrm>
                <a:off x="11405972" y="5549115"/>
                <a:ext cx="31751" cy="24682"/>
              </a:xfrm>
              <a:custGeom>
                <a:avLst/>
                <a:gdLst/>
                <a:ahLst/>
                <a:cxnLst/>
                <a:rect l="l" t="t" r="r" b="b"/>
                <a:pathLst>
                  <a:path w="265" h="206" extrusionOk="0">
                    <a:moveTo>
                      <a:pt x="132" y="206"/>
                    </a:moveTo>
                    <a:cubicBezTo>
                      <a:pt x="264" y="206"/>
                      <a:pt x="265" y="0"/>
                      <a:pt x="132" y="0"/>
                    </a:cubicBezTo>
                    <a:cubicBezTo>
                      <a:pt x="0" y="1"/>
                      <a:pt x="0" y="206"/>
                      <a:pt x="132"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
              <p:cNvSpPr/>
              <p:nvPr/>
            </p:nvSpPr>
            <p:spPr>
              <a:xfrm>
                <a:off x="10988058" y="5010905"/>
                <a:ext cx="26719" cy="31392"/>
              </a:xfrm>
              <a:custGeom>
                <a:avLst/>
                <a:gdLst/>
                <a:ahLst/>
                <a:cxnLst/>
                <a:rect l="l" t="t" r="r" b="b"/>
                <a:pathLst>
                  <a:path w="223" h="262" extrusionOk="0">
                    <a:moveTo>
                      <a:pt x="209" y="134"/>
                    </a:moveTo>
                    <a:cubicBezTo>
                      <a:pt x="206" y="118"/>
                      <a:pt x="202" y="103"/>
                      <a:pt x="200" y="87"/>
                    </a:cubicBezTo>
                    <a:cubicBezTo>
                      <a:pt x="181" y="1"/>
                      <a:pt x="42" y="1"/>
                      <a:pt x="23" y="87"/>
                    </a:cubicBezTo>
                    <a:cubicBezTo>
                      <a:pt x="20" y="103"/>
                      <a:pt x="17" y="118"/>
                      <a:pt x="13" y="134"/>
                    </a:cubicBezTo>
                    <a:cubicBezTo>
                      <a:pt x="1" y="197"/>
                      <a:pt x="43" y="261"/>
                      <a:pt x="112" y="261"/>
                    </a:cubicBezTo>
                    <a:cubicBezTo>
                      <a:pt x="180" y="261"/>
                      <a:pt x="222" y="197"/>
                      <a:pt x="209" y="1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
              <p:cNvSpPr/>
              <p:nvPr/>
            </p:nvSpPr>
            <p:spPr>
              <a:xfrm>
                <a:off x="10911736" y="4768160"/>
                <a:ext cx="27438" cy="21567"/>
              </a:xfrm>
              <a:custGeom>
                <a:avLst/>
                <a:gdLst/>
                <a:ahLst/>
                <a:cxnLst/>
                <a:rect l="l" t="t" r="r" b="b"/>
                <a:pathLst>
                  <a:path w="229" h="180" extrusionOk="0">
                    <a:moveTo>
                      <a:pt x="115" y="179"/>
                    </a:moveTo>
                    <a:cubicBezTo>
                      <a:pt x="228" y="179"/>
                      <a:pt x="229" y="3"/>
                      <a:pt x="115" y="3"/>
                    </a:cubicBezTo>
                    <a:cubicBezTo>
                      <a:pt x="1" y="1"/>
                      <a:pt x="1"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
              <p:cNvSpPr/>
              <p:nvPr/>
            </p:nvSpPr>
            <p:spPr>
              <a:xfrm>
                <a:off x="10712005" y="4719275"/>
                <a:ext cx="18092" cy="14138"/>
              </a:xfrm>
              <a:custGeom>
                <a:avLst/>
                <a:gdLst/>
                <a:ahLst/>
                <a:cxnLst/>
                <a:rect l="l" t="t" r="r" b="b"/>
                <a:pathLst>
                  <a:path w="151" h="118" extrusionOk="0">
                    <a:moveTo>
                      <a:pt x="75" y="118"/>
                    </a:moveTo>
                    <a:cubicBezTo>
                      <a:pt x="150" y="118"/>
                      <a:pt x="150" y="1"/>
                      <a:pt x="75" y="1"/>
                    </a:cubicBezTo>
                    <a:cubicBezTo>
                      <a:pt x="1" y="1"/>
                      <a:pt x="1" y="118"/>
                      <a:pt x="75"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
              <p:cNvSpPr/>
              <p:nvPr/>
            </p:nvSpPr>
            <p:spPr>
              <a:xfrm>
                <a:off x="10474053" y="4926675"/>
                <a:ext cx="49963" cy="50562"/>
              </a:xfrm>
              <a:custGeom>
                <a:avLst/>
                <a:gdLst/>
                <a:ahLst/>
                <a:cxnLst/>
                <a:rect l="l" t="t" r="r" b="b"/>
                <a:pathLst>
                  <a:path w="417" h="422" extrusionOk="0">
                    <a:moveTo>
                      <a:pt x="353" y="312"/>
                    </a:moveTo>
                    <a:cubicBezTo>
                      <a:pt x="357" y="306"/>
                      <a:pt x="359" y="301"/>
                      <a:pt x="364" y="295"/>
                    </a:cubicBezTo>
                    <a:lnTo>
                      <a:pt x="300" y="358"/>
                    </a:lnTo>
                    <a:cubicBezTo>
                      <a:pt x="301" y="357"/>
                      <a:pt x="305" y="355"/>
                      <a:pt x="306" y="354"/>
                    </a:cubicBezTo>
                    <a:cubicBezTo>
                      <a:pt x="374" y="305"/>
                      <a:pt x="416" y="229"/>
                      <a:pt x="391" y="142"/>
                    </a:cubicBezTo>
                    <a:cubicBezTo>
                      <a:pt x="370" y="66"/>
                      <a:pt x="293" y="0"/>
                      <a:pt x="211" y="3"/>
                    </a:cubicBezTo>
                    <a:cubicBezTo>
                      <a:pt x="136" y="7"/>
                      <a:pt x="68" y="48"/>
                      <a:pt x="40" y="119"/>
                    </a:cubicBezTo>
                    <a:cubicBezTo>
                      <a:pt x="1" y="211"/>
                      <a:pt x="40" y="299"/>
                      <a:pt x="116" y="354"/>
                    </a:cubicBezTo>
                    <a:cubicBezTo>
                      <a:pt x="117" y="355"/>
                      <a:pt x="120" y="357"/>
                      <a:pt x="121" y="358"/>
                    </a:cubicBezTo>
                    <a:lnTo>
                      <a:pt x="58" y="295"/>
                    </a:lnTo>
                    <a:cubicBezTo>
                      <a:pt x="62" y="301"/>
                      <a:pt x="64" y="306"/>
                      <a:pt x="68" y="312"/>
                    </a:cubicBezTo>
                    <a:cubicBezTo>
                      <a:pt x="129" y="421"/>
                      <a:pt x="290" y="421"/>
                      <a:pt x="353"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
              <p:cNvSpPr/>
              <p:nvPr/>
            </p:nvSpPr>
            <p:spPr>
              <a:xfrm>
                <a:off x="10904188" y="4533322"/>
                <a:ext cx="30912" cy="24083"/>
              </a:xfrm>
              <a:custGeom>
                <a:avLst/>
                <a:gdLst/>
                <a:ahLst/>
                <a:cxnLst/>
                <a:rect l="l" t="t" r="r" b="b"/>
                <a:pathLst>
                  <a:path w="258" h="201" extrusionOk="0">
                    <a:moveTo>
                      <a:pt x="128" y="201"/>
                    </a:moveTo>
                    <a:cubicBezTo>
                      <a:pt x="258" y="201"/>
                      <a:pt x="258" y="0"/>
                      <a:pt x="128" y="0"/>
                    </a:cubicBezTo>
                    <a:cubicBezTo>
                      <a:pt x="1" y="0"/>
                      <a:pt x="1" y="201"/>
                      <a:pt x="128"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
              <p:cNvSpPr/>
              <p:nvPr/>
            </p:nvSpPr>
            <p:spPr>
              <a:xfrm>
                <a:off x="10940971" y="4429682"/>
                <a:ext cx="27557" cy="21207"/>
              </a:xfrm>
              <a:custGeom>
                <a:avLst/>
                <a:gdLst/>
                <a:ahLst/>
                <a:cxnLst/>
                <a:rect l="l" t="t" r="r" b="b"/>
                <a:pathLst>
                  <a:path w="230" h="177" extrusionOk="0">
                    <a:moveTo>
                      <a:pt x="114" y="177"/>
                    </a:moveTo>
                    <a:cubicBezTo>
                      <a:pt x="227" y="177"/>
                      <a:pt x="229" y="1"/>
                      <a:pt x="114" y="1"/>
                    </a:cubicBezTo>
                    <a:cubicBezTo>
                      <a:pt x="0" y="1"/>
                      <a:pt x="0" y="177"/>
                      <a:pt x="114"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
              <p:cNvSpPr/>
              <p:nvPr/>
            </p:nvSpPr>
            <p:spPr>
              <a:xfrm>
                <a:off x="11068933" y="4434954"/>
                <a:ext cx="28396" cy="22166"/>
              </a:xfrm>
              <a:custGeom>
                <a:avLst/>
                <a:gdLst/>
                <a:ahLst/>
                <a:cxnLst/>
                <a:rect l="l" t="t" r="r" b="b"/>
                <a:pathLst>
                  <a:path w="237" h="185" extrusionOk="0">
                    <a:moveTo>
                      <a:pt x="119" y="184"/>
                    </a:moveTo>
                    <a:cubicBezTo>
                      <a:pt x="237" y="184"/>
                      <a:pt x="237" y="1"/>
                      <a:pt x="119" y="1"/>
                    </a:cubicBezTo>
                    <a:cubicBezTo>
                      <a:pt x="2" y="1"/>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
              <p:cNvSpPr/>
              <p:nvPr/>
            </p:nvSpPr>
            <p:spPr>
              <a:xfrm>
                <a:off x="9784159" y="5509695"/>
                <a:ext cx="28396" cy="22046"/>
              </a:xfrm>
              <a:custGeom>
                <a:avLst/>
                <a:gdLst/>
                <a:ahLst/>
                <a:cxnLst/>
                <a:rect l="l" t="t" r="r" b="b"/>
                <a:pathLst>
                  <a:path w="237" h="184" extrusionOk="0">
                    <a:moveTo>
                      <a:pt x="119" y="184"/>
                    </a:moveTo>
                    <a:cubicBezTo>
                      <a:pt x="236" y="184"/>
                      <a:pt x="236" y="0"/>
                      <a:pt x="119" y="0"/>
                    </a:cubicBezTo>
                    <a:cubicBezTo>
                      <a:pt x="1" y="0"/>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
              <p:cNvSpPr/>
              <p:nvPr/>
            </p:nvSpPr>
            <p:spPr>
              <a:xfrm>
                <a:off x="9681838" y="5699962"/>
                <a:ext cx="34507" cy="26839"/>
              </a:xfrm>
              <a:custGeom>
                <a:avLst/>
                <a:gdLst/>
                <a:ahLst/>
                <a:cxnLst/>
                <a:rect l="l" t="t" r="r" b="b"/>
                <a:pathLst>
                  <a:path w="288" h="224" extrusionOk="0">
                    <a:moveTo>
                      <a:pt x="143" y="224"/>
                    </a:moveTo>
                    <a:cubicBezTo>
                      <a:pt x="287" y="224"/>
                      <a:pt x="287" y="0"/>
                      <a:pt x="143" y="0"/>
                    </a:cubicBezTo>
                    <a:cubicBezTo>
                      <a:pt x="1" y="0"/>
                      <a:pt x="1" y="224"/>
                      <a:pt x="143" y="2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
              <p:cNvSpPr/>
              <p:nvPr/>
            </p:nvSpPr>
            <p:spPr>
              <a:xfrm>
                <a:off x="11478341" y="3688027"/>
                <a:ext cx="27438" cy="21207"/>
              </a:xfrm>
              <a:custGeom>
                <a:avLst/>
                <a:gdLst/>
                <a:ahLst/>
                <a:cxnLst/>
                <a:rect l="l" t="t" r="r" b="b"/>
                <a:pathLst>
                  <a:path w="229" h="177" extrusionOk="0">
                    <a:moveTo>
                      <a:pt x="113" y="176"/>
                    </a:moveTo>
                    <a:cubicBezTo>
                      <a:pt x="227" y="176"/>
                      <a:pt x="228" y="0"/>
                      <a:pt x="113" y="0"/>
                    </a:cubicBezTo>
                    <a:cubicBezTo>
                      <a:pt x="1" y="0"/>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
              <p:cNvSpPr/>
              <p:nvPr/>
            </p:nvSpPr>
            <p:spPr>
              <a:xfrm>
                <a:off x="11436765" y="3523880"/>
                <a:ext cx="28636" cy="22405"/>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
              <p:cNvSpPr/>
              <p:nvPr/>
            </p:nvSpPr>
            <p:spPr>
              <a:xfrm>
                <a:off x="11987673" y="4483120"/>
                <a:ext cx="24802" cy="19410"/>
              </a:xfrm>
              <a:custGeom>
                <a:avLst/>
                <a:gdLst/>
                <a:ahLst/>
                <a:cxnLst/>
                <a:rect l="l" t="t" r="r" b="b"/>
                <a:pathLst>
                  <a:path w="207" h="162" extrusionOk="0">
                    <a:moveTo>
                      <a:pt x="103" y="161"/>
                    </a:moveTo>
                    <a:cubicBezTo>
                      <a:pt x="206" y="161"/>
                      <a:pt x="206" y="1"/>
                      <a:pt x="103" y="1"/>
                    </a:cubicBezTo>
                    <a:cubicBezTo>
                      <a:pt x="1" y="1"/>
                      <a:pt x="1"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
              <p:cNvSpPr/>
              <p:nvPr/>
            </p:nvSpPr>
            <p:spPr>
              <a:xfrm>
                <a:off x="11893619" y="4249121"/>
                <a:ext cx="25760" cy="20009"/>
              </a:xfrm>
              <a:custGeom>
                <a:avLst/>
                <a:gdLst/>
                <a:ahLst/>
                <a:cxnLst/>
                <a:rect l="l" t="t" r="r" b="b"/>
                <a:pathLst>
                  <a:path w="215" h="167" extrusionOk="0">
                    <a:moveTo>
                      <a:pt x="108" y="166"/>
                    </a:moveTo>
                    <a:cubicBezTo>
                      <a:pt x="215" y="166"/>
                      <a:pt x="215" y="1"/>
                      <a:pt x="108" y="1"/>
                    </a:cubicBezTo>
                    <a:cubicBezTo>
                      <a:pt x="3" y="2"/>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
              <p:cNvSpPr/>
              <p:nvPr/>
            </p:nvSpPr>
            <p:spPr>
              <a:xfrm>
                <a:off x="11662136" y="4171601"/>
                <a:ext cx="57272" cy="58110"/>
              </a:xfrm>
              <a:custGeom>
                <a:avLst/>
                <a:gdLst/>
                <a:ahLst/>
                <a:cxnLst/>
                <a:rect l="l" t="t" r="r" b="b"/>
                <a:pathLst>
                  <a:path w="478" h="485" extrusionOk="0">
                    <a:moveTo>
                      <a:pt x="344" y="62"/>
                    </a:moveTo>
                    <a:cubicBezTo>
                      <a:pt x="260" y="19"/>
                      <a:pt x="144" y="0"/>
                      <a:pt x="74" y="79"/>
                    </a:cubicBezTo>
                    <a:cubicBezTo>
                      <a:pt x="1" y="158"/>
                      <a:pt x="10" y="260"/>
                      <a:pt x="56" y="349"/>
                    </a:cubicBezTo>
                    <a:cubicBezTo>
                      <a:pt x="119" y="471"/>
                      <a:pt x="293" y="484"/>
                      <a:pt x="386" y="391"/>
                    </a:cubicBezTo>
                    <a:cubicBezTo>
                      <a:pt x="478" y="300"/>
                      <a:pt x="464" y="126"/>
                      <a:pt x="344" y="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
              <p:cNvSpPr/>
              <p:nvPr/>
            </p:nvSpPr>
            <p:spPr>
              <a:xfrm>
                <a:off x="11664892" y="3805805"/>
                <a:ext cx="39779" cy="30912"/>
              </a:xfrm>
              <a:custGeom>
                <a:avLst/>
                <a:gdLst/>
                <a:ahLst/>
                <a:cxnLst/>
                <a:rect l="l" t="t" r="r" b="b"/>
                <a:pathLst>
                  <a:path w="332" h="258" extrusionOk="0">
                    <a:moveTo>
                      <a:pt x="165" y="258"/>
                    </a:moveTo>
                    <a:cubicBezTo>
                      <a:pt x="330" y="258"/>
                      <a:pt x="331" y="0"/>
                      <a:pt x="165" y="0"/>
                    </a:cubicBezTo>
                    <a:cubicBezTo>
                      <a:pt x="0" y="0"/>
                      <a:pt x="0" y="258"/>
                      <a:pt x="165" y="2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
              <p:cNvSpPr/>
              <p:nvPr/>
            </p:nvSpPr>
            <p:spPr>
              <a:xfrm>
                <a:off x="11658662" y="3475834"/>
                <a:ext cx="16894" cy="13299"/>
              </a:xfrm>
              <a:custGeom>
                <a:avLst/>
                <a:gdLst/>
                <a:ahLst/>
                <a:cxnLst/>
                <a:rect l="l" t="t" r="r" b="b"/>
                <a:pathLst>
                  <a:path w="141" h="111" extrusionOk="0">
                    <a:moveTo>
                      <a:pt x="71" y="110"/>
                    </a:moveTo>
                    <a:cubicBezTo>
                      <a:pt x="141" y="110"/>
                      <a:pt x="141" y="2"/>
                      <a:pt x="71" y="2"/>
                    </a:cubicBezTo>
                    <a:cubicBezTo>
                      <a:pt x="0" y="1"/>
                      <a:pt x="0" y="110"/>
                      <a:pt x="71"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
              <p:cNvSpPr/>
              <p:nvPr/>
            </p:nvSpPr>
            <p:spPr>
              <a:xfrm>
                <a:off x="11809029" y="3206130"/>
                <a:ext cx="20009" cy="15336"/>
              </a:xfrm>
              <a:custGeom>
                <a:avLst/>
                <a:gdLst/>
                <a:ahLst/>
                <a:cxnLst/>
                <a:rect l="l" t="t" r="r" b="b"/>
                <a:pathLst>
                  <a:path w="167" h="128" extrusionOk="0">
                    <a:moveTo>
                      <a:pt x="84" y="128"/>
                    </a:moveTo>
                    <a:cubicBezTo>
                      <a:pt x="167" y="128"/>
                      <a:pt x="167" y="0"/>
                      <a:pt x="84" y="0"/>
                    </a:cubicBezTo>
                    <a:cubicBezTo>
                      <a:pt x="0" y="0"/>
                      <a:pt x="0"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
              <p:cNvSpPr/>
              <p:nvPr/>
            </p:nvSpPr>
            <p:spPr>
              <a:xfrm>
                <a:off x="11943941" y="3254656"/>
                <a:ext cx="30433" cy="23604"/>
              </a:xfrm>
              <a:custGeom>
                <a:avLst/>
                <a:gdLst/>
                <a:ahLst/>
                <a:cxnLst/>
                <a:rect l="l" t="t" r="r" b="b"/>
                <a:pathLst>
                  <a:path w="254" h="197" extrusionOk="0">
                    <a:moveTo>
                      <a:pt x="127" y="196"/>
                    </a:moveTo>
                    <a:cubicBezTo>
                      <a:pt x="254" y="196"/>
                      <a:pt x="254" y="0"/>
                      <a:pt x="127" y="0"/>
                    </a:cubicBezTo>
                    <a:cubicBezTo>
                      <a:pt x="1" y="0"/>
                      <a:pt x="1" y="196"/>
                      <a:pt x="127"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
              <p:cNvSpPr/>
              <p:nvPr/>
            </p:nvSpPr>
            <p:spPr>
              <a:xfrm>
                <a:off x="12821464" y="4172679"/>
                <a:ext cx="27557" cy="21207"/>
              </a:xfrm>
              <a:custGeom>
                <a:avLst/>
                <a:gdLst/>
                <a:ahLst/>
                <a:cxnLst/>
                <a:rect l="l" t="t" r="r" b="b"/>
                <a:pathLst>
                  <a:path w="230" h="177" extrusionOk="0">
                    <a:moveTo>
                      <a:pt x="116" y="177"/>
                    </a:moveTo>
                    <a:cubicBezTo>
                      <a:pt x="228" y="177"/>
                      <a:pt x="229" y="1"/>
                      <a:pt x="116" y="1"/>
                    </a:cubicBezTo>
                    <a:cubicBezTo>
                      <a:pt x="1" y="1"/>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
              <p:cNvSpPr/>
              <p:nvPr/>
            </p:nvSpPr>
            <p:spPr>
              <a:xfrm>
                <a:off x="12841833" y="4262420"/>
                <a:ext cx="21687" cy="17014"/>
              </a:xfrm>
              <a:custGeom>
                <a:avLst/>
                <a:gdLst/>
                <a:ahLst/>
                <a:cxnLst/>
                <a:rect l="l" t="t" r="r" b="b"/>
                <a:pathLst>
                  <a:path w="181" h="142" extrusionOk="0">
                    <a:moveTo>
                      <a:pt x="91" y="142"/>
                    </a:moveTo>
                    <a:cubicBezTo>
                      <a:pt x="181" y="142"/>
                      <a:pt x="181" y="1"/>
                      <a:pt x="91" y="1"/>
                    </a:cubicBezTo>
                    <a:cubicBezTo>
                      <a:pt x="0" y="0"/>
                      <a:pt x="0" y="142"/>
                      <a:pt x="91" y="1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
              <p:cNvSpPr/>
              <p:nvPr/>
            </p:nvSpPr>
            <p:spPr>
              <a:xfrm>
                <a:off x="12426794" y="4478088"/>
                <a:ext cx="22525" cy="17733"/>
              </a:xfrm>
              <a:custGeom>
                <a:avLst/>
                <a:gdLst/>
                <a:ahLst/>
                <a:cxnLst/>
                <a:rect l="l" t="t" r="r" b="b"/>
                <a:pathLst>
                  <a:path w="188" h="148" extrusionOk="0">
                    <a:moveTo>
                      <a:pt x="94" y="147"/>
                    </a:moveTo>
                    <a:cubicBezTo>
                      <a:pt x="188" y="147"/>
                      <a:pt x="188" y="3"/>
                      <a:pt x="94" y="3"/>
                    </a:cubicBezTo>
                    <a:cubicBezTo>
                      <a:pt x="0" y="1"/>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
              <p:cNvSpPr/>
              <p:nvPr/>
            </p:nvSpPr>
            <p:spPr>
              <a:xfrm>
                <a:off x="12220713" y="4397811"/>
                <a:ext cx="49364" cy="46249"/>
              </a:xfrm>
              <a:custGeom>
                <a:avLst/>
                <a:gdLst/>
                <a:ahLst/>
                <a:cxnLst/>
                <a:rect l="l" t="t" r="r" b="b"/>
                <a:pathLst>
                  <a:path w="412" h="386" extrusionOk="0">
                    <a:moveTo>
                      <a:pt x="339" y="286"/>
                    </a:moveTo>
                    <a:cubicBezTo>
                      <a:pt x="344" y="277"/>
                      <a:pt x="348" y="268"/>
                      <a:pt x="353" y="258"/>
                    </a:cubicBezTo>
                    <a:cubicBezTo>
                      <a:pt x="411" y="144"/>
                      <a:pt x="341" y="1"/>
                      <a:pt x="206" y="1"/>
                    </a:cubicBezTo>
                    <a:cubicBezTo>
                      <a:pt x="70" y="1"/>
                      <a:pt x="0" y="144"/>
                      <a:pt x="58" y="258"/>
                    </a:cubicBezTo>
                    <a:cubicBezTo>
                      <a:pt x="63" y="268"/>
                      <a:pt x="68" y="276"/>
                      <a:pt x="73" y="286"/>
                    </a:cubicBezTo>
                    <a:cubicBezTo>
                      <a:pt x="124" y="386"/>
                      <a:pt x="287" y="386"/>
                      <a:pt x="339"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
              <p:cNvSpPr/>
              <p:nvPr/>
            </p:nvSpPr>
            <p:spPr>
              <a:xfrm>
                <a:off x="11763260" y="3685630"/>
                <a:ext cx="18092" cy="14138"/>
              </a:xfrm>
              <a:custGeom>
                <a:avLst/>
                <a:gdLst/>
                <a:ahLst/>
                <a:cxnLst/>
                <a:rect l="l" t="t" r="r" b="b"/>
                <a:pathLst>
                  <a:path w="151" h="118" extrusionOk="0">
                    <a:moveTo>
                      <a:pt x="75" y="117"/>
                    </a:moveTo>
                    <a:cubicBezTo>
                      <a:pt x="150" y="117"/>
                      <a:pt x="150" y="0"/>
                      <a:pt x="75" y="0"/>
                    </a:cubicBezTo>
                    <a:cubicBezTo>
                      <a:pt x="1" y="0"/>
                      <a:pt x="1" y="117"/>
                      <a:pt x="75" y="1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
              <p:cNvSpPr/>
              <p:nvPr/>
            </p:nvSpPr>
            <p:spPr>
              <a:xfrm>
                <a:off x="11749481" y="3520645"/>
                <a:ext cx="22286" cy="17253"/>
              </a:xfrm>
              <a:custGeom>
                <a:avLst/>
                <a:gdLst/>
                <a:ahLst/>
                <a:cxnLst/>
                <a:rect l="l" t="t" r="r" b="b"/>
                <a:pathLst>
                  <a:path w="186" h="144" extrusionOk="0">
                    <a:moveTo>
                      <a:pt x="93" y="143"/>
                    </a:moveTo>
                    <a:cubicBezTo>
                      <a:pt x="185" y="143"/>
                      <a:pt x="185" y="1"/>
                      <a:pt x="93" y="1"/>
                    </a:cubicBezTo>
                    <a:cubicBezTo>
                      <a:pt x="1" y="0"/>
                      <a:pt x="1"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
              <p:cNvSpPr/>
              <p:nvPr/>
            </p:nvSpPr>
            <p:spPr>
              <a:xfrm>
                <a:off x="11818375" y="3426111"/>
                <a:ext cx="24802" cy="19410"/>
              </a:xfrm>
              <a:custGeom>
                <a:avLst/>
                <a:gdLst/>
                <a:ahLst/>
                <a:cxnLst/>
                <a:rect l="l" t="t" r="r" b="b"/>
                <a:pathLst>
                  <a:path w="207" h="162" extrusionOk="0">
                    <a:moveTo>
                      <a:pt x="104" y="162"/>
                    </a:moveTo>
                    <a:cubicBezTo>
                      <a:pt x="206" y="162"/>
                      <a:pt x="206" y="1"/>
                      <a:pt x="104" y="1"/>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
              <p:cNvSpPr/>
              <p:nvPr/>
            </p:nvSpPr>
            <p:spPr>
              <a:xfrm>
                <a:off x="11728274" y="3313365"/>
                <a:ext cx="29714" cy="23004"/>
              </a:xfrm>
              <a:custGeom>
                <a:avLst/>
                <a:gdLst/>
                <a:ahLst/>
                <a:cxnLst/>
                <a:rect l="l" t="t" r="r" b="b"/>
                <a:pathLst>
                  <a:path w="248" h="192" extrusionOk="0">
                    <a:moveTo>
                      <a:pt x="124" y="191"/>
                    </a:moveTo>
                    <a:cubicBezTo>
                      <a:pt x="246" y="191"/>
                      <a:pt x="247" y="1"/>
                      <a:pt x="124" y="1"/>
                    </a:cubicBezTo>
                    <a:cubicBezTo>
                      <a:pt x="0" y="1"/>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
              <p:cNvSpPr/>
              <p:nvPr/>
            </p:nvSpPr>
            <p:spPr>
              <a:xfrm>
                <a:off x="10548338" y="3657714"/>
                <a:ext cx="30074" cy="23484"/>
              </a:xfrm>
              <a:custGeom>
                <a:avLst/>
                <a:gdLst/>
                <a:ahLst/>
                <a:cxnLst/>
                <a:rect l="l" t="t" r="r" b="b"/>
                <a:pathLst>
                  <a:path w="251" h="196" extrusionOk="0">
                    <a:moveTo>
                      <a:pt x="126" y="195"/>
                    </a:moveTo>
                    <a:cubicBezTo>
                      <a:pt x="251" y="195"/>
                      <a:pt x="251" y="1"/>
                      <a:pt x="126" y="1"/>
                    </a:cubicBezTo>
                    <a:cubicBezTo>
                      <a:pt x="1" y="0"/>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
              <p:cNvSpPr/>
              <p:nvPr/>
            </p:nvSpPr>
            <p:spPr>
              <a:xfrm>
                <a:off x="10582366" y="3773575"/>
                <a:ext cx="32350" cy="25161"/>
              </a:xfrm>
              <a:custGeom>
                <a:avLst/>
                <a:gdLst/>
                <a:ahLst/>
                <a:cxnLst/>
                <a:rect l="l" t="t" r="r" b="b"/>
                <a:pathLst>
                  <a:path w="270" h="210" extrusionOk="0">
                    <a:moveTo>
                      <a:pt x="134" y="209"/>
                    </a:moveTo>
                    <a:cubicBezTo>
                      <a:pt x="269" y="209"/>
                      <a:pt x="269" y="0"/>
                      <a:pt x="134" y="0"/>
                    </a:cubicBezTo>
                    <a:cubicBezTo>
                      <a:pt x="1" y="0"/>
                      <a:pt x="1" y="209"/>
                      <a:pt x="134" y="2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
              <p:cNvSpPr/>
              <p:nvPr/>
            </p:nvSpPr>
            <p:spPr>
              <a:xfrm>
                <a:off x="10613278" y="3634350"/>
                <a:ext cx="75603" cy="58470"/>
              </a:xfrm>
              <a:custGeom>
                <a:avLst/>
                <a:gdLst/>
                <a:ahLst/>
                <a:cxnLst/>
                <a:rect l="l" t="t" r="r" b="b"/>
                <a:pathLst>
                  <a:path w="631" h="488" extrusionOk="0">
                    <a:moveTo>
                      <a:pt x="315" y="487"/>
                    </a:moveTo>
                    <a:cubicBezTo>
                      <a:pt x="629" y="487"/>
                      <a:pt x="631" y="0"/>
                      <a:pt x="315" y="0"/>
                    </a:cubicBezTo>
                    <a:cubicBezTo>
                      <a:pt x="1" y="0"/>
                      <a:pt x="1" y="487"/>
                      <a:pt x="315" y="4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
              <p:cNvSpPr/>
              <p:nvPr/>
            </p:nvSpPr>
            <p:spPr>
              <a:xfrm>
                <a:off x="10883220" y="3981694"/>
                <a:ext cx="28396" cy="30912"/>
              </a:xfrm>
              <a:custGeom>
                <a:avLst/>
                <a:gdLst/>
                <a:ahLst/>
                <a:cxnLst/>
                <a:rect l="l" t="t" r="r" b="b"/>
                <a:pathLst>
                  <a:path w="237" h="258" extrusionOk="0">
                    <a:moveTo>
                      <a:pt x="164" y="29"/>
                    </a:moveTo>
                    <a:cubicBezTo>
                      <a:pt x="134" y="13"/>
                      <a:pt x="110" y="0"/>
                      <a:pt x="75" y="17"/>
                    </a:cubicBezTo>
                    <a:cubicBezTo>
                      <a:pt x="33" y="36"/>
                      <a:pt x="0" y="72"/>
                      <a:pt x="0" y="122"/>
                    </a:cubicBezTo>
                    <a:cubicBezTo>
                      <a:pt x="0" y="204"/>
                      <a:pt x="92" y="257"/>
                      <a:pt x="164" y="215"/>
                    </a:cubicBezTo>
                    <a:cubicBezTo>
                      <a:pt x="233" y="176"/>
                      <a:pt x="237" y="68"/>
                      <a:pt x="16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
              <p:cNvSpPr/>
              <p:nvPr/>
            </p:nvSpPr>
            <p:spPr>
              <a:xfrm>
                <a:off x="10862852" y="4100790"/>
                <a:ext cx="31991" cy="24802"/>
              </a:xfrm>
              <a:custGeom>
                <a:avLst/>
                <a:gdLst/>
                <a:ahLst/>
                <a:cxnLst/>
                <a:rect l="l" t="t" r="r" b="b"/>
                <a:pathLst>
                  <a:path w="267" h="207" extrusionOk="0">
                    <a:moveTo>
                      <a:pt x="134" y="206"/>
                    </a:moveTo>
                    <a:cubicBezTo>
                      <a:pt x="265" y="206"/>
                      <a:pt x="266" y="1"/>
                      <a:pt x="134" y="1"/>
                    </a:cubicBezTo>
                    <a:cubicBezTo>
                      <a:pt x="1" y="1"/>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
              <p:cNvSpPr/>
              <p:nvPr/>
            </p:nvSpPr>
            <p:spPr>
              <a:xfrm>
                <a:off x="11222296" y="3725050"/>
                <a:ext cx="37023" cy="28875"/>
              </a:xfrm>
              <a:custGeom>
                <a:avLst/>
                <a:gdLst/>
                <a:ahLst/>
                <a:cxnLst/>
                <a:rect l="l" t="t" r="r" b="b"/>
                <a:pathLst>
                  <a:path w="309" h="241" extrusionOk="0">
                    <a:moveTo>
                      <a:pt x="155" y="241"/>
                    </a:moveTo>
                    <a:cubicBezTo>
                      <a:pt x="309" y="241"/>
                      <a:pt x="309" y="0"/>
                      <a:pt x="155" y="0"/>
                    </a:cubicBezTo>
                    <a:cubicBezTo>
                      <a:pt x="1" y="0"/>
                      <a:pt x="1"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
              <p:cNvSpPr/>
              <p:nvPr/>
            </p:nvSpPr>
            <p:spPr>
              <a:xfrm>
                <a:off x="11247098" y="3641299"/>
                <a:ext cx="57631" cy="44571"/>
              </a:xfrm>
              <a:custGeom>
                <a:avLst/>
                <a:gdLst/>
                <a:ahLst/>
                <a:cxnLst/>
                <a:rect l="l" t="t" r="r" b="b"/>
                <a:pathLst>
                  <a:path w="481" h="372" extrusionOk="0">
                    <a:moveTo>
                      <a:pt x="240" y="371"/>
                    </a:moveTo>
                    <a:cubicBezTo>
                      <a:pt x="479" y="371"/>
                      <a:pt x="480" y="0"/>
                      <a:pt x="240" y="0"/>
                    </a:cubicBezTo>
                    <a:cubicBezTo>
                      <a:pt x="2" y="0"/>
                      <a:pt x="1" y="371"/>
                      <a:pt x="240" y="3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
              <p:cNvSpPr/>
              <p:nvPr/>
            </p:nvSpPr>
            <p:spPr>
              <a:xfrm>
                <a:off x="10904907" y="3227098"/>
                <a:ext cx="41097" cy="31751"/>
              </a:xfrm>
              <a:custGeom>
                <a:avLst/>
                <a:gdLst/>
                <a:ahLst/>
                <a:cxnLst/>
                <a:rect l="l" t="t" r="r" b="b"/>
                <a:pathLst>
                  <a:path w="343" h="265" extrusionOk="0">
                    <a:moveTo>
                      <a:pt x="172" y="265"/>
                    </a:moveTo>
                    <a:cubicBezTo>
                      <a:pt x="343" y="265"/>
                      <a:pt x="343" y="0"/>
                      <a:pt x="172" y="0"/>
                    </a:cubicBezTo>
                    <a:cubicBezTo>
                      <a:pt x="1" y="0"/>
                      <a:pt x="1" y="265"/>
                      <a:pt x="172" y="26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
              <p:cNvSpPr/>
              <p:nvPr/>
            </p:nvSpPr>
            <p:spPr>
              <a:xfrm>
                <a:off x="11031072" y="3171384"/>
                <a:ext cx="34267" cy="26479"/>
              </a:xfrm>
              <a:custGeom>
                <a:avLst/>
                <a:gdLst/>
                <a:ahLst/>
                <a:cxnLst/>
                <a:rect l="l" t="t" r="r" b="b"/>
                <a:pathLst>
                  <a:path w="286" h="221" extrusionOk="0">
                    <a:moveTo>
                      <a:pt x="143" y="221"/>
                    </a:moveTo>
                    <a:cubicBezTo>
                      <a:pt x="284"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
              <p:cNvSpPr/>
              <p:nvPr/>
            </p:nvSpPr>
            <p:spPr>
              <a:xfrm>
                <a:off x="10999680" y="3080924"/>
                <a:ext cx="26719" cy="20488"/>
              </a:xfrm>
              <a:custGeom>
                <a:avLst/>
                <a:gdLst/>
                <a:ahLst/>
                <a:cxnLst/>
                <a:rect l="l" t="t" r="r" b="b"/>
                <a:pathLst>
                  <a:path w="223" h="171" extrusionOk="0">
                    <a:moveTo>
                      <a:pt x="112" y="171"/>
                    </a:moveTo>
                    <a:cubicBezTo>
                      <a:pt x="222" y="171"/>
                      <a:pt x="222" y="0"/>
                      <a:pt x="112" y="0"/>
                    </a:cubicBezTo>
                    <a:cubicBezTo>
                      <a:pt x="1" y="0"/>
                      <a:pt x="1" y="171"/>
                      <a:pt x="112"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
              <p:cNvSpPr/>
              <p:nvPr/>
            </p:nvSpPr>
            <p:spPr>
              <a:xfrm>
                <a:off x="11085588" y="3119145"/>
                <a:ext cx="18332" cy="14258"/>
              </a:xfrm>
              <a:custGeom>
                <a:avLst/>
                <a:gdLst/>
                <a:ahLst/>
                <a:cxnLst/>
                <a:rect l="l" t="t" r="r" b="b"/>
                <a:pathLst>
                  <a:path w="153" h="119" extrusionOk="0">
                    <a:moveTo>
                      <a:pt x="78" y="119"/>
                    </a:moveTo>
                    <a:cubicBezTo>
                      <a:pt x="153" y="119"/>
                      <a:pt x="153" y="1"/>
                      <a:pt x="78" y="1"/>
                    </a:cubicBezTo>
                    <a:cubicBezTo>
                      <a:pt x="3" y="1"/>
                      <a:pt x="1" y="119"/>
                      <a:pt x="78" y="1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
              <p:cNvSpPr/>
              <p:nvPr/>
            </p:nvSpPr>
            <p:spPr>
              <a:xfrm>
                <a:off x="11231522" y="3061993"/>
                <a:ext cx="30193" cy="23484"/>
              </a:xfrm>
              <a:custGeom>
                <a:avLst/>
                <a:gdLst/>
                <a:ahLst/>
                <a:cxnLst/>
                <a:rect l="l" t="t" r="r" b="b"/>
                <a:pathLst>
                  <a:path w="252" h="196" extrusionOk="0">
                    <a:moveTo>
                      <a:pt x="126" y="195"/>
                    </a:moveTo>
                    <a:cubicBezTo>
                      <a:pt x="252" y="195"/>
                      <a:pt x="252" y="1"/>
                      <a:pt x="126" y="1"/>
                    </a:cubicBezTo>
                    <a:cubicBezTo>
                      <a:pt x="1" y="1"/>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
              <p:cNvSpPr/>
              <p:nvPr/>
            </p:nvSpPr>
            <p:spPr>
              <a:xfrm>
                <a:off x="11172813" y="2736096"/>
                <a:ext cx="42415" cy="32949"/>
              </a:xfrm>
              <a:custGeom>
                <a:avLst/>
                <a:gdLst/>
                <a:ahLst/>
                <a:cxnLst/>
                <a:rect l="l" t="t" r="r" b="b"/>
                <a:pathLst>
                  <a:path w="354" h="275" extrusionOk="0">
                    <a:moveTo>
                      <a:pt x="178" y="274"/>
                    </a:moveTo>
                    <a:cubicBezTo>
                      <a:pt x="354" y="274"/>
                      <a:pt x="354" y="0"/>
                      <a:pt x="178" y="0"/>
                    </a:cubicBezTo>
                    <a:cubicBezTo>
                      <a:pt x="3" y="0"/>
                      <a:pt x="1" y="274"/>
                      <a:pt x="178" y="2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
              <p:cNvSpPr/>
              <p:nvPr/>
            </p:nvSpPr>
            <p:spPr>
              <a:xfrm>
                <a:off x="9469166" y="2703866"/>
                <a:ext cx="43732" cy="50202"/>
              </a:xfrm>
              <a:custGeom>
                <a:avLst/>
                <a:gdLst/>
                <a:ahLst/>
                <a:cxnLst/>
                <a:rect l="l" t="t" r="r" b="b"/>
                <a:pathLst>
                  <a:path w="365" h="419" extrusionOk="0">
                    <a:moveTo>
                      <a:pt x="93" y="334"/>
                    </a:moveTo>
                    <a:cubicBezTo>
                      <a:pt x="102" y="339"/>
                      <a:pt x="109" y="345"/>
                      <a:pt x="119" y="350"/>
                    </a:cubicBezTo>
                    <a:cubicBezTo>
                      <a:pt x="224" y="419"/>
                      <a:pt x="365" y="328"/>
                      <a:pt x="365" y="210"/>
                    </a:cubicBezTo>
                    <a:cubicBezTo>
                      <a:pt x="365" y="91"/>
                      <a:pt x="224" y="0"/>
                      <a:pt x="119" y="69"/>
                    </a:cubicBezTo>
                    <a:cubicBezTo>
                      <a:pt x="109" y="74"/>
                      <a:pt x="102" y="80"/>
                      <a:pt x="93" y="86"/>
                    </a:cubicBezTo>
                    <a:cubicBezTo>
                      <a:pt x="1" y="148"/>
                      <a:pt x="1" y="273"/>
                      <a:pt x="93" y="3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
              <p:cNvSpPr/>
              <p:nvPr/>
            </p:nvSpPr>
            <p:spPr>
              <a:xfrm>
                <a:off x="9572207" y="2874362"/>
                <a:ext cx="31991" cy="24802"/>
              </a:xfrm>
              <a:custGeom>
                <a:avLst/>
                <a:gdLst/>
                <a:ahLst/>
                <a:cxnLst/>
                <a:rect l="l" t="t" r="r" b="b"/>
                <a:pathLst>
                  <a:path w="267" h="207" extrusionOk="0">
                    <a:moveTo>
                      <a:pt x="133" y="207"/>
                    </a:moveTo>
                    <a:cubicBezTo>
                      <a:pt x="265" y="207"/>
                      <a:pt x="266" y="1"/>
                      <a:pt x="133" y="1"/>
                    </a:cubicBezTo>
                    <a:cubicBezTo>
                      <a:pt x="1" y="1"/>
                      <a:pt x="0" y="207"/>
                      <a:pt x="133"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
              <p:cNvSpPr/>
              <p:nvPr/>
            </p:nvSpPr>
            <p:spPr>
              <a:xfrm>
                <a:off x="9428429" y="2969735"/>
                <a:ext cx="27318" cy="21207"/>
              </a:xfrm>
              <a:custGeom>
                <a:avLst/>
                <a:gdLst/>
                <a:ahLst/>
                <a:cxnLst/>
                <a:rect l="l" t="t" r="r" b="b"/>
                <a:pathLst>
                  <a:path w="228" h="177" extrusionOk="0">
                    <a:moveTo>
                      <a:pt x="114" y="176"/>
                    </a:moveTo>
                    <a:cubicBezTo>
                      <a:pt x="227" y="176"/>
                      <a:pt x="228" y="0"/>
                      <a:pt x="114" y="0"/>
                    </a:cubicBezTo>
                    <a:cubicBezTo>
                      <a:pt x="0" y="0"/>
                      <a:pt x="0"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
              <p:cNvSpPr/>
              <p:nvPr/>
            </p:nvSpPr>
            <p:spPr>
              <a:xfrm>
                <a:off x="12415292" y="6885652"/>
                <a:ext cx="34027" cy="26479"/>
              </a:xfrm>
              <a:custGeom>
                <a:avLst/>
                <a:gdLst/>
                <a:ahLst/>
                <a:cxnLst/>
                <a:rect l="l" t="t" r="r" b="b"/>
                <a:pathLst>
                  <a:path w="284" h="221" extrusionOk="0">
                    <a:moveTo>
                      <a:pt x="141" y="221"/>
                    </a:moveTo>
                    <a:cubicBezTo>
                      <a:pt x="282" y="221"/>
                      <a:pt x="284" y="0"/>
                      <a:pt x="141" y="0"/>
                    </a:cubicBezTo>
                    <a:cubicBezTo>
                      <a:pt x="0" y="0"/>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8"/>
              <p:cNvSpPr/>
              <p:nvPr/>
            </p:nvSpPr>
            <p:spPr>
              <a:xfrm>
                <a:off x="10753341" y="6911053"/>
                <a:ext cx="28875" cy="22525"/>
              </a:xfrm>
              <a:custGeom>
                <a:avLst/>
                <a:gdLst/>
                <a:ahLst/>
                <a:cxnLst/>
                <a:rect l="l" t="t" r="r" b="b"/>
                <a:pathLst>
                  <a:path w="241" h="188" extrusionOk="0">
                    <a:moveTo>
                      <a:pt x="121" y="187"/>
                    </a:moveTo>
                    <a:cubicBezTo>
                      <a:pt x="241" y="187"/>
                      <a:pt x="241" y="0"/>
                      <a:pt x="121" y="0"/>
                    </a:cubicBezTo>
                    <a:cubicBezTo>
                      <a:pt x="0" y="0"/>
                      <a:pt x="0" y="187"/>
                      <a:pt x="121"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
              <p:cNvSpPr/>
              <p:nvPr/>
            </p:nvSpPr>
            <p:spPr>
              <a:xfrm>
                <a:off x="10874354" y="6820353"/>
                <a:ext cx="67216" cy="52120"/>
              </a:xfrm>
              <a:custGeom>
                <a:avLst/>
                <a:gdLst/>
                <a:ahLst/>
                <a:cxnLst/>
                <a:rect l="l" t="t" r="r" b="b"/>
                <a:pathLst>
                  <a:path w="561" h="435" extrusionOk="0">
                    <a:moveTo>
                      <a:pt x="281" y="435"/>
                    </a:moveTo>
                    <a:cubicBezTo>
                      <a:pt x="561" y="435"/>
                      <a:pt x="561" y="1"/>
                      <a:pt x="281" y="1"/>
                    </a:cubicBezTo>
                    <a:cubicBezTo>
                      <a:pt x="2" y="0"/>
                      <a:pt x="1" y="435"/>
                      <a:pt x="281" y="4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
              <p:cNvSpPr/>
              <p:nvPr/>
            </p:nvSpPr>
            <p:spPr>
              <a:xfrm>
                <a:off x="10358911" y="6610676"/>
                <a:ext cx="35465" cy="27557"/>
              </a:xfrm>
              <a:custGeom>
                <a:avLst/>
                <a:gdLst/>
                <a:ahLst/>
                <a:cxnLst/>
                <a:rect l="l" t="t" r="r" b="b"/>
                <a:pathLst>
                  <a:path w="296" h="230" extrusionOk="0">
                    <a:moveTo>
                      <a:pt x="148" y="230"/>
                    </a:moveTo>
                    <a:cubicBezTo>
                      <a:pt x="295" y="230"/>
                      <a:pt x="295" y="2"/>
                      <a:pt x="148" y="2"/>
                    </a:cubicBezTo>
                    <a:cubicBezTo>
                      <a:pt x="0" y="1"/>
                      <a:pt x="0" y="230"/>
                      <a:pt x="148"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
              <p:cNvSpPr/>
              <p:nvPr/>
            </p:nvSpPr>
            <p:spPr>
              <a:xfrm>
                <a:off x="10346929" y="6837007"/>
                <a:ext cx="24083" cy="18571"/>
              </a:xfrm>
              <a:custGeom>
                <a:avLst/>
                <a:gdLst/>
                <a:ahLst/>
                <a:cxnLst/>
                <a:rect l="l" t="t" r="r" b="b"/>
                <a:pathLst>
                  <a:path w="201" h="155" extrusionOk="0">
                    <a:moveTo>
                      <a:pt x="101" y="154"/>
                    </a:moveTo>
                    <a:cubicBezTo>
                      <a:pt x="200" y="154"/>
                      <a:pt x="200" y="0"/>
                      <a:pt x="101" y="0"/>
                    </a:cubicBezTo>
                    <a:cubicBezTo>
                      <a:pt x="1"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
              <p:cNvSpPr/>
              <p:nvPr/>
            </p:nvSpPr>
            <p:spPr>
              <a:xfrm>
                <a:off x="10264018" y="6917882"/>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
              <p:cNvSpPr/>
              <p:nvPr/>
            </p:nvSpPr>
            <p:spPr>
              <a:xfrm>
                <a:off x="9964840" y="6855938"/>
                <a:ext cx="52359" cy="50921"/>
              </a:xfrm>
              <a:custGeom>
                <a:avLst/>
                <a:gdLst/>
                <a:ahLst/>
                <a:cxnLst/>
                <a:rect l="l" t="t" r="r" b="b"/>
                <a:pathLst>
                  <a:path w="437" h="425" extrusionOk="0">
                    <a:moveTo>
                      <a:pt x="219" y="425"/>
                    </a:moveTo>
                    <a:cubicBezTo>
                      <a:pt x="330" y="425"/>
                      <a:pt x="436" y="328"/>
                      <a:pt x="431" y="213"/>
                    </a:cubicBezTo>
                    <a:cubicBezTo>
                      <a:pt x="426" y="98"/>
                      <a:pt x="337" y="1"/>
                      <a:pt x="219" y="1"/>
                    </a:cubicBezTo>
                    <a:cubicBezTo>
                      <a:pt x="108" y="1"/>
                      <a:pt x="1" y="98"/>
                      <a:pt x="6" y="213"/>
                    </a:cubicBezTo>
                    <a:cubicBezTo>
                      <a:pt x="11" y="328"/>
                      <a:pt x="100" y="425"/>
                      <a:pt x="219" y="42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
              <p:cNvSpPr/>
              <p:nvPr/>
            </p:nvSpPr>
            <p:spPr>
              <a:xfrm>
                <a:off x="10099392" y="6660160"/>
                <a:ext cx="28516" cy="22046"/>
              </a:xfrm>
              <a:custGeom>
                <a:avLst/>
                <a:gdLst/>
                <a:ahLst/>
                <a:cxnLst/>
                <a:rect l="l" t="t" r="r" b="b"/>
                <a:pathLst>
                  <a:path w="238" h="184" extrusionOk="0">
                    <a:moveTo>
                      <a:pt x="120" y="183"/>
                    </a:moveTo>
                    <a:cubicBezTo>
                      <a:pt x="237" y="183"/>
                      <a:pt x="237" y="0"/>
                      <a:pt x="120" y="0"/>
                    </a:cubicBezTo>
                    <a:cubicBezTo>
                      <a:pt x="3" y="0"/>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
              <p:cNvSpPr/>
              <p:nvPr/>
            </p:nvSpPr>
            <p:spPr>
              <a:xfrm>
                <a:off x="10164452" y="6514704"/>
                <a:ext cx="26958" cy="20968"/>
              </a:xfrm>
              <a:custGeom>
                <a:avLst/>
                <a:gdLst/>
                <a:ahLst/>
                <a:cxnLst/>
                <a:rect l="l" t="t" r="r" b="b"/>
                <a:pathLst>
                  <a:path w="225" h="175" extrusionOk="0">
                    <a:moveTo>
                      <a:pt x="112" y="174"/>
                    </a:moveTo>
                    <a:cubicBezTo>
                      <a:pt x="225" y="174"/>
                      <a:pt x="225"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
              <p:cNvSpPr/>
              <p:nvPr/>
            </p:nvSpPr>
            <p:spPr>
              <a:xfrm>
                <a:off x="10631849" y="6627211"/>
                <a:ext cx="38221" cy="29594"/>
              </a:xfrm>
              <a:custGeom>
                <a:avLst/>
                <a:gdLst/>
                <a:ahLst/>
                <a:cxnLst/>
                <a:rect l="l" t="t" r="r" b="b"/>
                <a:pathLst>
                  <a:path w="319" h="247" extrusionOk="0">
                    <a:moveTo>
                      <a:pt x="160" y="247"/>
                    </a:moveTo>
                    <a:cubicBezTo>
                      <a:pt x="318" y="247"/>
                      <a:pt x="318" y="1"/>
                      <a:pt x="160" y="1"/>
                    </a:cubicBezTo>
                    <a:cubicBezTo>
                      <a:pt x="2" y="1"/>
                      <a:pt x="1" y="247"/>
                      <a:pt x="160" y="2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
              <p:cNvSpPr/>
              <p:nvPr/>
            </p:nvSpPr>
            <p:spPr>
              <a:xfrm>
                <a:off x="11214508" y="5970744"/>
                <a:ext cx="29235" cy="22765"/>
              </a:xfrm>
              <a:custGeom>
                <a:avLst/>
                <a:gdLst/>
                <a:ahLst/>
                <a:cxnLst/>
                <a:rect l="l" t="t" r="r" b="b"/>
                <a:pathLst>
                  <a:path w="244" h="190"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8"/>
              <p:cNvSpPr/>
              <p:nvPr/>
            </p:nvSpPr>
            <p:spPr>
              <a:xfrm>
                <a:off x="11356010" y="5843261"/>
                <a:ext cx="26719" cy="20728"/>
              </a:xfrm>
              <a:custGeom>
                <a:avLst/>
                <a:gdLst/>
                <a:ahLst/>
                <a:cxnLst/>
                <a:rect l="l" t="t" r="r" b="b"/>
                <a:pathLst>
                  <a:path w="223" h="173" extrusionOk="0">
                    <a:moveTo>
                      <a:pt x="111" y="172"/>
                    </a:moveTo>
                    <a:cubicBezTo>
                      <a:pt x="222" y="172"/>
                      <a:pt x="222" y="0"/>
                      <a:pt x="111" y="0"/>
                    </a:cubicBezTo>
                    <a:cubicBezTo>
                      <a:pt x="1" y="0"/>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8"/>
              <p:cNvSpPr/>
              <p:nvPr/>
            </p:nvSpPr>
            <p:spPr>
              <a:xfrm>
                <a:off x="11556580" y="5641612"/>
                <a:ext cx="34507" cy="26719"/>
              </a:xfrm>
              <a:custGeom>
                <a:avLst/>
                <a:gdLst/>
                <a:ahLst/>
                <a:cxnLst/>
                <a:rect l="l" t="t" r="r" b="b"/>
                <a:pathLst>
                  <a:path w="288" h="223" extrusionOk="0">
                    <a:moveTo>
                      <a:pt x="144" y="223"/>
                    </a:moveTo>
                    <a:cubicBezTo>
                      <a:pt x="287" y="223"/>
                      <a:pt x="287" y="0"/>
                      <a:pt x="144" y="0"/>
                    </a:cubicBezTo>
                    <a:cubicBezTo>
                      <a:pt x="0" y="0"/>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8"/>
              <p:cNvSpPr/>
              <p:nvPr/>
            </p:nvSpPr>
            <p:spPr>
              <a:xfrm>
                <a:off x="11257522" y="5538092"/>
                <a:ext cx="60147" cy="58590"/>
              </a:xfrm>
              <a:custGeom>
                <a:avLst/>
                <a:gdLst/>
                <a:ahLst/>
                <a:cxnLst/>
                <a:rect l="l" t="t" r="r" b="b"/>
                <a:pathLst>
                  <a:path w="502" h="489" extrusionOk="0">
                    <a:moveTo>
                      <a:pt x="251" y="489"/>
                    </a:moveTo>
                    <a:cubicBezTo>
                      <a:pt x="379" y="489"/>
                      <a:pt x="501" y="376"/>
                      <a:pt x="495" y="244"/>
                    </a:cubicBezTo>
                    <a:cubicBezTo>
                      <a:pt x="489" y="112"/>
                      <a:pt x="388" y="0"/>
                      <a:pt x="251" y="0"/>
                    </a:cubicBezTo>
                    <a:cubicBezTo>
                      <a:pt x="124" y="0"/>
                      <a:pt x="0" y="112"/>
                      <a:pt x="8" y="244"/>
                    </a:cubicBezTo>
                    <a:cubicBezTo>
                      <a:pt x="13" y="377"/>
                      <a:pt x="114" y="489"/>
                      <a:pt x="251" y="4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8"/>
              <p:cNvSpPr/>
              <p:nvPr/>
            </p:nvSpPr>
            <p:spPr>
              <a:xfrm>
                <a:off x="10552891" y="5834993"/>
                <a:ext cx="32709" cy="25401"/>
              </a:xfrm>
              <a:custGeom>
                <a:avLst/>
                <a:gdLst/>
                <a:ahLst/>
                <a:cxnLst/>
                <a:rect l="l" t="t" r="r" b="b"/>
                <a:pathLst>
                  <a:path w="273"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8"/>
              <p:cNvSpPr/>
              <p:nvPr/>
            </p:nvSpPr>
            <p:spPr>
              <a:xfrm>
                <a:off x="10639397" y="5645805"/>
                <a:ext cx="23484" cy="18212"/>
              </a:xfrm>
              <a:custGeom>
                <a:avLst/>
                <a:gdLst/>
                <a:ahLst/>
                <a:cxnLst/>
                <a:rect l="l" t="t" r="r" b="b"/>
                <a:pathLst>
                  <a:path w="196" h="152" extrusionOk="0">
                    <a:moveTo>
                      <a:pt x="97" y="152"/>
                    </a:moveTo>
                    <a:cubicBezTo>
                      <a:pt x="195" y="152"/>
                      <a:pt x="195" y="1"/>
                      <a:pt x="97" y="1"/>
                    </a:cubicBezTo>
                    <a:cubicBezTo>
                      <a:pt x="0" y="1"/>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8"/>
              <p:cNvSpPr/>
              <p:nvPr/>
            </p:nvSpPr>
            <p:spPr>
              <a:xfrm>
                <a:off x="10750466" y="5628911"/>
                <a:ext cx="31751" cy="31871"/>
              </a:xfrm>
              <a:custGeom>
                <a:avLst/>
                <a:gdLst/>
                <a:ahLst/>
                <a:cxnLst/>
                <a:rect l="l" t="t" r="r" b="b"/>
                <a:pathLst>
                  <a:path w="265" h="266" extrusionOk="0">
                    <a:moveTo>
                      <a:pt x="156" y="229"/>
                    </a:moveTo>
                    <a:cubicBezTo>
                      <a:pt x="171" y="212"/>
                      <a:pt x="186" y="195"/>
                      <a:pt x="201" y="176"/>
                    </a:cubicBezTo>
                    <a:cubicBezTo>
                      <a:pt x="265" y="97"/>
                      <a:pt x="169" y="1"/>
                      <a:pt x="90" y="65"/>
                    </a:cubicBezTo>
                    <a:cubicBezTo>
                      <a:pt x="71" y="80"/>
                      <a:pt x="54" y="94"/>
                      <a:pt x="35" y="108"/>
                    </a:cubicBezTo>
                    <a:cubicBezTo>
                      <a:pt x="0" y="138"/>
                      <a:pt x="5" y="199"/>
                      <a:pt x="35" y="229"/>
                    </a:cubicBezTo>
                    <a:cubicBezTo>
                      <a:pt x="66" y="260"/>
                      <a:pt x="128" y="265"/>
                      <a:pt x="15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8"/>
              <p:cNvSpPr/>
              <p:nvPr/>
            </p:nvSpPr>
            <p:spPr>
              <a:xfrm>
                <a:off x="10841525" y="5427982"/>
                <a:ext cx="27917" cy="21806"/>
              </a:xfrm>
              <a:custGeom>
                <a:avLst/>
                <a:gdLst/>
                <a:ahLst/>
                <a:cxnLst/>
                <a:rect l="l" t="t" r="r" b="b"/>
                <a:pathLst>
                  <a:path w="233" h="182" extrusionOk="0">
                    <a:moveTo>
                      <a:pt x="116" y="181"/>
                    </a:moveTo>
                    <a:cubicBezTo>
                      <a:pt x="232" y="181"/>
                      <a:pt x="232" y="2"/>
                      <a:pt x="116" y="2"/>
                    </a:cubicBezTo>
                    <a:cubicBezTo>
                      <a:pt x="0" y="1"/>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8"/>
              <p:cNvSpPr/>
              <p:nvPr/>
            </p:nvSpPr>
            <p:spPr>
              <a:xfrm>
                <a:off x="10861774" y="5258803"/>
                <a:ext cx="57631" cy="44811"/>
              </a:xfrm>
              <a:custGeom>
                <a:avLst/>
                <a:gdLst/>
                <a:ahLst/>
                <a:cxnLst/>
                <a:rect l="l" t="t" r="r" b="b"/>
                <a:pathLst>
                  <a:path w="481" h="374" extrusionOk="0">
                    <a:moveTo>
                      <a:pt x="240" y="373"/>
                    </a:moveTo>
                    <a:cubicBezTo>
                      <a:pt x="479" y="373"/>
                      <a:pt x="480" y="1"/>
                      <a:pt x="240" y="1"/>
                    </a:cubicBezTo>
                    <a:cubicBezTo>
                      <a:pt x="0" y="1"/>
                      <a:pt x="0" y="373"/>
                      <a:pt x="240"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8"/>
              <p:cNvSpPr/>
              <p:nvPr/>
            </p:nvSpPr>
            <p:spPr>
              <a:xfrm>
                <a:off x="11320425" y="4949200"/>
                <a:ext cx="27917" cy="21687"/>
              </a:xfrm>
              <a:custGeom>
                <a:avLst/>
                <a:gdLst/>
                <a:ahLst/>
                <a:cxnLst/>
                <a:rect l="l" t="t" r="r" b="b"/>
                <a:pathLst>
                  <a:path w="233" h="181" extrusionOk="0">
                    <a:moveTo>
                      <a:pt x="116" y="180"/>
                    </a:moveTo>
                    <a:cubicBezTo>
                      <a:pt x="232" y="180"/>
                      <a:pt x="232" y="1"/>
                      <a:pt x="116" y="1"/>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8"/>
              <p:cNvSpPr/>
              <p:nvPr/>
            </p:nvSpPr>
            <p:spPr>
              <a:xfrm>
                <a:off x="11250932" y="4832860"/>
                <a:ext cx="26599" cy="20608"/>
              </a:xfrm>
              <a:custGeom>
                <a:avLst/>
                <a:gdLst/>
                <a:ahLst/>
                <a:cxnLst/>
                <a:rect l="l" t="t" r="r" b="b"/>
                <a:pathLst>
                  <a:path w="222" h="172"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8"/>
              <p:cNvSpPr/>
              <p:nvPr/>
            </p:nvSpPr>
            <p:spPr>
              <a:xfrm>
                <a:off x="12652286" y="5227411"/>
                <a:ext cx="62064" cy="60746"/>
              </a:xfrm>
              <a:custGeom>
                <a:avLst/>
                <a:gdLst/>
                <a:ahLst/>
                <a:cxnLst/>
                <a:rect l="l" t="t" r="r" b="b"/>
                <a:pathLst>
                  <a:path w="518" h="507" extrusionOk="0">
                    <a:moveTo>
                      <a:pt x="259" y="506"/>
                    </a:moveTo>
                    <a:cubicBezTo>
                      <a:pt x="391" y="506"/>
                      <a:pt x="517" y="390"/>
                      <a:pt x="512" y="253"/>
                    </a:cubicBezTo>
                    <a:cubicBezTo>
                      <a:pt x="506" y="116"/>
                      <a:pt x="401" y="0"/>
                      <a:pt x="259" y="0"/>
                    </a:cubicBezTo>
                    <a:cubicBezTo>
                      <a:pt x="127" y="0"/>
                      <a:pt x="1" y="116"/>
                      <a:pt x="6" y="253"/>
                    </a:cubicBezTo>
                    <a:cubicBezTo>
                      <a:pt x="12" y="390"/>
                      <a:pt x="118" y="506"/>
                      <a:pt x="259"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8"/>
              <p:cNvSpPr/>
              <p:nvPr/>
            </p:nvSpPr>
            <p:spPr>
              <a:xfrm>
                <a:off x="12741188" y="5053559"/>
                <a:ext cx="47806" cy="46488"/>
              </a:xfrm>
              <a:custGeom>
                <a:avLst/>
                <a:gdLst/>
                <a:ahLst/>
                <a:cxnLst/>
                <a:rect l="l" t="t" r="r" b="b"/>
                <a:pathLst>
                  <a:path w="399" h="388" extrusionOk="0">
                    <a:moveTo>
                      <a:pt x="200" y="387"/>
                    </a:moveTo>
                    <a:cubicBezTo>
                      <a:pt x="302" y="387"/>
                      <a:pt x="399" y="299"/>
                      <a:pt x="393" y="194"/>
                    </a:cubicBezTo>
                    <a:cubicBezTo>
                      <a:pt x="388" y="89"/>
                      <a:pt x="308" y="0"/>
                      <a:pt x="200" y="0"/>
                    </a:cubicBezTo>
                    <a:cubicBezTo>
                      <a:pt x="98" y="0"/>
                      <a:pt x="1" y="90"/>
                      <a:pt x="6" y="194"/>
                    </a:cubicBezTo>
                    <a:cubicBezTo>
                      <a:pt x="10" y="300"/>
                      <a:pt x="91" y="387"/>
                      <a:pt x="200" y="3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8"/>
              <p:cNvSpPr/>
              <p:nvPr/>
            </p:nvSpPr>
            <p:spPr>
              <a:xfrm>
                <a:off x="13095241" y="5240950"/>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8"/>
              <p:cNvSpPr/>
              <p:nvPr/>
            </p:nvSpPr>
            <p:spPr>
              <a:xfrm>
                <a:off x="13375608" y="4811653"/>
                <a:ext cx="40378" cy="35585"/>
              </a:xfrm>
              <a:custGeom>
                <a:avLst/>
                <a:gdLst/>
                <a:ahLst/>
                <a:cxnLst/>
                <a:rect l="l" t="t" r="r" b="b"/>
                <a:pathLst>
                  <a:path w="337" h="297" extrusionOk="0">
                    <a:moveTo>
                      <a:pt x="281" y="100"/>
                    </a:moveTo>
                    <a:cubicBezTo>
                      <a:pt x="276" y="90"/>
                      <a:pt x="270" y="83"/>
                      <a:pt x="265" y="73"/>
                    </a:cubicBezTo>
                    <a:cubicBezTo>
                      <a:pt x="218" y="1"/>
                      <a:pt x="117" y="1"/>
                      <a:pt x="73" y="73"/>
                    </a:cubicBezTo>
                    <a:cubicBezTo>
                      <a:pt x="67" y="83"/>
                      <a:pt x="60" y="90"/>
                      <a:pt x="55" y="100"/>
                    </a:cubicBezTo>
                    <a:cubicBezTo>
                      <a:pt x="1" y="185"/>
                      <a:pt x="73" y="297"/>
                      <a:pt x="169" y="297"/>
                    </a:cubicBezTo>
                    <a:cubicBezTo>
                      <a:pt x="266" y="297"/>
                      <a:pt x="336" y="184"/>
                      <a:pt x="281"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8"/>
              <p:cNvSpPr/>
              <p:nvPr/>
            </p:nvSpPr>
            <p:spPr>
              <a:xfrm>
                <a:off x="13194927" y="5606866"/>
                <a:ext cx="63143" cy="61345"/>
              </a:xfrm>
              <a:custGeom>
                <a:avLst/>
                <a:gdLst/>
                <a:ahLst/>
                <a:cxnLst/>
                <a:rect l="l" t="t" r="r" b="b"/>
                <a:pathLst>
                  <a:path w="527" h="512" extrusionOk="0">
                    <a:moveTo>
                      <a:pt x="264" y="512"/>
                    </a:moveTo>
                    <a:cubicBezTo>
                      <a:pt x="396" y="512"/>
                      <a:pt x="526" y="394"/>
                      <a:pt x="519" y="255"/>
                    </a:cubicBezTo>
                    <a:cubicBezTo>
                      <a:pt x="512" y="117"/>
                      <a:pt x="407" y="0"/>
                      <a:pt x="264" y="0"/>
                    </a:cubicBezTo>
                    <a:cubicBezTo>
                      <a:pt x="131" y="0"/>
                      <a:pt x="1" y="117"/>
                      <a:pt x="7" y="255"/>
                    </a:cubicBezTo>
                    <a:cubicBezTo>
                      <a:pt x="15" y="394"/>
                      <a:pt x="120" y="512"/>
                      <a:pt x="264" y="5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8"/>
              <p:cNvSpPr/>
              <p:nvPr/>
            </p:nvSpPr>
            <p:spPr>
              <a:xfrm>
                <a:off x="13527293" y="6459949"/>
                <a:ext cx="17253" cy="13659"/>
              </a:xfrm>
              <a:custGeom>
                <a:avLst/>
                <a:gdLst/>
                <a:ahLst/>
                <a:cxnLst/>
                <a:rect l="l" t="t" r="r" b="b"/>
                <a:pathLst>
                  <a:path w="144" h="114" extrusionOk="0">
                    <a:moveTo>
                      <a:pt x="73" y="113"/>
                    </a:moveTo>
                    <a:cubicBezTo>
                      <a:pt x="144" y="113"/>
                      <a:pt x="144" y="1"/>
                      <a:pt x="73" y="1"/>
                    </a:cubicBezTo>
                    <a:cubicBezTo>
                      <a:pt x="0" y="1"/>
                      <a:pt x="0" y="113"/>
                      <a:pt x="73" y="1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8"/>
              <p:cNvSpPr/>
              <p:nvPr/>
            </p:nvSpPr>
            <p:spPr>
              <a:xfrm>
                <a:off x="13447017" y="6697422"/>
                <a:ext cx="37862" cy="29235"/>
              </a:xfrm>
              <a:custGeom>
                <a:avLst/>
                <a:gdLst/>
                <a:ahLst/>
                <a:cxnLst/>
                <a:rect l="l" t="t" r="r" b="b"/>
                <a:pathLst>
                  <a:path w="316" h="244" extrusionOk="0">
                    <a:moveTo>
                      <a:pt x="158" y="244"/>
                    </a:moveTo>
                    <a:cubicBezTo>
                      <a:pt x="313" y="244"/>
                      <a:pt x="315" y="1"/>
                      <a:pt x="158" y="1"/>
                    </a:cubicBezTo>
                    <a:cubicBezTo>
                      <a:pt x="2" y="0"/>
                      <a:pt x="1" y="244"/>
                      <a:pt x="158" y="2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8"/>
              <p:cNvSpPr/>
              <p:nvPr/>
            </p:nvSpPr>
            <p:spPr>
              <a:xfrm>
                <a:off x="13326244" y="6841560"/>
                <a:ext cx="57631" cy="56313"/>
              </a:xfrm>
              <a:custGeom>
                <a:avLst/>
                <a:gdLst/>
                <a:ahLst/>
                <a:cxnLst/>
                <a:rect l="l" t="t" r="r" b="b"/>
                <a:pathLst>
                  <a:path w="481" h="470" extrusionOk="0">
                    <a:moveTo>
                      <a:pt x="240" y="470"/>
                    </a:moveTo>
                    <a:cubicBezTo>
                      <a:pt x="363" y="470"/>
                      <a:pt x="480" y="362"/>
                      <a:pt x="475" y="236"/>
                    </a:cubicBezTo>
                    <a:cubicBezTo>
                      <a:pt x="470" y="109"/>
                      <a:pt x="372" y="0"/>
                      <a:pt x="240" y="0"/>
                    </a:cubicBezTo>
                    <a:cubicBezTo>
                      <a:pt x="118" y="0"/>
                      <a:pt x="1" y="109"/>
                      <a:pt x="6" y="236"/>
                    </a:cubicBezTo>
                    <a:cubicBezTo>
                      <a:pt x="11" y="362"/>
                      <a:pt x="108" y="470"/>
                      <a:pt x="240" y="4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8"/>
              <p:cNvSpPr/>
              <p:nvPr/>
            </p:nvSpPr>
            <p:spPr>
              <a:xfrm>
                <a:off x="9328264" y="6144356"/>
                <a:ext cx="28995" cy="24322"/>
              </a:xfrm>
              <a:custGeom>
                <a:avLst/>
                <a:gdLst/>
                <a:ahLst/>
                <a:cxnLst/>
                <a:rect l="l" t="t" r="r" b="b"/>
                <a:pathLst>
                  <a:path w="242" h="203" extrusionOk="0">
                    <a:moveTo>
                      <a:pt x="204" y="59"/>
                    </a:moveTo>
                    <a:cubicBezTo>
                      <a:pt x="187" y="28"/>
                      <a:pt x="161" y="0"/>
                      <a:pt x="122" y="0"/>
                    </a:cubicBezTo>
                    <a:cubicBezTo>
                      <a:pt x="82" y="0"/>
                      <a:pt x="59" y="28"/>
                      <a:pt x="39" y="59"/>
                    </a:cubicBezTo>
                    <a:cubicBezTo>
                      <a:pt x="1" y="122"/>
                      <a:pt x="49" y="203"/>
                      <a:pt x="122" y="203"/>
                    </a:cubicBezTo>
                    <a:cubicBezTo>
                      <a:pt x="193" y="203"/>
                      <a:pt x="241" y="122"/>
                      <a:pt x="204" y="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8"/>
              <p:cNvSpPr/>
              <p:nvPr/>
            </p:nvSpPr>
            <p:spPr>
              <a:xfrm>
                <a:off x="9399075" y="6019029"/>
                <a:ext cx="30673" cy="31032"/>
              </a:xfrm>
              <a:custGeom>
                <a:avLst/>
                <a:gdLst/>
                <a:ahLst/>
                <a:cxnLst/>
                <a:rect l="l" t="t" r="r" b="b"/>
                <a:pathLst>
                  <a:path w="256" h="259" extrusionOk="0">
                    <a:moveTo>
                      <a:pt x="146" y="242"/>
                    </a:moveTo>
                    <a:cubicBezTo>
                      <a:pt x="201" y="229"/>
                      <a:pt x="256" y="193"/>
                      <a:pt x="256" y="130"/>
                    </a:cubicBezTo>
                    <a:cubicBezTo>
                      <a:pt x="256" y="68"/>
                      <a:pt x="200" y="31"/>
                      <a:pt x="146" y="18"/>
                    </a:cubicBezTo>
                    <a:cubicBezTo>
                      <a:pt x="74" y="0"/>
                      <a:pt x="1" y="52"/>
                      <a:pt x="1" y="130"/>
                    </a:cubicBezTo>
                    <a:cubicBezTo>
                      <a:pt x="1" y="206"/>
                      <a:pt x="74" y="258"/>
                      <a:pt x="146" y="2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8"/>
              <p:cNvSpPr/>
              <p:nvPr/>
            </p:nvSpPr>
            <p:spPr>
              <a:xfrm>
                <a:off x="9831247" y="6227508"/>
                <a:ext cx="74525" cy="57990"/>
              </a:xfrm>
              <a:custGeom>
                <a:avLst/>
                <a:gdLst/>
                <a:ahLst/>
                <a:cxnLst/>
                <a:rect l="l" t="t" r="r" b="b"/>
                <a:pathLst>
                  <a:path w="622" h="484" extrusionOk="0">
                    <a:moveTo>
                      <a:pt x="310" y="483"/>
                    </a:moveTo>
                    <a:cubicBezTo>
                      <a:pt x="621" y="483"/>
                      <a:pt x="621" y="0"/>
                      <a:pt x="310" y="0"/>
                    </a:cubicBezTo>
                    <a:cubicBezTo>
                      <a:pt x="0" y="0"/>
                      <a:pt x="0" y="483"/>
                      <a:pt x="310" y="4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8"/>
              <p:cNvSpPr/>
              <p:nvPr/>
            </p:nvSpPr>
            <p:spPr>
              <a:xfrm>
                <a:off x="9837477" y="6911892"/>
                <a:ext cx="26958" cy="20968"/>
              </a:xfrm>
              <a:custGeom>
                <a:avLst/>
                <a:gdLst/>
                <a:ahLst/>
                <a:cxnLst/>
                <a:rect l="l" t="t" r="r" b="b"/>
                <a:pathLst>
                  <a:path w="225" h="175" extrusionOk="0">
                    <a:moveTo>
                      <a:pt x="113" y="175"/>
                    </a:moveTo>
                    <a:cubicBezTo>
                      <a:pt x="224" y="175"/>
                      <a:pt x="224" y="1"/>
                      <a:pt x="113" y="1"/>
                    </a:cubicBezTo>
                    <a:cubicBezTo>
                      <a:pt x="1" y="1"/>
                      <a:pt x="1"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8"/>
              <p:cNvSpPr/>
              <p:nvPr/>
            </p:nvSpPr>
            <p:spPr>
              <a:xfrm>
                <a:off x="10127189" y="6932380"/>
                <a:ext cx="31152" cy="32110"/>
              </a:xfrm>
              <a:custGeom>
                <a:avLst/>
                <a:gdLst/>
                <a:ahLst/>
                <a:cxnLst/>
                <a:rect l="l" t="t" r="r" b="b"/>
                <a:pathLst>
                  <a:path w="260" h="268" extrusionOk="0">
                    <a:moveTo>
                      <a:pt x="235" y="131"/>
                    </a:moveTo>
                    <a:cubicBezTo>
                      <a:pt x="230" y="117"/>
                      <a:pt x="225" y="102"/>
                      <a:pt x="217" y="86"/>
                    </a:cubicBezTo>
                    <a:cubicBezTo>
                      <a:pt x="186" y="1"/>
                      <a:pt x="77" y="1"/>
                      <a:pt x="43" y="86"/>
                    </a:cubicBezTo>
                    <a:cubicBezTo>
                      <a:pt x="38" y="101"/>
                      <a:pt x="33" y="116"/>
                      <a:pt x="26" y="131"/>
                    </a:cubicBezTo>
                    <a:cubicBezTo>
                      <a:pt x="1" y="197"/>
                      <a:pt x="64" y="266"/>
                      <a:pt x="130" y="266"/>
                    </a:cubicBezTo>
                    <a:cubicBezTo>
                      <a:pt x="196" y="267"/>
                      <a:pt x="259" y="197"/>
                      <a:pt x="235" y="1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8"/>
              <p:cNvSpPr/>
              <p:nvPr/>
            </p:nvSpPr>
            <p:spPr>
              <a:xfrm>
                <a:off x="9955614" y="6709883"/>
                <a:ext cx="35825" cy="27797"/>
              </a:xfrm>
              <a:custGeom>
                <a:avLst/>
                <a:gdLst/>
                <a:ahLst/>
                <a:cxnLst/>
                <a:rect l="l" t="t" r="r" b="b"/>
                <a:pathLst>
                  <a:path w="299" h="232" extrusionOk="0">
                    <a:moveTo>
                      <a:pt x="150" y="231"/>
                    </a:moveTo>
                    <a:cubicBezTo>
                      <a:pt x="298" y="231"/>
                      <a:pt x="298" y="1"/>
                      <a:pt x="150" y="1"/>
                    </a:cubicBezTo>
                    <a:cubicBezTo>
                      <a:pt x="1" y="1"/>
                      <a:pt x="1" y="231"/>
                      <a:pt x="150"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8"/>
              <p:cNvSpPr/>
              <p:nvPr/>
            </p:nvSpPr>
            <p:spPr>
              <a:xfrm>
                <a:off x="9296992" y="5718054"/>
                <a:ext cx="33309" cy="25880"/>
              </a:xfrm>
              <a:custGeom>
                <a:avLst/>
                <a:gdLst/>
                <a:ahLst/>
                <a:cxnLst/>
                <a:rect l="l" t="t" r="r" b="b"/>
                <a:pathLst>
                  <a:path w="278" h="216" extrusionOk="0">
                    <a:moveTo>
                      <a:pt x="139" y="215"/>
                    </a:moveTo>
                    <a:cubicBezTo>
                      <a:pt x="278" y="215"/>
                      <a:pt x="278" y="1"/>
                      <a:pt x="139" y="1"/>
                    </a:cubicBezTo>
                    <a:cubicBezTo>
                      <a:pt x="0" y="0"/>
                      <a:pt x="0"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8"/>
              <p:cNvSpPr/>
              <p:nvPr/>
            </p:nvSpPr>
            <p:spPr>
              <a:xfrm>
                <a:off x="9315444" y="5047089"/>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8"/>
              <p:cNvSpPr/>
              <p:nvPr/>
            </p:nvSpPr>
            <p:spPr>
              <a:xfrm>
                <a:off x="9278421" y="4892288"/>
                <a:ext cx="23723" cy="18571"/>
              </a:xfrm>
              <a:custGeom>
                <a:avLst/>
                <a:gdLst/>
                <a:ahLst/>
                <a:cxnLst/>
                <a:rect l="l" t="t" r="r" b="b"/>
                <a:pathLst>
                  <a:path w="198" h="155" extrusionOk="0">
                    <a:moveTo>
                      <a:pt x="98" y="154"/>
                    </a:moveTo>
                    <a:cubicBezTo>
                      <a:pt x="198" y="154"/>
                      <a:pt x="198" y="0"/>
                      <a:pt x="98" y="0"/>
                    </a:cubicBezTo>
                    <a:cubicBezTo>
                      <a:pt x="0" y="0"/>
                      <a:pt x="0" y="154"/>
                      <a:pt x="98"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8"/>
              <p:cNvSpPr/>
              <p:nvPr/>
            </p:nvSpPr>
            <p:spPr>
              <a:xfrm>
                <a:off x="9670815" y="4710289"/>
                <a:ext cx="56553" cy="43852"/>
              </a:xfrm>
              <a:custGeom>
                <a:avLst/>
                <a:gdLst/>
                <a:ahLst/>
                <a:cxnLst/>
                <a:rect l="l" t="t" r="r" b="b"/>
                <a:pathLst>
                  <a:path w="472" h="366" extrusionOk="0">
                    <a:moveTo>
                      <a:pt x="235" y="366"/>
                    </a:moveTo>
                    <a:cubicBezTo>
                      <a:pt x="470" y="366"/>
                      <a:pt x="471" y="1"/>
                      <a:pt x="235" y="1"/>
                    </a:cubicBezTo>
                    <a:cubicBezTo>
                      <a:pt x="1" y="1"/>
                      <a:pt x="1" y="366"/>
                      <a:pt x="235" y="3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8"/>
              <p:cNvSpPr/>
              <p:nvPr/>
            </p:nvSpPr>
            <p:spPr>
              <a:xfrm>
                <a:off x="9274947" y="4480963"/>
                <a:ext cx="30553" cy="23604"/>
              </a:xfrm>
              <a:custGeom>
                <a:avLst/>
                <a:gdLst/>
                <a:ahLst/>
                <a:cxnLst/>
                <a:rect l="l" t="t" r="r" b="b"/>
                <a:pathLst>
                  <a:path w="255" h="197" extrusionOk="0">
                    <a:moveTo>
                      <a:pt x="127" y="197"/>
                    </a:moveTo>
                    <a:cubicBezTo>
                      <a:pt x="254" y="197"/>
                      <a:pt x="254" y="1"/>
                      <a:pt x="127" y="1"/>
                    </a:cubicBezTo>
                    <a:cubicBezTo>
                      <a:pt x="1" y="1"/>
                      <a:pt x="1"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8"/>
              <p:cNvSpPr/>
              <p:nvPr/>
            </p:nvSpPr>
            <p:spPr>
              <a:xfrm>
                <a:off x="9500797" y="4298365"/>
                <a:ext cx="34507" cy="26839"/>
              </a:xfrm>
              <a:custGeom>
                <a:avLst/>
                <a:gdLst/>
                <a:ahLst/>
                <a:cxnLst/>
                <a:rect l="l" t="t" r="r" b="b"/>
                <a:pathLst>
                  <a:path w="288" h="224" extrusionOk="0">
                    <a:moveTo>
                      <a:pt x="144" y="223"/>
                    </a:moveTo>
                    <a:cubicBezTo>
                      <a:pt x="287" y="223"/>
                      <a:pt x="287" y="1"/>
                      <a:pt x="144" y="1"/>
                    </a:cubicBezTo>
                    <a:cubicBezTo>
                      <a:pt x="0" y="1"/>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8"/>
              <p:cNvSpPr/>
              <p:nvPr/>
            </p:nvSpPr>
            <p:spPr>
              <a:xfrm>
                <a:off x="9695976" y="4078384"/>
                <a:ext cx="29594" cy="23004"/>
              </a:xfrm>
              <a:custGeom>
                <a:avLst/>
                <a:gdLst/>
                <a:ahLst/>
                <a:cxnLst/>
                <a:rect l="l" t="t" r="r" b="b"/>
                <a:pathLst>
                  <a:path w="247" h="192" extrusionOk="0">
                    <a:moveTo>
                      <a:pt x="123" y="192"/>
                    </a:moveTo>
                    <a:cubicBezTo>
                      <a:pt x="245" y="192"/>
                      <a:pt x="246" y="1"/>
                      <a:pt x="123" y="1"/>
                    </a:cubicBezTo>
                    <a:cubicBezTo>
                      <a:pt x="1" y="1"/>
                      <a:pt x="1" y="192"/>
                      <a:pt x="123"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8"/>
              <p:cNvSpPr/>
              <p:nvPr/>
            </p:nvSpPr>
            <p:spPr>
              <a:xfrm>
                <a:off x="9607672" y="3861759"/>
                <a:ext cx="31032" cy="24083"/>
              </a:xfrm>
              <a:custGeom>
                <a:avLst/>
                <a:gdLst/>
                <a:ahLst/>
                <a:cxnLst/>
                <a:rect l="l" t="t" r="r" b="b"/>
                <a:pathLst>
                  <a:path w="259" h="201" extrusionOk="0">
                    <a:moveTo>
                      <a:pt x="129" y="201"/>
                    </a:moveTo>
                    <a:cubicBezTo>
                      <a:pt x="259" y="201"/>
                      <a:pt x="259"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8"/>
              <p:cNvSpPr/>
              <p:nvPr/>
            </p:nvSpPr>
            <p:spPr>
              <a:xfrm>
                <a:off x="9304661" y="3895427"/>
                <a:ext cx="64580" cy="50083"/>
              </a:xfrm>
              <a:custGeom>
                <a:avLst/>
                <a:gdLst/>
                <a:ahLst/>
                <a:cxnLst/>
                <a:rect l="l" t="t" r="r" b="b"/>
                <a:pathLst>
                  <a:path w="539" h="418" extrusionOk="0">
                    <a:moveTo>
                      <a:pt x="270" y="417"/>
                    </a:moveTo>
                    <a:cubicBezTo>
                      <a:pt x="539" y="417"/>
                      <a:pt x="539" y="1"/>
                      <a:pt x="270" y="1"/>
                    </a:cubicBezTo>
                    <a:cubicBezTo>
                      <a:pt x="1" y="1"/>
                      <a:pt x="1" y="417"/>
                      <a:pt x="270"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8"/>
              <p:cNvSpPr/>
              <p:nvPr/>
            </p:nvSpPr>
            <p:spPr>
              <a:xfrm>
                <a:off x="9614861" y="3414489"/>
                <a:ext cx="39898" cy="30792"/>
              </a:xfrm>
              <a:custGeom>
                <a:avLst/>
                <a:gdLst/>
                <a:ahLst/>
                <a:cxnLst/>
                <a:rect l="l" t="t" r="r" b="b"/>
                <a:pathLst>
                  <a:path w="333" h="257" extrusionOk="0">
                    <a:moveTo>
                      <a:pt x="167" y="256"/>
                    </a:moveTo>
                    <a:cubicBezTo>
                      <a:pt x="332" y="256"/>
                      <a:pt x="333" y="0"/>
                      <a:pt x="167" y="0"/>
                    </a:cubicBezTo>
                    <a:cubicBezTo>
                      <a:pt x="1" y="0"/>
                      <a:pt x="1" y="256"/>
                      <a:pt x="167" y="2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8"/>
              <p:cNvSpPr/>
              <p:nvPr/>
            </p:nvSpPr>
            <p:spPr>
              <a:xfrm>
                <a:off x="9855928" y="3342121"/>
                <a:ext cx="60147" cy="46848"/>
              </a:xfrm>
              <a:custGeom>
                <a:avLst/>
                <a:gdLst/>
                <a:ahLst/>
                <a:cxnLst/>
                <a:rect l="l" t="t" r="r" b="b"/>
                <a:pathLst>
                  <a:path w="502" h="391" extrusionOk="0">
                    <a:moveTo>
                      <a:pt x="251" y="390"/>
                    </a:moveTo>
                    <a:cubicBezTo>
                      <a:pt x="502" y="390"/>
                      <a:pt x="502" y="1"/>
                      <a:pt x="251" y="1"/>
                    </a:cubicBezTo>
                    <a:cubicBezTo>
                      <a:pt x="1" y="3"/>
                      <a:pt x="1" y="390"/>
                      <a:pt x="251"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8"/>
              <p:cNvSpPr/>
              <p:nvPr/>
            </p:nvSpPr>
            <p:spPr>
              <a:xfrm>
                <a:off x="11649795" y="3983012"/>
                <a:ext cx="34627" cy="26839"/>
              </a:xfrm>
              <a:custGeom>
                <a:avLst/>
                <a:gdLst/>
                <a:ahLst/>
                <a:cxnLst/>
                <a:rect l="l" t="t" r="r" b="b"/>
                <a:pathLst>
                  <a:path w="289" h="224" extrusionOk="0">
                    <a:moveTo>
                      <a:pt x="145" y="223"/>
                    </a:moveTo>
                    <a:cubicBezTo>
                      <a:pt x="288" y="223"/>
                      <a:pt x="288" y="1"/>
                      <a:pt x="145" y="1"/>
                    </a:cubicBezTo>
                    <a:cubicBezTo>
                      <a:pt x="3" y="1"/>
                      <a:pt x="1" y="223"/>
                      <a:pt x="145"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8"/>
              <p:cNvSpPr/>
              <p:nvPr/>
            </p:nvSpPr>
            <p:spPr>
              <a:xfrm>
                <a:off x="11730431" y="4096237"/>
                <a:ext cx="13659" cy="10783"/>
              </a:xfrm>
              <a:custGeom>
                <a:avLst/>
                <a:gdLst/>
                <a:ahLst/>
                <a:cxnLst/>
                <a:rect l="l" t="t" r="r" b="b"/>
                <a:pathLst>
                  <a:path w="114" h="90" extrusionOk="0">
                    <a:moveTo>
                      <a:pt x="57" y="89"/>
                    </a:moveTo>
                    <a:cubicBezTo>
                      <a:pt x="113" y="89"/>
                      <a:pt x="113" y="1"/>
                      <a:pt x="57" y="1"/>
                    </a:cubicBezTo>
                    <a:cubicBezTo>
                      <a:pt x="0" y="1"/>
                      <a:pt x="0" y="89"/>
                      <a:pt x="57" y="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8"/>
              <p:cNvSpPr/>
              <p:nvPr/>
            </p:nvSpPr>
            <p:spPr>
              <a:xfrm>
                <a:off x="11433530" y="4344614"/>
                <a:ext cx="35226" cy="27677"/>
              </a:xfrm>
              <a:custGeom>
                <a:avLst/>
                <a:gdLst/>
                <a:ahLst/>
                <a:cxnLst/>
                <a:rect l="l" t="t" r="r" b="b"/>
                <a:pathLst>
                  <a:path w="294" h="231" extrusionOk="0">
                    <a:moveTo>
                      <a:pt x="147" y="231"/>
                    </a:moveTo>
                    <a:cubicBezTo>
                      <a:pt x="293" y="231"/>
                      <a:pt x="293"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8"/>
              <p:cNvSpPr/>
              <p:nvPr/>
            </p:nvSpPr>
            <p:spPr>
              <a:xfrm>
                <a:off x="11542921" y="4170642"/>
                <a:ext cx="26479" cy="31272"/>
              </a:xfrm>
              <a:custGeom>
                <a:avLst/>
                <a:gdLst/>
                <a:ahLst/>
                <a:cxnLst/>
                <a:rect l="l" t="t" r="r" b="b"/>
                <a:pathLst>
                  <a:path w="221" h="261" extrusionOk="0">
                    <a:moveTo>
                      <a:pt x="217" y="155"/>
                    </a:moveTo>
                    <a:cubicBezTo>
                      <a:pt x="221" y="123"/>
                      <a:pt x="216" y="96"/>
                      <a:pt x="198" y="66"/>
                    </a:cubicBezTo>
                    <a:cubicBezTo>
                      <a:pt x="160" y="1"/>
                      <a:pt x="59" y="1"/>
                      <a:pt x="23" y="66"/>
                    </a:cubicBezTo>
                    <a:cubicBezTo>
                      <a:pt x="7" y="96"/>
                      <a:pt x="0" y="122"/>
                      <a:pt x="5" y="155"/>
                    </a:cubicBezTo>
                    <a:cubicBezTo>
                      <a:pt x="11" y="212"/>
                      <a:pt x="48" y="260"/>
                      <a:pt x="110" y="260"/>
                    </a:cubicBezTo>
                    <a:cubicBezTo>
                      <a:pt x="174" y="260"/>
                      <a:pt x="210" y="212"/>
                      <a:pt x="217"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8"/>
              <p:cNvSpPr/>
              <p:nvPr/>
            </p:nvSpPr>
            <p:spPr>
              <a:xfrm>
                <a:off x="11410286" y="4664999"/>
                <a:ext cx="23484" cy="24802"/>
              </a:xfrm>
              <a:custGeom>
                <a:avLst/>
                <a:gdLst/>
                <a:ahLst/>
                <a:cxnLst/>
                <a:rect l="l" t="t" r="r" b="b"/>
                <a:pathLst>
                  <a:path w="196" h="207" extrusionOk="0">
                    <a:moveTo>
                      <a:pt x="170" y="80"/>
                    </a:moveTo>
                    <a:cubicBezTo>
                      <a:pt x="165" y="68"/>
                      <a:pt x="158" y="54"/>
                      <a:pt x="153" y="42"/>
                    </a:cubicBezTo>
                    <a:cubicBezTo>
                      <a:pt x="134" y="0"/>
                      <a:pt x="60" y="0"/>
                      <a:pt x="42" y="42"/>
                    </a:cubicBezTo>
                    <a:cubicBezTo>
                      <a:pt x="37" y="56"/>
                      <a:pt x="31" y="69"/>
                      <a:pt x="25" y="80"/>
                    </a:cubicBezTo>
                    <a:cubicBezTo>
                      <a:pt x="0" y="137"/>
                      <a:pt x="29" y="207"/>
                      <a:pt x="97" y="207"/>
                    </a:cubicBezTo>
                    <a:cubicBezTo>
                      <a:pt x="167" y="207"/>
                      <a:pt x="195" y="136"/>
                      <a:pt x="170" y="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8"/>
              <p:cNvSpPr/>
              <p:nvPr/>
            </p:nvSpPr>
            <p:spPr>
              <a:xfrm>
                <a:off x="10697028" y="3023173"/>
                <a:ext cx="24682" cy="19290"/>
              </a:xfrm>
              <a:custGeom>
                <a:avLst/>
                <a:gdLst/>
                <a:ahLst/>
                <a:cxnLst/>
                <a:rect l="l" t="t" r="r" b="b"/>
                <a:pathLst>
                  <a:path w="206" h="161" extrusionOk="0">
                    <a:moveTo>
                      <a:pt x="103" y="160"/>
                    </a:moveTo>
                    <a:cubicBezTo>
                      <a:pt x="206" y="160"/>
                      <a:pt x="206" y="0"/>
                      <a:pt x="103" y="0"/>
                    </a:cubicBezTo>
                    <a:cubicBezTo>
                      <a:pt x="0" y="0"/>
                      <a:pt x="0" y="160"/>
                      <a:pt x="103"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8"/>
              <p:cNvSpPr/>
              <p:nvPr/>
            </p:nvSpPr>
            <p:spPr>
              <a:xfrm>
                <a:off x="10425648" y="2834224"/>
                <a:ext cx="30074" cy="23364"/>
              </a:xfrm>
              <a:custGeom>
                <a:avLst/>
                <a:gdLst/>
                <a:ahLst/>
                <a:cxnLst/>
                <a:rect l="l" t="t" r="r" b="b"/>
                <a:pathLst>
                  <a:path w="251" h="195" extrusionOk="0">
                    <a:moveTo>
                      <a:pt x="125" y="195"/>
                    </a:moveTo>
                    <a:cubicBezTo>
                      <a:pt x="251" y="195"/>
                      <a:pt x="251" y="1"/>
                      <a:pt x="125" y="1"/>
                    </a:cubicBezTo>
                    <a:cubicBezTo>
                      <a:pt x="2" y="1"/>
                      <a:pt x="1" y="195"/>
                      <a:pt x="125"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8"/>
              <p:cNvSpPr/>
              <p:nvPr/>
            </p:nvSpPr>
            <p:spPr>
              <a:xfrm>
                <a:off x="10352201" y="2990583"/>
                <a:ext cx="48765" cy="37742"/>
              </a:xfrm>
              <a:custGeom>
                <a:avLst/>
                <a:gdLst/>
                <a:ahLst/>
                <a:cxnLst/>
                <a:rect l="l" t="t" r="r" b="b"/>
                <a:pathLst>
                  <a:path w="407" h="315" extrusionOk="0">
                    <a:moveTo>
                      <a:pt x="204" y="314"/>
                    </a:moveTo>
                    <a:cubicBezTo>
                      <a:pt x="405" y="314"/>
                      <a:pt x="406" y="1"/>
                      <a:pt x="204" y="1"/>
                    </a:cubicBezTo>
                    <a:cubicBezTo>
                      <a:pt x="0" y="0"/>
                      <a:pt x="0" y="314"/>
                      <a:pt x="204" y="3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8"/>
              <p:cNvSpPr/>
              <p:nvPr/>
            </p:nvSpPr>
            <p:spPr>
              <a:xfrm>
                <a:off x="10538513" y="2691045"/>
                <a:ext cx="37981" cy="29474"/>
              </a:xfrm>
              <a:custGeom>
                <a:avLst/>
                <a:gdLst/>
                <a:ahLst/>
                <a:cxnLst/>
                <a:rect l="l" t="t" r="r" b="b"/>
                <a:pathLst>
                  <a:path w="317" h="246" extrusionOk="0">
                    <a:moveTo>
                      <a:pt x="159" y="245"/>
                    </a:moveTo>
                    <a:cubicBezTo>
                      <a:pt x="317" y="245"/>
                      <a:pt x="317" y="1"/>
                      <a:pt x="159" y="1"/>
                    </a:cubicBezTo>
                    <a:cubicBezTo>
                      <a:pt x="1" y="1"/>
                      <a:pt x="1" y="245"/>
                      <a:pt x="159" y="2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8"/>
              <p:cNvSpPr/>
              <p:nvPr/>
            </p:nvSpPr>
            <p:spPr>
              <a:xfrm>
                <a:off x="10045595" y="2817211"/>
                <a:ext cx="42654" cy="40378"/>
              </a:xfrm>
              <a:custGeom>
                <a:avLst/>
                <a:gdLst/>
                <a:ahLst/>
                <a:cxnLst/>
                <a:rect l="l" t="t" r="r" b="b"/>
                <a:pathLst>
                  <a:path w="356" h="337" extrusionOk="0">
                    <a:moveTo>
                      <a:pt x="304" y="118"/>
                    </a:moveTo>
                    <a:cubicBezTo>
                      <a:pt x="297" y="106"/>
                      <a:pt x="291" y="93"/>
                      <a:pt x="284" y="81"/>
                    </a:cubicBezTo>
                    <a:cubicBezTo>
                      <a:pt x="242" y="0"/>
                      <a:pt x="114" y="0"/>
                      <a:pt x="72" y="81"/>
                    </a:cubicBezTo>
                    <a:cubicBezTo>
                      <a:pt x="65" y="93"/>
                      <a:pt x="59" y="106"/>
                      <a:pt x="52" y="118"/>
                    </a:cubicBezTo>
                    <a:cubicBezTo>
                      <a:pt x="1" y="214"/>
                      <a:pt x="64" y="337"/>
                      <a:pt x="178" y="337"/>
                    </a:cubicBezTo>
                    <a:cubicBezTo>
                      <a:pt x="292" y="337"/>
                      <a:pt x="355" y="214"/>
                      <a:pt x="304"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8"/>
              <p:cNvSpPr/>
              <p:nvPr/>
            </p:nvSpPr>
            <p:spPr>
              <a:xfrm>
                <a:off x="9935246" y="3045698"/>
                <a:ext cx="41456" cy="32350"/>
              </a:xfrm>
              <a:custGeom>
                <a:avLst/>
                <a:gdLst/>
                <a:ahLst/>
                <a:cxnLst/>
                <a:rect l="l" t="t" r="r" b="b"/>
                <a:pathLst>
                  <a:path w="346" h="270" extrusionOk="0">
                    <a:moveTo>
                      <a:pt x="173" y="270"/>
                    </a:moveTo>
                    <a:cubicBezTo>
                      <a:pt x="346" y="270"/>
                      <a:pt x="346" y="1"/>
                      <a:pt x="173" y="1"/>
                    </a:cubicBezTo>
                    <a:cubicBezTo>
                      <a:pt x="0" y="2"/>
                      <a:pt x="0" y="270"/>
                      <a:pt x="173"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8"/>
              <p:cNvSpPr/>
              <p:nvPr/>
            </p:nvSpPr>
            <p:spPr>
              <a:xfrm>
                <a:off x="12279422" y="4815846"/>
                <a:ext cx="25401" cy="19650"/>
              </a:xfrm>
              <a:custGeom>
                <a:avLst/>
                <a:gdLst/>
                <a:ahLst/>
                <a:cxnLst/>
                <a:rect l="l" t="t" r="r" b="b"/>
                <a:pathLst>
                  <a:path w="212" h="164" extrusionOk="0">
                    <a:moveTo>
                      <a:pt x="106" y="164"/>
                    </a:moveTo>
                    <a:cubicBezTo>
                      <a:pt x="210" y="164"/>
                      <a:pt x="211" y="0"/>
                      <a:pt x="106" y="0"/>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8"/>
              <p:cNvSpPr/>
              <p:nvPr/>
            </p:nvSpPr>
            <p:spPr>
              <a:xfrm>
                <a:off x="12302786" y="4673985"/>
                <a:ext cx="21687" cy="23124"/>
              </a:xfrm>
              <a:custGeom>
                <a:avLst/>
                <a:gdLst/>
                <a:ahLst/>
                <a:cxnLst/>
                <a:rect l="l" t="t" r="r" b="b"/>
                <a:pathLst>
                  <a:path w="181" h="193" extrusionOk="0">
                    <a:moveTo>
                      <a:pt x="68" y="31"/>
                    </a:moveTo>
                    <a:cubicBezTo>
                      <a:pt x="55" y="39"/>
                      <a:pt x="44" y="46"/>
                      <a:pt x="32" y="53"/>
                    </a:cubicBezTo>
                    <a:cubicBezTo>
                      <a:pt x="1" y="73"/>
                      <a:pt x="1" y="119"/>
                      <a:pt x="32" y="139"/>
                    </a:cubicBezTo>
                    <a:cubicBezTo>
                      <a:pt x="44" y="147"/>
                      <a:pt x="55" y="153"/>
                      <a:pt x="68" y="162"/>
                    </a:cubicBezTo>
                    <a:cubicBezTo>
                      <a:pt x="117" y="192"/>
                      <a:pt x="181" y="152"/>
                      <a:pt x="181" y="95"/>
                    </a:cubicBezTo>
                    <a:cubicBezTo>
                      <a:pt x="181" y="39"/>
                      <a:pt x="117" y="0"/>
                      <a:pt x="68" y="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8"/>
              <p:cNvSpPr/>
              <p:nvPr/>
            </p:nvSpPr>
            <p:spPr>
              <a:xfrm>
                <a:off x="13264539" y="4551774"/>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8"/>
              <p:cNvSpPr/>
              <p:nvPr/>
            </p:nvSpPr>
            <p:spPr>
              <a:xfrm>
                <a:off x="13484999" y="4363664"/>
                <a:ext cx="31991" cy="24682"/>
              </a:xfrm>
              <a:custGeom>
                <a:avLst/>
                <a:gdLst/>
                <a:ahLst/>
                <a:cxnLst/>
                <a:rect l="l" t="t" r="r" b="b"/>
                <a:pathLst>
                  <a:path w="267" h="206" extrusionOk="0">
                    <a:moveTo>
                      <a:pt x="133" y="206"/>
                    </a:moveTo>
                    <a:cubicBezTo>
                      <a:pt x="265" y="206"/>
                      <a:pt x="267" y="0"/>
                      <a:pt x="133" y="0"/>
                    </a:cubicBezTo>
                    <a:cubicBezTo>
                      <a:pt x="1" y="0"/>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8"/>
              <p:cNvSpPr/>
              <p:nvPr/>
            </p:nvSpPr>
            <p:spPr>
              <a:xfrm>
                <a:off x="11099127" y="4827109"/>
                <a:ext cx="26719" cy="20608"/>
              </a:xfrm>
              <a:custGeom>
                <a:avLst/>
                <a:gdLst/>
                <a:ahLst/>
                <a:cxnLst/>
                <a:rect l="l" t="t" r="r" b="b"/>
                <a:pathLst>
                  <a:path w="223" h="172" extrusionOk="0">
                    <a:moveTo>
                      <a:pt x="111" y="171"/>
                    </a:moveTo>
                    <a:cubicBezTo>
                      <a:pt x="222" y="171"/>
                      <a:pt x="222" y="0"/>
                      <a:pt x="111" y="0"/>
                    </a:cubicBezTo>
                    <a:cubicBezTo>
                      <a:pt x="1"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8"/>
              <p:cNvSpPr/>
              <p:nvPr/>
            </p:nvSpPr>
            <p:spPr>
              <a:xfrm>
                <a:off x="11598515" y="4700824"/>
                <a:ext cx="20488" cy="15935"/>
              </a:xfrm>
              <a:custGeom>
                <a:avLst/>
                <a:gdLst/>
                <a:ahLst/>
                <a:cxnLst/>
                <a:rect l="l" t="t" r="r" b="b"/>
                <a:pathLst>
                  <a:path w="171" h="133" extrusionOk="0">
                    <a:moveTo>
                      <a:pt x="86" y="133"/>
                    </a:moveTo>
                    <a:cubicBezTo>
                      <a:pt x="170" y="133"/>
                      <a:pt x="170" y="1"/>
                      <a:pt x="86" y="1"/>
                    </a:cubicBezTo>
                    <a:cubicBezTo>
                      <a:pt x="1" y="2"/>
                      <a:pt x="0" y="133"/>
                      <a:pt x="86"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8"/>
              <p:cNvSpPr/>
              <p:nvPr/>
            </p:nvSpPr>
            <p:spPr>
              <a:xfrm>
                <a:off x="10449371" y="4621386"/>
                <a:ext cx="29594" cy="23244"/>
              </a:xfrm>
              <a:custGeom>
                <a:avLst/>
                <a:gdLst/>
                <a:ahLst/>
                <a:cxnLst/>
                <a:rect l="l" t="t" r="r" b="b"/>
                <a:pathLst>
                  <a:path w="247" h="194" extrusionOk="0">
                    <a:moveTo>
                      <a:pt x="122" y="193"/>
                    </a:moveTo>
                    <a:cubicBezTo>
                      <a:pt x="246" y="193"/>
                      <a:pt x="247" y="2"/>
                      <a:pt x="122" y="2"/>
                    </a:cubicBezTo>
                    <a:cubicBezTo>
                      <a:pt x="0" y="0"/>
                      <a:pt x="0" y="193"/>
                      <a:pt x="122"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8"/>
              <p:cNvSpPr/>
              <p:nvPr/>
            </p:nvSpPr>
            <p:spPr>
              <a:xfrm>
                <a:off x="10319132" y="4577893"/>
                <a:ext cx="21447" cy="16534"/>
              </a:xfrm>
              <a:custGeom>
                <a:avLst/>
                <a:gdLst/>
                <a:ahLst/>
                <a:cxnLst/>
                <a:rect l="l" t="t" r="r" b="b"/>
                <a:pathLst>
                  <a:path w="179" h="138" extrusionOk="0">
                    <a:moveTo>
                      <a:pt x="89" y="138"/>
                    </a:moveTo>
                    <a:cubicBezTo>
                      <a:pt x="178" y="138"/>
                      <a:pt x="178" y="1"/>
                      <a:pt x="89" y="1"/>
                    </a:cubicBezTo>
                    <a:cubicBezTo>
                      <a:pt x="1" y="1"/>
                      <a:pt x="1" y="138"/>
                      <a:pt x="89" y="1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8"/>
              <p:cNvSpPr/>
              <p:nvPr/>
            </p:nvSpPr>
            <p:spPr>
              <a:xfrm>
                <a:off x="10221244" y="4486954"/>
                <a:ext cx="30193" cy="23364"/>
              </a:xfrm>
              <a:custGeom>
                <a:avLst/>
                <a:gdLst/>
                <a:ahLst/>
                <a:cxnLst/>
                <a:rect l="l" t="t" r="r" b="b"/>
                <a:pathLst>
                  <a:path w="252" h="195" extrusionOk="0">
                    <a:moveTo>
                      <a:pt x="126" y="194"/>
                    </a:moveTo>
                    <a:cubicBezTo>
                      <a:pt x="252" y="194"/>
                      <a:pt x="252" y="0"/>
                      <a:pt x="126" y="0"/>
                    </a:cubicBezTo>
                    <a:cubicBezTo>
                      <a:pt x="1" y="0"/>
                      <a:pt x="1"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8"/>
              <p:cNvSpPr/>
              <p:nvPr/>
            </p:nvSpPr>
            <p:spPr>
              <a:xfrm>
                <a:off x="10377961" y="4269849"/>
                <a:ext cx="52239" cy="53437"/>
              </a:xfrm>
              <a:custGeom>
                <a:avLst/>
                <a:gdLst/>
                <a:ahLst/>
                <a:cxnLst/>
                <a:rect l="l" t="t" r="r" b="b"/>
                <a:pathLst>
                  <a:path w="436" h="446" extrusionOk="0">
                    <a:moveTo>
                      <a:pt x="334" y="29"/>
                    </a:moveTo>
                    <a:cubicBezTo>
                      <a:pt x="300" y="13"/>
                      <a:pt x="270" y="1"/>
                      <a:pt x="231" y="1"/>
                    </a:cubicBezTo>
                    <a:cubicBezTo>
                      <a:pt x="196" y="1"/>
                      <a:pt x="165" y="12"/>
                      <a:pt x="135" y="28"/>
                    </a:cubicBezTo>
                    <a:cubicBezTo>
                      <a:pt x="35" y="80"/>
                      <a:pt x="0" y="212"/>
                      <a:pt x="57" y="308"/>
                    </a:cubicBezTo>
                    <a:cubicBezTo>
                      <a:pt x="120" y="417"/>
                      <a:pt x="286" y="446"/>
                      <a:pt x="376" y="349"/>
                    </a:cubicBezTo>
                    <a:cubicBezTo>
                      <a:pt x="413" y="309"/>
                      <a:pt x="436" y="260"/>
                      <a:pt x="436" y="204"/>
                    </a:cubicBezTo>
                    <a:cubicBezTo>
                      <a:pt x="434" y="139"/>
                      <a:pt x="397" y="57"/>
                      <a:pt x="33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8"/>
              <p:cNvSpPr/>
              <p:nvPr/>
            </p:nvSpPr>
            <p:spPr>
              <a:xfrm>
                <a:off x="10689240" y="4367378"/>
                <a:ext cx="52120" cy="40617"/>
              </a:xfrm>
              <a:custGeom>
                <a:avLst/>
                <a:gdLst/>
                <a:ahLst/>
                <a:cxnLst/>
                <a:rect l="l" t="t" r="r" b="b"/>
                <a:pathLst>
                  <a:path w="435" h="339" extrusionOk="0">
                    <a:moveTo>
                      <a:pt x="217" y="338"/>
                    </a:moveTo>
                    <a:cubicBezTo>
                      <a:pt x="434" y="338"/>
                      <a:pt x="434" y="1"/>
                      <a:pt x="217" y="1"/>
                    </a:cubicBezTo>
                    <a:cubicBezTo>
                      <a:pt x="1" y="1"/>
                      <a:pt x="1" y="338"/>
                      <a:pt x="217"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8"/>
              <p:cNvSpPr/>
              <p:nvPr/>
            </p:nvSpPr>
            <p:spPr>
              <a:xfrm>
                <a:off x="11886070" y="5139946"/>
                <a:ext cx="17733" cy="13779"/>
              </a:xfrm>
              <a:custGeom>
                <a:avLst/>
                <a:gdLst/>
                <a:ahLst/>
                <a:cxnLst/>
                <a:rect l="l" t="t" r="r" b="b"/>
                <a:pathLst>
                  <a:path w="148" h="115" extrusionOk="0">
                    <a:moveTo>
                      <a:pt x="73" y="114"/>
                    </a:moveTo>
                    <a:cubicBezTo>
                      <a:pt x="147" y="114"/>
                      <a:pt x="147" y="0"/>
                      <a:pt x="73" y="0"/>
                    </a:cubicBezTo>
                    <a:cubicBezTo>
                      <a:pt x="1" y="1"/>
                      <a:pt x="1" y="114"/>
                      <a:pt x="73"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8"/>
              <p:cNvSpPr/>
              <p:nvPr/>
            </p:nvSpPr>
            <p:spPr>
              <a:xfrm>
                <a:off x="12052014" y="4897680"/>
                <a:ext cx="24682" cy="19530"/>
              </a:xfrm>
              <a:custGeom>
                <a:avLst/>
                <a:gdLst/>
                <a:ahLst/>
                <a:cxnLst/>
                <a:rect l="l" t="t" r="r" b="b"/>
                <a:pathLst>
                  <a:path w="206" h="163" extrusionOk="0">
                    <a:moveTo>
                      <a:pt x="103" y="162"/>
                    </a:moveTo>
                    <a:cubicBezTo>
                      <a:pt x="206" y="162"/>
                      <a:pt x="206" y="3"/>
                      <a:pt x="103" y="3"/>
                    </a:cubicBezTo>
                    <a:cubicBezTo>
                      <a:pt x="0" y="1"/>
                      <a:pt x="0" y="162"/>
                      <a:pt x="103"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8"/>
              <p:cNvSpPr/>
              <p:nvPr/>
            </p:nvSpPr>
            <p:spPr>
              <a:xfrm>
                <a:off x="11889066" y="4822436"/>
                <a:ext cx="46249" cy="48166"/>
              </a:xfrm>
              <a:custGeom>
                <a:avLst/>
                <a:gdLst/>
                <a:ahLst/>
                <a:cxnLst/>
                <a:rect l="l" t="t" r="r" b="b"/>
                <a:pathLst>
                  <a:path w="386" h="402" extrusionOk="0">
                    <a:moveTo>
                      <a:pt x="331" y="301"/>
                    </a:moveTo>
                    <a:lnTo>
                      <a:pt x="323" y="312"/>
                    </a:lnTo>
                    <a:cubicBezTo>
                      <a:pt x="380" y="268"/>
                      <a:pt x="386" y="176"/>
                      <a:pt x="359" y="115"/>
                    </a:cubicBezTo>
                    <a:cubicBezTo>
                      <a:pt x="333" y="52"/>
                      <a:pt x="266" y="0"/>
                      <a:pt x="195" y="5"/>
                    </a:cubicBezTo>
                    <a:cubicBezTo>
                      <a:pt x="132" y="8"/>
                      <a:pt x="71" y="39"/>
                      <a:pt x="38" y="94"/>
                    </a:cubicBezTo>
                    <a:cubicBezTo>
                      <a:pt x="1" y="156"/>
                      <a:pt x="4" y="264"/>
                      <a:pt x="65" y="312"/>
                    </a:cubicBezTo>
                    <a:lnTo>
                      <a:pt x="58" y="301"/>
                    </a:lnTo>
                    <a:cubicBezTo>
                      <a:pt x="132" y="401"/>
                      <a:pt x="259" y="401"/>
                      <a:pt x="331" y="3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8"/>
              <p:cNvSpPr/>
              <p:nvPr/>
            </p:nvSpPr>
            <p:spPr>
              <a:xfrm>
                <a:off x="11794532" y="5017615"/>
                <a:ext cx="56912" cy="60507"/>
              </a:xfrm>
              <a:custGeom>
                <a:avLst/>
                <a:gdLst/>
                <a:ahLst/>
                <a:cxnLst/>
                <a:rect l="l" t="t" r="r" b="b"/>
                <a:pathLst>
                  <a:path w="475" h="505" extrusionOk="0">
                    <a:moveTo>
                      <a:pt x="447" y="246"/>
                    </a:moveTo>
                    <a:cubicBezTo>
                      <a:pt x="411" y="120"/>
                      <a:pt x="283" y="1"/>
                      <a:pt x="146" y="59"/>
                    </a:cubicBezTo>
                    <a:cubicBezTo>
                      <a:pt x="14" y="114"/>
                      <a:pt x="0" y="296"/>
                      <a:pt x="79" y="401"/>
                    </a:cubicBezTo>
                    <a:cubicBezTo>
                      <a:pt x="111" y="444"/>
                      <a:pt x="146" y="481"/>
                      <a:pt x="199" y="494"/>
                    </a:cubicBezTo>
                    <a:cubicBezTo>
                      <a:pt x="245" y="505"/>
                      <a:pt x="288" y="502"/>
                      <a:pt x="330" y="484"/>
                    </a:cubicBezTo>
                    <a:cubicBezTo>
                      <a:pt x="422" y="446"/>
                      <a:pt x="475" y="343"/>
                      <a:pt x="447"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8"/>
              <p:cNvSpPr/>
              <p:nvPr/>
            </p:nvSpPr>
            <p:spPr>
              <a:xfrm>
                <a:off x="11590128" y="4912537"/>
                <a:ext cx="49004" cy="48046"/>
              </a:xfrm>
              <a:custGeom>
                <a:avLst/>
                <a:gdLst/>
                <a:ahLst/>
                <a:cxnLst/>
                <a:rect l="l" t="t" r="r" b="b"/>
                <a:pathLst>
                  <a:path w="409" h="401" extrusionOk="0">
                    <a:moveTo>
                      <a:pt x="204" y="401"/>
                    </a:moveTo>
                    <a:cubicBezTo>
                      <a:pt x="309" y="401"/>
                      <a:pt x="409" y="308"/>
                      <a:pt x="405" y="201"/>
                    </a:cubicBezTo>
                    <a:cubicBezTo>
                      <a:pt x="399" y="92"/>
                      <a:pt x="317" y="0"/>
                      <a:pt x="204" y="0"/>
                    </a:cubicBezTo>
                    <a:cubicBezTo>
                      <a:pt x="101" y="0"/>
                      <a:pt x="1" y="92"/>
                      <a:pt x="5" y="201"/>
                    </a:cubicBezTo>
                    <a:cubicBezTo>
                      <a:pt x="10" y="310"/>
                      <a:pt x="93" y="401"/>
                      <a:pt x="204"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8"/>
              <p:cNvSpPr/>
              <p:nvPr/>
            </p:nvSpPr>
            <p:spPr>
              <a:xfrm>
                <a:off x="11754274" y="4751386"/>
                <a:ext cx="59428" cy="52719"/>
              </a:xfrm>
              <a:custGeom>
                <a:avLst/>
                <a:gdLst/>
                <a:ahLst/>
                <a:cxnLst/>
                <a:rect l="l" t="t" r="r" b="b"/>
                <a:pathLst>
                  <a:path w="496" h="440" extrusionOk="0">
                    <a:moveTo>
                      <a:pt x="449" y="175"/>
                    </a:moveTo>
                    <a:cubicBezTo>
                      <a:pt x="446" y="166"/>
                      <a:pt x="443" y="160"/>
                      <a:pt x="440" y="151"/>
                    </a:cubicBezTo>
                    <a:cubicBezTo>
                      <a:pt x="412" y="71"/>
                      <a:pt x="340" y="1"/>
                      <a:pt x="249" y="6"/>
                    </a:cubicBezTo>
                    <a:cubicBezTo>
                      <a:pt x="155" y="9"/>
                      <a:pt x="87" y="66"/>
                      <a:pt x="56" y="151"/>
                    </a:cubicBezTo>
                    <a:cubicBezTo>
                      <a:pt x="53" y="160"/>
                      <a:pt x="50" y="166"/>
                      <a:pt x="48" y="175"/>
                    </a:cubicBezTo>
                    <a:cubicBezTo>
                      <a:pt x="1" y="303"/>
                      <a:pt x="122" y="438"/>
                      <a:pt x="250" y="438"/>
                    </a:cubicBezTo>
                    <a:cubicBezTo>
                      <a:pt x="375" y="439"/>
                      <a:pt x="495" y="303"/>
                      <a:pt x="449"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8"/>
              <p:cNvSpPr/>
              <p:nvPr/>
            </p:nvSpPr>
            <p:spPr>
              <a:xfrm>
                <a:off x="10218009" y="4066523"/>
                <a:ext cx="60147" cy="46728"/>
              </a:xfrm>
              <a:custGeom>
                <a:avLst/>
                <a:gdLst/>
                <a:ahLst/>
                <a:cxnLst/>
                <a:rect l="l" t="t" r="r" b="b"/>
                <a:pathLst>
                  <a:path w="502" h="390" extrusionOk="0">
                    <a:moveTo>
                      <a:pt x="250" y="390"/>
                    </a:moveTo>
                    <a:cubicBezTo>
                      <a:pt x="501" y="390"/>
                      <a:pt x="501" y="1"/>
                      <a:pt x="250" y="1"/>
                    </a:cubicBezTo>
                    <a:cubicBezTo>
                      <a:pt x="1" y="1"/>
                      <a:pt x="0" y="390"/>
                      <a:pt x="250"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8"/>
              <p:cNvSpPr/>
              <p:nvPr/>
            </p:nvSpPr>
            <p:spPr>
              <a:xfrm>
                <a:off x="10267492" y="3964919"/>
                <a:ext cx="43014" cy="48525"/>
              </a:xfrm>
              <a:custGeom>
                <a:avLst/>
                <a:gdLst/>
                <a:ahLst/>
                <a:cxnLst/>
                <a:rect l="l" t="t" r="r" b="b"/>
                <a:pathLst>
                  <a:path w="359" h="405" extrusionOk="0">
                    <a:moveTo>
                      <a:pt x="321" y="296"/>
                    </a:moveTo>
                    <a:cubicBezTo>
                      <a:pt x="332" y="273"/>
                      <a:pt x="345" y="249"/>
                      <a:pt x="349" y="223"/>
                    </a:cubicBezTo>
                    <a:cubicBezTo>
                      <a:pt x="358" y="162"/>
                      <a:pt x="353" y="99"/>
                      <a:pt x="304" y="53"/>
                    </a:cubicBezTo>
                    <a:cubicBezTo>
                      <a:pt x="269" y="21"/>
                      <a:pt x="227" y="1"/>
                      <a:pt x="180" y="1"/>
                    </a:cubicBezTo>
                    <a:cubicBezTo>
                      <a:pt x="136" y="1"/>
                      <a:pt x="88" y="21"/>
                      <a:pt x="56" y="53"/>
                    </a:cubicBezTo>
                    <a:cubicBezTo>
                      <a:pt x="7" y="101"/>
                      <a:pt x="1" y="159"/>
                      <a:pt x="11" y="223"/>
                    </a:cubicBezTo>
                    <a:cubicBezTo>
                      <a:pt x="15" y="250"/>
                      <a:pt x="28" y="273"/>
                      <a:pt x="39" y="296"/>
                    </a:cubicBezTo>
                    <a:cubicBezTo>
                      <a:pt x="83" y="405"/>
                      <a:pt x="275" y="405"/>
                      <a:pt x="321" y="2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8"/>
              <p:cNvSpPr/>
              <p:nvPr/>
            </p:nvSpPr>
            <p:spPr>
              <a:xfrm>
                <a:off x="10384072" y="3992597"/>
                <a:ext cx="54995" cy="42654"/>
              </a:xfrm>
              <a:custGeom>
                <a:avLst/>
                <a:gdLst/>
                <a:ahLst/>
                <a:cxnLst/>
                <a:rect l="l" t="t" r="r" b="b"/>
                <a:pathLst>
                  <a:path w="459" h="356" extrusionOk="0">
                    <a:moveTo>
                      <a:pt x="230" y="355"/>
                    </a:moveTo>
                    <a:cubicBezTo>
                      <a:pt x="459" y="355"/>
                      <a:pt x="459" y="1"/>
                      <a:pt x="230" y="1"/>
                    </a:cubicBezTo>
                    <a:cubicBezTo>
                      <a:pt x="2" y="1"/>
                      <a:pt x="1" y="355"/>
                      <a:pt x="230" y="3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8"/>
              <p:cNvSpPr/>
              <p:nvPr/>
            </p:nvSpPr>
            <p:spPr>
              <a:xfrm>
                <a:off x="10266773" y="4142605"/>
                <a:ext cx="44332" cy="34507"/>
              </a:xfrm>
              <a:custGeom>
                <a:avLst/>
                <a:gdLst/>
                <a:ahLst/>
                <a:cxnLst/>
                <a:rect l="l" t="t" r="r" b="b"/>
                <a:pathLst>
                  <a:path w="370" h="288" extrusionOk="0">
                    <a:moveTo>
                      <a:pt x="185" y="288"/>
                    </a:moveTo>
                    <a:cubicBezTo>
                      <a:pt x="368" y="288"/>
                      <a:pt x="369" y="1"/>
                      <a:pt x="185" y="1"/>
                    </a:cubicBezTo>
                    <a:cubicBezTo>
                      <a:pt x="1" y="3"/>
                      <a:pt x="0" y="288"/>
                      <a:pt x="185" y="2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8"/>
              <p:cNvSpPr/>
              <p:nvPr/>
            </p:nvSpPr>
            <p:spPr>
              <a:xfrm>
                <a:off x="12416131" y="6305028"/>
                <a:ext cx="46848" cy="43493"/>
              </a:xfrm>
              <a:custGeom>
                <a:avLst/>
                <a:gdLst/>
                <a:ahLst/>
                <a:cxnLst/>
                <a:rect l="l" t="t" r="r" b="b"/>
                <a:pathLst>
                  <a:path w="391" h="363" extrusionOk="0">
                    <a:moveTo>
                      <a:pt x="136" y="353"/>
                    </a:moveTo>
                    <a:cubicBezTo>
                      <a:pt x="159" y="356"/>
                      <a:pt x="183" y="362"/>
                      <a:pt x="206" y="362"/>
                    </a:cubicBezTo>
                    <a:cubicBezTo>
                      <a:pt x="301" y="360"/>
                      <a:pt x="391" y="279"/>
                      <a:pt x="388" y="181"/>
                    </a:cubicBezTo>
                    <a:cubicBezTo>
                      <a:pt x="383" y="83"/>
                      <a:pt x="308" y="2"/>
                      <a:pt x="206" y="1"/>
                    </a:cubicBezTo>
                    <a:cubicBezTo>
                      <a:pt x="183" y="1"/>
                      <a:pt x="158" y="5"/>
                      <a:pt x="136" y="10"/>
                    </a:cubicBezTo>
                    <a:cubicBezTo>
                      <a:pt x="62" y="25"/>
                      <a:pt x="1" y="109"/>
                      <a:pt x="5" y="183"/>
                    </a:cubicBezTo>
                    <a:cubicBezTo>
                      <a:pt x="8" y="254"/>
                      <a:pt x="58" y="337"/>
                      <a:pt x="136" y="35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8"/>
              <p:cNvSpPr/>
              <p:nvPr/>
            </p:nvSpPr>
            <p:spPr>
              <a:xfrm>
                <a:off x="12345800" y="6404115"/>
                <a:ext cx="56193" cy="43613"/>
              </a:xfrm>
              <a:custGeom>
                <a:avLst/>
                <a:gdLst/>
                <a:ahLst/>
                <a:cxnLst/>
                <a:rect l="l" t="t" r="r" b="b"/>
                <a:pathLst>
                  <a:path w="469" h="364" extrusionOk="0">
                    <a:moveTo>
                      <a:pt x="234" y="363"/>
                    </a:moveTo>
                    <a:cubicBezTo>
                      <a:pt x="468" y="363"/>
                      <a:pt x="468" y="0"/>
                      <a:pt x="234" y="0"/>
                    </a:cubicBezTo>
                    <a:cubicBezTo>
                      <a:pt x="0" y="0"/>
                      <a:pt x="0" y="363"/>
                      <a:pt x="234"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8"/>
              <p:cNvSpPr/>
              <p:nvPr/>
            </p:nvSpPr>
            <p:spPr>
              <a:xfrm>
                <a:off x="12240962" y="6316650"/>
                <a:ext cx="55474" cy="43014"/>
              </a:xfrm>
              <a:custGeom>
                <a:avLst/>
                <a:gdLst/>
                <a:ahLst/>
                <a:cxnLst/>
                <a:rect l="l" t="t" r="r" b="b"/>
                <a:pathLst>
                  <a:path w="463" h="359" extrusionOk="0">
                    <a:moveTo>
                      <a:pt x="232" y="358"/>
                    </a:moveTo>
                    <a:cubicBezTo>
                      <a:pt x="461" y="358"/>
                      <a:pt x="463" y="1"/>
                      <a:pt x="232" y="1"/>
                    </a:cubicBezTo>
                    <a:cubicBezTo>
                      <a:pt x="2" y="3"/>
                      <a:pt x="1" y="358"/>
                      <a:pt x="232" y="3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8"/>
              <p:cNvSpPr/>
              <p:nvPr/>
            </p:nvSpPr>
            <p:spPr>
              <a:xfrm>
                <a:off x="12154216" y="6434069"/>
                <a:ext cx="53797" cy="42055"/>
              </a:xfrm>
              <a:custGeom>
                <a:avLst/>
                <a:gdLst/>
                <a:ahLst/>
                <a:cxnLst/>
                <a:rect l="l" t="t" r="r" b="b"/>
                <a:pathLst>
                  <a:path w="449" h="351" extrusionOk="0">
                    <a:moveTo>
                      <a:pt x="224" y="350"/>
                    </a:moveTo>
                    <a:cubicBezTo>
                      <a:pt x="449" y="350"/>
                      <a:pt x="449" y="2"/>
                      <a:pt x="224" y="2"/>
                    </a:cubicBezTo>
                    <a:cubicBezTo>
                      <a:pt x="0" y="0"/>
                      <a:pt x="0" y="350"/>
                      <a:pt x="224" y="3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8"/>
              <p:cNvSpPr/>
              <p:nvPr/>
            </p:nvSpPr>
            <p:spPr>
              <a:xfrm>
                <a:off x="12337053" y="6571137"/>
                <a:ext cx="61944" cy="48166"/>
              </a:xfrm>
              <a:custGeom>
                <a:avLst/>
                <a:gdLst/>
                <a:ahLst/>
                <a:cxnLst/>
                <a:rect l="l" t="t" r="r" b="b"/>
                <a:pathLst>
                  <a:path w="517" h="402" extrusionOk="0">
                    <a:moveTo>
                      <a:pt x="259" y="401"/>
                    </a:moveTo>
                    <a:cubicBezTo>
                      <a:pt x="516" y="401"/>
                      <a:pt x="516" y="3"/>
                      <a:pt x="259" y="3"/>
                    </a:cubicBezTo>
                    <a:cubicBezTo>
                      <a:pt x="0" y="1"/>
                      <a:pt x="0" y="401"/>
                      <a:pt x="259"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8"/>
              <p:cNvSpPr/>
              <p:nvPr/>
            </p:nvSpPr>
            <p:spPr>
              <a:xfrm>
                <a:off x="12319800" y="6304788"/>
                <a:ext cx="26239" cy="20369"/>
              </a:xfrm>
              <a:custGeom>
                <a:avLst/>
                <a:gdLst/>
                <a:ahLst/>
                <a:cxnLst/>
                <a:rect l="l" t="t" r="r" b="b"/>
                <a:pathLst>
                  <a:path w="219" h="170" extrusionOk="0">
                    <a:moveTo>
                      <a:pt x="111" y="169"/>
                    </a:moveTo>
                    <a:cubicBezTo>
                      <a:pt x="218" y="169"/>
                      <a:pt x="218" y="1"/>
                      <a:pt x="111" y="1"/>
                    </a:cubicBezTo>
                    <a:cubicBezTo>
                      <a:pt x="1" y="1"/>
                      <a:pt x="1" y="169"/>
                      <a:pt x="111"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8"/>
              <p:cNvSpPr/>
              <p:nvPr/>
            </p:nvSpPr>
            <p:spPr>
              <a:xfrm>
                <a:off x="12341486" y="6204144"/>
                <a:ext cx="29834" cy="23004"/>
              </a:xfrm>
              <a:custGeom>
                <a:avLst/>
                <a:gdLst/>
                <a:ahLst/>
                <a:cxnLst/>
                <a:rect l="l" t="t" r="r" b="b"/>
                <a:pathLst>
                  <a:path w="249" h="192" extrusionOk="0">
                    <a:moveTo>
                      <a:pt x="125" y="192"/>
                    </a:moveTo>
                    <a:cubicBezTo>
                      <a:pt x="247" y="192"/>
                      <a:pt x="248" y="0"/>
                      <a:pt x="125" y="0"/>
                    </a:cubicBezTo>
                    <a:cubicBezTo>
                      <a:pt x="0" y="0"/>
                      <a:pt x="0"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8"/>
              <p:cNvSpPr/>
              <p:nvPr/>
            </p:nvSpPr>
            <p:spPr>
              <a:xfrm>
                <a:off x="12490057" y="6220439"/>
                <a:ext cx="47926" cy="37143"/>
              </a:xfrm>
              <a:custGeom>
                <a:avLst/>
                <a:gdLst/>
                <a:ahLst/>
                <a:cxnLst/>
                <a:rect l="l" t="t" r="r" b="b"/>
                <a:pathLst>
                  <a:path w="400" h="310" extrusionOk="0">
                    <a:moveTo>
                      <a:pt x="200" y="309"/>
                    </a:moveTo>
                    <a:cubicBezTo>
                      <a:pt x="399" y="309"/>
                      <a:pt x="399" y="0"/>
                      <a:pt x="200" y="0"/>
                    </a:cubicBezTo>
                    <a:cubicBezTo>
                      <a:pt x="0" y="0"/>
                      <a:pt x="0" y="309"/>
                      <a:pt x="200"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8"/>
              <p:cNvSpPr/>
              <p:nvPr/>
            </p:nvSpPr>
            <p:spPr>
              <a:xfrm>
                <a:off x="12518932" y="6300595"/>
                <a:ext cx="36783" cy="28636"/>
              </a:xfrm>
              <a:custGeom>
                <a:avLst/>
                <a:gdLst/>
                <a:ahLst/>
                <a:cxnLst/>
                <a:rect l="l" t="t" r="r" b="b"/>
                <a:pathLst>
                  <a:path w="307" h="239" extrusionOk="0">
                    <a:moveTo>
                      <a:pt x="154" y="238"/>
                    </a:moveTo>
                    <a:cubicBezTo>
                      <a:pt x="307" y="238"/>
                      <a:pt x="307" y="1"/>
                      <a:pt x="154" y="1"/>
                    </a:cubicBezTo>
                    <a:cubicBezTo>
                      <a:pt x="1" y="1"/>
                      <a:pt x="1" y="238"/>
                      <a:pt x="154"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8"/>
              <p:cNvSpPr/>
              <p:nvPr/>
            </p:nvSpPr>
            <p:spPr>
              <a:xfrm>
                <a:off x="12050097" y="6538787"/>
                <a:ext cx="40138" cy="31272"/>
              </a:xfrm>
              <a:custGeom>
                <a:avLst/>
                <a:gdLst/>
                <a:ahLst/>
                <a:cxnLst/>
                <a:rect l="l" t="t" r="r" b="b"/>
                <a:pathLst>
                  <a:path w="335" h="261" extrusionOk="0">
                    <a:moveTo>
                      <a:pt x="168" y="260"/>
                    </a:moveTo>
                    <a:cubicBezTo>
                      <a:pt x="335" y="260"/>
                      <a:pt x="335" y="1"/>
                      <a:pt x="168" y="1"/>
                    </a:cubicBezTo>
                    <a:cubicBezTo>
                      <a:pt x="0" y="1"/>
                      <a:pt x="0"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8"/>
              <p:cNvSpPr/>
              <p:nvPr/>
            </p:nvSpPr>
            <p:spPr>
              <a:xfrm>
                <a:off x="12291523" y="6379673"/>
                <a:ext cx="24203" cy="30313"/>
              </a:xfrm>
              <a:custGeom>
                <a:avLst/>
                <a:gdLst/>
                <a:ahLst/>
                <a:cxnLst/>
                <a:rect l="l" t="t" r="r" b="b"/>
                <a:pathLst>
                  <a:path w="202" h="253" extrusionOk="0">
                    <a:moveTo>
                      <a:pt x="10" y="94"/>
                    </a:moveTo>
                    <a:cubicBezTo>
                      <a:pt x="9" y="105"/>
                      <a:pt x="7" y="117"/>
                      <a:pt x="6" y="131"/>
                    </a:cubicBezTo>
                    <a:cubicBezTo>
                      <a:pt x="1" y="253"/>
                      <a:pt x="201" y="253"/>
                      <a:pt x="196" y="131"/>
                    </a:cubicBezTo>
                    <a:cubicBezTo>
                      <a:pt x="196" y="119"/>
                      <a:pt x="194" y="106"/>
                      <a:pt x="192" y="94"/>
                    </a:cubicBezTo>
                    <a:cubicBezTo>
                      <a:pt x="186" y="45"/>
                      <a:pt x="154" y="3"/>
                      <a:pt x="101" y="3"/>
                    </a:cubicBezTo>
                    <a:cubicBezTo>
                      <a:pt x="48" y="1"/>
                      <a:pt x="17" y="43"/>
                      <a:pt x="10" y="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8"/>
              <p:cNvSpPr/>
              <p:nvPr/>
            </p:nvSpPr>
            <p:spPr>
              <a:xfrm>
                <a:off x="12328906" y="6495294"/>
                <a:ext cx="31511" cy="24562"/>
              </a:xfrm>
              <a:custGeom>
                <a:avLst/>
                <a:gdLst/>
                <a:ahLst/>
                <a:cxnLst/>
                <a:rect l="l" t="t" r="r" b="b"/>
                <a:pathLst>
                  <a:path w="263" h="205" extrusionOk="0">
                    <a:moveTo>
                      <a:pt x="132" y="204"/>
                    </a:moveTo>
                    <a:cubicBezTo>
                      <a:pt x="262" y="204"/>
                      <a:pt x="262" y="1"/>
                      <a:pt x="132" y="1"/>
                    </a:cubicBezTo>
                    <a:cubicBezTo>
                      <a:pt x="1" y="1"/>
                      <a:pt x="1" y="204"/>
                      <a:pt x="132"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8"/>
              <p:cNvSpPr/>
              <p:nvPr/>
            </p:nvSpPr>
            <p:spPr>
              <a:xfrm>
                <a:off x="12261210" y="6573294"/>
                <a:ext cx="26719" cy="20608"/>
              </a:xfrm>
              <a:custGeom>
                <a:avLst/>
                <a:gdLst/>
                <a:ahLst/>
                <a:cxnLst/>
                <a:rect l="l" t="t" r="r" b="b"/>
                <a:pathLst>
                  <a:path w="223" h="172" extrusionOk="0">
                    <a:moveTo>
                      <a:pt x="111" y="171"/>
                    </a:moveTo>
                    <a:cubicBezTo>
                      <a:pt x="222" y="171"/>
                      <a:pt x="222" y="1"/>
                      <a:pt x="111" y="1"/>
                    </a:cubicBezTo>
                    <a:cubicBezTo>
                      <a:pt x="1" y="1"/>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8"/>
              <p:cNvSpPr/>
              <p:nvPr/>
            </p:nvSpPr>
            <p:spPr>
              <a:xfrm>
                <a:off x="12270196" y="6670464"/>
                <a:ext cx="32110" cy="24802"/>
              </a:xfrm>
              <a:custGeom>
                <a:avLst/>
                <a:gdLst/>
                <a:ahLst/>
                <a:cxnLst/>
                <a:rect l="l" t="t" r="r" b="b"/>
                <a:pathLst>
                  <a:path w="268" h="207" extrusionOk="0">
                    <a:moveTo>
                      <a:pt x="134" y="206"/>
                    </a:moveTo>
                    <a:cubicBezTo>
                      <a:pt x="266" y="206"/>
                      <a:pt x="267" y="0"/>
                      <a:pt x="134" y="0"/>
                    </a:cubicBezTo>
                    <a:cubicBezTo>
                      <a:pt x="3" y="2"/>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8"/>
              <p:cNvSpPr/>
              <p:nvPr/>
            </p:nvSpPr>
            <p:spPr>
              <a:xfrm>
                <a:off x="12244197" y="6754574"/>
                <a:ext cx="25760" cy="20009"/>
              </a:xfrm>
              <a:custGeom>
                <a:avLst/>
                <a:gdLst/>
                <a:ahLst/>
                <a:cxnLst/>
                <a:rect l="l" t="t" r="r" b="b"/>
                <a:pathLst>
                  <a:path w="215" h="167" extrusionOk="0">
                    <a:moveTo>
                      <a:pt x="107" y="166"/>
                    </a:moveTo>
                    <a:cubicBezTo>
                      <a:pt x="214" y="166"/>
                      <a:pt x="214" y="1"/>
                      <a:pt x="107" y="1"/>
                    </a:cubicBezTo>
                    <a:cubicBezTo>
                      <a:pt x="0" y="1"/>
                      <a:pt x="0"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8"/>
              <p:cNvSpPr/>
              <p:nvPr/>
            </p:nvSpPr>
            <p:spPr>
              <a:xfrm>
                <a:off x="12165239" y="6523331"/>
                <a:ext cx="23004" cy="26958"/>
              </a:xfrm>
              <a:custGeom>
                <a:avLst/>
                <a:gdLst/>
                <a:ahLst/>
                <a:cxnLst/>
                <a:rect l="l" t="t" r="r" b="b"/>
                <a:pathLst>
                  <a:path w="192" h="225" extrusionOk="0">
                    <a:moveTo>
                      <a:pt x="126" y="183"/>
                    </a:moveTo>
                    <a:cubicBezTo>
                      <a:pt x="136" y="174"/>
                      <a:pt x="148" y="167"/>
                      <a:pt x="158" y="157"/>
                    </a:cubicBezTo>
                    <a:cubicBezTo>
                      <a:pt x="191" y="131"/>
                      <a:pt x="191" y="92"/>
                      <a:pt x="158" y="66"/>
                    </a:cubicBezTo>
                    <a:cubicBezTo>
                      <a:pt x="148" y="57"/>
                      <a:pt x="136" y="49"/>
                      <a:pt x="126" y="40"/>
                    </a:cubicBezTo>
                    <a:cubicBezTo>
                      <a:pt x="74" y="1"/>
                      <a:pt x="0" y="55"/>
                      <a:pt x="0" y="112"/>
                    </a:cubicBezTo>
                    <a:cubicBezTo>
                      <a:pt x="1" y="169"/>
                      <a:pt x="74" y="225"/>
                      <a:pt x="12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8"/>
              <p:cNvSpPr/>
              <p:nvPr/>
            </p:nvSpPr>
            <p:spPr>
              <a:xfrm>
                <a:off x="12225625" y="6356549"/>
                <a:ext cx="27917" cy="21806"/>
              </a:xfrm>
              <a:custGeom>
                <a:avLst/>
                <a:gdLst/>
                <a:ahLst/>
                <a:cxnLst/>
                <a:rect l="l" t="t" r="r" b="b"/>
                <a:pathLst>
                  <a:path w="233" h="182" extrusionOk="0">
                    <a:moveTo>
                      <a:pt x="116" y="181"/>
                    </a:moveTo>
                    <a:cubicBezTo>
                      <a:pt x="232" y="181"/>
                      <a:pt x="232" y="1"/>
                      <a:pt x="116" y="1"/>
                    </a:cubicBezTo>
                    <a:cubicBezTo>
                      <a:pt x="0" y="2"/>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8"/>
              <p:cNvSpPr/>
              <p:nvPr/>
            </p:nvSpPr>
            <p:spPr>
              <a:xfrm>
                <a:off x="10166848" y="3994753"/>
                <a:ext cx="34027" cy="26599"/>
              </a:xfrm>
              <a:custGeom>
                <a:avLst/>
                <a:gdLst/>
                <a:ahLst/>
                <a:cxnLst/>
                <a:rect l="l" t="t" r="r" b="b"/>
                <a:pathLst>
                  <a:path w="284" h="222" extrusionOk="0">
                    <a:moveTo>
                      <a:pt x="141" y="221"/>
                    </a:moveTo>
                    <a:cubicBezTo>
                      <a:pt x="282" y="221"/>
                      <a:pt x="284" y="1"/>
                      <a:pt x="141" y="1"/>
                    </a:cubicBezTo>
                    <a:cubicBezTo>
                      <a:pt x="0" y="1"/>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8"/>
              <p:cNvSpPr/>
              <p:nvPr/>
            </p:nvSpPr>
            <p:spPr>
              <a:xfrm>
                <a:off x="10153788" y="3916754"/>
                <a:ext cx="25041" cy="19290"/>
              </a:xfrm>
              <a:custGeom>
                <a:avLst/>
                <a:gdLst/>
                <a:ahLst/>
                <a:cxnLst/>
                <a:rect l="l" t="t" r="r" b="b"/>
                <a:pathLst>
                  <a:path w="209" h="161" extrusionOk="0">
                    <a:moveTo>
                      <a:pt x="105" y="160"/>
                    </a:moveTo>
                    <a:cubicBezTo>
                      <a:pt x="208" y="160"/>
                      <a:pt x="208" y="1"/>
                      <a:pt x="105" y="1"/>
                    </a:cubicBezTo>
                    <a:cubicBezTo>
                      <a:pt x="0" y="0"/>
                      <a:pt x="0" y="160"/>
                      <a:pt x="105"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8"/>
              <p:cNvSpPr/>
              <p:nvPr/>
            </p:nvSpPr>
            <p:spPr>
              <a:xfrm>
                <a:off x="10072314" y="4029739"/>
                <a:ext cx="30313" cy="26719"/>
              </a:xfrm>
              <a:custGeom>
                <a:avLst/>
                <a:gdLst/>
                <a:ahLst/>
                <a:cxnLst/>
                <a:rect l="l" t="t" r="r" b="b"/>
                <a:pathLst>
                  <a:path w="253" h="223" extrusionOk="0">
                    <a:moveTo>
                      <a:pt x="124" y="14"/>
                    </a:moveTo>
                    <a:cubicBezTo>
                      <a:pt x="111" y="17"/>
                      <a:pt x="100" y="19"/>
                      <a:pt x="89" y="22"/>
                    </a:cubicBezTo>
                    <a:cubicBezTo>
                      <a:pt x="0" y="46"/>
                      <a:pt x="0" y="176"/>
                      <a:pt x="89" y="201"/>
                    </a:cubicBezTo>
                    <a:cubicBezTo>
                      <a:pt x="100" y="203"/>
                      <a:pt x="111" y="207"/>
                      <a:pt x="124" y="209"/>
                    </a:cubicBezTo>
                    <a:cubicBezTo>
                      <a:pt x="187" y="222"/>
                      <a:pt x="251" y="180"/>
                      <a:pt x="251" y="112"/>
                    </a:cubicBezTo>
                    <a:cubicBezTo>
                      <a:pt x="252" y="43"/>
                      <a:pt x="188" y="1"/>
                      <a:pt x="124" y="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8"/>
              <p:cNvSpPr/>
              <p:nvPr/>
            </p:nvSpPr>
            <p:spPr>
              <a:xfrm>
                <a:off x="10019955" y="3826054"/>
                <a:ext cx="47327" cy="36783"/>
              </a:xfrm>
              <a:custGeom>
                <a:avLst/>
                <a:gdLst/>
                <a:ahLst/>
                <a:cxnLst/>
                <a:rect l="l" t="t" r="r" b="b"/>
                <a:pathLst>
                  <a:path w="395" h="307" extrusionOk="0">
                    <a:moveTo>
                      <a:pt x="198" y="307"/>
                    </a:moveTo>
                    <a:cubicBezTo>
                      <a:pt x="394" y="307"/>
                      <a:pt x="394" y="1"/>
                      <a:pt x="198" y="1"/>
                    </a:cubicBezTo>
                    <a:cubicBezTo>
                      <a:pt x="1" y="1"/>
                      <a:pt x="1" y="307"/>
                      <a:pt x="198" y="3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8"/>
              <p:cNvSpPr/>
              <p:nvPr/>
            </p:nvSpPr>
            <p:spPr>
              <a:xfrm>
                <a:off x="10086692" y="3695575"/>
                <a:ext cx="19051" cy="23244"/>
              </a:xfrm>
              <a:custGeom>
                <a:avLst/>
                <a:gdLst/>
                <a:ahLst/>
                <a:cxnLst/>
                <a:rect l="l" t="t" r="r" b="b"/>
                <a:pathLst>
                  <a:path w="159" h="194" extrusionOk="0">
                    <a:moveTo>
                      <a:pt x="148" y="103"/>
                    </a:moveTo>
                    <a:cubicBezTo>
                      <a:pt x="144" y="87"/>
                      <a:pt x="141" y="72"/>
                      <a:pt x="138" y="56"/>
                    </a:cubicBezTo>
                    <a:cubicBezTo>
                      <a:pt x="125" y="1"/>
                      <a:pt x="36" y="1"/>
                      <a:pt x="22" y="56"/>
                    </a:cubicBezTo>
                    <a:cubicBezTo>
                      <a:pt x="17" y="72"/>
                      <a:pt x="14" y="87"/>
                      <a:pt x="11" y="103"/>
                    </a:cubicBezTo>
                    <a:cubicBezTo>
                      <a:pt x="0" y="147"/>
                      <a:pt x="32" y="194"/>
                      <a:pt x="80" y="194"/>
                    </a:cubicBezTo>
                    <a:cubicBezTo>
                      <a:pt x="127" y="194"/>
                      <a:pt x="159" y="148"/>
                      <a:pt x="148" y="1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8"/>
              <p:cNvSpPr/>
              <p:nvPr/>
            </p:nvSpPr>
            <p:spPr>
              <a:xfrm>
                <a:off x="10166129" y="3690663"/>
                <a:ext cx="35465" cy="27438"/>
              </a:xfrm>
              <a:custGeom>
                <a:avLst/>
                <a:gdLst/>
                <a:ahLst/>
                <a:cxnLst/>
                <a:rect l="l" t="t" r="r" b="b"/>
                <a:pathLst>
                  <a:path w="296" h="229" extrusionOk="0">
                    <a:moveTo>
                      <a:pt x="147" y="228"/>
                    </a:moveTo>
                    <a:cubicBezTo>
                      <a:pt x="295" y="228"/>
                      <a:pt x="295" y="0"/>
                      <a:pt x="147" y="0"/>
                    </a:cubicBezTo>
                    <a:cubicBezTo>
                      <a:pt x="1" y="0"/>
                      <a:pt x="1" y="228"/>
                      <a:pt x="147"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8"/>
              <p:cNvSpPr/>
              <p:nvPr/>
            </p:nvSpPr>
            <p:spPr>
              <a:xfrm>
                <a:off x="10328957" y="3886800"/>
                <a:ext cx="59907" cy="50921"/>
              </a:xfrm>
              <a:custGeom>
                <a:avLst/>
                <a:gdLst/>
                <a:ahLst/>
                <a:cxnLst/>
                <a:rect l="l" t="t" r="r" b="b"/>
                <a:pathLst>
                  <a:path w="500" h="425" extrusionOk="0">
                    <a:moveTo>
                      <a:pt x="416" y="136"/>
                    </a:moveTo>
                    <a:cubicBezTo>
                      <a:pt x="409" y="127"/>
                      <a:pt x="404" y="119"/>
                      <a:pt x="398" y="110"/>
                    </a:cubicBezTo>
                    <a:cubicBezTo>
                      <a:pt x="321" y="0"/>
                      <a:pt x="178" y="0"/>
                      <a:pt x="103" y="110"/>
                    </a:cubicBezTo>
                    <a:cubicBezTo>
                      <a:pt x="97" y="119"/>
                      <a:pt x="92" y="127"/>
                      <a:pt x="86" y="136"/>
                    </a:cubicBezTo>
                    <a:cubicBezTo>
                      <a:pt x="0" y="259"/>
                      <a:pt x="114" y="424"/>
                      <a:pt x="250" y="424"/>
                    </a:cubicBezTo>
                    <a:cubicBezTo>
                      <a:pt x="387" y="424"/>
                      <a:pt x="500" y="257"/>
                      <a:pt x="41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8"/>
              <p:cNvSpPr/>
              <p:nvPr/>
            </p:nvSpPr>
            <p:spPr>
              <a:xfrm>
                <a:off x="10152590" y="4085094"/>
                <a:ext cx="27198" cy="20968"/>
              </a:xfrm>
              <a:custGeom>
                <a:avLst/>
                <a:gdLst/>
                <a:ahLst/>
                <a:cxnLst/>
                <a:rect l="l" t="t" r="r" b="b"/>
                <a:pathLst>
                  <a:path w="227" h="175" extrusionOk="0">
                    <a:moveTo>
                      <a:pt x="115" y="175"/>
                    </a:moveTo>
                    <a:cubicBezTo>
                      <a:pt x="227" y="175"/>
                      <a:pt x="227" y="1"/>
                      <a:pt x="115" y="1"/>
                    </a:cubicBezTo>
                    <a:cubicBezTo>
                      <a:pt x="1" y="1"/>
                      <a:pt x="1" y="175"/>
                      <a:pt x="115"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8"/>
              <p:cNvSpPr/>
              <p:nvPr/>
            </p:nvSpPr>
            <p:spPr>
              <a:xfrm>
                <a:off x="10218248" y="4021951"/>
                <a:ext cx="24442" cy="18931"/>
              </a:xfrm>
              <a:custGeom>
                <a:avLst/>
                <a:gdLst/>
                <a:ahLst/>
                <a:cxnLst/>
                <a:rect l="l" t="t" r="r" b="b"/>
                <a:pathLst>
                  <a:path w="204" h="158" extrusionOk="0">
                    <a:moveTo>
                      <a:pt x="103" y="158"/>
                    </a:moveTo>
                    <a:cubicBezTo>
                      <a:pt x="204" y="158"/>
                      <a:pt x="204" y="1"/>
                      <a:pt x="103" y="1"/>
                    </a:cubicBezTo>
                    <a:cubicBezTo>
                      <a:pt x="2" y="1"/>
                      <a:pt x="0" y="158"/>
                      <a:pt x="103"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8"/>
              <p:cNvSpPr/>
              <p:nvPr/>
            </p:nvSpPr>
            <p:spPr>
              <a:xfrm>
                <a:off x="10299363" y="4079702"/>
                <a:ext cx="26000" cy="20369"/>
              </a:xfrm>
              <a:custGeom>
                <a:avLst/>
                <a:gdLst/>
                <a:ahLst/>
                <a:cxnLst/>
                <a:rect l="l" t="t" r="r" b="b"/>
                <a:pathLst>
                  <a:path w="217" h="170" extrusionOk="0">
                    <a:moveTo>
                      <a:pt x="108" y="169"/>
                    </a:moveTo>
                    <a:cubicBezTo>
                      <a:pt x="217" y="169"/>
                      <a:pt x="217" y="1"/>
                      <a:pt x="108" y="1"/>
                    </a:cubicBezTo>
                    <a:cubicBezTo>
                      <a:pt x="0" y="1"/>
                      <a:pt x="0"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8"/>
              <p:cNvSpPr/>
              <p:nvPr/>
            </p:nvSpPr>
            <p:spPr>
              <a:xfrm>
                <a:off x="10206866" y="4179748"/>
                <a:ext cx="23843" cy="18571"/>
              </a:xfrm>
              <a:custGeom>
                <a:avLst/>
                <a:gdLst/>
                <a:ahLst/>
                <a:cxnLst/>
                <a:rect l="l" t="t" r="r" b="b"/>
                <a:pathLst>
                  <a:path w="199"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8"/>
              <p:cNvSpPr/>
              <p:nvPr/>
            </p:nvSpPr>
            <p:spPr>
              <a:xfrm>
                <a:off x="10041162" y="4305314"/>
                <a:ext cx="16534" cy="12820"/>
              </a:xfrm>
              <a:custGeom>
                <a:avLst/>
                <a:gdLst/>
                <a:ahLst/>
                <a:cxnLst/>
                <a:rect l="l" t="t" r="r" b="b"/>
                <a:pathLst>
                  <a:path w="138" h="107" extrusionOk="0">
                    <a:moveTo>
                      <a:pt x="69" y="106"/>
                    </a:moveTo>
                    <a:cubicBezTo>
                      <a:pt x="138" y="106"/>
                      <a:pt x="138" y="1"/>
                      <a:pt x="69" y="1"/>
                    </a:cubicBezTo>
                    <a:cubicBezTo>
                      <a:pt x="1" y="1"/>
                      <a:pt x="1" y="106"/>
                      <a:pt x="69" y="1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8"/>
              <p:cNvSpPr/>
              <p:nvPr/>
            </p:nvSpPr>
            <p:spPr>
              <a:xfrm>
                <a:off x="10052065" y="4124992"/>
                <a:ext cx="29834" cy="23244"/>
              </a:xfrm>
              <a:custGeom>
                <a:avLst/>
                <a:gdLst/>
                <a:ahLst/>
                <a:cxnLst/>
                <a:rect l="l" t="t" r="r" b="b"/>
                <a:pathLst>
                  <a:path w="249" h="194" extrusionOk="0">
                    <a:moveTo>
                      <a:pt x="125" y="193"/>
                    </a:moveTo>
                    <a:cubicBezTo>
                      <a:pt x="247" y="193"/>
                      <a:pt x="248" y="2"/>
                      <a:pt x="125" y="2"/>
                    </a:cubicBezTo>
                    <a:cubicBezTo>
                      <a:pt x="3" y="0"/>
                      <a:pt x="1" y="193"/>
                      <a:pt x="125"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8"/>
              <p:cNvSpPr/>
              <p:nvPr/>
            </p:nvSpPr>
            <p:spPr>
              <a:xfrm>
                <a:off x="10139290" y="4235702"/>
                <a:ext cx="30553" cy="23723"/>
              </a:xfrm>
              <a:custGeom>
                <a:avLst/>
                <a:gdLst/>
                <a:ahLst/>
                <a:cxnLst/>
                <a:rect l="l" t="t" r="r" b="b"/>
                <a:pathLst>
                  <a:path w="255" h="198" extrusionOk="0">
                    <a:moveTo>
                      <a:pt x="129" y="197"/>
                    </a:moveTo>
                    <a:cubicBezTo>
                      <a:pt x="254" y="197"/>
                      <a:pt x="254" y="1"/>
                      <a:pt x="129" y="1"/>
                    </a:cubicBezTo>
                    <a:cubicBezTo>
                      <a:pt x="0" y="1"/>
                      <a:pt x="0" y="197"/>
                      <a:pt x="129"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8"/>
              <p:cNvSpPr/>
              <p:nvPr/>
            </p:nvSpPr>
            <p:spPr>
              <a:xfrm>
                <a:off x="10298884" y="3810717"/>
                <a:ext cx="26839" cy="20968"/>
              </a:xfrm>
              <a:custGeom>
                <a:avLst/>
                <a:gdLst/>
                <a:ahLst/>
                <a:cxnLst/>
                <a:rect l="l" t="t" r="r" b="b"/>
                <a:pathLst>
                  <a:path w="224" h="175" extrusionOk="0">
                    <a:moveTo>
                      <a:pt x="112" y="174"/>
                    </a:moveTo>
                    <a:cubicBezTo>
                      <a:pt x="224" y="174"/>
                      <a:pt x="224"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8"/>
              <p:cNvSpPr/>
              <p:nvPr/>
            </p:nvSpPr>
            <p:spPr>
              <a:xfrm>
                <a:off x="9961965" y="3945270"/>
                <a:ext cx="11502" cy="8986"/>
              </a:xfrm>
              <a:custGeom>
                <a:avLst/>
                <a:gdLst/>
                <a:ahLst/>
                <a:cxnLst/>
                <a:rect l="l" t="t" r="r" b="b"/>
                <a:pathLst>
                  <a:path w="96" h="75" extrusionOk="0">
                    <a:moveTo>
                      <a:pt x="48" y="74"/>
                    </a:moveTo>
                    <a:cubicBezTo>
                      <a:pt x="96" y="74"/>
                      <a:pt x="96" y="0"/>
                      <a:pt x="48" y="0"/>
                    </a:cubicBezTo>
                    <a:cubicBezTo>
                      <a:pt x="1" y="0"/>
                      <a:pt x="1" y="74"/>
                      <a:pt x="48" y="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8"/>
              <p:cNvSpPr/>
              <p:nvPr/>
            </p:nvSpPr>
            <p:spPr>
              <a:xfrm>
                <a:off x="9932250" y="3864275"/>
                <a:ext cx="24322" cy="19051"/>
              </a:xfrm>
              <a:custGeom>
                <a:avLst/>
                <a:gdLst/>
                <a:ahLst/>
                <a:cxnLst/>
                <a:rect l="l" t="t" r="r" b="b"/>
                <a:pathLst>
                  <a:path w="203" h="159" extrusionOk="0">
                    <a:moveTo>
                      <a:pt x="100" y="159"/>
                    </a:moveTo>
                    <a:cubicBezTo>
                      <a:pt x="202" y="159"/>
                      <a:pt x="202" y="2"/>
                      <a:pt x="100" y="2"/>
                    </a:cubicBezTo>
                    <a:cubicBezTo>
                      <a:pt x="1" y="0"/>
                      <a:pt x="1" y="159"/>
                      <a:pt x="100"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8"/>
              <p:cNvSpPr/>
              <p:nvPr/>
            </p:nvSpPr>
            <p:spPr>
              <a:xfrm>
                <a:off x="9977780" y="3882247"/>
                <a:ext cx="38221" cy="29834"/>
              </a:xfrm>
              <a:custGeom>
                <a:avLst/>
                <a:gdLst/>
                <a:ahLst/>
                <a:cxnLst/>
                <a:rect l="l" t="t" r="r" b="b"/>
                <a:pathLst>
                  <a:path w="319" h="249" extrusionOk="0">
                    <a:moveTo>
                      <a:pt x="160" y="248"/>
                    </a:moveTo>
                    <a:cubicBezTo>
                      <a:pt x="319" y="248"/>
                      <a:pt x="319" y="0"/>
                      <a:pt x="160" y="0"/>
                    </a:cubicBezTo>
                    <a:cubicBezTo>
                      <a:pt x="0" y="0"/>
                      <a:pt x="0" y="248"/>
                      <a:pt x="160"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8"/>
              <p:cNvSpPr/>
              <p:nvPr/>
            </p:nvSpPr>
            <p:spPr>
              <a:xfrm>
                <a:off x="9953338" y="3780883"/>
                <a:ext cx="28756" cy="22405"/>
              </a:xfrm>
              <a:custGeom>
                <a:avLst/>
                <a:gdLst/>
                <a:ahLst/>
                <a:cxnLst/>
                <a:rect l="l" t="t" r="r" b="b"/>
                <a:pathLst>
                  <a:path w="240"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8"/>
              <p:cNvSpPr/>
              <p:nvPr/>
            </p:nvSpPr>
            <p:spPr>
              <a:xfrm>
                <a:off x="10097835" y="3767824"/>
                <a:ext cx="31991" cy="24802"/>
              </a:xfrm>
              <a:custGeom>
                <a:avLst/>
                <a:gdLst/>
                <a:ahLst/>
                <a:cxnLst/>
                <a:rect l="l" t="t" r="r" b="b"/>
                <a:pathLst>
                  <a:path w="267" h="207" extrusionOk="0">
                    <a:moveTo>
                      <a:pt x="133" y="206"/>
                    </a:moveTo>
                    <a:cubicBezTo>
                      <a:pt x="265" y="206"/>
                      <a:pt x="266" y="1"/>
                      <a:pt x="133" y="1"/>
                    </a:cubicBezTo>
                    <a:cubicBezTo>
                      <a:pt x="0" y="1"/>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8"/>
              <p:cNvSpPr/>
              <p:nvPr/>
            </p:nvSpPr>
            <p:spPr>
              <a:xfrm>
                <a:off x="10513831" y="4218808"/>
                <a:ext cx="28995" cy="22405"/>
              </a:xfrm>
              <a:custGeom>
                <a:avLst/>
                <a:gdLst/>
                <a:ahLst/>
                <a:cxnLst/>
                <a:rect l="l" t="t" r="r" b="b"/>
                <a:pathLst>
                  <a:path w="242" h="187" extrusionOk="0">
                    <a:moveTo>
                      <a:pt x="121" y="186"/>
                    </a:moveTo>
                    <a:cubicBezTo>
                      <a:pt x="241" y="186"/>
                      <a:pt x="241" y="1"/>
                      <a:pt x="121" y="1"/>
                    </a:cubicBezTo>
                    <a:cubicBezTo>
                      <a:pt x="1" y="1"/>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8"/>
              <p:cNvSpPr/>
              <p:nvPr/>
            </p:nvSpPr>
            <p:spPr>
              <a:xfrm>
                <a:off x="10244009" y="6074983"/>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8"/>
              <p:cNvSpPr/>
              <p:nvPr/>
            </p:nvSpPr>
            <p:spPr>
              <a:xfrm>
                <a:off x="10140369" y="5976855"/>
                <a:ext cx="28396" cy="22046"/>
              </a:xfrm>
              <a:custGeom>
                <a:avLst/>
                <a:gdLst/>
                <a:ahLst/>
                <a:cxnLst/>
                <a:rect l="l" t="t" r="r" b="b"/>
                <a:pathLst>
                  <a:path w="237" h="184" extrusionOk="0">
                    <a:moveTo>
                      <a:pt x="120" y="183"/>
                    </a:moveTo>
                    <a:cubicBezTo>
                      <a:pt x="237" y="183"/>
                      <a:pt x="237" y="1"/>
                      <a:pt x="120" y="1"/>
                    </a:cubicBezTo>
                    <a:cubicBezTo>
                      <a:pt x="1" y="1"/>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8"/>
              <p:cNvSpPr/>
              <p:nvPr/>
            </p:nvSpPr>
            <p:spPr>
              <a:xfrm>
                <a:off x="10035052" y="5982606"/>
                <a:ext cx="28875" cy="22286"/>
              </a:xfrm>
              <a:custGeom>
                <a:avLst/>
                <a:gdLst/>
                <a:ahLst/>
                <a:cxnLst/>
                <a:rect l="l" t="t" r="r" b="b"/>
                <a:pathLst>
                  <a:path w="241" h="186" extrusionOk="0">
                    <a:moveTo>
                      <a:pt x="120" y="186"/>
                    </a:moveTo>
                    <a:cubicBezTo>
                      <a:pt x="241" y="186"/>
                      <a:pt x="241" y="0"/>
                      <a:pt x="120" y="0"/>
                    </a:cubicBezTo>
                    <a:cubicBezTo>
                      <a:pt x="0" y="0"/>
                      <a:pt x="0"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8"/>
              <p:cNvSpPr/>
              <p:nvPr/>
            </p:nvSpPr>
            <p:spPr>
              <a:xfrm>
                <a:off x="10040683" y="5824809"/>
                <a:ext cx="29235" cy="22645"/>
              </a:xfrm>
              <a:custGeom>
                <a:avLst/>
                <a:gdLst/>
                <a:ahLst/>
                <a:cxnLst/>
                <a:rect l="l" t="t" r="r" b="b"/>
                <a:pathLst>
                  <a:path w="244" h="189"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8"/>
              <p:cNvSpPr/>
              <p:nvPr/>
            </p:nvSpPr>
            <p:spPr>
              <a:xfrm>
                <a:off x="10060572" y="5886154"/>
                <a:ext cx="66977" cy="68894"/>
              </a:xfrm>
              <a:custGeom>
                <a:avLst/>
                <a:gdLst/>
                <a:ahLst/>
                <a:cxnLst/>
                <a:rect l="l" t="t" r="r" b="b"/>
                <a:pathLst>
                  <a:path w="559" h="575" extrusionOk="0">
                    <a:moveTo>
                      <a:pt x="429" y="39"/>
                    </a:moveTo>
                    <a:cubicBezTo>
                      <a:pt x="384" y="20"/>
                      <a:pt x="349" y="1"/>
                      <a:pt x="298" y="1"/>
                    </a:cubicBezTo>
                    <a:cubicBezTo>
                      <a:pt x="252" y="1"/>
                      <a:pt x="211" y="16"/>
                      <a:pt x="171" y="37"/>
                    </a:cubicBezTo>
                    <a:cubicBezTo>
                      <a:pt x="43" y="104"/>
                      <a:pt x="0" y="274"/>
                      <a:pt x="72" y="396"/>
                    </a:cubicBezTo>
                    <a:cubicBezTo>
                      <a:pt x="154" y="536"/>
                      <a:pt x="367" y="574"/>
                      <a:pt x="482" y="449"/>
                    </a:cubicBezTo>
                    <a:cubicBezTo>
                      <a:pt x="530" y="397"/>
                      <a:pt x="558" y="336"/>
                      <a:pt x="558" y="264"/>
                    </a:cubicBezTo>
                    <a:cubicBezTo>
                      <a:pt x="558" y="180"/>
                      <a:pt x="512" y="75"/>
                      <a:pt x="429" y="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8"/>
              <p:cNvSpPr/>
              <p:nvPr/>
            </p:nvSpPr>
            <p:spPr>
              <a:xfrm>
                <a:off x="10269170" y="5951094"/>
                <a:ext cx="39539" cy="38700"/>
              </a:xfrm>
              <a:custGeom>
                <a:avLst/>
                <a:gdLst/>
                <a:ahLst/>
                <a:cxnLst/>
                <a:rect l="l" t="t" r="r" b="b"/>
                <a:pathLst>
                  <a:path w="330" h="323" extrusionOk="0">
                    <a:moveTo>
                      <a:pt x="165" y="322"/>
                    </a:moveTo>
                    <a:cubicBezTo>
                      <a:pt x="249" y="322"/>
                      <a:pt x="329" y="249"/>
                      <a:pt x="326" y="161"/>
                    </a:cubicBezTo>
                    <a:cubicBezTo>
                      <a:pt x="322" y="75"/>
                      <a:pt x="254" y="1"/>
                      <a:pt x="165" y="1"/>
                    </a:cubicBezTo>
                    <a:cubicBezTo>
                      <a:pt x="80" y="1"/>
                      <a:pt x="0" y="75"/>
                      <a:pt x="4" y="161"/>
                    </a:cubicBezTo>
                    <a:cubicBezTo>
                      <a:pt x="8" y="249"/>
                      <a:pt x="74" y="322"/>
                      <a:pt x="165" y="3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8"/>
              <p:cNvSpPr/>
              <p:nvPr/>
            </p:nvSpPr>
            <p:spPr>
              <a:xfrm>
                <a:off x="10270368" y="5820017"/>
                <a:ext cx="37262" cy="43972"/>
              </a:xfrm>
              <a:custGeom>
                <a:avLst/>
                <a:gdLst/>
                <a:ahLst/>
                <a:cxnLst/>
                <a:rect l="l" t="t" r="r" b="b"/>
                <a:pathLst>
                  <a:path w="311" h="367" extrusionOk="0">
                    <a:moveTo>
                      <a:pt x="300" y="222"/>
                    </a:moveTo>
                    <a:cubicBezTo>
                      <a:pt x="306" y="201"/>
                      <a:pt x="308" y="179"/>
                      <a:pt x="309" y="157"/>
                    </a:cubicBezTo>
                    <a:cubicBezTo>
                      <a:pt x="311" y="77"/>
                      <a:pt x="238" y="0"/>
                      <a:pt x="156" y="4"/>
                    </a:cubicBezTo>
                    <a:cubicBezTo>
                      <a:pt x="75" y="9"/>
                      <a:pt x="1" y="72"/>
                      <a:pt x="3" y="157"/>
                    </a:cubicBezTo>
                    <a:cubicBezTo>
                      <a:pt x="3" y="178"/>
                      <a:pt x="6" y="201"/>
                      <a:pt x="12" y="222"/>
                    </a:cubicBezTo>
                    <a:cubicBezTo>
                      <a:pt x="48" y="366"/>
                      <a:pt x="261" y="366"/>
                      <a:pt x="300" y="2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8"/>
              <p:cNvSpPr/>
              <p:nvPr/>
            </p:nvSpPr>
            <p:spPr>
              <a:xfrm>
                <a:off x="10081180" y="5695888"/>
                <a:ext cx="30193" cy="23244"/>
              </a:xfrm>
              <a:custGeom>
                <a:avLst/>
                <a:gdLst/>
                <a:ahLst/>
                <a:cxnLst/>
                <a:rect l="l" t="t" r="r" b="b"/>
                <a:pathLst>
                  <a:path w="252" h="194" extrusionOk="0">
                    <a:moveTo>
                      <a:pt x="126" y="194"/>
                    </a:moveTo>
                    <a:cubicBezTo>
                      <a:pt x="251" y="194"/>
                      <a:pt x="251" y="1"/>
                      <a:pt x="126" y="1"/>
                    </a:cubicBezTo>
                    <a:cubicBezTo>
                      <a:pt x="0" y="1"/>
                      <a:pt x="0"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8"/>
              <p:cNvSpPr/>
              <p:nvPr/>
            </p:nvSpPr>
            <p:spPr>
              <a:xfrm>
                <a:off x="9994914" y="5632746"/>
                <a:ext cx="27438" cy="21207"/>
              </a:xfrm>
              <a:custGeom>
                <a:avLst/>
                <a:gdLst/>
                <a:ahLst/>
                <a:cxnLst/>
                <a:rect l="l" t="t" r="r" b="b"/>
                <a:pathLst>
                  <a:path w="229" h="177" extrusionOk="0">
                    <a:moveTo>
                      <a:pt x="114" y="176"/>
                    </a:moveTo>
                    <a:cubicBezTo>
                      <a:pt x="228" y="176"/>
                      <a:pt x="229" y="0"/>
                      <a:pt x="114" y="0"/>
                    </a:cubicBezTo>
                    <a:cubicBezTo>
                      <a:pt x="1" y="0"/>
                      <a:pt x="1"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8"/>
              <p:cNvSpPr/>
              <p:nvPr/>
            </p:nvSpPr>
            <p:spPr>
              <a:xfrm>
                <a:off x="9966518" y="5732552"/>
                <a:ext cx="25640" cy="19889"/>
              </a:xfrm>
              <a:custGeom>
                <a:avLst/>
                <a:gdLst/>
                <a:ahLst/>
                <a:cxnLst/>
                <a:rect l="l" t="t" r="r" b="b"/>
                <a:pathLst>
                  <a:path w="214" h="166" extrusionOk="0">
                    <a:moveTo>
                      <a:pt x="107" y="166"/>
                    </a:moveTo>
                    <a:cubicBezTo>
                      <a:pt x="214" y="166"/>
                      <a:pt x="214" y="0"/>
                      <a:pt x="107" y="0"/>
                    </a:cubicBezTo>
                    <a:cubicBezTo>
                      <a:pt x="1" y="1"/>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8"/>
              <p:cNvSpPr/>
              <p:nvPr/>
            </p:nvSpPr>
            <p:spPr>
              <a:xfrm>
                <a:off x="10100470" y="5802284"/>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8"/>
              <p:cNvSpPr/>
              <p:nvPr/>
            </p:nvSpPr>
            <p:spPr>
              <a:xfrm>
                <a:off x="10157502" y="5719492"/>
                <a:ext cx="29235" cy="22765"/>
              </a:xfrm>
              <a:custGeom>
                <a:avLst/>
                <a:gdLst/>
                <a:ahLst/>
                <a:cxnLst/>
                <a:rect l="l" t="t" r="r" b="b"/>
                <a:pathLst>
                  <a:path w="244" h="190" extrusionOk="0">
                    <a:moveTo>
                      <a:pt x="122" y="190"/>
                    </a:moveTo>
                    <a:cubicBezTo>
                      <a:pt x="244" y="190"/>
                      <a:pt x="244" y="1"/>
                      <a:pt x="122" y="1"/>
                    </a:cubicBezTo>
                    <a:cubicBezTo>
                      <a:pt x="0" y="1"/>
                      <a:pt x="0"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8"/>
              <p:cNvSpPr/>
              <p:nvPr/>
            </p:nvSpPr>
            <p:spPr>
              <a:xfrm>
                <a:off x="10260423" y="5633944"/>
                <a:ext cx="44451" cy="48405"/>
              </a:xfrm>
              <a:custGeom>
                <a:avLst/>
                <a:gdLst/>
                <a:ahLst/>
                <a:cxnLst/>
                <a:rect l="l" t="t" r="r" b="b"/>
                <a:pathLst>
                  <a:path w="371" h="404" extrusionOk="0">
                    <a:moveTo>
                      <a:pt x="325" y="303"/>
                    </a:moveTo>
                    <a:cubicBezTo>
                      <a:pt x="328" y="298"/>
                      <a:pt x="333" y="292"/>
                      <a:pt x="337" y="287"/>
                    </a:cubicBezTo>
                    <a:lnTo>
                      <a:pt x="234" y="366"/>
                    </a:lnTo>
                    <a:cubicBezTo>
                      <a:pt x="312" y="335"/>
                      <a:pt x="371" y="276"/>
                      <a:pt x="371" y="187"/>
                    </a:cubicBezTo>
                    <a:cubicBezTo>
                      <a:pt x="371" y="92"/>
                      <a:pt x="286" y="1"/>
                      <a:pt x="188" y="5"/>
                    </a:cubicBezTo>
                    <a:cubicBezTo>
                      <a:pt x="93" y="8"/>
                      <a:pt x="1" y="85"/>
                      <a:pt x="5" y="187"/>
                    </a:cubicBezTo>
                    <a:cubicBezTo>
                      <a:pt x="9" y="277"/>
                      <a:pt x="62" y="334"/>
                      <a:pt x="142" y="366"/>
                    </a:cubicBezTo>
                    <a:lnTo>
                      <a:pt x="38" y="287"/>
                    </a:lnTo>
                    <a:cubicBezTo>
                      <a:pt x="43" y="292"/>
                      <a:pt x="47" y="298"/>
                      <a:pt x="51" y="303"/>
                    </a:cubicBezTo>
                    <a:cubicBezTo>
                      <a:pt x="126" y="404"/>
                      <a:pt x="253" y="404"/>
                      <a:pt x="325" y="3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8"/>
              <p:cNvSpPr/>
              <p:nvPr/>
            </p:nvSpPr>
            <p:spPr>
              <a:xfrm>
                <a:off x="10374008" y="5691814"/>
                <a:ext cx="40138" cy="31392"/>
              </a:xfrm>
              <a:custGeom>
                <a:avLst/>
                <a:gdLst/>
                <a:ahLst/>
                <a:cxnLst/>
                <a:rect l="l" t="t" r="r" b="b"/>
                <a:pathLst>
                  <a:path w="335" h="262" extrusionOk="0">
                    <a:moveTo>
                      <a:pt x="168" y="261"/>
                    </a:moveTo>
                    <a:cubicBezTo>
                      <a:pt x="335" y="261"/>
                      <a:pt x="335" y="1"/>
                      <a:pt x="168" y="1"/>
                    </a:cubicBezTo>
                    <a:cubicBezTo>
                      <a:pt x="1" y="2"/>
                      <a:pt x="1" y="261"/>
                      <a:pt x="168" y="2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8"/>
              <p:cNvSpPr/>
              <p:nvPr/>
            </p:nvSpPr>
            <p:spPr>
              <a:xfrm>
                <a:off x="10430081" y="5735547"/>
                <a:ext cx="33189" cy="25760"/>
              </a:xfrm>
              <a:custGeom>
                <a:avLst/>
                <a:gdLst/>
                <a:ahLst/>
                <a:cxnLst/>
                <a:rect l="l" t="t" r="r" b="b"/>
                <a:pathLst>
                  <a:path w="277" h="215" extrusionOk="0">
                    <a:moveTo>
                      <a:pt x="138" y="215"/>
                    </a:moveTo>
                    <a:cubicBezTo>
                      <a:pt x="276" y="215"/>
                      <a:pt x="276" y="2"/>
                      <a:pt x="138" y="2"/>
                    </a:cubicBezTo>
                    <a:cubicBezTo>
                      <a:pt x="1" y="1"/>
                      <a:pt x="1" y="215"/>
                      <a:pt x="138"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8"/>
              <p:cNvSpPr/>
              <p:nvPr/>
            </p:nvSpPr>
            <p:spPr>
              <a:xfrm>
                <a:off x="10347049" y="5582783"/>
                <a:ext cx="35585" cy="27557"/>
              </a:xfrm>
              <a:custGeom>
                <a:avLst/>
                <a:gdLst/>
                <a:ahLst/>
                <a:cxnLst/>
                <a:rect l="l" t="t" r="r" b="b"/>
                <a:pathLst>
                  <a:path w="297" h="230" extrusionOk="0">
                    <a:moveTo>
                      <a:pt x="149" y="230"/>
                    </a:moveTo>
                    <a:cubicBezTo>
                      <a:pt x="296" y="230"/>
                      <a:pt x="296" y="2"/>
                      <a:pt x="149" y="2"/>
                    </a:cubicBezTo>
                    <a:cubicBezTo>
                      <a:pt x="1" y="1"/>
                      <a:pt x="1" y="230"/>
                      <a:pt x="149"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8"/>
              <p:cNvSpPr/>
              <p:nvPr/>
            </p:nvSpPr>
            <p:spPr>
              <a:xfrm>
                <a:off x="10240534" y="5498672"/>
                <a:ext cx="26719" cy="20608"/>
              </a:xfrm>
              <a:custGeom>
                <a:avLst/>
                <a:gdLst/>
                <a:ahLst/>
                <a:cxnLst/>
                <a:rect l="l" t="t" r="r" b="b"/>
                <a:pathLst>
                  <a:path w="223" h="172" extrusionOk="0">
                    <a:moveTo>
                      <a:pt x="111" y="171"/>
                    </a:moveTo>
                    <a:cubicBezTo>
                      <a:pt x="222" y="171"/>
                      <a:pt x="222" y="0"/>
                      <a:pt x="111" y="0"/>
                    </a:cubicBezTo>
                    <a:cubicBezTo>
                      <a:pt x="2"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8"/>
              <p:cNvSpPr/>
              <p:nvPr/>
            </p:nvSpPr>
            <p:spPr>
              <a:xfrm>
                <a:off x="10123355" y="5433972"/>
                <a:ext cx="27677" cy="21447"/>
              </a:xfrm>
              <a:custGeom>
                <a:avLst/>
                <a:gdLst/>
                <a:ahLst/>
                <a:cxnLst/>
                <a:rect l="l" t="t" r="r" b="b"/>
                <a:pathLst>
                  <a:path w="231" h="179" extrusionOk="0">
                    <a:moveTo>
                      <a:pt x="115" y="179"/>
                    </a:moveTo>
                    <a:cubicBezTo>
                      <a:pt x="228" y="179"/>
                      <a:pt x="230" y="3"/>
                      <a:pt x="115" y="3"/>
                    </a:cubicBezTo>
                    <a:cubicBezTo>
                      <a:pt x="0" y="0"/>
                      <a:pt x="0"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8"/>
              <p:cNvSpPr/>
              <p:nvPr/>
            </p:nvSpPr>
            <p:spPr>
              <a:xfrm>
                <a:off x="10321049" y="5742856"/>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8"/>
              <p:cNvSpPr/>
              <p:nvPr/>
            </p:nvSpPr>
            <p:spPr>
              <a:xfrm>
                <a:off x="10348008" y="5909279"/>
                <a:ext cx="22166" cy="17253"/>
              </a:xfrm>
              <a:custGeom>
                <a:avLst/>
                <a:gdLst/>
                <a:ahLst/>
                <a:cxnLst/>
                <a:rect l="l" t="t" r="r" b="b"/>
                <a:pathLst>
                  <a:path w="185" h="144" extrusionOk="0">
                    <a:moveTo>
                      <a:pt x="92" y="143"/>
                    </a:moveTo>
                    <a:cubicBezTo>
                      <a:pt x="185" y="143"/>
                      <a:pt x="185" y="1"/>
                      <a:pt x="92" y="1"/>
                    </a:cubicBezTo>
                    <a:cubicBezTo>
                      <a:pt x="0" y="1"/>
                      <a:pt x="0"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8"/>
              <p:cNvSpPr/>
              <p:nvPr/>
            </p:nvSpPr>
            <p:spPr>
              <a:xfrm>
                <a:off x="10352800" y="6007767"/>
                <a:ext cx="23963" cy="18691"/>
              </a:xfrm>
              <a:custGeom>
                <a:avLst/>
                <a:gdLst/>
                <a:ahLst/>
                <a:cxnLst/>
                <a:rect l="l" t="t" r="r" b="b"/>
                <a:pathLst>
                  <a:path w="200" h="156" extrusionOk="0">
                    <a:moveTo>
                      <a:pt x="101" y="155"/>
                    </a:moveTo>
                    <a:cubicBezTo>
                      <a:pt x="200" y="155"/>
                      <a:pt x="200" y="0"/>
                      <a:pt x="101" y="0"/>
                    </a:cubicBezTo>
                    <a:cubicBezTo>
                      <a:pt x="0" y="1"/>
                      <a:pt x="0" y="155"/>
                      <a:pt x="101"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8"/>
              <p:cNvSpPr/>
              <p:nvPr/>
            </p:nvSpPr>
            <p:spPr>
              <a:xfrm>
                <a:off x="10209981" y="5894781"/>
                <a:ext cx="29235" cy="22645"/>
              </a:xfrm>
              <a:custGeom>
                <a:avLst/>
                <a:gdLst/>
                <a:ahLst/>
                <a:cxnLst/>
                <a:rect l="l" t="t" r="r" b="b"/>
                <a:pathLst>
                  <a:path w="244" h="189"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8"/>
              <p:cNvSpPr/>
              <p:nvPr/>
            </p:nvSpPr>
            <p:spPr>
              <a:xfrm>
                <a:off x="10205308" y="6000698"/>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8"/>
              <p:cNvSpPr/>
              <p:nvPr/>
            </p:nvSpPr>
            <p:spPr>
              <a:xfrm>
                <a:off x="10205907" y="5773408"/>
                <a:ext cx="25760" cy="20009"/>
              </a:xfrm>
              <a:custGeom>
                <a:avLst/>
                <a:gdLst/>
                <a:ahLst/>
                <a:cxnLst/>
                <a:rect l="l" t="t" r="r" b="b"/>
                <a:pathLst>
                  <a:path w="215" h="167" extrusionOk="0">
                    <a:moveTo>
                      <a:pt x="108" y="167"/>
                    </a:moveTo>
                    <a:cubicBezTo>
                      <a:pt x="214" y="167"/>
                      <a:pt x="214" y="0"/>
                      <a:pt x="108" y="0"/>
                    </a:cubicBezTo>
                    <a:cubicBezTo>
                      <a:pt x="1" y="1"/>
                      <a:pt x="1"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8"/>
              <p:cNvSpPr/>
              <p:nvPr/>
            </p:nvSpPr>
            <p:spPr>
              <a:xfrm>
                <a:off x="10043678" y="5745252"/>
                <a:ext cx="23244" cy="17972"/>
              </a:xfrm>
              <a:custGeom>
                <a:avLst/>
                <a:gdLst/>
                <a:ahLst/>
                <a:cxnLst/>
                <a:rect l="l" t="t" r="r" b="b"/>
                <a:pathLst>
                  <a:path w="194" h="150" extrusionOk="0">
                    <a:moveTo>
                      <a:pt x="97" y="150"/>
                    </a:moveTo>
                    <a:cubicBezTo>
                      <a:pt x="192" y="150"/>
                      <a:pt x="194" y="1"/>
                      <a:pt x="97" y="1"/>
                    </a:cubicBezTo>
                    <a:cubicBezTo>
                      <a:pt x="1" y="1"/>
                      <a:pt x="1" y="150"/>
                      <a:pt x="97"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8"/>
              <p:cNvSpPr/>
              <p:nvPr/>
            </p:nvSpPr>
            <p:spPr>
              <a:xfrm>
                <a:off x="10066563" y="5639815"/>
                <a:ext cx="24083" cy="18571"/>
              </a:xfrm>
              <a:custGeom>
                <a:avLst/>
                <a:gdLst/>
                <a:ahLst/>
                <a:cxnLst/>
                <a:rect l="l" t="t" r="r" b="b"/>
                <a:pathLst>
                  <a:path w="201" h="155" extrusionOk="0">
                    <a:moveTo>
                      <a:pt x="101" y="154"/>
                    </a:moveTo>
                    <a:cubicBezTo>
                      <a:pt x="200" y="154"/>
                      <a:pt x="200" y="0"/>
                      <a:pt x="101" y="0"/>
                    </a:cubicBezTo>
                    <a:cubicBezTo>
                      <a:pt x="3"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8"/>
              <p:cNvSpPr/>
              <p:nvPr/>
            </p:nvSpPr>
            <p:spPr>
              <a:xfrm>
                <a:off x="10059853" y="5528027"/>
                <a:ext cx="26120" cy="20249"/>
              </a:xfrm>
              <a:custGeom>
                <a:avLst/>
                <a:gdLst/>
                <a:ahLst/>
                <a:cxnLst/>
                <a:rect l="l" t="t" r="r" b="b"/>
                <a:pathLst>
                  <a:path w="218" h="169" extrusionOk="0">
                    <a:moveTo>
                      <a:pt x="108" y="169"/>
                    </a:moveTo>
                    <a:cubicBezTo>
                      <a:pt x="217" y="169"/>
                      <a:pt x="217" y="0"/>
                      <a:pt x="108" y="0"/>
                    </a:cubicBezTo>
                    <a:cubicBezTo>
                      <a:pt x="1" y="0"/>
                      <a:pt x="1"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8"/>
              <p:cNvSpPr/>
              <p:nvPr/>
            </p:nvSpPr>
            <p:spPr>
              <a:xfrm>
                <a:off x="9899541" y="5641492"/>
                <a:ext cx="42055" cy="43613"/>
              </a:xfrm>
              <a:custGeom>
                <a:avLst/>
                <a:gdLst/>
                <a:ahLst/>
                <a:cxnLst/>
                <a:rect l="l" t="t" r="r" b="b"/>
                <a:pathLst>
                  <a:path w="351" h="364" extrusionOk="0">
                    <a:moveTo>
                      <a:pt x="279" y="309"/>
                    </a:moveTo>
                    <a:cubicBezTo>
                      <a:pt x="260" y="325"/>
                      <a:pt x="261" y="325"/>
                      <a:pt x="282" y="308"/>
                    </a:cubicBezTo>
                    <a:cubicBezTo>
                      <a:pt x="301" y="296"/>
                      <a:pt x="316" y="281"/>
                      <a:pt x="327" y="261"/>
                    </a:cubicBezTo>
                    <a:cubicBezTo>
                      <a:pt x="344" y="226"/>
                      <a:pt x="351" y="191"/>
                      <a:pt x="346" y="151"/>
                    </a:cubicBezTo>
                    <a:cubicBezTo>
                      <a:pt x="335" y="71"/>
                      <a:pt x="263" y="0"/>
                      <a:pt x="179" y="3"/>
                    </a:cubicBezTo>
                    <a:cubicBezTo>
                      <a:pt x="101" y="7"/>
                      <a:pt x="39" y="55"/>
                      <a:pt x="13" y="129"/>
                    </a:cubicBezTo>
                    <a:cubicBezTo>
                      <a:pt x="1" y="169"/>
                      <a:pt x="8" y="225"/>
                      <a:pt x="30" y="261"/>
                    </a:cubicBezTo>
                    <a:cubicBezTo>
                      <a:pt x="40" y="272"/>
                      <a:pt x="48" y="283"/>
                      <a:pt x="57" y="295"/>
                    </a:cubicBezTo>
                    <a:cubicBezTo>
                      <a:pt x="96" y="327"/>
                      <a:pt x="103" y="330"/>
                      <a:pt x="78" y="309"/>
                    </a:cubicBezTo>
                    <a:cubicBezTo>
                      <a:pt x="131" y="364"/>
                      <a:pt x="227" y="364"/>
                      <a:pt x="279"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8"/>
              <p:cNvSpPr/>
              <p:nvPr/>
            </p:nvSpPr>
            <p:spPr>
              <a:xfrm>
                <a:off x="9966997" y="5490166"/>
                <a:ext cx="48166" cy="37382"/>
              </a:xfrm>
              <a:custGeom>
                <a:avLst/>
                <a:gdLst/>
                <a:ahLst/>
                <a:cxnLst/>
                <a:rect l="l" t="t" r="r" b="b"/>
                <a:pathLst>
                  <a:path w="402" h="312" extrusionOk="0">
                    <a:moveTo>
                      <a:pt x="201" y="312"/>
                    </a:moveTo>
                    <a:cubicBezTo>
                      <a:pt x="402" y="312"/>
                      <a:pt x="402" y="1"/>
                      <a:pt x="201" y="1"/>
                    </a:cubicBezTo>
                    <a:cubicBezTo>
                      <a:pt x="1" y="1"/>
                      <a:pt x="1" y="312"/>
                      <a:pt x="201"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8"/>
              <p:cNvSpPr/>
              <p:nvPr/>
            </p:nvSpPr>
            <p:spPr>
              <a:xfrm>
                <a:off x="10019476" y="6148909"/>
                <a:ext cx="36663" cy="28516"/>
              </a:xfrm>
              <a:custGeom>
                <a:avLst/>
                <a:gdLst/>
                <a:ahLst/>
                <a:cxnLst/>
                <a:rect l="l" t="t" r="r" b="b"/>
                <a:pathLst>
                  <a:path w="306" h="238" extrusionOk="0">
                    <a:moveTo>
                      <a:pt x="153" y="237"/>
                    </a:moveTo>
                    <a:cubicBezTo>
                      <a:pt x="305" y="237"/>
                      <a:pt x="305" y="0"/>
                      <a:pt x="153" y="0"/>
                    </a:cubicBezTo>
                    <a:cubicBezTo>
                      <a:pt x="0" y="0"/>
                      <a:pt x="0" y="237"/>
                      <a:pt x="153"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8"/>
              <p:cNvSpPr/>
              <p:nvPr/>
            </p:nvSpPr>
            <p:spPr>
              <a:xfrm>
                <a:off x="10051227" y="6073545"/>
                <a:ext cx="19889" cy="15576"/>
              </a:xfrm>
              <a:custGeom>
                <a:avLst/>
                <a:gdLst/>
                <a:ahLst/>
                <a:cxnLst/>
                <a:rect l="l" t="t" r="r" b="b"/>
                <a:pathLst>
                  <a:path w="166" h="130" extrusionOk="0">
                    <a:moveTo>
                      <a:pt x="82" y="129"/>
                    </a:moveTo>
                    <a:cubicBezTo>
                      <a:pt x="166" y="129"/>
                      <a:pt x="166" y="1"/>
                      <a:pt x="82" y="1"/>
                    </a:cubicBezTo>
                    <a:cubicBezTo>
                      <a:pt x="0" y="1"/>
                      <a:pt x="0" y="129"/>
                      <a:pt x="82" y="1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8"/>
              <p:cNvSpPr/>
              <p:nvPr/>
            </p:nvSpPr>
            <p:spPr>
              <a:xfrm>
                <a:off x="9916914" y="6186052"/>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8"/>
              <p:cNvSpPr/>
              <p:nvPr/>
            </p:nvSpPr>
            <p:spPr>
              <a:xfrm>
                <a:off x="9788233" y="6179941"/>
                <a:ext cx="31991" cy="24802"/>
              </a:xfrm>
              <a:custGeom>
                <a:avLst/>
                <a:gdLst/>
                <a:ahLst/>
                <a:cxnLst/>
                <a:rect l="l" t="t" r="r" b="b"/>
                <a:pathLst>
                  <a:path w="267" h="207" extrusionOk="0">
                    <a:moveTo>
                      <a:pt x="133" y="206"/>
                    </a:moveTo>
                    <a:cubicBezTo>
                      <a:pt x="265" y="206"/>
                      <a:pt x="266" y="1"/>
                      <a:pt x="133" y="1"/>
                    </a:cubicBezTo>
                    <a:cubicBezTo>
                      <a:pt x="2"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8"/>
              <p:cNvSpPr/>
              <p:nvPr/>
            </p:nvSpPr>
            <p:spPr>
              <a:xfrm>
                <a:off x="9786076" y="6078817"/>
                <a:ext cx="36424" cy="28396"/>
              </a:xfrm>
              <a:custGeom>
                <a:avLst/>
                <a:gdLst/>
                <a:ahLst/>
                <a:cxnLst/>
                <a:rect l="l" t="t" r="r" b="b"/>
                <a:pathLst>
                  <a:path w="304" h="237" extrusionOk="0">
                    <a:moveTo>
                      <a:pt x="151" y="236"/>
                    </a:moveTo>
                    <a:cubicBezTo>
                      <a:pt x="301" y="236"/>
                      <a:pt x="303" y="1"/>
                      <a:pt x="151" y="1"/>
                    </a:cubicBezTo>
                    <a:cubicBezTo>
                      <a:pt x="1" y="1"/>
                      <a:pt x="1" y="236"/>
                      <a:pt x="151" y="2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8"/>
              <p:cNvSpPr/>
              <p:nvPr/>
            </p:nvSpPr>
            <p:spPr>
              <a:xfrm>
                <a:off x="9846703" y="6140282"/>
                <a:ext cx="43493" cy="43493"/>
              </a:xfrm>
              <a:custGeom>
                <a:avLst/>
                <a:gdLst/>
                <a:ahLst/>
                <a:cxnLst/>
                <a:rect l="l" t="t" r="r" b="b"/>
                <a:pathLst>
                  <a:path w="363" h="363" extrusionOk="0">
                    <a:moveTo>
                      <a:pt x="317" y="227"/>
                    </a:moveTo>
                    <a:cubicBezTo>
                      <a:pt x="321" y="217"/>
                      <a:pt x="326" y="205"/>
                      <a:pt x="330" y="195"/>
                    </a:cubicBezTo>
                    <a:cubicBezTo>
                      <a:pt x="363" y="100"/>
                      <a:pt x="277" y="0"/>
                      <a:pt x="182" y="0"/>
                    </a:cubicBezTo>
                    <a:cubicBezTo>
                      <a:pt x="87" y="0"/>
                      <a:pt x="1" y="100"/>
                      <a:pt x="35" y="195"/>
                    </a:cubicBezTo>
                    <a:cubicBezTo>
                      <a:pt x="38" y="205"/>
                      <a:pt x="42" y="217"/>
                      <a:pt x="46" y="227"/>
                    </a:cubicBezTo>
                    <a:cubicBezTo>
                      <a:pt x="90" y="362"/>
                      <a:pt x="272" y="362"/>
                      <a:pt x="317" y="2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8"/>
              <p:cNvSpPr/>
              <p:nvPr/>
            </p:nvSpPr>
            <p:spPr>
              <a:xfrm>
                <a:off x="10397851" y="5474949"/>
                <a:ext cx="27557" cy="21447"/>
              </a:xfrm>
              <a:custGeom>
                <a:avLst/>
                <a:gdLst/>
                <a:ahLst/>
                <a:cxnLst/>
                <a:rect l="l" t="t" r="r" b="b"/>
                <a:pathLst>
                  <a:path w="230" h="179" extrusionOk="0">
                    <a:moveTo>
                      <a:pt x="115" y="178"/>
                    </a:moveTo>
                    <a:cubicBezTo>
                      <a:pt x="229" y="178"/>
                      <a:pt x="230" y="1"/>
                      <a:pt x="115" y="1"/>
                    </a:cubicBezTo>
                    <a:cubicBezTo>
                      <a:pt x="1" y="0"/>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8"/>
              <p:cNvSpPr/>
              <p:nvPr/>
            </p:nvSpPr>
            <p:spPr>
              <a:xfrm>
                <a:off x="10474293" y="5450627"/>
                <a:ext cx="28636" cy="23124"/>
              </a:xfrm>
              <a:custGeom>
                <a:avLst/>
                <a:gdLst/>
                <a:ahLst/>
                <a:cxnLst/>
                <a:rect l="l" t="t" r="r" b="b"/>
                <a:pathLst>
                  <a:path w="239" h="193" extrusionOk="0">
                    <a:moveTo>
                      <a:pt x="86" y="183"/>
                    </a:moveTo>
                    <a:cubicBezTo>
                      <a:pt x="133" y="193"/>
                      <a:pt x="172" y="193"/>
                      <a:pt x="207" y="156"/>
                    </a:cubicBezTo>
                    <a:cubicBezTo>
                      <a:pt x="238" y="122"/>
                      <a:pt x="238" y="71"/>
                      <a:pt x="207" y="38"/>
                    </a:cubicBezTo>
                    <a:cubicBezTo>
                      <a:pt x="172" y="1"/>
                      <a:pt x="133" y="1"/>
                      <a:pt x="86" y="9"/>
                    </a:cubicBezTo>
                    <a:cubicBezTo>
                      <a:pt x="1" y="26"/>
                      <a:pt x="1" y="167"/>
                      <a:pt x="8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8"/>
              <p:cNvSpPr/>
              <p:nvPr/>
            </p:nvSpPr>
            <p:spPr>
              <a:xfrm>
                <a:off x="10465187" y="5332729"/>
                <a:ext cx="32829" cy="25401"/>
              </a:xfrm>
              <a:custGeom>
                <a:avLst/>
                <a:gdLst/>
                <a:ahLst/>
                <a:cxnLst/>
                <a:rect l="l" t="t" r="r" b="b"/>
                <a:pathLst>
                  <a:path w="274"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8"/>
              <p:cNvSpPr/>
              <p:nvPr/>
            </p:nvSpPr>
            <p:spPr>
              <a:xfrm>
                <a:off x="10415583" y="5416719"/>
                <a:ext cx="26958" cy="20968"/>
              </a:xfrm>
              <a:custGeom>
                <a:avLst/>
                <a:gdLst/>
                <a:ahLst/>
                <a:cxnLst/>
                <a:rect l="l" t="t" r="r" b="b"/>
                <a:pathLst>
                  <a:path w="225" h="175" extrusionOk="0">
                    <a:moveTo>
                      <a:pt x="112" y="175"/>
                    </a:moveTo>
                    <a:cubicBezTo>
                      <a:pt x="224" y="175"/>
                      <a:pt x="224" y="1"/>
                      <a:pt x="112" y="1"/>
                    </a:cubicBezTo>
                    <a:cubicBezTo>
                      <a:pt x="1" y="1"/>
                      <a:pt x="1"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8"/>
              <p:cNvSpPr/>
              <p:nvPr/>
            </p:nvSpPr>
            <p:spPr>
              <a:xfrm>
                <a:off x="10381196" y="5329613"/>
                <a:ext cx="25760" cy="19889"/>
              </a:xfrm>
              <a:custGeom>
                <a:avLst/>
                <a:gdLst/>
                <a:ahLst/>
                <a:cxnLst/>
                <a:rect l="l" t="t" r="r" b="b"/>
                <a:pathLst>
                  <a:path w="215" h="166" extrusionOk="0">
                    <a:moveTo>
                      <a:pt x="108" y="166"/>
                    </a:moveTo>
                    <a:cubicBezTo>
                      <a:pt x="215" y="166"/>
                      <a:pt x="215" y="0"/>
                      <a:pt x="108" y="0"/>
                    </a:cubicBezTo>
                    <a:cubicBezTo>
                      <a:pt x="1" y="0"/>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8"/>
              <p:cNvSpPr/>
              <p:nvPr/>
            </p:nvSpPr>
            <p:spPr>
              <a:xfrm>
                <a:off x="10265336" y="5412046"/>
                <a:ext cx="23723" cy="18571"/>
              </a:xfrm>
              <a:custGeom>
                <a:avLst/>
                <a:gdLst/>
                <a:ahLst/>
                <a:cxnLst/>
                <a:rect l="l" t="t" r="r" b="b"/>
                <a:pathLst>
                  <a:path w="198" h="155" extrusionOk="0">
                    <a:moveTo>
                      <a:pt x="100" y="155"/>
                    </a:moveTo>
                    <a:cubicBezTo>
                      <a:pt x="198" y="155"/>
                      <a:pt x="198" y="1"/>
                      <a:pt x="100" y="1"/>
                    </a:cubicBezTo>
                    <a:cubicBezTo>
                      <a:pt x="1" y="1"/>
                      <a:pt x="1"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8"/>
              <p:cNvSpPr/>
              <p:nvPr/>
            </p:nvSpPr>
            <p:spPr>
              <a:xfrm>
                <a:off x="10194645" y="5475788"/>
                <a:ext cx="25161" cy="19530"/>
              </a:xfrm>
              <a:custGeom>
                <a:avLst/>
                <a:gdLst/>
                <a:ahLst/>
                <a:cxnLst/>
                <a:rect l="l" t="t" r="r" b="b"/>
                <a:pathLst>
                  <a:path w="210" h="163" extrusionOk="0">
                    <a:moveTo>
                      <a:pt x="104" y="163"/>
                    </a:moveTo>
                    <a:cubicBezTo>
                      <a:pt x="208" y="163"/>
                      <a:pt x="210" y="2"/>
                      <a:pt x="104" y="2"/>
                    </a:cubicBezTo>
                    <a:cubicBezTo>
                      <a:pt x="0" y="0"/>
                      <a:pt x="0" y="163"/>
                      <a:pt x="104"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8"/>
              <p:cNvSpPr/>
              <p:nvPr/>
            </p:nvSpPr>
            <p:spPr>
              <a:xfrm>
                <a:off x="10271806" y="5543723"/>
                <a:ext cx="46009" cy="35705"/>
              </a:xfrm>
              <a:custGeom>
                <a:avLst/>
                <a:gdLst/>
                <a:ahLst/>
                <a:cxnLst/>
                <a:rect l="l" t="t" r="r" b="b"/>
                <a:pathLst>
                  <a:path w="384" h="298" extrusionOk="0">
                    <a:moveTo>
                      <a:pt x="191" y="297"/>
                    </a:moveTo>
                    <a:cubicBezTo>
                      <a:pt x="383" y="297"/>
                      <a:pt x="383" y="1"/>
                      <a:pt x="191" y="1"/>
                    </a:cubicBezTo>
                    <a:cubicBezTo>
                      <a:pt x="0" y="1"/>
                      <a:pt x="0" y="297"/>
                      <a:pt x="191" y="2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8"/>
              <p:cNvSpPr/>
              <p:nvPr/>
            </p:nvSpPr>
            <p:spPr>
              <a:xfrm>
                <a:off x="12511144" y="6414419"/>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8"/>
              <p:cNvSpPr/>
              <p:nvPr/>
            </p:nvSpPr>
            <p:spPr>
              <a:xfrm>
                <a:off x="12502278" y="6521893"/>
                <a:ext cx="23484" cy="18332"/>
              </a:xfrm>
              <a:custGeom>
                <a:avLst/>
                <a:gdLst/>
                <a:ahLst/>
                <a:cxnLst/>
                <a:rect l="l" t="t" r="r" b="b"/>
                <a:pathLst>
                  <a:path w="196" h="153" extrusionOk="0">
                    <a:moveTo>
                      <a:pt x="98" y="152"/>
                    </a:moveTo>
                    <a:cubicBezTo>
                      <a:pt x="196" y="152"/>
                      <a:pt x="196" y="0"/>
                      <a:pt x="98" y="0"/>
                    </a:cubicBezTo>
                    <a:cubicBezTo>
                      <a:pt x="1" y="0"/>
                      <a:pt x="1" y="152"/>
                      <a:pt x="98"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8"/>
              <p:cNvSpPr/>
              <p:nvPr/>
            </p:nvSpPr>
            <p:spPr>
              <a:xfrm>
                <a:off x="12440813" y="6586953"/>
                <a:ext cx="45889" cy="39779"/>
              </a:xfrm>
              <a:custGeom>
                <a:avLst/>
                <a:gdLst/>
                <a:ahLst/>
                <a:cxnLst/>
                <a:rect l="l" t="t" r="r" b="b"/>
                <a:pathLst>
                  <a:path w="383" h="332" extrusionOk="0">
                    <a:moveTo>
                      <a:pt x="263" y="13"/>
                    </a:moveTo>
                    <a:cubicBezTo>
                      <a:pt x="204" y="0"/>
                      <a:pt x="159" y="4"/>
                      <a:pt x="104" y="30"/>
                    </a:cubicBezTo>
                    <a:cubicBezTo>
                      <a:pt x="0" y="79"/>
                      <a:pt x="0" y="254"/>
                      <a:pt x="104" y="303"/>
                    </a:cubicBezTo>
                    <a:cubicBezTo>
                      <a:pt x="158" y="329"/>
                      <a:pt x="203" y="332"/>
                      <a:pt x="263" y="320"/>
                    </a:cubicBezTo>
                    <a:cubicBezTo>
                      <a:pt x="329" y="306"/>
                      <a:pt x="383" y="231"/>
                      <a:pt x="380" y="165"/>
                    </a:cubicBezTo>
                    <a:cubicBezTo>
                      <a:pt x="378" y="100"/>
                      <a:pt x="334" y="26"/>
                      <a:pt x="263"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8"/>
              <p:cNvSpPr/>
              <p:nvPr/>
            </p:nvSpPr>
            <p:spPr>
              <a:xfrm>
                <a:off x="12408822" y="6720427"/>
                <a:ext cx="23484" cy="18212"/>
              </a:xfrm>
              <a:custGeom>
                <a:avLst/>
                <a:gdLst/>
                <a:ahLst/>
                <a:cxnLst/>
                <a:rect l="l" t="t" r="r" b="b"/>
                <a:pathLst>
                  <a:path w="196" h="152" extrusionOk="0">
                    <a:moveTo>
                      <a:pt x="97" y="152"/>
                    </a:moveTo>
                    <a:cubicBezTo>
                      <a:pt x="195" y="152"/>
                      <a:pt x="195" y="0"/>
                      <a:pt x="97" y="0"/>
                    </a:cubicBezTo>
                    <a:cubicBezTo>
                      <a:pt x="0" y="0"/>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8"/>
              <p:cNvSpPr/>
              <p:nvPr/>
            </p:nvSpPr>
            <p:spPr>
              <a:xfrm>
                <a:off x="12392527" y="6707727"/>
                <a:ext cx="55954" cy="43613"/>
              </a:xfrm>
              <a:custGeom>
                <a:avLst/>
                <a:gdLst/>
                <a:ahLst/>
                <a:cxnLst/>
                <a:rect l="l" t="t" r="r" b="b"/>
                <a:pathLst>
                  <a:path w="467" h="364" extrusionOk="0">
                    <a:moveTo>
                      <a:pt x="233" y="363"/>
                    </a:moveTo>
                    <a:cubicBezTo>
                      <a:pt x="466" y="363"/>
                      <a:pt x="466" y="1"/>
                      <a:pt x="233" y="1"/>
                    </a:cubicBezTo>
                    <a:cubicBezTo>
                      <a:pt x="0" y="1"/>
                      <a:pt x="0" y="363"/>
                      <a:pt x="233"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8"/>
              <p:cNvSpPr/>
              <p:nvPr/>
            </p:nvSpPr>
            <p:spPr>
              <a:xfrm>
                <a:off x="12371200" y="6683404"/>
                <a:ext cx="17014" cy="19889"/>
              </a:xfrm>
              <a:custGeom>
                <a:avLst/>
                <a:gdLst/>
                <a:ahLst/>
                <a:cxnLst/>
                <a:rect l="l" t="t" r="r" b="b"/>
                <a:pathLst>
                  <a:path w="142" h="166" extrusionOk="0">
                    <a:moveTo>
                      <a:pt x="122" y="79"/>
                    </a:moveTo>
                    <a:cubicBezTo>
                      <a:pt x="120" y="68"/>
                      <a:pt x="117" y="56"/>
                      <a:pt x="115" y="44"/>
                    </a:cubicBezTo>
                    <a:cubicBezTo>
                      <a:pt x="105" y="0"/>
                      <a:pt x="36" y="0"/>
                      <a:pt x="25" y="44"/>
                    </a:cubicBezTo>
                    <a:cubicBezTo>
                      <a:pt x="22" y="56"/>
                      <a:pt x="20" y="68"/>
                      <a:pt x="17" y="79"/>
                    </a:cubicBezTo>
                    <a:cubicBezTo>
                      <a:pt x="0" y="166"/>
                      <a:pt x="141" y="166"/>
                      <a:pt x="122"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8"/>
              <p:cNvSpPr/>
              <p:nvPr/>
            </p:nvSpPr>
            <p:spPr>
              <a:xfrm>
                <a:off x="12403431" y="6510511"/>
                <a:ext cx="22525" cy="17613"/>
              </a:xfrm>
              <a:custGeom>
                <a:avLst/>
                <a:gdLst/>
                <a:ahLst/>
                <a:cxnLst/>
                <a:rect l="l" t="t" r="r" b="b"/>
                <a:pathLst>
                  <a:path w="188" h="147" extrusionOk="0">
                    <a:moveTo>
                      <a:pt x="94" y="147"/>
                    </a:moveTo>
                    <a:cubicBezTo>
                      <a:pt x="188" y="147"/>
                      <a:pt x="188" y="2"/>
                      <a:pt x="94" y="2"/>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8"/>
              <p:cNvSpPr/>
              <p:nvPr/>
            </p:nvSpPr>
            <p:spPr>
              <a:xfrm>
                <a:off x="12426914" y="6389378"/>
                <a:ext cx="26958" cy="26120"/>
              </a:xfrm>
              <a:custGeom>
                <a:avLst/>
                <a:gdLst/>
                <a:ahLst/>
                <a:cxnLst/>
                <a:rect l="l" t="t" r="r" b="b"/>
                <a:pathLst>
                  <a:path w="225" h="218" extrusionOk="0">
                    <a:moveTo>
                      <a:pt x="53" y="178"/>
                    </a:moveTo>
                    <a:cubicBezTo>
                      <a:pt x="62" y="182"/>
                      <a:pt x="73" y="187"/>
                      <a:pt x="82" y="191"/>
                    </a:cubicBezTo>
                    <a:cubicBezTo>
                      <a:pt x="146" y="217"/>
                      <a:pt x="225" y="188"/>
                      <a:pt x="225" y="109"/>
                    </a:cubicBezTo>
                    <a:cubicBezTo>
                      <a:pt x="225" y="30"/>
                      <a:pt x="146" y="0"/>
                      <a:pt x="82" y="26"/>
                    </a:cubicBezTo>
                    <a:cubicBezTo>
                      <a:pt x="73" y="31"/>
                      <a:pt x="62" y="35"/>
                      <a:pt x="53" y="39"/>
                    </a:cubicBezTo>
                    <a:cubicBezTo>
                      <a:pt x="0" y="62"/>
                      <a:pt x="0" y="156"/>
                      <a:pt x="5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9" name="Google Shape;6769;p8"/>
              <p:cNvGrpSpPr/>
              <p:nvPr/>
            </p:nvGrpSpPr>
            <p:grpSpPr>
              <a:xfrm>
                <a:off x="12150382" y="2665165"/>
                <a:ext cx="1341446" cy="1221036"/>
                <a:chOff x="12150382" y="2665165"/>
                <a:chExt cx="1341446" cy="1221036"/>
              </a:xfrm>
            </p:grpSpPr>
            <p:sp>
              <p:nvSpPr>
                <p:cNvPr id="6770" name="Google Shape;6770;p8"/>
                <p:cNvSpPr/>
                <p:nvPr/>
              </p:nvSpPr>
              <p:spPr>
                <a:xfrm>
                  <a:off x="13260705" y="3627640"/>
                  <a:ext cx="69133" cy="69133"/>
                </a:xfrm>
                <a:custGeom>
                  <a:avLst/>
                  <a:gdLst/>
                  <a:ahLst/>
                  <a:cxnLst/>
                  <a:rect l="l" t="t" r="r" b="b"/>
                  <a:pathLst>
                    <a:path w="577" h="577" extrusionOk="0">
                      <a:moveTo>
                        <a:pt x="520" y="239"/>
                      </a:moveTo>
                      <a:cubicBezTo>
                        <a:pt x="517" y="231"/>
                        <a:pt x="515" y="225"/>
                        <a:pt x="512" y="216"/>
                      </a:cubicBezTo>
                      <a:lnTo>
                        <a:pt x="512" y="344"/>
                      </a:lnTo>
                      <a:cubicBezTo>
                        <a:pt x="512" y="342"/>
                        <a:pt x="513" y="341"/>
                        <a:pt x="513" y="338"/>
                      </a:cubicBezTo>
                      <a:cubicBezTo>
                        <a:pt x="523" y="279"/>
                        <a:pt x="523" y="230"/>
                        <a:pt x="500" y="174"/>
                      </a:cubicBezTo>
                      <a:cubicBezTo>
                        <a:pt x="479" y="125"/>
                        <a:pt x="444" y="83"/>
                        <a:pt x="397" y="54"/>
                      </a:cubicBezTo>
                      <a:cubicBezTo>
                        <a:pt x="305" y="0"/>
                        <a:pt x="167" y="12"/>
                        <a:pt x="93" y="94"/>
                      </a:cubicBezTo>
                      <a:cubicBezTo>
                        <a:pt x="22" y="169"/>
                        <a:pt x="0" y="273"/>
                        <a:pt x="41" y="369"/>
                      </a:cubicBezTo>
                      <a:cubicBezTo>
                        <a:pt x="63" y="420"/>
                        <a:pt x="96" y="462"/>
                        <a:pt x="144" y="490"/>
                      </a:cubicBezTo>
                      <a:cubicBezTo>
                        <a:pt x="205" y="525"/>
                        <a:pt x="270" y="526"/>
                        <a:pt x="338" y="515"/>
                      </a:cubicBezTo>
                      <a:cubicBezTo>
                        <a:pt x="341" y="515"/>
                        <a:pt x="342" y="513"/>
                        <a:pt x="344" y="513"/>
                      </a:cubicBezTo>
                      <a:lnTo>
                        <a:pt x="216" y="513"/>
                      </a:lnTo>
                      <a:cubicBezTo>
                        <a:pt x="225" y="516"/>
                        <a:pt x="231" y="518"/>
                        <a:pt x="239" y="521"/>
                      </a:cubicBezTo>
                      <a:cubicBezTo>
                        <a:pt x="397" y="576"/>
                        <a:pt x="576" y="397"/>
                        <a:pt x="520" y="2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8"/>
                <p:cNvSpPr/>
                <p:nvPr/>
              </p:nvSpPr>
              <p:spPr>
                <a:xfrm>
                  <a:off x="12842911" y="3159522"/>
                  <a:ext cx="19650" cy="22286"/>
                </a:xfrm>
                <a:custGeom>
                  <a:avLst/>
                  <a:gdLst/>
                  <a:ahLst/>
                  <a:cxnLst/>
                  <a:rect l="l" t="t" r="r" b="b"/>
                  <a:pathLst>
                    <a:path w="164" h="186" extrusionOk="0">
                      <a:moveTo>
                        <a:pt x="154" y="93"/>
                      </a:moveTo>
                      <a:cubicBezTo>
                        <a:pt x="149" y="64"/>
                        <a:pt x="140" y="45"/>
                        <a:pt x="122" y="22"/>
                      </a:cubicBezTo>
                      <a:cubicBezTo>
                        <a:pt x="103" y="0"/>
                        <a:pt x="59" y="0"/>
                        <a:pt x="42" y="22"/>
                      </a:cubicBezTo>
                      <a:cubicBezTo>
                        <a:pt x="24" y="43"/>
                        <a:pt x="16" y="64"/>
                        <a:pt x="10" y="93"/>
                      </a:cubicBezTo>
                      <a:cubicBezTo>
                        <a:pt x="1" y="140"/>
                        <a:pt x="31" y="186"/>
                        <a:pt x="81" y="186"/>
                      </a:cubicBezTo>
                      <a:cubicBezTo>
                        <a:pt x="133" y="186"/>
                        <a:pt x="163" y="140"/>
                        <a:pt x="154" y="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8"/>
                <p:cNvSpPr/>
                <p:nvPr/>
              </p:nvSpPr>
              <p:spPr>
                <a:xfrm>
                  <a:off x="12805050" y="2947090"/>
                  <a:ext cx="25401" cy="19650"/>
                </a:xfrm>
                <a:custGeom>
                  <a:avLst/>
                  <a:gdLst/>
                  <a:ahLst/>
                  <a:cxnLst/>
                  <a:rect l="l" t="t" r="r" b="b"/>
                  <a:pathLst>
                    <a:path w="212" h="164" extrusionOk="0">
                      <a:moveTo>
                        <a:pt x="106" y="164"/>
                      </a:moveTo>
                      <a:cubicBezTo>
                        <a:pt x="210" y="164"/>
                        <a:pt x="211" y="1"/>
                        <a:pt x="106" y="1"/>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8"/>
                <p:cNvSpPr/>
                <p:nvPr/>
              </p:nvSpPr>
              <p:spPr>
                <a:xfrm>
                  <a:off x="12606876" y="2842372"/>
                  <a:ext cx="24562" cy="18931"/>
                </a:xfrm>
                <a:custGeom>
                  <a:avLst/>
                  <a:gdLst/>
                  <a:ahLst/>
                  <a:cxnLst/>
                  <a:rect l="l" t="t" r="r" b="b"/>
                  <a:pathLst>
                    <a:path w="205" h="158" extrusionOk="0">
                      <a:moveTo>
                        <a:pt x="103" y="157"/>
                      </a:moveTo>
                      <a:cubicBezTo>
                        <a:pt x="204" y="157"/>
                        <a:pt x="204" y="0"/>
                        <a:pt x="103" y="0"/>
                      </a:cubicBezTo>
                      <a:cubicBezTo>
                        <a:pt x="1" y="0"/>
                        <a:pt x="1" y="157"/>
                        <a:pt x="103"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8"/>
                <p:cNvSpPr/>
                <p:nvPr/>
              </p:nvSpPr>
              <p:spPr>
                <a:xfrm>
                  <a:off x="12474241" y="2932593"/>
                  <a:ext cx="32709" cy="25281"/>
                </a:xfrm>
                <a:custGeom>
                  <a:avLst/>
                  <a:gdLst/>
                  <a:ahLst/>
                  <a:cxnLst/>
                  <a:rect l="l" t="t" r="r" b="b"/>
                  <a:pathLst>
                    <a:path w="273" h="211" extrusionOk="0">
                      <a:moveTo>
                        <a:pt x="137" y="211"/>
                      </a:moveTo>
                      <a:cubicBezTo>
                        <a:pt x="273" y="211"/>
                        <a:pt x="273" y="0"/>
                        <a:pt x="137" y="0"/>
                      </a:cubicBezTo>
                      <a:cubicBezTo>
                        <a:pt x="1" y="0"/>
                        <a:pt x="1" y="211"/>
                        <a:pt x="137"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8"/>
                <p:cNvSpPr/>
                <p:nvPr/>
              </p:nvSpPr>
              <p:spPr>
                <a:xfrm>
                  <a:off x="12972551" y="3220149"/>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8"/>
                <p:cNvSpPr/>
                <p:nvPr/>
              </p:nvSpPr>
              <p:spPr>
                <a:xfrm>
                  <a:off x="13250401" y="2994896"/>
                  <a:ext cx="22286" cy="17373"/>
                </a:xfrm>
                <a:custGeom>
                  <a:avLst/>
                  <a:gdLst/>
                  <a:ahLst/>
                  <a:cxnLst/>
                  <a:rect l="l" t="t" r="r" b="b"/>
                  <a:pathLst>
                    <a:path w="186" h="145" extrusionOk="0">
                      <a:moveTo>
                        <a:pt x="93" y="144"/>
                      </a:moveTo>
                      <a:cubicBezTo>
                        <a:pt x="185" y="144"/>
                        <a:pt x="185" y="2"/>
                        <a:pt x="93" y="2"/>
                      </a:cubicBezTo>
                      <a:cubicBezTo>
                        <a:pt x="1" y="1"/>
                        <a:pt x="1" y="144"/>
                        <a:pt x="93"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8"/>
                <p:cNvSpPr/>
                <p:nvPr/>
              </p:nvSpPr>
              <p:spPr>
                <a:xfrm>
                  <a:off x="13272687" y="2743045"/>
                  <a:ext cx="24322" cy="18931"/>
                </a:xfrm>
                <a:custGeom>
                  <a:avLst/>
                  <a:gdLst/>
                  <a:ahLst/>
                  <a:cxnLst/>
                  <a:rect l="l" t="t" r="r" b="b"/>
                  <a:pathLst>
                    <a:path w="203" h="158" extrusionOk="0">
                      <a:moveTo>
                        <a:pt x="102" y="157"/>
                      </a:moveTo>
                      <a:cubicBezTo>
                        <a:pt x="203" y="157"/>
                        <a:pt x="203" y="0"/>
                        <a:pt x="102" y="0"/>
                      </a:cubicBezTo>
                      <a:cubicBezTo>
                        <a:pt x="0" y="0"/>
                        <a:pt x="0" y="157"/>
                        <a:pt x="102"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8"/>
                <p:cNvSpPr/>
                <p:nvPr/>
              </p:nvSpPr>
              <p:spPr>
                <a:xfrm>
                  <a:off x="13355599" y="2897008"/>
                  <a:ext cx="33548" cy="26120"/>
                </a:xfrm>
                <a:custGeom>
                  <a:avLst/>
                  <a:gdLst/>
                  <a:ahLst/>
                  <a:cxnLst/>
                  <a:rect l="l" t="t" r="r" b="b"/>
                  <a:pathLst>
                    <a:path w="280" h="218" extrusionOk="0">
                      <a:moveTo>
                        <a:pt x="141" y="218"/>
                      </a:moveTo>
                      <a:cubicBezTo>
                        <a:pt x="280" y="218"/>
                        <a:pt x="280" y="1"/>
                        <a:pt x="141" y="1"/>
                      </a:cubicBezTo>
                      <a:cubicBezTo>
                        <a:pt x="2" y="2"/>
                        <a:pt x="0" y="218"/>
                        <a:pt x="141"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8"/>
                <p:cNvSpPr/>
                <p:nvPr/>
              </p:nvSpPr>
              <p:spPr>
                <a:xfrm>
                  <a:off x="13385313" y="3093265"/>
                  <a:ext cx="47447" cy="42295"/>
                </a:xfrm>
                <a:custGeom>
                  <a:avLst/>
                  <a:gdLst/>
                  <a:ahLst/>
                  <a:cxnLst/>
                  <a:rect l="l" t="t" r="r" b="b"/>
                  <a:pathLst>
                    <a:path w="396" h="353" extrusionOk="0">
                      <a:moveTo>
                        <a:pt x="192" y="22"/>
                      </a:moveTo>
                      <a:cubicBezTo>
                        <a:pt x="176" y="25"/>
                        <a:pt x="161" y="29"/>
                        <a:pt x="146" y="31"/>
                      </a:cubicBezTo>
                      <a:cubicBezTo>
                        <a:pt x="2" y="62"/>
                        <a:pt x="0" y="294"/>
                        <a:pt x="146" y="322"/>
                      </a:cubicBezTo>
                      <a:cubicBezTo>
                        <a:pt x="161" y="325"/>
                        <a:pt x="176" y="329"/>
                        <a:pt x="192" y="332"/>
                      </a:cubicBezTo>
                      <a:cubicBezTo>
                        <a:pt x="293" y="353"/>
                        <a:pt x="396" y="285"/>
                        <a:pt x="396" y="177"/>
                      </a:cubicBezTo>
                      <a:cubicBezTo>
                        <a:pt x="396" y="69"/>
                        <a:pt x="293" y="0"/>
                        <a:pt x="192" y="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8"/>
                <p:cNvSpPr/>
                <p:nvPr/>
              </p:nvSpPr>
              <p:spPr>
                <a:xfrm>
                  <a:off x="12741907" y="2849321"/>
                  <a:ext cx="30074" cy="28276"/>
                </a:xfrm>
                <a:custGeom>
                  <a:avLst/>
                  <a:gdLst/>
                  <a:ahLst/>
                  <a:cxnLst/>
                  <a:rect l="l" t="t" r="r" b="b"/>
                  <a:pathLst>
                    <a:path w="251" h="236" extrusionOk="0">
                      <a:moveTo>
                        <a:pt x="117" y="16"/>
                      </a:moveTo>
                      <a:cubicBezTo>
                        <a:pt x="110" y="17"/>
                        <a:pt x="101" y="20"/>
                        <a:pt x="95" y="21"/>
                      </a:cubicBezTo>
                      <a:cubicBezTo>
                        <a:pt x="0" y="43"/>
                        <a:pt x="0" y="191"/>
                        <a:pt x="95" y="214"/>
                      </a:cubicBezTo>
                      <a:cubicBezTo>
                        <a:pt x="103" y="215"/>
                        <a:pt x="111" y="217"/>
                        <a:pt x="117" y="219"/>
                      </a:cubicBezTo>
                      <a:cubicBezTo>
                        <a:pt x="184" y="235"/>
                        <a:pt x="250" y="188"/>
                        <a:pt x="250" y="117"/>
                      </a:cubicBezTo>
                      <a:cubicBezTo>
                        <a:pt x="250" y="48"/>
                        <a:pt x="184" y="0"/>
                        <a:pt x="117" y="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8"/>
                <p:cNvSpPr/>
                <p:nvPr/>
              </p:nvSpPr>
              <p:spPr>
                <a:xfrm>
                  <a:off x="12644737" y="2991781"/>
                  <a:ext cx="30433" cy="23604"/>
                </a:xfrm>
                <a:custGeom>
                  <a:avLst/>
                  <a:gdLst/>
                  <a:ahLst/>
                  <a:cxnLst/>
                  <a:rect l="l" t="t" r="r" b="b"/>
                  <a:pathLst>
                    <a:path w="254" h="197" extrusionOk="0">
                      <a:moveTo>
                        <a:pt x="127" y="197"/>
                      </a:moveTo>
                      <a:cubicBezTo>
                        <a:pt x="253" y="197"/>
                        <a:pt x="253" y="1"/>
                        <a:pt x="127" y="1"/>
                      </a:cubicBezTo>
                      <a:cubicBezTo>
                        <a:pt x="0" y="1"/>
                        <a:pt x="0"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8"/>
                <p:cNvSpPr/>
                <p:nvPr/>
              </p:nvSpPr>
              <p:spPr>
                <a:xfrm>
                  <a:off x="12351551" y="2777792"/>
                  <a:ext cx="56313" cy="54636"/>
                </a:xfrm>
                <a:custGeom>
                  <a:avLst/>
                  <a:gdLst/>
                  <a:ahLst/>
                  <a:cxnLst/>
                  <a:rect l="l" t="t" r="r" b="b"/>
                  <a:pathLst>
                    <a:path w="470" h="456" extrusionOk="0">
                      <a:moveTo>
                        <a:pt x="236" y="456"/>
                      </a:moveTo>
                      <a:cubicBezTo>
                        <a:pt x="355" y="456"/>
                        <a:pt x="470" y="350"/>
                        <a:pt x="464" y="228"/>
                      </a:cubicBezTo>
                      <a:cubicBezTo>
                        <a:pt x="458" y="105"/>
                        <a:pt x="363" y="0"/>
                        <a:pt x="236" y="0"/>
                      </a:cubicBezTo>
                      <a:cubicBezTo>
                        <a:pt x="116" y="0"/>
                        <a:pt x="1" y="106"/>
                        <a:pt x="7" y="228"/>
                      </a:cubicBezTo>
                      <a:cubicBezTo>
                        <a:pt x="11" y="350"/>
                        <a:pt x="106" y="456"/>
                        <a:pt x="236" y="4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8"/>
                <p:cNvSpPr/>
                <p:nvPr/>
              </p:nvSpPr>
              <p:spPr>
                <a:xfrm>
                  <a:off x="12150382" y="2952362"/>
                  <a:ext cx="26479" cy="20728"/>
                </a:xfrm>
                <a:custGeom>
                  <a:avLst/>
                  <a:gdLst/>
                  <a:ahLst/>
                  <a:cxnLst/>
                  <a:rect l="l" t="t" r="r" b="b"/>
                  <a:pathLst>
                    <a:path w="221" h="173" extrusionOk="0">
                      <a:moveTo>
                        <a:pt x="109" y="173"/>
                      </a:moveTo>
                      <a:cubicBezTo>
                        <a:pt x="220" y="173"/>
                        <a:pt x="220" y="1"/>
                        <a:pt x="109" y="1"/>
                      </a:cubicBezTo>
                      <a:cubicBezTo>
                        <a:pt x="1" y="1"/>
                        <a:pt x="1" y="173"/>
                        <a:pt x="109"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8"/>
                <p:cNvSpPr/>
                <p:nvPr/>
              </p:nvSpPr>
              <p:spPr>
                <a:xfrm>
                  <a:off x="12160925" y="2823082"/>
                  <a:ext cx="28636" cy="22405"/>
                </a:xfrm>
                <a:custGeom>
                  <a:avLst/>
                  <a:gdLst/>
                  <a:ahLst/>
                  <a:cxnLst/>
                  <a:rect l="l" t="t" r="r" b="b"/>
                  <a:pathLst>
                    <a:path w="239" h="187" extrusionOk="0">
                      <a:moveTo>
                        <a:pt x="119" y="186"/>
                      </a:moveTo>
                      <a:cubicBezTo>
                        <a:pt x="239" y="186"/>
                        <a:pt x="239" y="1"/>
                        <a:pt x="119" y="1"/>
                      </a:cubicBezTo>
                      <a:cubicBezTo>
                        <a:pt x="0" y="1"/>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8"/>
                <p:cNvSpPr/>
                <p:nvPr/>
              </p:nvSpPr>
              <p:spPr>
                <a:xfrm>
                  <a:off x="13120282" y="3508304"/>
                  <a:ext cx="25521" cy="26000"/>
                </a:xfrm>
                <a:custGeom>
                  <a:avLst/>
                  <a:gdLst/>
                  <a:ahLst/>
                  <a:cxnLst/>
                  <a:rect l="l" t="t" r="r" b="b"/>
                  <a:pathLst>
                    <a:path w="213" h="217" extrusionOk="0">
                      <a:moveTo>
                        <a:pt x="185" y="79"/>
                      </a:moveTo>
                      <a:cubicBezTo>
                        <a:pt x="150" y="1"/>
                        <a:pt x="61" y="1"/>
                        <a:pt x="27" y="79"/>
                      </a:cubicBezTo>
                      <a:cubicBezTo>
                        <a:pt x="1" y="141"/>
                        <a:pt x="31" y="216"/>
                        <a:pt x="106" y="216"/>
                      </a:cubicBezTo>
                      <a:cubicBezTo>
                        <a:pt x="182" y="217"/>
                        <a:pt x="213" y="141"/>
                        <a:pt x="185"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8"/>
                <p:cNvSpPr/>
                <p:nvPr/>
              </p:nvSpPr>
              <p:spPr>
                <a:xfrm>
                  <a:off x="13329599" y="3457503"/>
                  <a:ext cx="39180" cy="38341"/>
                </a:xfrm>
                <a:custGeom>
                  <a:avLst/>
                  <a:gdLst/>
                  <a:ahLst/>
                  <a:cxnLst/>
                  <a:rect l="l" t="t" r="r" b="b"/>
                  <a:pathLst>
                    <a:path w="327" h="320" extrusionOk="0">
                      <a:moveTo>
                        <a:pt x="164" y="319"/>
                      </a:moveTo>
                      <a:cubicBezTo>
                        <a:pt x="247" y="319"/>
                        <a:pt x="327" y="245"/>
                        <a:pt x="323" y="160"/>
                      </a:cubicBezTo>
                      <a:cubicBezTo>
                        <a:pt x="320" y="74"/>
                        <a:pt x="253" y="1"/>
                        <a:pt x="164" y="1"/>
                      </a:cubicBezTo>
                      <a:cubicBezTo>
                        <a:pt x="80" y="1"/>
                        <a:pt x="0" y="75"/>
                        <a:pt x="4" y="160"/>
                      </a:cubicBezTo>
                      <a:cubicBezTo>
                        <a:pt x="6" y="245"/>
                        <a:pt x="74" y="319"/>
                        <a:pt x="164" y="3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8"/>
                <p:cNvSpPr/>
                <p:nvPr/>
              </p:nvSpPr>
              <p:spPr>
                <a:xfrm>
                  <a:off x="13463432" y="3710911"/>
                  <a:ext cx="28396" cy="22046"/>
                </a:xfrm>
                <a:custGeom>
                  <a:avLst/>
                  <a:gdLst/>
                  <a:ahLst/>
                  <a:cxnLst/>
                  <a:rect l="l" t="t" r="r" b="b"/>
                  <a:pathLst>
                    <a:path w="237" h="184" extrusionOk="0">
                      <a:moveTo>
                        <a:pt x="118" y="184"/>
                      </a:moveTo>
                      <a:cubicBezTo>
                        <a:pt x="236" y="184"/>
                        <a:pt x="236" y="0"/>
                        <a:pt x="118" y="0"/>
                      </a:cubicBezTo>
                      <a:cubicBezTo>
                        <a:pt x="1" y="0"/>
                        <a:pt x="1" y="184"/>
                        <a:pt x="118"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8"/>
                <p:cNvSpPr/>
                <p:nvPr/>
              </p:nvSpPr>
              <p:spPr>
                <a:xfrm>
                  <a:off x="12151939" y="3041385"/>
                  <a:ext cx="46488" cy="49723"/>
                </a:xfrm>
                <a:custGeom>
                  <a:avLst/>
                  <a:gdLst/>
                  <a:ahLst/>
                  <a:cxnLst/>
                  <a:rect l="l" t="t" r="r" b="b"/>
                  <a:pathLst>
                    <a:path w="388" h="415" extrusionOk="0">
                      <a:moveTo>
                        <a:pt x="339" y="305"/>
                      </a:moveTo>
                      <a:cubicBezTo>
                        <a:pt x="343" y="295"/>
                        <a:pt x="348" y="286"/>
                        <a:pt x="353" y="275"/>
                      </a:cubicBezTo>
                      <a:cubicBezTo>
                        <a:pt x="381" y="215"/>
                        <a:pt x="387" y="151"/>
                        <a:pt x="353" y="91"/>
                      </a:cubicBezTo>
                      <a:cubicBezTo>
                        <a:pt x="320" y="36"/>
                        <a:pt x="259" y="0"/>
                        <a:pt x="194" y="0"/>
                      </a:cubicBezTo>
                      <a:cubicBezTo>
                        <a:pt x="129" y="0"/>
                        <a:pt x="69" y="36"/>
                        <a:pt x="36" y="91"/>
                      </a:cubicBezTo>
                      <a:cubicBezTo>
                        <a:pt x="0" y="152"/>
                        <a:pt x="7" y="215"/>
                        <a:pt x="36" y="275"/>
                      </a:cubicBezTo>
                      <a:cubicBezTo>
                        <a:pt x="41" y="285"/>
                        <a:pt x="45" y="294"/>
                        <a:pt x="49" y="305"/>
                      </a:cubicBezTo>
                      <a:cubicBezTo>
                        <a:pt x="103" y="414"/>
                        <a:pt x="286" y="414"/>
                        <a:pt x="339" y="30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8"/>
                <p:cNvSpPr/>
                <p:nvPr/>
              </p:nvSpPr>
              <p:spPr>
                <a:xfrm>
                  <a:off x="12634314" y="3156287"/>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8"/>
                <p:cNvSpPr/>
                <p:nvPr/>
              </p:nvSpPr>
              <p:spPr>
                <a:xfrm>
                  <a:off x="12732442" y="3294195"/>
                  <a:ext cx="18691" cy="14498"/>
                </a:xfrm>
                <a:custGeom>
                  <a:avLst/>
                  <a:gdLst/>
                  <a:ahLst/>
                  <a:cxnLst/>
                  <a:rect l="l" t="t" r="r" b="b"/>
                  <a:pathLst>
                    <a:path w="156" h="121" extrusionOk="0">
                      <a:moveTo>
                        <a:pt x="78" y="120"/>
                      </a:moveTo>
                      <a:cubicBezTo>
                        <a:pt x="155" y="120"/>
                        <a:pt x="155" y="0"/>
                        <a:pt x="78" y="0"/>
                      </a:cubicBezTo>
                      <a:cubicBezTo>
                        <a:pt x="0" y="0"/>
                        <a:pt x="0" y="120"/>
                        <a:pt x="78"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8"/>
                <p:cNvSpPr/>
                <p:nvPr/>
              </p:nvSpPr>
              <p:spPr>
                <a:xfrm>
                  <a:off x="12849860" y="3458221"/>
                  <a:ext cx="17373" cy="13419"/>
                </a:xfrm>
                <a:custGeom>
                  <a:avLst/>
                  <a:gdLst/>
                  <a:ahLst/>
                  <a:cxnLst/>
                  <a:rect l="l" t="t" r="r" b="b"/>
                  <a:pathLst>
                    <a:path w="145" h="112" extrusionOk="0">
                      <a:moveTo>
                        <a:pt x="74" y="112"/>
                      </a:moveTo>
                      <a:cubicBezTo>
                        <a:pt x="144" y="112"/>
                        <a:pt x="144" y="0"/>
                        <a:pt x="74" y="0"/>
                      </a:cubicBezTo>
                      <a:cubicBezTo>
                        <a:pt x="1" y="0"/>
                        <a:pt x="1" y="112"/>
                        <a:pt x="74"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8"/>
                <p:cNvSpPr/>
                <p:nvPr/>
              </p:nvSpPr>
              <p:spPr>
                <a:xfrm>
                  <a:off x="12973389" y="3511419"/>
                  <a:ext cx="15576" cy="12101"/>
                </a:xfrm>
                <a:custGeom>
                  <a:avLst/>
                  <a:gdLst/>
                  <a:ahLst/>
                  <a:cxnLst/>
                  <a:rect l="l" t="t" r="r" b="b"/>
                  <a:pathLst>
                    <a:path w="130" h="101" extrusionOk="0">
                      <a:moveTo>
                        <a:pt x="66" y="100"/>
                      </a:moveTo>
                      <a:cubicBezTo>
                        <a:pt x="130" y="100"/>
                        <a:pt x="130" y="0"/>
                        <a:pt x="66" y="0"/>
                      </a:cubicBezTo>
                      <a:cubicBezTo>
                        <a:pt x="0" y="1"/>
                        <a:pt x="0" y="100"/>
                        <a:pt x="66"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8"/>
                <p:cNvSpPr/>
                <p:nvPr/>
              </p:nvSpPr>
              <p:spPr>
                <a:xfrm>
                  <a:off x="12974827" y="3671612"/>
                  <a:ext cx="24442" cy="18811"/>
                </a:xfrm>
                <a:custGeom>
                  <a:avLst/>
                  <a:gdLst/>
                  <a:ahLst/>
                  <a:cxnLst/>
                  <a:rect l="l" t="t" r="r" b="b"/>
                  <a:pathLst>
                    <a:path w="204" h="157" extrusionOk="0">
                      <a:moveTo>
                        <a:pt x="102" y="156"/>
                      </a:moveTo>
                      <a:cubicBezTo>
                        <a:pt x="203" y="156"/>
                        <a:pt x="203" y="0"/>
                        <a:pt x="102" y="0"/>
                      </a:cubicBezTo>
                      <a:cubicBezTo>
                        <a:pt x="1" y="0"/>
                        <a:pt x="1" y="156"/>
                        <a:pt x="102" y="1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8"/>
                <p:cNvSpPr/>
                <p:nvPr/>
              </p:nvSpPr>
              <p:spPr>
                <a:xfrm>
                  <a:off x="12990882" y="3837915"/>
                  <a:ext cx="62424" cy="48285"/>
                </a:xfrm>
                <a:custGeom>
                  <a:avLst/>
                  <a:gdLst/>
                  <a:ahLst/>
                  <a:cxnLst/>
                  <a:rect l="l" t="t" r="r" b="b"/>
                  <a:pathLst>
                    <a:path w="521" h="403" extrusionOk="0">
                      <a:moveTo>
                        <a:pt x="260" y="403"/>
                      </a:moveTo>
                      <a:cubicBezTo>
                        <a:pt x="521" y="403"/>
                        <a:pt x="521" y="1"/>
                        <a:pt x="260" y="1"/>
                      </a:cubicBezTo>
                      <a:cubicBezTo>
                        <a:pt x="1" y="0"/>
                        <a:pt x="1" y="403"/>
                        <a:pt x="260" y="4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8"/>
                <p:cNvSpPr/>
                <p:nvPr/>
              </p:nvSpPr>
              <p:spPr>
                <a:xfrm>
                  <a:off x="13118246" y="3828570"/>
                  <a:ext cx="36184" cy="31991"/>
                </a:xfrm>
                <a:custGeom>
                  <a:avLst/>
                  <a:gdLst/>
                  <a:ahLst/>
                  <a:cxnLst/>
                  <a:rect l="l" t="t" r="r" b="b"/>
                  <a:pathLst>
                    <a:path w="302" h="267" extrusionOk="0">
                      <a:moveTo>
                        <a:pt x="156" y="252"/>
                      </a:moveTo>
                      <a:cubicBezTo>
                        <a:pt x="167" y="249"/>
                        <a:pt x="180" y="248"/>
                        <a:pt x="191" y="246"/>
                      </a:cubicBezTo>
                      <a:cubicBezTo>
                        <a:pt x="301" y="226"/>
                        <a:pt x="301" y="41"/>
                        <a:pt x="191" y="21"/>
                      </a:cubicBezTo>
                      <a:cubicBezTo>
                        <a:pt x="178" y="19"/>
                        <a:pt x="166" y="17"/>
                        <a:pt x="156" y="15"/>
                      </a:cubicBezTo>
                      <a:cubicBezTo>
                        <a:pt x="78" y="0"/>
                        <a:pt x="1" y="49"/>
                        <a:pt x="1" y="133"/>
                      </a:cubicBezTo>
                      <a:cubicBezTo>
                        <a:pt x="1" y="217"/>
                        <a:pt x="78" y="267"/>
                        <a:pt x="156" y="2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8"/>
                <p:cNvSpPr/>
                <p:nvPr/>
              </p:nvSpPr>
              <p:spPr>
                <a:xfrm>
                  <a:off x="13085536" y="3700967"/>
                  <a:ext cx="36663" cy="36424"/>
                </a:xfrm>
                <a:custGeom>
                  <a:avLst/>
                  <a:gdLst/>
                  <a:ahLst/>
                  <a:cxnLst/>
                  <a:rect l="l" t="t" r="r" b="b"/>
                  <a:pathLst>
                    <a:path w="306" h="304" extrusionOk="0">
                      <a:moveTo>
                        <a:pt x="264" y="110"/>
                      </a:moveTo>
                      <a:cubicBezTo>
                        <a:pt x="258" y="96"/>
                        <a:pt x="253" y="84"/>
                        <a:pt x="245" y="72"/>
                      </a:cubicBezTo>
                      <a:cubicBezTo>
                        <a:pt x="212" y="1"/>
                        <a:pt x="96" y="1"/>
                        <a:pt x="61" y="72"/>
                      </a:cubicBezTo>
                      <a:cubicBezTo>
                        <a:pt x="54" y="84"/>
                        <a:pt x="49" y="96"/>
                        <a:pt x="43" y="110"/>
                      </a:cubicBezTo>
                      <a:cubicBezTo>
                        <a:pt x="1" y="195"/>
                        <a:pt x="50" y="304"/>
                        <a:pt x="154" y="304"/>
                      </a:cubicBezTo>
                      <a:cubicBezTo>
                        <a:pt x="256" y="304"/>
                        <a:pt x="305" y="195"/>
                        <a:pt x="264"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8"/>
                <p:cNvSpPr/>
                <p:nvPr/>
              </p:nvSpPr>
              <p:spPr>
                <a:xfrm>
                  <a:off x="12388094" y="3070859"/>
                  <a:ext cx="41456" cy="40617"/>
                </a:xfrm>
                <a:custGeom>
                  <a:avLst/>
                  <a:gdLst/>
                  <a:ahLst/>
                  <a:cxnLst/>
                  <a:rect l="l" t="t" r="r" b="b"/>
                  <a:pathLst>
                    <a:path w="346" h="339" extrusionOk="0">
                      <a:moveTo>
                        <a:pt x="173" y="338"/>
                      </a:moveTo>
                      <a:cubicBezTo>
                        <a:pt x="261" y="338"/>
                        <a:pt x="345" y="260"/>
                        <a:pt x="342" y="170"/>
                      </a:cubicBezTo>
                      <a:cubicBezTo>
                        <a:pt x="338" y="79"/>
                        <a:pt x="268" y="1"/>
                        <a:pt x="173" y="1"/>
                      </a:cubicBezTo>
                      <a:cubicBezTo>
                        <a:pt x="85" y="1"/>
                        <a:pt x="0" y="78"/>
                        <a:pt x="5" y="170"/>
                      </a:cubicBezTo>
                      <a:cubicBezTo>
                        <a:pt x="10" y="261"/>
                        <a:pt x="80" y="338"/>
                        <a:pt x="173"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8"/>
                <p:cNvSpPr/>
                <p:nvPr/>
              </p:nvSpPr>
              <p:spPr>
                <a:xfrm>
                  <a:off x="12951823" y="2665165"/>
                  <a:ext cx="55714" cy="57871"/>
                </a:xfrm>
                <a:custGeom>
                  <a:avLst/>
                  <a:gdLst/>
                  <a:ahLst/>
                  <a:cxnLst/>
                  <a:rect l="l" t="t" r="r" b="b"/>
                  <a:pathLst>
                    <a:path w="465" h="483" extrusionOk="0">
                      <a:moveTo>
                        <a:pt x="188" y="29"/>
                      </a:moveTo>
                      <a:cubicBezTo>
                        <a:pt x="177" y="33"/>
                        <a:pt x="164" y="39"/>
                        <a:pt x="154" y="43"/>
                      </a:cubicBezTo>
                      <a:cubicBezTo>
                        <a:pt x="111" y="61"/>
                        <a:pt x="77" y="78"/>
                        <a:pt x="47" y="117"/>
                      </a:cubicBezTo>
                      <a:cubicBezTo>
                        <a:pt x="21" y="150"/>
                        <a:pt x="1" y="196"/>
                        <a:pt x="4" y="241"/>
                      </a:cubicBezTo>
                      <a:cubicBezTo>
                        <a:pt x="5" y="278"/>
                        <a:pt x="15" y="313"/>
                        <a:pt x="32" y="345"/>
                      </a:cubicBezTo>
                      <a:cubicBezTo>
                        <a:pt x="58" y="396"/>
                        <a:pt x="105" y="419"/>
                        <a:pt x="154" y="440"/>
                      </a:cubicBezTo>
                      <a:cubicBezTo>
                        <a:pt x="164" y="445"/>
                        <a:pt x="177" y="450"/>
                        <a:pt x="188" y="454"/>
                      </a:cubicBezTo>
                      <a:cubicBezTo>
                        <a:pt x="254" y="483"/>
                        <a:pt x="353" y="449"/>
                        <a:pt x="401" y="397"/>
                      </a:cubicBezTo>
                      <a:cubicBezTo>
                        <a:pt x="441" y="353"/>
                        <a:pt x="465" y="300"/>
                        <a:pt x="465" y="241"/>
                      </a:cubicBezTo>
                      <a:cubicBezTo>
                        <a:pt x="465" y="184"/>
                        <a:pt x="441" y="125"/>
                        <a:pt x="401" y="86"/>
                      </a:cubicBezTo>
                      <a:cubicBezTo>
                        <a:pt x="351" y="35"/>
                        <a:pt x="257" y="1"/>
                        <a:pt x="188"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8"/>
                <p:cNvSpPr/>
                <p:nvPr/>
              </p:nvSpPr>
              <p:spPr>
                <a:xfrm>
                  <a:off x="13177075" y="3126573"/>
                  <a:ext cx="28756" cy="22405"/>
                </a:xfrm>
                <a:custGeom>
                  <a:avLst/>
                  <a:gdLst/>
                  <a:ahLst/>
                  <a:cxnLst/>
                  <a:rect l="l" t="t" r="r" b="b"/>
                  <a:pathLst>
                    <a:path w="240" h="187" extrusionOk="0">
                      <a:moveTo>
                        <a:pt x="119" y="186"/>
                      </a:moveTo>
                      <a:cubicBezTo>
                        <a:pt x="240" y="186"/>
                        <a:pt x="240" y="1"/>
                        <a:pt x="119" y="1"/>
                      </a:cubicBezTo>
                      <a:cubicBezTo>
                        <a:pt x="1" y="2"/>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8"/>
                <p:cNvSpPr/>
                <p:nvPr/>
              </p:nvSpPr>
              <p:spPr>
                <a:xfrm>
                  <a:off x="12553079" y="3158085"/>
                  <a:ext cx="38580" cy="29834"/>
                </a:xfrm>
                <a:custGeom>
                  <a:avLst/>
                  <a:gdLst/>
                  <a:ahLst/>
                  <a:cxnLst/>
                  <a:rect l="l" t="t" r="r" b="b"/>
                  <a:pathLst>
                    <a:path w="322" h="249" extrusionOk="0">
                      <a:moveTo>
                        <a:pt x="162" y="248"/>
                      </a:moveTo>
                      <a:cubicBezTo>
                        <a:pt x="321" y="248"/>
                        <a:pt x="321" y="0"/>
                        <a:pt x="162" y="0"/>
                      </a:cubicBezTo>
                      <a:cubicBezTo>
                        <a:pt x="1" y="0"/>
                        <a:pt x="1" y="248"/>
                        <a:pt x="162"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8"/>
                <p:cNvSpPr/>
                <p:nvPr/>
              </p:nvSpPr>
              <p:spPr>
                <a:xfrm>
                  <a:off x="12475559" y="3172822"/>
                  <a:ext cx="18332" cy="19769"/>
                </a:xfrm>
                <a:custGeom>
                  <a:avLst/>
                  <a:gdLst/>
                  <a:ahLst/>
                  <a:cxnLst/>
                  <a:rect l="l" t="t" r="r" b="b"/>
                  <a:pathLst>
                    <a:path w="153" h="165" extrusionOk="0">
                      <a:moveTo>
                        <a:pt x="140" y="82"/>
                      </a:moveTo>
                      <a:cubicBezTo>
                        <a:pt x="134" y="58"/>
                        <a:pt x="130" y="35"/>
                        <a:pt x="109" y="19"/>
                      </a:cubicBezTo>
                      <a:cubicBezTo>
                        <a:pt x="88" y="1"/>
                        <a:pt x="66" y="1"/>
                        <a:pt x="44" y="19"/>
                      </a:cubicBezTo>
                      <a:cubicBezTo>
                        <a:pt x="24" y="35"/>
                        <a:pt x="20" y="59"/>
                        <a:pt x="13" y="82"/>
                      </a:cubicBezTo>
                      <a:cubicBezTo>
                        <a:pt x="0" y="122"/>
                        <a:pt x="34" y="164"/>
                        <a:pt x="76" y="164"/>
                      </a:cubicBezTo>
                      <a:cubicBezTo>
                        <a:pt x="119" y="164"/>
                        <a:pt x="152" y="122"/>
                        <a:pt x="140"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8"/>
                <p:cNvSpPr/>
                <p:nvPr/>
              </p:nvSpPr>
              <p:spPr>
                <a:xfrm>
                  <a:off x="12509347" y="3047975"/>
                  <a:ext cx="20968" cy="16175"/>
                </a:xfrm>
                <a:custGeom>
                  <a:avLst/>
                  <a:gdLst/>
                  <a:ahLst/>
                  <a:cxnLst/>
                  <a:rect l="l" t="t" r="r" b="b"/>
                  <a:pathLst>
                    <a:path w="175" h="135" extrusionOk="0">
                      <a:moveTo>
                        <a:pt x="87" y="135"/>
                      </a:moveTo>
                      <a:cubicBezTo>
                        <a:pt x="175" y="135"/>
                        <a:pt x="175" y="1"/>
                        <a:pt x="87" y="1"/>
                      </a:cubicBezTo>
                      <a:cubicBezTo>
                        <a:pt x="1" y="1"/>
                        <a:pt x="1" y="135"/>
                        <a:pt x="87"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8"/>
                <p:cNvSpPr/>
                <p:nvPr/>
              </p:nvSpPr>
              <p:spPr>
                <a:xfrm>
                  <a:off x="12576203" y="3080444"/>
                  <a:ext cx="27557" cy="21447"/>
                </a:xfrm>
                <a:custGeom>
                  <a:avLst/>
                  <a:gdLst/>
                  <a:ahLst/>
                  <a:cxnLst/>
                  <a:rect l="l" t="t" r="r" b="b"/>
                  <a:pathLst>
                    <a:path w="230" h="179" extrusionOk="0">
                      <a:moveTo>
                        <a:pt x="115" y="178"/>
                      </a:moveTo>
                      <a:cubicBezTo>
                        <a:pt x="228" y="178"/>
                        <a:pt x="230" y="1"/>
                        <a:pt x="115" y="1"/>
                      </a:cubicBezTo>
                      <a:cubicBezTo>
                        <a:pt x="1" y="1"/>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8"/>
                <p:cNvSpPr/>
                <p:nvPr/>
              </p:nvSpPr>
              <p:spPr>
                <a:xfrm>
                  <a:off x="12533909" y="2937265"/>
                  <a:ext cx="58590" cy="50802"/>
                </a:xfrm>
                <a:custGeom>
                  <a:avLst/>
                  <a:gdLst/>
                  <a:ahLst/>
                  <a:cxnLst/>
                  <a:rect l="l" t="t" r="r" b="b"/>
                  <a:pathLst>
                    <a:path w="489" h="424" extrusionOk="0">
                      <a:moveTo>
                        <a:pt x="272" y="0"/>
                      </a:moveTo>
                      <a:cubicBezTo>
                        <a:pt x="223" y="0"/>
                        <a:pt x="177" y="10"/>
                        <a:pt x="133" y="35"/>
                      </a:cubicBezTo>
                      <a:cubicBezTo>
                        <a:pt x="0" y="109"/>
                        <a:pt x="0" y="315"/>
                        <a:pt x="133" y="389"/>
                      </a:cubicBezTo>
                      <a:cubicBezTo>
                        <a:pt x="178" y="415"/>
                        <a:pt x="223" y="424"/>
                        <a:pt x="272" y="424"/>
                      </a:cubicBezTo>
                      <a:cubicBezTo>
                        <a:pt x="383" y="424"/>
                        <a:pt x="489" y="326"/>
                        <a:pt x="483" y="213"/>
                      </a:cubicBezTo>
                      <a:cubicBezTo>
                        <a:pt x="478" y="98"/>
                        <a:pt x="392" y="0"/>
                        <a:pt x="272" y="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8"/>
                <p:cNvSpPr/>
                <p:nvPr/>
              </p:nvSpPr>
              <p:spPr>
                <a:xfrm>
                  <a:off x="12672654" y="3066546"/>
                  <a:ext cx="33189" cy="26000"/>
                </a:xfrm>
                <a:custGeom>
                  <a:avLst/>
                  <a:gdLst/>
                  <a:ahLst/>
                  <a:cxnLst/>
                  <a:rect l="l" t="t" r="r" b="b"/>
                  <a:pathLst>
                    <a:path w="277" h="217" extrusionOk="0">
                      <a:moveTo>
                        <a:pt x="137" y="216"/>
                      </a:moveTo>
                      <a:cubicBezTo>
                        <a:pt x="277" y="216"/>
                        <a:pt x="277" y="2"/>
                        <a:pt x="137" y="2"/>
                      </a:cubicBezTo>
                      <a:cubicBezTo>
                        <a:pt x="0" y="1"/>
                        <a:pt x="0" y="216"/>
                        <a:pt x="137"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8"/>
                <p:cNvSpPr/>
                <p:nvPr/>
              </p:nvSpPr>
              <p:spPr>
                <a:xfrm>
                  <a:off x="12731004" y="3160121"/>
                  <a:ext cx="33189" cy="25760"/>
                </a:xfrm>
                <a:custGeom>
                  <a:avLst/>
                  <a:gdLst/>
                  <a:ahLst/>
                  <a:cxnLst/>
                  <a:rect l="l" t="t" r="r" b="b"/>
                  <a:pathLst>
                    <a:path w="277" h="215" extrusionOk="0">
                      <a:moveTo>
                        <a:pt x="139" y="214"/>
                      </a:moveTo>
                      <a:cubicBezTo>
                        <a:pt x="277" y="214"/>
                        <a:pt x="277" y="0"/>
                        <a:pt x="139" y="0"/>
                      </a:cubicBezTo>
                      <a:cubicBezTo>
                        <a:pt x="1" y="0"/>
                        <a:pt x="1" y="214"/>
                        <a:pt x="139" y="2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8"/>
                <p:cNvSpPr/>
                <p:nvPr/>
              </p:nvSpPr>
              <p:spPr>
                <a:xfrm>
                  <a:off x="12664986" y="3256692"/>
                  <a:ext cx="25161" cy="19530"/>
                </a:xfrm>
                <a:custGeom>
                  <a:avLst/>
                  <a:gdLst/>
                  <a:ahLst/>
                  <a:cxnLst/>
                  <a:rect l="l" t="t" r="r" b="b"/>
                  <a:pathLst>
                    <a:path w="210" h="163" extrusionOk="0">
                      <a:moveTo>
                        <a:pt x="104" y="162"/>
                      </a:moveTo>
                      <a:cubicBezTo>
                        <a:pt x="209" y="162"/>
                        <a:pt x="210" y="0"/>
                        <a:pt x="104" y="0"/>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8"/>
                <p:cNvSpPr/>
                <p:nvPr/>
              </p:nvSpPr>
              <p:spPr>
                <a:xfrm>
                  <a:off x="12422960" y="3148140"/>
                  <a:ext cx="18571" cy="14498"/>
                </a:xfrm>
                <a:custGeom>
                  <a:avLst/>
                  <a:gdLst/>
                  <a:ahLst/>
                  <a:cxnLst/>
                  <a:rect l="l" t="t" r="r" b="b"/>
                  <a:pathLst>
                    <a:path w="155" h="121" extrusionOk="0">
                      <a:moveTo>
                        <a:pt x="77" y="120"/>
                      </a:moveTo>
                      <a:cubicBezTo>
                        <a:pt x="154" y="120"/>
                        <a:pt x="154" y="0"/>
                        <a:pt x="77" y="0"/>
                      </a:cubicBezTo>
                      <a:cubicBezTo>
                        <a:pt x="1" y="0"/>
                        <a:pt x="1" y="120"/>
                        <a:pt x="77"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8"/>
                <p:cNvSpPr/>
                <p:nvPr/>
              </p:nvSpPr>
              <p:spPr>
                <a:xfrm>
                  <a:off x="12485264" y="3107163"/>
                  <a:ext cx="34267" cy="26479"/>
                </a:xfrm>
                <a:custGeom>
                  <a:avLst/>
                  <a:gdLst/>
                  <a:ahLst/>
                  <a:cxnLst/>
                  <a:rect l="l" t="t" r="r" b="b"/>
                  <a:pathLst>
                    <a:path w="286" h="221" extrusionOk="0">
                      <a:moveTo>
                        <a:pt x="143" y="221"/>
                      </a:moveTo>
                      <a:cubicBezTo>
                        <a:pt x="283"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8"/>
                <p:cNvSpPr/>
                <p:nvPr/>
              </p:nvSpPr>
              <p:spPr>
                <a:xfrm>
                  <a:off x="12437578" y="3018979"/>
                  <a:ext cx="35945" cy="27677"/>
                </a:xfrm>
                <a:custGeom>
                  <a:avLst/>
                  <a:gdLst/>
                  <a:ahLst/>
                  <a:cxnLst/>
                  <a:rect l="l" t="t" r="r" b="b"/>
                  <a:pathLst>
                    <a:path w="300" h="231" extrusionOk="0">
                      <a:moveTo>
                        <a:pt x="151" y="230"/>
                      </a:moveTo>
                      <a:cubicBezTo>
                        <a:pt x="299" y="230"/>
                        <a:pt x="299" y="0"/>
                        <a:pt x="151" y="0"/>
                      </a:cubicBezTo>
                      <a:cubicBezTo>
                        <a:pt x="1" y="0"/>
                        <a:pt x="1" y="230"/>
                        <a:pt x="151"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8"/>
                <p:cNvSpPr/>
                <p:nvPr/>
              </p:nvSpPr>
              <p:spPr>
                <a:xfrm>
                  <a:off x="12631318" y="2884786"/>
                  <a:ext cx="34027" cy="36663"/>
                </a:xfrm>
                <a:custGeom>
                  <a:avLst/>
                  <a:gdLst/>
                  <a:ahLst/>
                  <a:cxnLst/>
                  <a:rect l="l" t="t" r="r" b="b"/>
                  <a:pathLst>
                    <a:path w="284" h="306" extrusionOk="0">
                      <a:moveTo>
                        <a:pt x="255" y="194"/>
                      </a:moveTo>
                      <a:cubicBezTo>
                        <a:pt x="257" y="183"/>
                        <a:pt x="260" y="172"/>
                        <a:pt x="264" y="161"/>
                      </a:cubicBezTo>
                      <a:cubicBezTo>
                        <a:pt x="283" y="82"/>
                        <a:pt x="224" y="0"/>
                        <a:pt x="143" y="0"/>
                      </a:cubicBezTo>
                      <a:cubicBezTo>
                        <a:pt x="61" y="0"/>
                        <a:pt x="0" y="82"/>
                        <a:pt x="22" y="161"/>
                      </a:cubicBezTo>
                      <a:cubicBezTo>
                        <a:pt x="24" y="172"/>
                        <a:pt x="27" y="183"/>
                        <a:pt x="31" y="194"/>
                      </a:cubicBezTo>
                      <a:cubicBezTo>
                        <a:pt x="58" y="305"/>
                        <a:pt x="226" y="305"/>
                        <a:pt x="255"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8"/>
                <p:cNvSpPr/>
                <p:nvPr/>
              </p:nvSpPr>
              <p:spPr>
                <a:xfrm>
                  <a:off x="12710516" y="2957993"/>
                  <a:ext cx="27438" cy="21327"/>
                </a:xfrm>
                <a:custGeom>
                  <a:avLst/>
                  <a:gdLst/>
                  <a:ahLst/>
                  <a:cxnLst/>
                  <a:rect l="l" t="t" r="r" b="b"/>
                  <a:pathLst>
                    <a:path w="229" h="178" extrusionOk="0">
                      <a:moveTo>
                        <a:pt x="115" y="177"/>
                      </a:moveTo>
                      <a:cubicBezTo>
                        <a:pt x="227" y="177"/>
                        <a:pt x="228" y="0"/>
                        <a:pt x="115" y="0"/>
                      </a:cubicBezTo>
                      <a:cubicBezTo>
                        <a:pt x="1" y="0"/>
                        <a:pt x="1" y="177"/>
                        <a:pt x="115"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8"/>
                <p:cNvSpPr/>
                <p:nvPr/>
              </p:nvSpPr>
              <p:spPr>
                <a:xfrm>
                  <a:off x="12235211" y="3001366"/>
                  <a:ext cx="20369" cy="15935"/>
                </a:xfrm>
                <a:custGeom>
                  <a:avLst/>
                  <a:gdLst/>
                  <a:ahLst/>
                  <a:cxnLst/>
                  <a:rect l="l" t="t" r="r" b="b"/>
                  <a:pathLst>
                    <a:path w="170" h="133" extrusionOk="0">
                      <a:moveTo>
                        <a:pt x="85" y="133"/>
                      </a:moveTo>
                      <a:cubicBezTo>
                        <a:pt x="169" y="133"/>
                        <a:pt x="169" y="1"/>
                        <a:pt x="85" y="1"/>
                      </a:cubicBezTo>
                      <a:cubicBezTo>
                        <a:pt x="0" y="2"/>
                        <a:pt x="0"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8"/>
                <p:cNvSpPr/>
                <p:nvPr/>
              </p:nvSpPr>
              <p:spPr>
                <a:xfrm>
                  <a:off x="12283975" y="2916897"/>
                  <a:ext cx="27917" cy="21567"/>
                </a:xfrm>
                <a:custGeom>
                  <a:avLst/>
                  <a:gdLst/>
                  <a:ahLst/>
                  <a:cxnLst/>
                  <a:rect l="l" t="t" r="r" b="b"/>
                  <a:pathLst>
                    <a:path w="233" h="180" extrusionOk="0">
                      <a:moveTo>
                        <a:pt x="116" y="180"/>
                      </a:moveTo>
                      <a:cubicBezTo>
                        <a:pt x="232" y="180"/>
                        <a:pt x="232" y="0"/>
                        <a:pt x="116" y="0"/>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8"/>
                <p:cNvSpPr/>
                <p:nvPr/>
              </p:nvSpPr>
              <p:spPr>
                <a:xfrm>
                  <a:off x="12364011" y="2956436"/>
                  <a:ext cx="31392" cy="24322"/>
                </a:xfrm>
                <a:custGeom>
                  <a:avLst/>
                  <a:gdLst/>
                  <a:ahLst/>
                  <a:cxnLst/>
                  <a:rect l="l" t="t" r="r" b="b"/>
                  <a:pathLst>
                    <a:path w="262" h="203" extrusionOk="0">
                      <a:moveTo>
                        <a:pt x="132" y="203"/>
                      </a:moveTo>
                      <a:cubicBezTo>
                        <a:pt x="262" y="203"/>
                        <a:pt x="262" y="0"/>
                        <a:pt x="132" y="0"/>
                      </a:cubicBezTo>
                      <a:cubicBezTo>
                        <a:pt x="1" y="0"/>
                        <a:pt x="0" y="203"/>
                        <a:pt x="132"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8"/>
                <p:cNvSpPr/>
                <p:nvPr/>
              </p:nvSpPr>
              <p:spPr>
                <a:xfrm>
                  <a:off x="12444767" y="2797920"/>
                  <a:ext cx="33309" cy="26000"/>
                </a:xfrm>
                <a:custGeom>
                  <a:avLst/>
                  <a:gdLst/>
                  <a:ahLst/>
                  <a:cxnLst/>
                  <a:rect l="l" t="t" r="r" b="b"/>
                  <a:pathLst>
                    <a:path w="278" h="217" extrusionOk="0">
                      <a:moveTo>
                        <a:pt x="139" y="216"/>
                      </a:moveTo>
                      <a:cubicBezTo>
                        <a:pt x="277" y="216"/>
                        <a:pt x="277" y="2"/>
                        <a:pt x="139" y="2"/>
                      </a:cubicBezTo>
                      <a:cubicBezTo>
                        <a:pt x="2" y="1"/>
                        <a:pt x="1" y="216"/>
                        <a:pt x="139"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8"/>
                <p:cNvSpPr/>
                <p:nvPr/>
              </p:nvSpPr>
              <p:spPr>
                <a:xfrm>
                  <a:off x="12799898" y="3245430"/>
                  <a:ext cx="23843" cy="18571"/>
                </a:xfrm>
                <a:custGeom>
                  <a:avLst/>
                  <a:gdLst/>
                  <a:ahLst/>
                  <a:cxnLst/>
                  <a:rect l="l" t="t" r="r" b="b"/>
                  <a:pathLst>
                    <a:path w="199" h="155" extrusionOk="0">
                      <a:moveTo>
                        <a:pt x="100" y="154"/>
                      </a:moveTo>
                      <a:cubicBezTo>
                        <a:pt x="199" y="154"/>
                        <a:pt x="199" y="0"/>
                        <a:pt x="100" y="0"/>
                      </a:cubicBezTo>
                      <a:cubicBezTo>
                        <a:pt x="0" y="0"/>
                        <a:pt x="0" y="154"/>
                        <a:pt x="100"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8"/>
                <p:cNvSpPr/>
                <p:nvPr/>
              </p:nvSpPr>
              <p:spPr>
                <a:xfrm>
                  <a:off x="12786239" y="3071938"/>
                  <a:ext cx="51281" cy="50083"/>
                </a:xfrm>
                <a:custGeom>
                  <a:avLst/>
                  <a:gdLst/>
                  <a:ahLst/>
                  <a:cxnLst/>
                  <a:rect l="l" t="t" r="r" b="b"/>
                  <a:pathLst>
                    <a:path w="428" h="418" extrusionOk="0">
                      <a:moveTo>
                        <a:pt x="214" y="418"/>
                      </a:moveTo>
                      <a:cubicBezTo>
                        <a:pt x="323" y="418"/>
                        <a:pt x="427" y="321"/>
                        <a:pt x="422" y="209"/>
                      </a:cubicBezTo>
                      <a:cubicBezTo>
                        <a:pt x="417" y="95"/>
                        <a:pt x="332" y="0"/>
                        <a:pt x="214" y="0"/>
                      </a:cubicBezTo>
                      <a:cubicBezTo>
                        <a:pt x="105" y="0"/>
                        <a:pt x="0" y="97"/>
                        <a:pt x="6" y="209"/>
                      </a:cubicBezTo>
                      <a:cubicBezTo>
                        <a:pt x="10" y="323"/>
                        <a:pt x="96" y="418"/>
                        <a:pt x="214" y="4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8"/>
                <p:cNvSpPr/>
                <p:nvPr/>
              </p:nvSpPr>
              <p:spPr>
                <a:xfrm>
                  <a:off x="12869510" y="2894611"/>
                  <a:ext cx="24682" cy="19290"/>
                </a:xfrm>
                <a:custGeom>
                  <a:avLst/>
                  <a:gdLst/>
                  <a:ahLst/>
                  <a:cxnLst/>
                  <a:rect l="l" t="t" r="r" b="b"/>
                  <a:pathLst>
                    <a:path w="206" h="161" extrusionOk="0">
                      <a:moveTo>
                        <a:pt x="103" y="161"/>
                      </a:moveTo>
                      <a:cubicBezTo>
                        <a:pt x="206" y="161"/>
                        <a:pt x="206" y="2"/>
                        <a:pt x="103" y="2"/>
                      </a:cubicBezTo>
                      <a:cubicBezTo>
                        <a:pt x="0" y="1"/>
                        <a:pt x="0"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8"/>
                <p:cNvSpPr/>
                <p:nvPr/>
              </p:nvSpPr>
              <p:spPr>
                <a:xfrm>
                  <a:off x="12840036" y="2767487"/>
                  <a:ext cx="23244" cy="28276"/>
                </a:xfrm>
                <a:custGeom>
                  <a:avLst/>
                  <a:gdLst/>
                  <a:ahLst/>
                  <a:cxnLst/>
                  <a:rect l="l" t="t" r="r" b="b"/>
                  <a:pathLst>
                    <a:path w="194" h="236" extrusionOk="0">
                      <a:moveTo>
                        <a:pt x="45" y="57"/>
                      </a:moveTo>
                      <a:cubicBezTo>
                        <a:pt x="36" y="65"/>
                        <a:pt x="29" y="75"/>
                        <a:pt x="21" y="82"/>
                      </a:cubicBezTo>
                      <a:cubicBezTo>
                        <a:pt x="1" y="103"/>
                        <a:pt x="1" y="134"/>
                        <a:pt x="21" y="155"/>
                      </a:cubicBezTo>
                      <a:cubicBezTo>
                        <a:pt x="29" y="162"/>
                        <a:pt x="36" y="172"/>
                        <a:pt x="45" y="180"/>
                      </a:cubicBezTo>
                      <a:cubicBezTo>
                        <a:pt x="98" y="236"/>
                        <a:pt x="194" y="192"/>
                        <a:pt x="194" y="118"/>
                      </a:cubicBezTo>
                      <a:cubicBezTo>
                        <a:pt x="194" y="45"/>
                        <a:pt x="96" y="1"/>
                        <a:pt x="45" y="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8"/>
                <p:cNvSpPr/>
                <p:nvPr/>
              </p:nvSpPr>
              <p:spPr>
                <a:xfrm>
                  <a:off x="12817990" y="2860464"/>
                  <a:ext cx="22645" cy="17493"/>
                </a:xfrm>
                <a:custGeom>
                  <a:avLst/>
                  <a:gdLst/>
                  <a:ahLst/>
                  <a:cxnLst/>
                  <a:rect l="l" t="t" r="r" b="b"/>
                  <a:pathLst>
                    <a:path w="189" h="146" extrusionOk="0">
                      <a:moveTo>
                        <a:pt x="95" y="145"/>
                      </a:moveTo>
                      <a:cubicBezTo>
                        <a:pt x="189" y="145"/>
                        <a:pt x="189" y="1"/>
                        <a:pt x="95" y="1"/>
                      </a:cubicBezTo>
                      <a:cubicBezTo>
                        <a:pt x="2" y="1"/>
                        <a:pt x="0" y="145"/>
                        <a:pt x="95"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8"/>
                <p:cNvSpPr/>
                <p:nvPr/>
              </p:nvSpPr>
              <p:spPr>
                <a:xfrm>
                  <a:off x="12304583" y="3141191"/>
                  <a:ext cx="21687" cy="16894"/>
                </a:xfrm>
                <a:custGeom>
                  <a:avLst/>
                  <a:gdLst/>
                  <a:ahLst/>
                  <a:cxnLst/>
                  <a:rect l="l" t="t" r="r" b="b"/>
                  <a:pathLst>
                    <a:path w="181" h="141" extrusionOk="0">
                      <a:moveTo>
                        <a:pt x="91" y="140"/>
                      </a:moveTo>
                      <a:cubicBezTo>
                        <a:pt x="181" y="140"/>
                        <a:pt x="181" y="0"/>
                        <a:pt x="91" y="0"/>
                      </a:cubicBezTo>
                      <a:cubicBezTo>
                        <a:pt x="0" y="0"/>
                        <a:pt x="0" y="140"/>
                        <a:pt x="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8"/>
                <p:cNvSpPr/>
                <p:nvPr/>
              </p:nvSpPr>
              <p:spPr>
                <a:xfrm>
                  <a:off x="12564462" y="3209126"/>
                  <a:ext cx="27677" cy="21207"/>
                </a:xfrm>
                <a:custGeom>
                  <a:avLst/>
                  <a:gdLst/>
                  <a:ahLst/>
                  <a:cxnLst/>
                  <a:rect l="l" t="t" r="r" b="b"/>
                  <a:pathLst>
                    <a:path w="231" h="177" extrusionOk="0">
                      <a:moveTo>
                        <a:pt x="116" y="177"/>
                      </a:moveTo>
                      <a:cubicBezTo>
                        <a:pt x="228" y="177"/>
                        <a:pt x="231" y="0"/>
                        <a:pt x="116" y="0"/>
                      </a:cubicBezTo>
                      <a:cubicBezTo>
                        <a:pt x="1" y="0"/>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8"/>
                <p:cNvSpPr/>
                <p:nvPr/>
              </p:nvSpPr>
              <p:spPr>
                <a:xfrm>
                  <a:off x="12627724" y="3218591"/>
                  <a:ext cx="17733" cy="13779"/>
                </a:xfrm>
                <a:custGeom>
                  <a:avLst/>
                  <a:gdLst/>
                  <a:ahLst/>
                  <a:cxnLst/>
                  <a:rect l="l" t="t" r="r" b="b"/>
                  <a:pathLst>
                    <a:path w="148" h="115" extrusionOk="0">
                      <a:moveTo>
                        <a:pt x="74" y="114"/>
                      </a:moveTo>
                      <a:cubicBezTo>
                        <a:pt x="148" y="114"/>
                        <a:pt x="148" y="1"/>
                        <a:pt x="74" y="1"/>
                      </a:cubicBezTo>
                      <a:cubicBezTo>
                        <a:pt x="1" y="1"/>
                        <a:pt x="1" y="114"/>
                        <a:pt x="74"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8"/>
                <p:cNvSpPr/>
                <p:nvPr/>
              </p:nvSpPr>
              <p:spPr>
                <a:xfrm>
                  <a:off x="12581475" y="3031919"/>
                  <a:ext cx="17014" cy="13299"/>
                </a:xfrm>
                <a:custGeom>
                  <a:avLst/>
                  <a:gdLst/>
                  <a:ahLst/>
                  <a:cxnLst/>
                  <a:rect l="l" t="t" r="r" b="b"/>
                  <a:pathLst>
                    <a:path w="142" h="111" extrusionOk="0">
                      <a:moveTo>
                        <a:pt x="71" y="111"/>
                      </a:moveTo>
                      <a:cubicBezTo>
                        <a:pt x="141" y="111"/>
                        <a:pt x="141" y="3"/>
                        <a:pt x="71" y="3"/>
                      </a:cubicBezTo>
                      <a:cubicBezTo>
                        <a:pt x="1" y="1"/>
                        <a:pt x="1" y="111"/>
                        <a:pt x="71" y="1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8"/>
                <p:cNvSpPr/>
                <p:nvPr/>
              </p:nvSpPr>
              <p:spPr>
                <a:xfrm>
                  <a:off x="12683797" y="2819607"/>
                  <a:ext cx="22405" cy="17613"/>
                </a:xfrm>
                <a:custGeom>
                  <a:avLst/>
                  <a:gdLst/>
                  <a:ahLst/>
                  <a:cxnLst/>
                  <a:rect l="l" t="t" r="r" b="b"/>
                  <a:pathLst>
                    <a:path w="187" h="147" extrusionOk="0">
                      <a:moveTo>
                        <a:pt x="94" y="147"/>
                      </a:moveTo>
                      <a:cubicBezTo>
                        <a:pt x="187" y="147"/>
                        <a:pt x="187" y="1"/>
                        <a:pt x="94" y="1"/>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827" name="Google Shape;6827;p8"/>
          <p:cNvSpPr txBox="1">
            <a:spLocks noGrp="1"/>
          </p:cNvSpPr>
          <p:nvPr>
            <p:ph type="title"/>
          </p:nvPr>
        </p:nvSpPr>
        <p:spPr>
          <a:xfrm>
            <a:off x="1810100" y="1518513"/>
            <a:ext cx="5523600" cy="2106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6828" name="Google Shape;6828;p8"/>
          <p:cNvSpPr/>
          <p:nvPr/>
        </p:nvSpPr>
        <p:spPr>
          <a:xfrm flipH="1">
            <a:off x="533654" y="4345520"/>
            <a:ext cx="88600" cy="69308"/>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8"/>
          <p:cNvSpPr/>
          <p:nvPr/>
        </p:nvSpPr>
        <p:spPr>
          <a:xfrm>
            <a:off x="7839887" y="-254761"/>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8"/>
          <p:cNvSpPr/>
          <p:nvPr/>
        </p:nvSpPr>
        <p:spPr>
          <a:xfrm>
            <a:off x="7649401" y="2540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8"/>
          <p:cNvSpPr/>
          <p:nvPr/>
        </p:nvSpPr>
        <p:spPr>
          <a:xfrm>
            <a:off x="8693476" y="7342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2" name="Google Shape;6832;p8"/>
          <p:cNvGrpSpPr/>
          <p:nvPr/>
        </p:nvGrpSpPr>
        <p:grpSpPr>
          <a:xfrm>
            <a:off x="5951334" y="4537131"/>
            <a:ext cx="315604" cy="283088"/>
            <a:chOff x="9122209" y="4733906"/>
            <a:chExt cx="315604" cy="283088"/>
          </a:xfrm>
        </p:grpSpPr>
        <p:sp>
          <p:nvSpPr>
            <p:cNvPr id="6833" name="Google Shape;6833;p8"/>
            <p:cNvSpPr/>
            <p:nvPr/>
          </p:nvSpPr>
          <p:spPr>
            <a:xfrm>
              <a:off x="9122209" y="4733906"/>
              <a:ext cx="315604" cy="283088"/>
            </a:xfrm>
            <a:custGeom>
              <a:avLst/>
              <a:gdLst/>
              <a:ahLst/>
              <a:cxnLst/>
              <a:rect l="l" t="t" r="r" b="b"/>
              <a:pathLst>
                <a:path w="670" h="601" extrusionOk="0">
                  <a:moveTo>
                    <a:pt x="367" y="1"/>
                  </a:moveTo>
                  <a:cubicBezTo>
                    <a:pt x="313" y="1"/>
                    <a:pt x="241" y="31"/>
                    <a:pt x="201" y="45"/>
                  </a:cubicBezTo>
                  <a:lnTo>
                    <a:pt x="190" y="48"/>
                  </a:lnTo>
                  <a:cubicBezTo>
                    <a:pt x="163" y="57"/>
                    <a:pt x="135" y="66"/>
                    <a:pt x="116" y="84"/>
                  </a:cubicBezTo>
                  <a:cubicBezTo>
                    <a:pt x="58" y="138"/>
                    <a:pt x="91" y="246"/>
                    <a:pt x="39" y="306"/>
                  </a:cubicBezTo>
                  <a:cubicBezTo>
                    <a:pt x="25" y="323"/>
                    <a:pt x="1" y="342"/>
                    <a:pt x="10" y="363"/>
                  </a:cubicBezTo>
                  <a:cubicBezTo>
                    <a:pt x="13" y="370"/>
                    <a:pt x="20" y="374"/>
                    <a:pt x="25" y="379"/>
                  </a:cubicBezTo>
                  <a:cubicBezTo>
                    <a:pt x="96" y="440"/>
                    <a:pt x="165" y="500"/>
                    <a:pt x="237" y="561"/>
                  </a:cubicBezTo>
                  <a:cubicBezTo>
                    <a:pt x="252" y="574"/>
                    <a:pt x="265" y="587"/>
                    <a:pt x="284" y="594"/>
                  </a:cubicBezTo>
                  <a:cubicBezTo>
                    <a:pt x="296" y="598"/>
                    <a:pt x="307" y="600"/>
                    <a:pt x="319" y="600"/>
                  </a:cubicBezTo>
                  <a:cubicBezTo>
                    <a:pt x="355" y="600"/>
                    <a:pt x="391" y="583"/>
                    <a:pt x="423" y="565"/>
                  </a:cubicBezTo>
                  <a:cubicBezTo>
                    <a:pt x="447" y="553"/>
                    <a:pt x="470" y="541"/>
                    <a:pt x="486" y="521"/>
                  </a:cubicBezTo>
                  <a:cubicBezTo>
                    <a:pt x="500" y="504"/>
                    <a:pt x="507" y="484"/>
                    <a:pt x="515" y="465"/>
                  </a:cubicBezTo>
                  <a:cubicBezTo>
                    <a:pt x="547" y="395"/>
                    <a:pt x="587" y="330"/>
                    <a:pt x="637" y="270"/>
                  </a:cubicBezTo>
                  <a:cubicBezTo>
                    <a:pt x="649" y="254"/>
                    <a:pt x="664" y="238"/>
                    <a:pt x="666" y="217"/>
                  </a:cubicBezTo>
                  <a:cubicBezTo>
                    <a:pt x="669" y="195"/>
                    <a:pt x="659" y="175"/>
                    <a:pt x="648" y="154"/>
                  </a:cubicBezTo>
                  <a:cubicBezTo>
                    <a:pt x="642" y="142"/>
                    <a:pt x="635" y="131"/>
                    <a:pt x="631" y="120"/>
                  </a:cubicBezTo>
                  <a:cubicBezTo>
                    <a:pt x="628" y="110"/>
                    <a:pt x="619" y="103"/>
                    <a:pt x="609" y="103"/>
                  </a:cubicBezTo>
                  <a:cubicBezTo>
                    <a:pt x="607" y="103"/>
                    <a:pt x="606" y="103"/>
                    <a:pt x="605" y="103"/>
                  </a:cubicBezTo>
                  <a:cubicBezTo>
                    <a:pt x="594" y="104"/>
                    <a:pt x="583" y="104"/>
                    <a:pt x="572" y="104"/>
                  </a:cubicBezTo>
                  <a:cubicBezTo>
                    <a:pt x="554" y="104"/>
                    <a:pt x="535" y="103"/>
                    <a:pt x="517" y="99"/>
                  </a:cubicBezTo>
                  <a:cubicBezTo>
                    <a:pt x="482" y="90"/>
                    <a:pt x="448" y="68"/>
                    <a:pt x="433" y="35"/>
                  </a:cubicBezTo>
                  <a:cubicBezTo>
                    <a:pt x="422" y="10"/>
                    <a:pt x="397"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8"/>
            <p:cNvSpPr/>
            <p:nvPr/>
          </p:nvSpPr>
          <p:spPr>
            <a:xfrm>
              <a:off x="9122209" y="4754631"/>
              <a:ext cx="315604" cy="262362"/>
            </a:xfrm>
            <a:custGeom>
              <a:avLst/>
              <a:gdLst/>
              <a:ahLst/>
              <a:cxnLst/>
              <a:rect l="l" t="t" r="r" b="b"/>
              <a:pathLst>
                <a:path w="670" h="557" extrusionOk="0">
                  <a:moveTo>
                    <a:pt x="201" y="1"/>
                  </a:moveTo>
                  <a:lnTo>
                    <a:pt x="190" y="4"/>
                  </a:lnTo>
                  <a:cubicBezTo>
                    <a:pt x="163" y="13"/>
                    <a:pt x="135" y="22"/>
                    <a:pt x="116" y="40"/>
                  </a:cubicBezTo>
                  <a:cubicBezTo>
                    <a:pt x="58" y="94"/>
                    <a:pt x="91" y="202"/>
                    <a:pt x="39" y="262"/>
                  </a:cubicBezTo>
                  <a:cubicBezTo>
                    <a:pt x="25" y="279"/>
                    <a:pt x="1" y="298"/>
                    <a:pt x="10" y="319"/>
                  </a:cubicBezTo>
                  <a:cubicBezTo>
                    <a:pt x="13" y="326"/>
                    <a:pt x="20" y="330"/>
                    <a:pt x="25" y="335"/>
                  </a:cubicBezTo>
                  <a:cubicBezTo>
                    <a:pt x="96" y="396"/>
                    <a:pt x="165" y="456"/>
                    <a:pt x="237" y="517"/>
                  </a:cubicBezTo>
                  <a:cubicBezTo>
                    <a:pt x="252" y="530"/>
                    <a:pt x="265" y="543"/>
                    <a:pt x="284" y="550"/>
                  </a:cubicBezTo>
                  <a:cubicBezTo>
                    <a:pt x="296" y="554"/>
                    <a:pt x="307" y="556"/>
                    <a:pt x="319" y="556"/>
                  </a:cubicBezTo>
                  <a:cubicBezTo>
                    <a:pt x="355" y="556"/>
                    <a:pt x="391" y="539"/>
                    <a:pt x="423" y="521"/>
                  </a:cubicBezTo>
                  <a:cubicBezTo>
                    <a:pt x="447" y="509"/>
                    <a:pt x="470" y="497"/>
                    <a:pt x="486" y="477"/>
                  </a:cubicBezTo>
                  <a:cubicBezTo>
                    <a:pt x="500" y="460"/>
                    <a:pt x="507" y="440"/>
                    <a:pt x="515" y="421"/>
                  </a:cubicBezTo>
                  <a:cubicBezTo>
                    <a:pt x="547" y="351"/>
                    <a:pt x="587" y="286"/>
                    <a:pt x="637" y="226"/>
                  </a:cubicBezTo>
                  <a:cubicBezTo>
                    <a:pt x="649" y="210"/>
                    <a:pt x="664" y="194"/>
                    <a:pt x="666" y="173"/>
                  </a:cubicBezTo>
                  <a:cubicBezTo>
                    <a:pt x="669" y="151"/>
                    <a:pt x="659" y="131"/>
                    <a:pt x="646" y="111"/>
                  </a:cubicBezTo>
                  <a:cubicBezTo>
                    <a:pt x="613" y="157"/>
                    <a:pt x="582" y="203"/>
                    <a:pt x="549" y="250"/>
                  </a:cubicBezTo>
                  <a:cubicBezTo>
                    <a:pt x="535" y="268"/>
                    <a:pt x="517" y="290"/>
                    <a:pt x="493" y="290"/>
                  </a:cubicBezTo>
                  <a:cubicBezTo>
                    <a:pt x="478" y="290"/>
                    <a:pt x="463" y="281"/>
                    <a:pt x="448" y="281"/>
                  </a:cubicBezTo>
                  <a:cubicBezTo>
                    <a:pt x="446" y="281"/>
                    <a:pt x="443" y="281"/>
                    <a:pt x="440" y="281"/>
                  </a:cubicBezTo>
                  <a:cubicBezTo>
                    <a:pt x="424" y="284"/>
                    <a:pt x="414" y="303"/>
                    <a:pt x="403" y="315"/>
                  </a:cubicBezTo>
                  <a:cubicBezTo>
                    <a:pt x="385" y="335"/>
                    <a:pt x="360" y="345"/>
                    <a:pt x="335" y="345"/>
                  </a:cubicBezTo>
                  <a:cubicBezTo>
                    <a:pt x="322" y="345"/>
                    <a:pt x="308" y="342"/>
                    <a:pt x="296" y="336"/>
                  </a:cubicBezTo>
                  <a:cubicBezTo>
                    <a:pt x="260" y="320"/>
                    <a:pt x="239" y="279"/>
                    <a:pt x="244" y="241"/>
                  </a:cubicBezTo>
                  <a:cubicBezTo>
                    <a:pt x="248" y="221"/>
                    <a:pt x="256" y="200"/>
                    <a:pt x="245" y="183"/>
                  </a:cubicBezTo>
                  <a:cubicBezTo>
                    <a:pt x="200" y="113"/>
                    <a:pt x="177" y="62"/>
                    <a:pt x="20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8"/>
            <p:cNvSpPr/>
            <p:nvPr/>
          </p:nvSpPr>
          <p:spPr>
            <a:xfrm>
              <a:off x="9266820" y="4793256"/>
              <a:ext cx="20255" cy="17428"/>
            </a:xfrm>
            <a:custGeom>
              <a:avLst/>
              <a:gdLst/>
              <a:ahLst/>
              <a:cxnLst/>
              <a:rect l="l" t="t" r="r" b="b"/>
              <a:pathLst>
                <a:path w="43" h="37" extrusionOk="0">
                  <a:moveTo>
                    <a:pt x="22" y="0"/>
                  </a:moveTo>
                  <a:cubicBezTo>
                    <a:pt x="17" y="0"/>
                    <a:pt x="12" y="2"/>
                    <a:pt x="9" y="6"/>
                  </a:cubicBezTo>
                  <a:cubicBezTo>
                    <a:pt x="1" y="16"/>
                    <a:pt x="6" y="33"/>
                    <a:pt x="19" y="36"/>
                  </a:cubicBezTo>
                  <a:lnTo>
                    <a:pt x="21" y="36"/>
                  </a:lnTo>
                  <a:cubicBezTo>
                    <a:pt x="21" y="36"/>
                    <a:pt x="22" y="36"/>
                    <a:pt x="22" y="36"/>
                  </a:cubicBezTo>
                  <a:cubicBezTo>
                    <a:pt x="35" y="36"/>
                    <a:pt x="43" y="25"/>
                    <a:pt x="40" y="15"/>
                  </a:cubicBezTo>
                  <a:cubicBezTo>
                    <a:pt x="40" y="13"/>
                    <a:pt x="40" y="13"/>
                    <a:pt x="38" y="12"/>
                  </a:cubicBezTo>
                  <a:cubicBezTo>
                    <a:pt x="36" y="4"/>
                    <a:pt x="29"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8"/>
            <p:cNvSpPr/>
            <p:nvPr/>
          </p:nvSpPr>
          <p:spPr>
            <a:xfrm>
              <a:off x="9316751" y="4826228"/>
              <a:ext cx="29205" cy="26378"/>
            </a:xfrm>
            <a:custGeom>
              <a:avLst/>
              <a:gdLst/>
              <a:ahLst/>
              <a:cxnLst/>
              <a:rect l="l" t="t" r="r" b="b"/>
              <a:pathLst>
                <a:path w="62" h="56" extrusionOk="0">
                  <a:moveTo>
                    <a:pt x="31" y="0"/>
                  </a:moveTo>
                  <a:cubicBezTo>
                    <a:pt x="19" y="0"/>
                    <a:pt x="7" y="11"/>
                    <a:pt x="3" y="23"/>
                  </a:cubicBezTo>
                  <a:cubicBezTo>
                    <a:pt x="0" y="33"/>
                    <a:pt x="5" y="44"/>
                    <a:pt x="15" y="50"/>
                  </a:cubicBezTo>
                  <a:cubicBezTo>
                    <a:pt x="20" y="54"/>
                    <a:pt x="25" y="55"/>
                    <a:pt x="30" y="55"/>
                  </a:cubicBezTo>
                  <a:cubicBezTo>
                    <a:pt x="40" y="55"/>
                    <a:pt x="49" y="50"/>
                    <a:pt x="55" y="40"/>
                  </a:cubicBezTo>
                  <a:cubicBezTo>
                    <a:pt x="61" y="26"/>
                    <a:pt x="55" y="10"/>
                    <a:pt x="41" y="3"/>
                  </a:cubicBezTo>
                  <a:cubicBezTo>
                    <a:pt x="38" y="1"/>
                    <a:pt x="34"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8"/>
            <p:cNvSpPr/>
            <p:nvPr/>
          </p:nvSpPr>
          <p:spPr>
            <a:xfrm>
              <a:off x="9272944" y="4877099"/>
              <a:ext cx="19784" cy="14602"/>
            </a:xfrm>
            <a:custGeom>
              <a:avLst/>
              <a:gdLst/>
              <a:ahLst/>
              <a:cxnLst/>
              <a:rect l="l" t="t" r="r" b="b"/>
              <a:pathLst>
                <a:path w="42" h="31" extrusionOk="0">
                  <a:moveTo>
                    <a:pt x="22" y="0"/>
                  </a:moveTo>
                  <a:cubicBezTo>
                    <a:pt x="21" y="0"/>
                    <a:pt x="20" y="0"/>
                    <a:pt x="19" y="0"/>
                  </a:cubicBezTo>
                  <a:cubicBezTo>
                    <a:pt x="1" y="1"/>
                    <a:pt x="2" y="31"/>
                    <a:pt x="21" y="31"/>
                  </a:cubicBezTo>
                  <a:cubicBezTo>
                    <a:pt x="22" y="31"/>
                    <a:pt x="22" y="31"/>
                    <a:pt x="22" y="31"/>
                  </a:cubicBezTo>
                  <a:cubicBezTo>
                    <a:pt x="42" y="29"/>
                    <a:pt x="40"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8"/>
            <p:cNvSpPr/>
            <p:nvPr/>
          </p:nvSpPr>
          <p:spPr>
            <a:xfrm>
              <a:off x="9271060" y="4836590"/>
              <a:ext cx="20726" cy="16957"/>
            </a:xfrm>
            <a:custGeom>
              <a:avLst/>
              <a:gdLst/>
              <a:ahLst/>
              <a:cxnLst/>
              <a:rect l="l" t="t" r="r" b="b"/>
              <a:pathLst>
                <a:path w="44" h="36" extrusionOk="0">
                  <a:moveTo>
                    <a:pt x="22" y="1"/>
                  </a:moveTo>
                  <a:cubicBezTo>
                    <a:pt x="18" y="1"/>
                    <a:pt x="14" y="3"/>
                    <a:pt x="11" y="6"/>
                  </a:cubicBezTo>
                  <a:cubicBezTo>
                    <a:pt x="11" y="7"/>
                    <a:pt x="10" y="7"/>
                    <a:pt x="10" y="8"/>
                  </a:cubicBezTo>
                  <a:cubicBezTo>
                    <a:pt x="0" y="19"/>
                    <a:pt x="10" y="36"/>
                    <a:pt x="22" y="36"/>
                  </a:cubicBezTo>
                  <a:cubicBezTo>
                    <a:pt x="38" y="34"/>
                    <a:pt x="43" y="15"/>
                    <a:pt x="33" y="6"/>
                  </a:cubicBezTo>
                  <a:cubicBezTo>
                    <a:pt x="32" y="6"/>
                    <a:pt x="32" y="4"/>
                    <a:pt x="31" y="4"/>
                  </a:cubicBezTo>
                  <a:cubicBezTo>
                    <a:pt x="28" y="2"/>
                    <a:pt x="25"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8"/>
            <p:cNvSpPr/>
            <p:nvPr/>
          </p:nvSpPr>
          <p:spPr>
            <a:xfrm>
              <a:off x="9280952" y="4752747"/>
              <a:ext cx="26850" cy="23080"/>
            </a:xfrm>
            <a:custGeom>
              <a:avLst/>
              <a:gdLst/>
              <a:ahLst/>
              <a:cxnLst/>
              <a:rect l="l" t="t" r="r" b="b"/>
              <a:pathLst>
                <a:path w="57" h="49" extrusionOk="0">
                  <a:moveTo>
                    <a:pt x="25" y="1"/>
                  </a:moveTo>
                  <a:cubicBezTo>
                    <a:pt x="24" y="1"/>
                    <a:pt x="24" y="1"/>
                    <a:pt x="23" y="1"/>
                  </a:cubicBezTo>
                  <a:lnTo>
                    <a:pt x="20" y="1"/>
                  </a:lnTo>
                  <a:cubicBezTo>
                    <a:pt x="10" y="1"/>
                    <a:pt x="0" y="12"/>
                    <a:pt x="1" y="23"/>
                  </a:cubicBezTo>
                  <a:lnTo>
                    <a:pt x="1" y="27"/>
                  </a:lnTo>
                  <a:cubicBezTo>
                    <a:pt x="2" y="37"/>
                    <a:pt x="8" y="44"/>
                    <a:pt x="17" y="48"/>
                  </a:cubicBezTo>
                  <a:cubicBezTo>
                    <a:pt x="19" y="49"/>
                    <a:pt x="22" y="49"/>
                    <a:pt x="24" y="49"/>
                  </a:cubicBezTo>
                  <a:cubicBezTo>
                    <a:pt x="31" y="49"/>
                    <a:pt x="38" y="47"/>
                    <a:pt x="42" y="42"/>
                  </a:cubicBezTo>
                  <a:cubicBezTo>
                    <a:pt x="57" y="23"/>
                    <a:pt x="45"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8"/>
            <p:cNvSpPr/>
            <p:nvPr/>
          </p:nvSpPr>
          <p:spPr>
            <a:xfrm>
              <a:off x="9325701" y="4797495"/>
              <a:ext cx="11776" cy="8950"/>
            </a:xfrm>
            <a:custGeom>
              <a:avLst/>
              <a:gdLst/>
              <a:ahLst/>
              <a:cxnLst/>
              <a:rect l="l" t="t" r="r" b="b"/>
              <a:pathLst>
                <a:path w="25" h="19" extrusionOk="0">
                  <a:moveTo>
                    <a:pt x="13" y="1"/>
                  </a:moveTo>
                  <a:cubicBezTo>
                    <a:pt x="12" y="1"/>
                    <a:pt x="12" y="1"/>
                    <a:pt x="12" y="1"/>
                  </a:cubicBezTo>
                  <a:cubicBezTo>
                    <a:pt x="1" y="1"/>
                    <a:pt x="1" y="19"/>
                    <a:pt x="11" y="19"/>
                  </a:cubicBezTo>
                  <a:cubicBezTo>
                    <a:pt x="12" y="19"/>
                    <a:pt x="12" y="19"/>
                    <a:pt x="13" y="19"/>
                  </a:cubicBezTo>
                  <a:cubicBezTo>
                    <a:pt x="25" y="18"/>
                    <a:pt x="23"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8"/>
            <p:cNvSpPr/>
            <p:nvPr/>
          </p:nvSpPr>
          <p:spPr>
            <a:xfrm>
              <a:off x="9351138" y="4807858"/>
              <a:ext cx="12718" cy="9421"/>
            </a:xfrm>
            <a:custGeom>
              <a:avLst/>
              <a:gdLst/>
              <a:ahLst/>
              <a:cxnLst/>
              <a:rect l="l" t="t" r="r" b="b"/>
              <a:pathLst>
                <a:path w="27" h="20" extrusionOk="0">
                  <a:moveTo>
                    <a:pt x="14" y="1"/>
                  </a:moveTo>
                  <a:cubicBezTo>
                    <a:pt x="1" y="2"/>
                    <a:pt x="3" y="20"/>
                    <a:pt x="15" y="20"/>
                  </a:cubicBezTo>
                  <a:cubicBezTo>
                    <a:pt x="26" y="18"/>
                    <a:pt x="2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8"/>
            <p:cNvSpPr/>
            <p:nvPr/>
          </p:nvSpPr>
          <p:spPr>
            <a:xfrm>
              <a:off x="9345956" y="4854489"/>
              <a:ext cx="12247" cy="8950"/>
            </a:xfrm>
            <a:custGeom>
              <a:avLst/>
              <a:gdLst/>
              <a:ahLst/>
              <a:cxnLst/>
              <a:rect l="l" t="t" r="r" b="b"/>
              <a:pathLst>
                <a:path w="26" h="19" extrusionOk="0">
                  <a:moveTo>
                    <a:pt x="13" y="1"/>
                  </a:moveTo>
                  <a:cubicBezTo>
                    <a:pt x="13" y="1"/>
                    <a:pt x="12" y="1"/>
                    <a:pt x="12" y="1"/>
                  </a:cubicBezTo>
                  <a:cubicBezTo>
                    <a:pt x="1" y="2"/>
                    <a:pt x="1" y="19"/>
                    <a:pt x="12" y="19"/>
                  </a:cubicBezTo>
                  <a:cubicBezTo>
                    <a:pt x="13" y="19"/>
                    <a:pt x="13" y="19"/>
                    <a:pt x="14" y="19"/>
                  </a:cubicBezTo>
                  <a:cubicBezTo>
                    <a:pt x="25" y="18"/>
                    <a:pt x="25"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8"/>
            <p:cNvSpPr/>
            <p:nvPr/>
          </p:nvSpPr>
          <p:spPr>
            <a:xfrm>
              <a:off x="9362443" y="4821989"/>
              <a:ext cx="10834" cy="8007"/>
            </a:xfrm>
            <a:custGeom>
              <a:avLst/>
              <a:gdLst/>
              <a:ahLst/>
              <a:cxnLst/>
              <a:rect l="l" t="t" r="r" b="b"/>
              <a:pathLst>
                <a:path w="23" h="17" extrusionOk="0">
                  <a:moveTo>
                    <a:pt x="11" y="0"/>
                  </a:moveTo>
                  <a:cubicBezTo>
                    <a:pt x="0" y="1"/>
                    <a:pt x="1" y="16"/>
                    <a:pt x="11" y="16"/>
                  </a:cubicBezTo>
                  <a:cubicBezTo>
                    <a:pt x="11" y="16"/>
                    <a:pt x="11" y="16"/>
                    <a:pt x="12" y="16"/>
                  </a:cubicBezTo>
                  <a:cubicBezTo>
                    <a:pt x="22" y="14"/>
                    <a:pt x="21" y="0"/>
                    <a:pt x="1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8"/>
            <p:cNvSpPr/>
            <p:nvPr/>
          </p:nvSpPr>
          <p:spPr>
            <a:xfrm>
              <a:off x="9386937" y="4795611"/>
              <a:ext cx="10363" cy="7536"/>
            </a:xfrm>
            <a:custGeom>
              <a:avLst/>
              <a:gdLst/>
              <a:ahLst/>
              <a:cxnLst/>
              <a:rect l="l" t="t" r="r" b="b"/>
              <a:pathLst>
                <a:path w="22" h="16" extrusionOk="0">
                  <a:moveTo>
                    <a:pt x="12" y="0"/>
                  </a:moveTo>
                  <a:cubicBezTo>
                    <a:pt x="12" y="0"/>
                    <a:pt x="12" y="0"/>
                    <a:pt x="11" y="0"/>
                  </a:cubicBezTo>
                  <a:cubicBezTo>
                    <a:pt x="1" y="0"/>
                    <a:pt x="2" y="15"/>
                    <a:pt x="12" y="15"/>
                  </a:cubicBezTo>
                  <a:cubicBezTo>
                    <a:pt x="22" y="14"/>
                    <a:pt x="20"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8"/>
            <p:cNvSpPr/>
            <p:nvPr/>
          </p:nvSpPr>
          <p:spPr>
            <a:xfrm>
              <a:off x="9296967" y="4804560"/>
              <a:ext cx="17429" cy="13189"/>
            </a:xfrm>
            <a:custGeom>
              <a:avLst/>
              <a:gdLst/>
              <a:ahLst/>
              <a:cxnLst/>
              <a:rect l="l" t="t" r="r" b="b"/>
              <a:pathLst>
                <a:path w="37" h="28" extrusionOk="0">
                  <a:moveTo>
                    <a:pt x="20" y="0"/>
                  </a:moveTo>
                  <a:cubicBezTo>
                    <a:pt x="19" y="0"/>
                    <a:pt x="18" y="0"/>
                    <a:pt x="18" y="0"/>
                  </a:cubicBezTo>
                  <a:cubicBezTo>
                    <a:pt x="0" y="1"/>
                    <a:pt x="2" y="28"/>
                    <a:pt x="19" y="28"/>
                  </a:cubicBezTo>
                  <a:cubicBezTo>
                    <a:pt x="19" y="28"/>
                    <a:pt x="20" y="28"/>
                    <a:pt x="20" y="28"/>
                  </a:cubicBezTo>
                  <a:cubicBezTo>
                    <a:pt x="36" y="27"/>
                    <a:pt x="36" y="0"/>
                    <a:pt x="2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8"/>
            <p:cNvSpPr/>
            <p:nvPr/>
          </p:nvSpPr>
          <p:spPr>
            <a:xfrm>
              <a:off x="9245623" y="4786190"/>
              <a:ext cx="10834" cy="8007"/>
            </a:xfrm>
            <a:custGeom>
              <a:avLst/>
              <a:gdLst/>
              <a:ahLst/>
              <a:cxnLst/>
              <a:rect l="l" t="t" r="r" b="b"/>
              <a:pathLst>
                <a:path w="23" h="17" extrusionOk="0">
                  <a:moveTo>
                    <a:pt x="12" y="0"/>
                  </a:moveTo>
                  <a:cubicBezTo>
                    <a:pt x="11" y="0"/>
                    <a:pt x="11" y="0"/>
                    <a:pt x="11" y="0"/>
                  </a:cubicBezTo>
                  <a:cubicBezTo>
                    <a:pt x="1" y="2"/>
                    <a:pt x="1" y="16"/>
                    <a:pt x="10" y="16"/>
                  </a:cubicBezTo>
                  <a:cubicBezTo>
                    <a:pt x="11" y="16"/>
                    <a:pt x="11" y="16"/>
                    <a:pt x="12" y="16"/>
                  </a:cubicBezTo>
                  <a:cubicBezTo>
                    <a:pt x="22" y="15"/>
                    <a:pt x="21"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8"/>
            <p:cNvSpPr/>
            <p:nvPr/>
          </p:nvSpPr>
          <p:spPr>
            <a:xfrm>
              <a:off x="9229136" y="4764523"/>
              <a:ext cx="10363" cy="8007"/>
            </a:xfrm>
            <a:custGeom>
              <a:avLst/>
              <a:gdLst/>
              <a:ahLst/>
              <a:cxnLst/>
              <a:rect l="l" t="t" r="r" b="b"/>
              <a:pathLst>
                <a:path w="22" h="17" extrusionOk="0">
                  <a:moveTo>
                    <a:pt x="13" y="1"/>
                  </a:moveTo>
                  <a:cubicBezTo>
                    <a:pt x="12" y="1"/>
                    <a:pt x="12" y="1"/>
                    <a:pt x="11" y="1"/>
                  </a:cubicBezTo>
                  <a:cubicBezTo>
                    <a:pt x="1" y="1"/>
                    <a:pt x="1" y="17"/>
                    <a:pt x="11" y="17"/>
                  </a:cubicBezTo>
                  <a:cubicBezTo>
                    <a:pt x="11" y="17"/>
                    <a:pt x="12" y="17"/>
                    <a:pt x="12" y="17"/>
                  </a:cubicBezTo>
                  <a:cubicBezTo>
                    <a:pt x="22" y="15"/>
                    <a:pt x="22"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8"/>
            <p:cNvSpPr/>
            <p:nvPr/>
          </p:nvSpPr>
          <p:spPr>
            <a:xfrm>
              <a:off x="9239028" y="4806916"/>
              <a:ext cx="9421" cy="7065"/>
            </a:xfrm>
            <a:custGeom>
              <a:avLst/>
              <a:gdLst/>
              <a:ahLst/>
              <a:cxnLst/>
              <a:rect l="l" t="t" r="r" b="b"/>
              <a:pathLst>
                <a:path w="20" h="15" extrusionOk="0">
                  <a:moveTo>
                    <a:pt x="9" y="1"/>
                  </a:moveTo>
                  <a:cubicBezTo>
                    <a:pt x="0" y="2"/>
                    <a:pt x="0" y="15"/>
                    <a:pt x="8" y="15"/>
                  </a:cubicBezTo>
                  <a:cubicBezTo>
                    <a:pt x="9" y="15"/>
                    <a:pt x="9" y="14"/>
                    <a:pt x="10" y="14"/>
                  </a:cubicBezTo>
                  <a:cubicBezTo>
                    <a:pt x="20" y="13"/>
                    <a:pt x="17" y="1"/>
                    <a:pt x="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8"/>
            <p:cNvSpPr/>
            <p:nvPr/>
          </p:nvSpPr>
          <p:spPr>
            <a:xfrm>
              <a:off x="9247978" y="4859671"/>
              <a:ext cx="13189" cy="10363"/>
            </a:xfrm>
            <a:custGeom>
              <a:avLst/>
              <a:gdLst/>
              <a:ahLst/>
              <a:cxnLst/>
              <a:rect l="l" t="t" r="r" b="b"/>
              <a:pathLst>
                <a:path w="28" h="22" extrusionOk="0">
                  <a:moveTo>
                    <a:pt x="14" y="0"/>
                  </a:moveTo>
                  <a:cubicBezTo>
                    <a:pt x="14" y="0"/>
                    <a:pt x="14" y="0"/>
                    <a:pt x="13" y="0"/>
                  </a:cubicBezTo>
                  <a:cubicBezTo>
                    <a:pt x="1" y="1"/>
                    <a:pt x="2" y="22"/>
                    <a:pt x="13" y="22"/>
                  </a:cubicBezTo>
                  <a:cubicBezTo>
                    <a:pt x="14" y="22"/>
                    <a:pt x="14" y="22"/>
                    <a:pt x="14" y="22"/>
                  </a:cubicBezTo>
                  <a:cubicBezTo>
                    <a:pt x="28" y="20"/>
                    <a:pt x="27"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8"/>
            <p:cNvSpPr/>
            <p:nvPr/>
          </p:nvSpPr>
          <p:spPr>
            <a:xfrm>
              <a:off x="9299322" y="4855432"/>
              <a:ext cx="13660" cy="10363"/>
            </a:xfrm>
            <a:custGeom>
              <a:avLst/>
              <a:gdLst/>
              <a:ahLst/>
              <a:cxnLst/>
              <a:rect l="l" t="t" r="r" b="b"/>
              <a:pathLst>
                <a:path w="29" h="22" extrusionOk="0">
                  <a:moveTo>
                    <a:pt x="15" y="1"/>
                  </a:moveTo>
                  <a:cubicBezTo>
                    <a:pt x="15" y="1"/>
                    <a:pt x="14" y="1"/>
                    <a:pt x="14" y="1"/>
                  </a:cubicBezTo>
                  <a:cubicBezTo>
                    <a:pt x="1" y="3"/>
                    <a:pt x="2" y="21"/>
                    <a:pt x="14" y="21"/>
                  </a:cubicBezTo>
                  <a:cubicBezTo>
                    <a:pt x="14" y="21"/>
                    <a:pt x="15" y="21"/>
                    <a:pt x="15" y="21"/>
                  </a:cubicBezTo>
                  <a:cubicBezTo>
                    <a:pt x="28" y="20"/>
                    <a:pt x="27" y="1"/>
                    <a:pt x="1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8"/>
            <p:cNvSpPr/>
            <p:nvPr/>
          </p:nvSpPr>
          <p:spPr>
            <a:xfrm>
              <a:off x="9280480" y="4939275"/>
              <a:ext cx="13660" cy="10363"/>
            </a:xfrm>
            <a:custGeom>
              <a:avLst/>
              <a:gdLst/>
              <a:ahLst/>
              <a:cxnLst/>
              <a:rect l="l" t="t" r="r" b="b"/>
              <a:pathLst>
                <a:path w="29" h="22" extrusionOk="0">
                  <a:moveTo>
                    <a:pt x="15" y="0"/>
                  </a:moveTo>
                  <a:cubicBezTo>
                    <a:pt x="14" y="0"/>
                    <a:pt x="14" y="0"/>
                    <a:pt x="14" y="0"/>
                  </a:cubicBezTo>
                  <a:cubicBezTo>
                    <a:pt x="0" y="1"/>
                    <a:pt x="2" y="21"/>
                    <a:pt x="15" y="21"/>
                  </a:cubicBezTo>
                  <a:cubicBezTo>
                    <a:pt x="15" y="21"/>
                    <a:pt x="16" y="21"/>
                    <a:pt x="16" y="21"/>
                  </a:cubicBezTo>
                  <a:cubicBezTo>
                    <a:pt x="28" y="19"/>
                    <a:pt x="28" y="0"/>
                    <a:pt x="1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8"/>
            <p:cNvSpPr/>
            <p:nvPr/>
          </p:nvSpPr>
          <p:spPr>
            <a:xfrm>
              <a:off x="9263523" y="4964239"/>
              <a:ext cx="12247" cy="9421"/>
            </a:xfrm>
            <a:custGeom>
              <a:avLst/>
              <a:gdLst/>
              <a:ahLst/>
              <a:cxnLst/>
              <a:rect l="l" t="t" r="r" b="b"/>
              <a:pathLst>
                <a:path w="26" h="20" extrusionOk="0">
                  <a:moveTo>
                    <a:pt x="13" y="1"/>
                  </a:moveTo>
                  <a:cubicBezTo>
                    <a:pt x="12" y="1"/>
                    <a:pt x="12" y="1"/>
                    <a:pt x="12" y="1"/>
                  </a:cubicBezTo>
                  <a:cubicBezTo>
                    <a:pt x="1" y="1"/>
                    <a:pt x="1" y="20"/>
                    <a:pt x="12" y="20"/>
                  </a:cubicBezTo>
                  <a:cubicBezTo>
                    <a:pt x="12" y="20"/>
                    <a:pt x="13" y="20"/>
                    <a:pt x="13" y="20"/>
                  </a:cubicBezTo>
                  <a:cubicBezTo>
                    <a:pt x="25" y="18"/>
                    <a:pt x="24"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8"/>
            <p:cNvSpPr/>
            <p:nvPr/>
          </p:nvSpPr>
          <p:spPr>
            <a:xfrm>
              <a:off x="9193337" y="4906303"/>
              <a:ext cx="11305" cy="8478"/>
            </a:xfrm>
            <a:custGeom>
              <a:avLst/>
              <a:gdLst/>
              <a:ahLst/>
              <a:cxnLst/>
              <a:rect l="l" t="t" r="r" b="b"/>
              <a:pathLst>
                <a:path w="24" h="18" extrusionOk="0">
                  <a:moveTo>
                    <a:pt x="14" y="0"/>
                  </a:moveTo>
                  <a:cubicBezTo>
                    <a:pt x="13" y="0"/>
                    <a:pt x="13" y="0"/>
                    <a:pt x="12" y="1"/>
                  </a:cubicBezTo>
                  <a:cubicBezTo>
                    <a:pt x="1" y="1"/>
                    <a:pt x="2" y="17"/>
                    <a:pt x="13" y="17"/>
                  </a:cubicBezTo>
                  <a:cubicBezTo>
                    <a:pt x="23" y="16"/>
                    <a:pt x="24"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8"/>
            <p:cNvSpPr/>
            <p:nvPr/>
          </p:nvSpPr>
          <p:spPr>
            <a:xfrm>
              <a:off x="9179676" y="4829054"/>
              <a:ext cx="23081" cy="22138"/>
            </a:xfrm>
            <a:custGeom>
              <a:avLst/>
              <a:gdLst/>
              <a:ahLst/>
              <a:cxnLst/>
              <a:rect l="l" t="t" r="r" b="b"/>
              <a:pathLst>
                <a:path w="49" h="47" extrusionOk="0">
                  <a:moveTo>
                    <a:pt x="26" y="1"/>
                  </a:moveTo>
                  <a:cubicBezTo>
                    <a:pt x="25" y="1"/>
                    <a:pt x="23" y="1"/>
                    <a:pt x="22" y="1"/>
                  </a:cubicBezTo>
                  <a:cubicBezTo>
                    <a:pt x="11" y="2"/>
                    <a:pt x="0" y="13"/>
                    <a:pt x="1" y="25"/>
                  </a:cubicBezTo>
                  <a:cubicBezTo>
                    <a:pt x="3" y="38"/>
                    <a:pt x="12" y="47"/>
                    <a:pt x="23" y="47"/>
                  </a:cubicBezTo>
                  <a:cubicBezTo>
                    <a:pt x="24" y="47"/>
                    <a:pt x="25" y="47"/>
                    <a:pt x="26" y="46"/>
                  </a:cubicBezTo>
                  <a:cubicBezTo>
                    <a:pt x="38" y="45"/>
                    <a:pt x="49" y="35"/>
                    <a:pt x="47" y="22"/>
                  </a:cubicBezTo>
                  <a:cubicBezTo>
                    <a:pt x="47" y="11"/>
                    <a:pt x="38"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8"/>
            <p:cNvSpPr/>
            <p:nvPr/>
          </p:nvSpPr>
          <p:spPr>
            <a:xfrm>
              <a:off x="9225839" y="4930325"/>
              <a:ext cx="15545" cy="11776"/>
            </a:xfrm>
            <a:custGeom>
              <a:avLst/>
              <a:gdLst/>
              <a:ahLst/>
              <a:cxnLst/>
              <a:rect l="l" t="t" r="r" b="b"/>
              <a:pathLst>
                <a:path w="33" h="25" extrusionOk="0">
                  <a:moveTo>
                    <a:pt x="17" y="0"/>
                  </a:moveTo>
                  <a:cubicBezTo>
                    <a:pt x="16" y="0"/>
                    <a:pt x="16" y="0"/>
                    <a:pt x="16" y="0"/>
                  </a:cubicBezTo>
                  <a:cubicBezTo>
                    <a:pt x="0" y="0"/>
                    <a:pt x="1" y="24"/>
                    <a:pt x="16" y="24"/>
                  </a:cubicBezTo>
                  <a:cubicBezTo>
                    <a:pt x="16" y="24"/>
                    <a:pt x="17" y="24"/>
                    <a:pt x="17" y="24"/>
                  </a:cubicBezTo>
                  <a:cubicBezTo>
                    <a:pt x="32" y="23"/>
                    <a:pt x="30"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8"/>
            <p:cNvSpPr/>
            <p:nvPr/>
          </p:nvSpPr>
          <p:spPr>
            <a:xfrm>
              <a:off x="9155182" y="4889817"/>
              <a:ext cx="9892" cy="7536"/>
            </a:xfrm>
            <a:custGeom>
              <a:avLst/>
              <a:gdLst/>
              <a:ahLst/>
              <a:cxnLst/>
              <a:rect l="l" t="t" r="r" b="b"/>
              <a:pathLst>
                <a:path w="21" h="16" extrusionOk="0">
                  <a:moveTo>
                    <a:pt x="11" y="1"/>
                  </a:moveTo>
                  <a:cubicBezTo>
                    <a:pt x="10" y="1"/>
                    <a:pt x="10" y="1"/>
                    <a:pt x="10" y="1"/>
                  </a:cubicBezTo>
                  <a:cubicBezTo>
                    <a:pt x="0" y="1"/>
                    <a:pt x="2" y="16"/>
                    <a:pt x="11" y="16"/>
                  </a:cubicBezTo>
                  <a:cubicBezTo>
                    <a:pt x="20" y="15"/>
                    <a:pt x="19" y="1"/>
                    <a:pt x="1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8"/>
            <p:cNvSpPr/>
            <p:nvPr/>
          </p:nvSpPr>
          <p:spPr>
            <a:xfrm>
              <a:off x="9196634" y="4860142"/>
              <a:ext cx="12718" cy="9892"/>
            </a:xfrm>
            <a:custGeom>
              <a:avLst/>
              <a:gdLst/>
              <a:ahLst/>
              <a:cxnLst/>
              <a:rect l="l" t="t" r="r" b="b"/>
              <a:pathLst>
                <a:path w="27" h="21" extrusionOk="0">
                  <a:moveTo>
                    <a:pt x="14" y="0"/>
                  </a:moveTo>
                  <a:cubicBezTo>
                    <a:pt x="13" y="0"/>
                    <a:pt x="13" y="0"/>
                    <a:pt x="13" y="0"/>
                  </a:cubicBezTo>
                  <a:cubicBezTo>
                    <a:pt x="0" y="2"/>
                    <a:pt x="1" y="21"/>
                    <a:pt x="14" y="21"/>
                  </a:cubicBezTo>
                  <a:cubicBezTo>
                    <a:pt x="14" y="21"/>
                    <a:pt x="14" y="21"/>
                    <a:pt x="15" y="21"/>
                  </a:cubicBezTo>
                  <a:cubicBezTo>
                    <a:pt x="27" y="19"/>
                    <a:pt x="26"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8"/>
            <p:cNvSpPr/>
            <p:nvPr/>
          </p:nvSpPr>
          <p:spPr>
            <a:xfrm>
              <a:off x="9223484" y="4896411"/>
              <a:ext cx="10363" cy="8478"/>
            </a:xfrm>
            <a:custGeom>
              <a:avLst/>
              <a:gdLst/>
              <a:ahLst/>
              <a:cxnLst/>
              <a:rect l="l" t="t" r="r" b="b"/>
              <a:pathLst>
                <a:path w="22" h="18" extrusionOk="0">
                  <a:moveTo>
                    <a:pt x="9" y="0"/>
                  </a:moveTo>
                  <a:cubicBezTo>
                    <a:pt x="0" y="1"/>
                    <a:pt x="1" y="17"/>
                    <a:pt x="10" y="17"/>
                  </a:cubicBezTo>
                  <a:cubicBezTo>
                    <a:pt x="11" y="17"/>
                    <a:pt x="11" y="17"/>
                    <a:pt x="11" y="17"/>
                  </a:cubicBezTo>
                  <a:cubicBezTo>
                    <a:pt x="22" y="16"/>
                    <a:pt x="21" y="0"/>
                    <a:pt x="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8"/>
            <p:cNvSpPr/>
            <p:nvPr/>
          </p:nvSpPr>
          <p:spPr>
            <a:xfrm>
              <a:off x="9328527" y="4927028"/>
              <a:ext cx="12247" cy="9421"/>
            </a:xfrm>
            <a:custGeom>
              <a:avLst/>
              <a:gdLst/>
              <a:ahLst/>
              <a:cxnLst/>
              <a:rect l="l" t="t" r="r" b="b"/>
              <a:pathLst>
                <a:path w="26" h="20" extrusionOk="0">
                  <a:moveTo>
                    <a:pt x="12" y="1"/>
                  </a:moveTo>
                  <a:cubicBezTo>
                    <a:pt x="1" y="2"/>
                    <a:pt x="1" y="20"/>
                    <a:pt x="13" y="20"/>
                  </a:cubicBezTo>
                  <a:cubicBezTo>
                    <a:pt x="13" y="20"/>
                    <a:pt x="14" y="20"/>
                    <a:pt x="14" y="20"/>
                  </a:cubicBezTo>
                  <a:cubicBezTo>
                    <a:pt x="26" y="18"/>
                    <a:pt x="25" y="1"/>
                    <a:pt x="1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8"/>
            <p:cNvSpPr/>
            <p:nvPr/>
          </p:nvSpPr>
          <p:spPr>
            <a:xfrm>
              <a:off x="9319106" y="4970834"/>
              <a:ext cx="12247" cy="8950"/>
            </a:xfrm>
            <a:custGeom>
              <a:avLst/>
              <a:gdLst/>
              <a:ahLst/>
              <a:cxnLst/>
              <a:rect l="l" t="t" r="r" b="b"/>
              <a:pathLst>
                <a:path w="26" h="19" extrusionOk="0">
                  <a:moveTo>
                    <a:pt x="13" y="1"/>
                  </a:moveTo>
                  <a:cubicBezTo>
                    <a:pt x="1" y="2"/>
                    <a:pt x="2" y="19"/>
                    <a:pt x="13" y="19"/>
                  </a:cubicBezTo>
                  <a:cubicBezTo>
                    <a:pt x="13" y="19"/>
                    <a:pt x="14" y="19"/>
                    <a:pt x="14" y="19"/>
                  </a:cubicBezTo>
                  <a:cubicBezTo>
                    <a:pt x="26" y="18"/>
                    <a:pt x="25"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8"/>
            <p:cNvSpPr/>
            <p:nvPr/>
          </p:nvSpPr>
          <p:spPr>
            <a:xfrm>
              <a:off x="9239028" y="4969892"/>
              <a:ext cx="11776" cy="8950"/>
            </a:xfrm>
            <a:custGeom>
              <a:avLst/>
              <a:gdLst/>
              <a:ahLst/>
              <a:cxnLst/>
              <a:rect l="l" t="t" r="r" b="b"/>
              <a:pathLst>
                <a:path w="25" h="19" extrusionOk="0">
                  <a:moveTo>
                    <a:pt x="13" y="0"/>
                  </a:moveTo>
                  <a:cubicBezTo>
                    <a:pt x="13" y="0"/>
                    <a:pt x="13" y="1"/>
                    <a:pt x="12" y="1"/>
                  </a:cubicBezTo>
                  <a:cubicBezTo>
                    <a:pt x="1" y="3"/>
                    <a:pt x="2" y="19"/>
                    <a:pt x="13" y="19"/>
                  </a:cubicBezTo>
                  <a:cubicBezTo>
                    <a:pt x="14" y="19"/>
                    <a:pt x="14" y="19"/>
                    <a:pt x="14" y="18"/>
                  </a:cubicBezTo>
                  <a:cubicBezTo>
                    <a:pt x="24" y="16"/>
                    <a:pt x="25" y="0"/>
                    <a:pt x="1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8"/>
            <p:cNvSpPr/>
            <p:nvPr/>
          </p:nvSpPr>
          <p:spPr>
            <a:xfrm>
              <a:off x="9316280" y="4897824"/>
              <a:ext cx="25437" cy="18841"/>
            </a:xfrm>
            <a:custGeom>
              <a:avLst/>
              <a:gdLst/>
              <a:ahLst/>
              <a:cxnLst/>
              <a:rect l="l" t="t" r="r" b="b"/>
              <a:pathLst>
                <a:path w="54" h="40" extrusionOk="0">
                  <a:moveTo>
                    <a:pt x="28" y="1"/>
                  </a:moveTo>
                  <a:cubicBezTo>
                    <a:pt x="28" y="1"/>
                    <a:pt x="27" y="1"/>
                    <a:pt x="26" y="1"/>
                  </a:cubicBezTo>
                  <a:cubicBezTo>
                    <a:pt x="1" y="3"/>
                    <a:pt x="4" y="40"/>
                    <a:pt x="28" y="40"/>
                  </a:cubicBezTo>
                  <a:cubicBezTo>
                    <a:pt x="28" y="40"/>
                    <a:pt x="29" y="40"/>
                    <a:pt x="30" y="40"/>
                  </a:cubicBezTo>
                  <a:cubicBezTo>
                    <a:pt x="53" y="38"/>
                    <a:pt x="52" y="1"/>
                    <a:pt x="2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8"/>
            <p:cNvSpPr/>
            <p:nvPr/>
          </p:nvSpPr>
          <p:spPr>
            <a:xfrm>
              <a:off x="9295554" y="4979783"/>
              <a:ext cx="10834" cy="8950"/>
            </a:xfrm>
            <a:custGeom>
              <a:avLst/>
              <a:gdLst/>
              <a:ahLst/>
              <a:cxnLst/>
              <a:rect l="l" t="t" r="r" b="b"/>
              <a:pathLst>
                <a:path w="23" h="19" extrusionOk="0">
                  <a:moveTo>
                    <a:pt x="12" y="1"/>
                  </a:moveTo>
                  <a:cubicBezTo>
                    <a:pt x="12" y="1"/>
                    <a:pt x="12" y="1"/>
                    <a:pt x="11" y="1"/>
                  </a:cubicBezTo>
                  <a:cubicBezTo>
                    <a:pt x="0" y="3"/>
                    <a:pt x="1" y="19"/>
                    <a:pt x="11" y="19"/>
                  </a:cubicBezTo>
                  <a:cubicBezTo>
                    <a:pt x="12" y="19"/>
                    <a:pt x="12" y="19"/>
                    <a:pt x="12" y="19"/>
                  </a:cubicBezTo>
                  <a:cubicBezTo>
                    <a:pt x="23" y="17"/>
                    <a:pt x="23" y="1"/>
                    <a:pt x="1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8"/>
            <p:cNvSpPr/>
            <p:nvPr/>
          </p:nvSpPr>
          <p:spPr>
            <a:xfrm>
              <a:off x="9296496" y="4935035"/>
              <a:ext cx="24495" cy="18841"/>
            </a:xfrm>
            <a:custGeom>
              <a:avLst/>
              <a:gdLst/>
              <a:ahLst/>
              <a:cxnLst/>
              <a:rect l="l" t="t" r="r" b="b"/>
              <a:pathLst>
                <a:path w="52" h="40" extrusionOk="0">
                  <a:moveTo>
                    <a:pt x="26" y="1"/>
                  </a:moveTo>
                  <a:cubicBezTo>
                    <a:pt x="26" y="1"/>
                    <a:pt x="25" y="1"/>
                    <a:pt x="25" y="1"/>
                  </a:cubicBezTo>
                  <a:cubicBezTo>
                    <a:pt x="0" y="4"/>
                    <a:pt x="3" y="40"/>
                    <a:pt x="26" y="40"/>
                  </a:cubicBezTo>
                  <a:cubicBezTo>
                    <a:pt x="27" y="40"/>
                    <a:pt x="27" y="40"/>
                    <a:pt x="27" y="40"/>
                  </a:cubicBezTo>
                  <a:cubicBezTo>
                    <a:pt x="51" y="38"/>
                    <a:pt x="48"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8"/>
            <p:cNvSpPr/>
            <p:nvPr/>
          </p:nvSpPr>
          <p:spPr>
            <a:xfrm>
              <a:off x="9372335" y="4892643"/>
              <a:ext cx="12718" cy="10834"/>
            </a:xfrm>
            <a:custGeom>
              <a:avLst/>
              <a:gdLst/>
              <a:ahLst/>
              <a:cxnLst/>
              <a:rect l="l" t="t" r="r" b="b"/>
              <a:pathLst>
                <a:path w="27" h="23" extrusionOk="0">
                  <a:moveTo>
                    <a:pt x="12" y="0"/>
                  </a:moveTo>
                  <a:cubicBezTo>
                    <a:pt x="8" y="0"/>
                    <a:pt x="5" y="2"/>
                    <a:pt x="2" y="6"/>
                  </a:cubicBezTo>
                  <a:cubicBezTo>
                    <a:pt x="0" y="15"/>
                    <a:pt x="3" y="22"/>
                    <a:pt x="13" y="22"/>
                  </a:cubicBezTo>
                  <a:cubicBezTo>
                    <a:pt x="22" y="22"/>
                    <a:pt x="27" y="12"/>
                    <a:pt x="21" y="5"/>
                  </a:cubicBezTo>
                  <a:cubicBezTo>
                    <a:pt x="19" y="2"/>
                    <a:pt x="15"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1735"/>
        <p:cNvGrpSpPr/>
        <p:nvPr/>
      </p:nvGrpSpPr>
      <p:grpSpPr>
        <a:xfrm>
          <a:off x="0" y="0"/>
          <a:ext cx="0" cy="0"/>
          <a:chOff x="0" y="0"/>
          <a:chExt cx="0" cy="0"/>
        </a:xfrm>
      </p:grpSpPr>
      <p:grpSp>
        <p:nvGrpSpPr>
          <p:cNvPr id="11736" name="Google Shape;11736;p16"/>
          <p:cNvGrpSpPr/>
          <p:nvPr/>
        </p:nvGrpSpPr>
        <p:grpSpPr>
          <a:xfrm>
            <a:off x="-294800" y="-419100"/>
            <a:ext cx="10029350" cy="5810248"/>
            <a:chOff x="-294800" y="-419100"/>
            <a:chExt cx="10029350" cy="5810248"/>
          </a:xfrm>
        </p:grpSpPr>
        <p:sp>
          <p:nvSpPr>
            <p:cNvPr id="11737" name="Google Shape;11737;p16"/>
            <p:cNvSpPr/>
            <p:nvPr/>
          </p:nvSpPr>
          <p:spPr>
            <a:xfrm>
              <a:off x="-254416" y="1640058"/>
              <a:ext cx="9450290" cy="2562822"/>
            </a:xfrm>
            <a:custGeom>
              <a:avLst/>
              <a:gdLst/>
              <a:ahLst/>
              <a:cxnLst/>
              <a:rect l="l" t="t" r="r" b="b"/>
              <a:pathLst>
                <a:path w="31591" h="10335" extrusionOk="0">
                  <a:moveTo>
                    <a:pt x="17746" y="0"/>
                  </a:moveTo>
                  <a:cubicBezTo>
                    <a:pt x="16924" y="0"/>
                    <a:pt x="16097" y="246"/>
                    <a:pt x="15379" y="655"/>
                  </a:cubicBezTo>
                  <a:cubicBezTo>
                    <a:pt x="14367" y="1233"/>
                    <a:pt x="13556" y="2115"/>
                    <a:pt x="12906" y="3084"/>
                  </a:cubicBezTo>
                  <a:cubicBezTo>
                    <a:pt x="11684" y="4905"/>
                    <a:pt x="10871" y="7185"/>
                    <a:pt x="8946" y="8238"/>
                  </a:cubicBezTo>
                  <a:cubicBezTo>
                    <a:pt x="8471" y="8498"/>
                    <a:pt x="7931" y="8668"/>
                    <a:pt x="7392" y="8668"/>
                  </a:cubicBezTo>
                  <a:cubicBezTo>
                    <a:pt x="7238" y="8668"/>
                    <a:pt x="7084" y="8654"/>
                    <a:pt x="6931" y="8625"/>
                  </a:cubicBezTo>
                  <a:cubicBezTo>
                    <a:pt x="5846" y="8415"/>
                    <a:pt x="5052" y="7470"/>
                    <a:pt x="4562" y="6480"/>
                  </a:cubicBezTo>
                  <a:cubicBezTo>
                    <a:pt x="4071" y="5489"/>
                    <a:pt x="3792" y="4398"/>
                    <a:pt x="3224" y="3450"/>
                  </a:cubicBezTo>
                  <a:cubicBezTo>
                    <a:pt x="2596" y="2398"/>
                    <a:pt x="1621" y="1556"/>
                    <a:pt x="488" y="1090"/>
                  </a:cubicBezTo>
                  <a:lnTo>
                    <a:pt x="1" y="8264"/>
                  </a:lnTo>
                  <a:cubicBezTo>
                    <a:pt x="543" y="7726"/>
                    <a:pt x="1309" y="7437"/>
                    <a:pt x="2071" y="7437"/>
                  </a:cubicBezTo>
                  <a:cubicBezTo>
                    <a:pt x="2467" y="7437"/>
                    <a:pt x="2862" y="7515"/>
                    <a:pt x="3224" y="7677"/>
                  </a:cubicBezTo>
                  <a:cubicBezTo>
                    <a:pt x="4519" y="8253"/>
                    <a:pt x="5285" y="9718"/>
                    <a:pt x="6624" y="10182"/>
                  </a:cubicBezTo>
                  <a:cubicBezTo>
                    <a:pt x="6930" y="10288"/>
                    <a:pt x="7240" y="10334"/>
                    <a:pt x="7550" y="10334"/>
                  </a:cubicBezTo>
                  <a:cubicBezTo>
                    <a:pt x="8757" y="10334"/>
                    <a:pt x="9977" y="9633"/>
                    <a:pt x="11078" y="9016"/>
                  </a:cubicBezTo>
                  <a:cubicBezTo>
                    <a:pt x="12425" y="8261"/>
                    <a:pt x="13926" y="7590"/>
                    <a:pt x="15439" y="7590"/>
                  </a:cubicBezTo>
                  <a:cubicBezTo>
                    <a:pt x="15753" y="7590"/>
                    <a:pt x="16068" y="7619"/>
                    <a:pt x="16381" y="7682"/>
                  </a:cubicBezTo>
                  <a:cubicBezTo>
                    <a:pt x="18009" y="8009"/>
                    <a:pt x="19337" y="9205"/>
                    <a:pt x="20930" y="9679"/>
                  </a:cubicBezTo>
                  <a:cubicBezTo>
                    <a:pt x="21426" y="9827"/>
                    <a:pt x="21943" y="9901"/>
                    <a:pt x="22461" y="9901"/>
                  </a:cubicBezTo>
                  <a:cubicBezTo>
                    <a:pt x="22881" y="9901"/>
                    <a:pt x="23301" y="9852"/>
                    <a:pt x="23709" y="9754"/>
                  </a:cubicBezTo>
                  <a:cubicBezTo>
                    <a:pt x="26083" y="9186"/>
                    <a:pt x="27795" y="7099"/>
                    <a:pt x="30048" y="6159"/>
                  </a:cubicBezTo>
                  <a:cubicBezTo>
                    <a:pt x="30402" y="6011"/>
                    <a:pt x="30775" y="5889"/>
                    <a:pt x="31075" y="5652"/>
                  </a:cubicBezTo>
                  <a:cubicBezTo>
                    <a:pt x="31373" y="5414"/>
                    <a:pt x="31590" y="5019"/>
                    <a:pt x="31489" y="4650"/>
                  </a:cubicBezTo>
                  <a:cubicBezTo>
                    <a:pt x="31384" y="4259"/>
                    <a:pt x="30970" y="4057"/>
                    <a:pt x="30554" y="4057"/>
                  </a:cubicBezTo>
                  <a:cubicBezTo>
                    <a:pt x="30402" y="4057"/>
                    <a:pt x="30251" y="4083"/>
                    <a:pt x="30114" y="4137"/>
                  </a:cubicBezTo>
                  <a:cubicBezTo>
                    <a:pt x="29598" y="4339"/>
                    <a:pt x="29231" y="4789"/>
                    <a:pt x="28844" y="5184"/>
                  </a:cubicBezTo>
                  <a:cubicBezTo>
                    <a:pt x="28202" y="5837"/>
                    <a:pt x="27444" y="6376"/>
                    <a:pt x="26616" y="6769"/>
                  </a:cubicBezTo>
                  <a:cubicBezTo>
                    <a:pt x="26132" y="6998"/>
                    <a:pt x="25591" y="7176"/>
                    <a:pt x="25065" y="7176"/>
                  </a:cubicBezTo>
                  <a:cubicBezTo>
                    <a:pt x="24805" y="7176"/>
                    <a:pt x="24549" y="7132"/>
                    <a:pt x="24305" y="7030"/>
                  </a:cubicBezTo>
                  <a:cubicBezTo>
                    <a:pt x="23362" y="6635"/>
                    <a:pt x="22966" y="5543"/>
                    <a:pt x="22608" y="4587"/>
                  </a:cubicBezTo>
                  <a:cubicBezTo>
                    <a:pt x="21892" y="2672"/>
                    <a:pt x="20721" y="661"/>
                    <a:pt x="18747" y="130"/>
                  </a:cubicBezTo>
                  <a:cubicBezTo>
                    <a:pt x="18419" y="42"/>
                    <a:pt x="18083" y="0"/>
                    <a:pt x="17746" y="0"/>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8" name="Google Shape;11738;p16"/>
            <p:cNvSpPr/>
            <p:nvPr/>
          </p:nvSpPr>
          <p:spPr>
            <a:xfrm>
              <a:off x="-292706" y="-419100"/>
              <a:ext cx="8539991" cy="2553399"/>
            </a:xfrm>
            <a:custGeom>
              <a:avLst/>
              <a:gdLst/>
              <a:ahLst/>
              <a:cxnLst/>
              <a:rect l="l" t="t" r="r" b="b"/>
              <a:pathLst>
                <a:path w="28548" h="10297" extrusionOk="0">
                  <a:moveTo>
                    <a:pt x="25741" y="1"/>
                  </a:moveTo>
                  <a:cubicBezTo>
                    <a:pt x="24322" y="1"/>
                    <a:pt x="22923" y="601"/>
                    <a:pt x="21760" y="1437"/>
                  </a:cubicBezTo>
                  <a:cubicBezTo>
                    <a:pt x="20421" y="2399"/>
                    <a:pt x="19332" y="3663"/>
                    <a:pt x="18200" y="4864"/>
                  </a:cubicBezTo>
                  <a:cubicBezTo>
                    <a:pt x="17695" y="5399"/>
                    <a:pt x="17166" y="5935"/>
                    <a:pt x="16504" y="6256"/>
                  </a:cubicBezTo>
                  <a:cubicBezTo>
                    <a:pt x="16064" y="6471"/>
                    <a:pt x="15574" y="6580"/>
                    <a:pt x="15085" y="6580"/>
                  </a:cubicBezTo>
                  <a:cubicBezTo>
                    <a:pt x="14778" y="6580"/>
                    <a:pt x="14471" y="6537"/>
                    <a:pt x="14176" y="6449"/>
                  </a:cubicBezTo>
                  <a:cubicBezTo>
                    <a:pt x="12859" y="6061"/>
                    <a:pt x="11947" y="4907"/>
                    <a:pt x="10956" y="3957"/>
                  </a:cubicBezTo>
                  <a:cubicBezTo>
                    <a:pt x="9429" y="2494"/>
                    <a:pt x="7467" y="1395"/>
                    <a:pt x="5357" y="1269"/>
                  </a:cubicBezTo>
                  <a:cubicBezTo>
                    <a:pt x="5238" y="1262"/>
                    <a:pt x="5118" y="1259"/>
                    <a:pt x="4998" y="1259"/>
                  </a:cubicBezTo>
                  <a:cubicBezTo>
                    <a:pt x="2998" y="1259"/>
                    <a:pt x="955" y="2239"/>
                    <a:pt x="1" y="3990"/>
                  </a:cubicBezTo>
                  <a:lnTo>
                    <a:pt x="858" y="8213"/>
                  </a:lnTo>
                  <a:cubicBezTo>
                    <a:pt x="1706" y="8515"/>
                    <a:pt x="2280" y="9301"/>
                    <a:pt x="3041" y="9782"/>
                  </a:cubicBezTo>
                  <a:cubicBezTo>
                    <a:pt x="3579" y="10122"/>
                    <a:pt x="4216" y="10297"/>
                    <a:pt x="4852" y="10297"/>
                  </a:cubicBezTo>
                  <a:cubicBezTo>
                    <a:pt x="5264" y="10297"/>
                    <a:pt x="5677" y="10223"/>
                    <a:pt x="6062" y="10074"/>
                  </a:cubicBezTo>
                  <a:cubicBezTo>
                    <a:pt x="7785" y="9404"/>
                    <a:pt x="8756" y="7424"/>
                    <a:pt x="10507" y="6831"/>
                  </a:cubicBezTo>
                  <a:cubicBezTo>
                    <a:pt x="10873" y="6707"/>
                    <a:pt x="11259" y="6651"/>
                    <a:pt x="11645" y="6651"/>
                  </a:cubicBezTo>
                  <a:cubicBezTo>
                    <a:pt x="11943" y="6651"/>
                    <a:pt x="12241" y="6684"/>
                    <a:pt x="12531" y="6745"/>
                  </a:cubicBezTo>
                  <a:cubicBezTo>
                    <a:pt x="13298" y="6905"/>
                    <a:pt x="14025" y="7250"/>
                    <a:pt x="14803" y="7337"/>
                  </a:cubicBezTo>
                  <a:cubicBezTo>
                    <a:pt x="14937" y="7353"/>
                    <a:pt x="15072" y="7360"/>
                    <a:pt x="15206" y="7360"/>
                  </a:cubicBezTo>
                  <a:cubicBezTo>
                    <a:pt x="16402" y="7360"/>
                    <a:pt x="17561" y="6778"/>
                    <a:pt x="18526" y="6045"/>
                  </a:cubicBezTo>
                  <a:cubicBezTo>
                    <a:pt x="19597" y="5230"/>
                    <a:pt x="20511" y="4221"/>
                    <a:pt x="21596" y="3423"/>
                  </a:cubicBezTo>
                  <a:cubicBezTo>
                    <a:pt x="22529" y="2738"/>
                    <a:pt x="23650" y="2206"/>
                    <a:pt x="24790" y="2206"/>
                  </a:cubicBezTo>
                  <a:cubicBezTo>
                    <a:pt x="24977" y="2206"/>
                    <a:pt x="25164" y="2220"/>
                    <a:pt x="25351" y="2250"/>
                  </a:cubicBezTo>
                  <a:cubicBezTo>
                    <a:pt x="25972" y="2350"/>
                    <a:pt x="26568" y="2620"/>
                    <a:pt x="27196" y="2624"/>
                  </a:cubicBezTo>
                  <a:cubicBezTo>
                    <a:pt x="27199" y="2624"/>
                    <a:pt x="27203" y="2624"/>
                    <a:pt x="27206" y="2624"/>
                  </a:cubicBezTo>
                  <a:cubicBezTo>
                    <a:pt x="27832" y="2624"/>
                    <a:pt x="28537" y="2216"/>
                    <a:pt x="28544" y="1591"/>
                  </a:cubicBezTo>
                  <a:cubicBezTo>
                    <a:pt x="28547" y="1164"/>
                    <a:pt x="28228" y="800"/>
                    <a:pt x="27870" y="565"/>
                  </a:cubicBezTo>
                  <a:cubicBezTo>
                    <a:pt x="27428" y="274"/>
                    <a:pt x="26910" y="114"/>
                    <a:pt x="26385" y="43"/>
                  </a:cubicBezTo>
                  <a:cubicBezTo>
                    <a:pt x="26171" y="14"/>
                    <a:pt x="25956" y="1"/>
                    <a:pt x="25741" y="1"/>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9" name="Google Shape;11739;p16"/>
            <p:cNvSpPr/>
            <p:nvPr/>
          </p:nvSpPr>
          <p:spPr>
            <a:xfrm>
              <a:off x="2822256" y="-354875"/>
              <a:ext cx="2503545" cy="1313524"/>
            </a:xfrm>
            <a:custGeom>
              <a:avLst/>
              <a:gdLst/>
              <a:ahLst/>
              <a:cxnLst/>
              <a:rect l="l" t="t" r="r" b="b"/>
              <a:pathLst>
                <a:path w="8369" h="5297" extrusionOk="0">
                  <a:moveTo>
                    <a:pt x="8367" y="0"/>
                  </a:moveTo>
                  <a:lnTo>
                    <a:pt x="1" y="1086"/>
                  </a:lnTo>
                  <a:cubicBezTo>
                    <a:pt x="16" y="1086"/>
                    <a:pt x="30" y="1085"/>
                    <a:pt x="45" y="1085"/>
                  </a:cubicBezTo>
                  <a:cubicBezTo>
                    <a:pt x="503" y="1085"/>
                    <a:pt x="893" y="1433"/>
                    <a:pt x="1200" y="1781"/>
                  </a:cubicBezTo>
                  <a:cubicBezTo>
                    <a:pt x="1672" y="2320"/>
                    <a:pt x="2083" y="2915"/>
                    <a:pt x="2419" y="3549"/>
                  </a:cubicBezTo>
                  <a:cubicBezTo>
                    <a:pt x="2777" y="4227"/>
                    <a:pt x="3137" y="5027"/>
                    <a:pt x="3873" y="5244"/>
                  </a:cubicBezTo>
                  <a:cubicBezTo>
                    <a:pt x="3994" y="5280"/>
                    <a:pt x="4116" y="5297"/>
                    <a:pt x="4237" y="5297"/>
                  </a:cubicBezTo>
                  <a:cubicBezTo>
                    <a:pt x="4855" y="5297"/>
                    <a:pt x="5457" y="4867"/>
                    <a:pt x="5859" y="4365"/>
                  </a:cubicBezTo>
                  <a:cubicBezTo>
                    <a:pt x="6341" y="3765"/>
                    <a:pt x="6669" y="3039"/>
                    <a:pt x="7232" y="2515"/>
                  </a:cubicBezTo>
                  <a:cubicBezTo>
                    <a:pt x="7476" y="2288"/>
                    <a:pt x="7761" y="2103"/>
                    <a:pt x="7965" y="1839"/>
                  </a:cubicBezTo>
                  <a:cubicBezTo>
                    <a:pt x="8355" y="1332"/>
                    <a:pt x="8369" y="641"/>
                    <a:pt x="8367" y="0"/>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0" name="Google Shape;11740;p16"/>
            <p:cNvSpPr/>
            <p:nvPr/>
          </p:nvSpPr>
          <p:spPr>
            <a:xfrm>
              <a:off x="2423201" y="3820475"/>
              <a:ext cx="5521020" cy="1570674"/>
            </a:xfrm>
            <a:custGeom>
              <a:avLst/>
              <a:gdLst/>
              <a:ahLst/>
              <a:cxnLst/>
              <a:rect l="l" t="t" r="r" b="b"/>
              <a:pathLst>
                <a:path w="18456" h="6334" extrusionOk="0">
                  <a:moveTo>
                    <a:pt x="6154" y="1"/>
                  </a:moveTo>
                  <a:cubicBezTo>
                    <a:pt x="5837" y="1"/>
                    <a:pt x="5521" y="40"/>
                    <a:pt x="5209" y="128"/>
                  </a:cubicBezTo>
                  <a:cubicBezTo>
                    <a:pt x="4034" y="460"/>
                    <a:pt x="3161" y="1419"/>
                    <a:pt x="2372" y="2350"/>
                  </a:cubicBezTo>
                  <a:cubicBezTo>
                    <a:pt x="1463" y="3426"/>
                    <a:pt x="569" y="4542"/>
                    <a:pt x="1" y="5832"/>
                  </a:cubicBezTo>
                  <a:lnTo>
                    <a:pt x="5151" y="5755"/>
                  </a:lnTo>
                  <a:cubicBezTo>
                    <a:pt x="5909" y="6235"/>
                    <a:pt x="6821" y="6334"/>
                    <a:pt x="7732" y="6334"/>
                  </a:cubicBezTo>
                  <a:cubicBezTo>
                    <a:pt x="8017" y="6334"/>
                    <a:pt x="8303" y="6324"/>
                    <a:pt x="8584" y="6313"/>
                  </a:cubicBezTo>
                  <a:lnTo>
                    <a:pt x="18174" y="5933"/>
                  </a:lnTo>
                  <a:cubicBezTo>
                    <a:pt x="18264" y="5929"/>
                    <a:pt x="18368" y="5919"/>
                    <a:pt x="18418" y="5844"/>
                  </a:cubicBezTo>
                  <a:cubicBezTo>
                    <a:pt x="18456" y="5786"/>
                    <a:pt x="18447" y="5708"/>
                    <a:pt x="18433" y="5639"/>
                  </a:cubicBezTo>
                  <a:cubicBezTo>
                    <a:pt x="18343" y="5236"/>
                    <a:pt x="18094" y="4884"/>
                    <a:pt x="17807" y="4586"/>
                  </a:cubicBezTo>
                  <a:cubicBezTo>
                    <a:pt x="17353" y="4113"/>
                    <a:pt x="16790" y="3741"/>
                    <a:pt x="16176" y="3510"/>
                  </a:cubicBezTo>
                  <a:cubicBezTo>
                    <a:pt x="15106" y="3108"/>
                    <a:pt x="13923" y="3135"/>
                    <a:pt x="12823" y="2824"/>
                  </a:cubicBezTo>
                  <a:cubicBezTo>
                    <a:pt x="11496" y="2448"/>
                    <a:pt x="10362" y="1601"/>
                    <a:pt x="9158" y="932"/>
                  </a:cubicBezTo>
                  <a:cubicBezTo>
                    <a:pt x="8235" y="419"/>
                    <a:pt x="7189" y="1"/>
                    <a:pt x="6154" y="1"/>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1" name="Google Shape;11741;p16"/>
            <p:cNvSpPr/>
            <p:nvPr/>
          </p:nvSpPr>
          <p:spPr>
            <a:xfrm>
              <a:off x="7199296" y="155947"/>
              <a:ext cx="2535254" cy="2325510"/>
            </a:xfrm>
            <a:custGeom>
              <a:avLst/>
              <a:gdLst/>
              <a:ahLst/>
              <a:cxnLst/>
              <a:rect l="l" t="t" r="r" b="b"/>
              <a:pathLst>
                <a:path w="8475" h="9378" extrusionOk="0">
                  <a:moveTo>
                    <a:pt x="6490" y="1"/>
                  </a:moveTo>
                  <a:cubicBezTo>
                    <a:pt x="5938" y="687"/>
                    <a:pt x="5188" y="1212"/>
                    <a:pt x="4354" y="1494"/>
                  </a:cubicBezTo>
                  <a:cubicBezTo>
                    <a:pt x="3639" y="1737"/>
                    <a:pt x="2867" y="1804"/>
                    <a:pt x="2178" y="2110"/>
                  </a:cubicBezTo>
                  <a:cubicBezTo>
                    <a:pt x="998" y="2631"/>
                    <a:pt x="178" y="3855"/>
                    <a:pt x="90" y="5142"/>
                  </a:cubicBezTo>
                  <a:cubicBezTo>
                    <a:pt x="1" y="6428"/>
                    <a:pt x="623" y="7729"/>
                    <a:pt x="1649" y="8511"/>
                  </a:cubicBezTo>
                  <a:cubicBezTo>
                    <a:pt x="2398" y="9084"/>
                    <a:pt x="3342" y="9378"/>
                    <a:pt x="4285" y="9378"/>
                  </a:cubicBezTo>
                  <a:cubicBezTo>
                    <a:pt x="4632" y="9378"/>
                    <a:pt x="4979" y="9338"/>
                    <a:pt x="5316" y="9258"/>
                  </a:cubicBezTo>
                  <a:cubicBezTo>
                    <a:pt x="5858" y="9128"/>
                    <a:pt x="6383" y="8895"/>
                    <a:pt x="6795" y="8520"/>
                  </a:cubicBezTo>
                  <a:cubicBezTo>
                    <a:pt x="7283" y="8071"/>
                    <a:pt x="7581" y="7451"/>
                    <a:pt x="7804" y="6828"/>
                  </a:cubicBezTo>
                  <a:cubicBezTo>
                    <a:pt x="8277" y="5506"/>
                    <a:pt x="8474" y="4085"/>
                    <a:pt x="8380" y="2684"/>
                  </a:cubicBezTo>
                  <a:lnTo>
                    <a:pt x="6490" y="1"/>
                  </a:ln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2" name="Google Shape;11742;p16"/>
            <p:cNvSpPr/>
            <p:nvPr/>
          </p:nvSpPr>
          <p:spPr>
            <a:xfrm>
              <a:off x="-294800" y="3910736"/>
              <a:ext cx="2412305" cy="1391388"/>
            </a:xfrm>
            <a:custGeom>
              <a:avLst/>
              <a:gdLst/>
              <a:ahLst/>
              <a:cxnLst/>
              <a:rect l="l" t="t" r="r" b="b"/>
              <a:pathLst>
                <a:path w="8064" h="5611" extrusionOk="0">
                  <a:moveTo>
                    <a:pt x="2212" y="0"/>
                  </a:moveTo>
                  <a:cubicBezTo>
                    <a:pt x="1675" y="0"/>
                    <a:pt x="1134" y="228"/>
                    <a:pt x="793" y="645"/>
                  </a:cubicBezTo>
                  <a:lnTo>
                    <a:pt x="1" y="3802"/>
                  </a:lnTo>
                  <a:cubicBezTo>
                    <a:pt x="1128" y="4685"/>
                    <a:pt x="2375" y="5611"/>
                    <a:pt x="3807" y="5611"/>
                  </a:cubicBezTo>
                  <a:cubicBezTo>
                    <a:pt x="3812" y="5611"/>
                    <a:pt x="3816" y="5611"/>
                    <a:pt x="3821" y="5611"/>
                  </a:cubicBezTo>
                  <a:cubicBezTo>
                    <a:pt x="4498" y="5607"/>
                    <a:pt x="5156" y="5391"/>
                    <a:pt x="5785" y="5142"/>
                  </a:cubicBezTo>
                  <a:cubicBezTo>
                    <a:pt x="6625" y="4808"/>
                    <a:pt x="7463" y="4394"/>
                    <a:pt x="8064" y="3718"/>
                  </a:cubicBezTo>
                  <a:cubicBezTo>
                    <a:pt x="7976" y="3083"/>
                    <a:pt x="7329" y="2682"/>
                    <a:pt x="6713" y="2511"/>
                  </a:cubicBezTo>
                  <a:cubicBezTo>
                    <a:pt x="6096" y="2338"/>
                    <a:pt x="5427" y="2295"/>
                    <a:pt x="4884" y="1958"/>
                  </a:cubicBezTo>
                  <a:cubicBezTo>
                    <a:pt x="4170" y="1514"/>
                    <a:pt x="3803" y="635"/>
                    <a:pt x="3073" y="220"/>
                  </a:cubicBezTo>
                  <a:cubicBezTo>
                    <a:pt x="2811" y="71"/>
                    <a:pt x="2512" y="0"/>
                    <a:pt x="2212" y="0"/>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3" name="Google Shape;11743;p16"/>
            <p:cNvSpPr/>
            <p:nvPr/>
          </p:nvSpPr>
          <p:spPr>
            <a:xfrm>
              <a:off x="7990825" y="3278408"/>
              <a:ext cx="1421238" cy="1761614"/>
            </a:xfrm>
            <a:custGeom>
              <a:avLst/>
              <a:gdLst/>
              <a:ahLst/>
              <a:cxnLst/>
              <a:rect l="l" t="t" r="r" b="b"/>
              <a:pathLst>
                <a:path w="4751" h="7104" extrusionOk="0">
                  <a:moveTo>
                    <a:pt x="3501" y="0"/>
                  </a:moveTo>
                  <a:cubicBezTo>
                    <a:pt x="3333" y="748"/>
                    <a:pt x="2542" y="1154"/>
                    <a:pt x="1836" y="1448"/>
                  </a:cubicBezTo>
                  <a:cubicBezTo>
                    <a:pt x="1129" y="1741"/>
                    <a:pt x="333" y="2114"/>
                    <a:pt x="118" y="2849"/>
                  </a:cubicBezTo>
                  <a:cubicBezTo>
                    <a:pt x="1" y="3253"/>
                    <a:pt x="91" y="3683"/>
                    <a:pt x="179" y="4093"/>
                  </a:cubicBezTo>
                  <a:cubicBezTo>
                    <a:pt x="294" y="4619"/>
                    <a:pt x="408" y="5146"/>
                    <a:pt x="523" y="5673"/>
                  </a:cubicBezTo>
                  <a:cubicBezTo>
                    <a:pt x="579" y="5924"/>
                    <a:pt x="635" y="6180"/>
                    <a:pt x="760" y="6404"/>
                  </a:cubicBezTo>
                  <a:cubicBezTo>
                    <a:pt x="1024" y="6874"/>
                    <a:pt x="1558" y="7103"/>
                    <a:pt x="2103" y="7103"/>
                  </a:cubicBezTo>
                  <a:cubicBezTo>
                    <a:pt x="2420" y="7103"/>
                    <a:pt x="2740" y="7026"/>
                    <a:pt x="3013" y="6872"/>
                  </a:cubicBezTo>
                  <a:cubicBezTo>
                    <a:pt x="3755" y="6454"/>
                    <a:pt x="4188" y="5636"/>
                    <a:pt x="4417" y="4815"/>
                  </a:cubicBezTo>
                  <a:cubicBezTo>
                    <a:pt x="4751" y="3620"/>
                    <a:pt x="4734" y="2330"/>
                    <a:pt x="4367" y="1144"/>
                  </a:cubicBezTo>
                  <a:lnTo>
                    <a:pt x="3501" y="0"/>
                  </a:ln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4" name="Google Shape;11744;p16"/>
            <p:cNvSpPr/>
            <p:nvPr/>
          </p:nvSpPr>
          <p:spPr>
            <a:xfrm>
              <a:off x="1839576" y="1788097"/>
              <a:ext cx="1444272" cy="1251282"/>
            </a:xfrm>
            <a:custGeom>
              <a:avLst/>
              <a:gdLst/>
              <a:ahLst/>
              <a:cxnLst/>
              <a:rect l="l" t="t" r="r" b="b"/>
              <a:pathLst>
                <a:path w="4828" h="5046" extrusionOk="0">
                  <a:moveTo>
                    <a:pt x="3223" y="0"/>
                  </a:moveTo>
                  <a:cubicBezTo>
                    <a:pt x="2459" y="0"/>
                    <a:pt x="2108" y="1424"/>
                    <a:pt x="1686" y="1929"/>
                  </a:cubicBezTo>
                  <a:cubicBezTo>
                    <a:pt x="1239" y="2466"/>
                    <a:pt x="448" y="2724"/>
                    <a:pt x="207" y="3380"/>
                  </a:cubicBezTo>
                  <a:cubicBezTo>
                    <a:pt x="1" y="3946"/>
                    <a:pt x="342" y="4618"/>
                    <a:pt x="881" y="4886"/>
                  </a:cubicBezTo>
                  <a:cubicBezTo>
                    <a:pt x="1102" y="4996"/>
                    <a:pt x="1344" y="5045"/>
                    <a:pt x="1589" y="5045"/>
                  </a:cubicBezTo>
                  <a:cubicBezTo>
                    <a:pt x="1943" y="5045"/>
                    <a:pt x="2302" y="4942"/>
                    <a:pt x="2611" y="4765"/>
                  </a:cubicBezTo>
                  <a:cubicBezTo>
                    <a:pt x="3133" y="4465"/>
                    <a:pt x="3526" y="3980"/>
                    <a:pt x="3837" y="3465"/>
                  </a:cubicBezTo>
                  <a:cubicBezTo>
                    <a:pt x="4397" y="2537"/>
                    <a:pt x="4828" y="994"/>
                    <a:pt x="3766" y="212"/>
                  </a:cubicBezTo>
                  <a:cubicBezTo>
                    <a:pt x="3563" y="64"/>
                    <a:pt x="3384" y="0"/>
                    <a:pt x="3223" y="0"/>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5" name="Google Shape;11745;p16"/>
          <p:cNvGrpSpPr/>
          <p:nvPr/>
        </p:nvGrpSpPr>
        <p:grpSpPr>
          <a:xfrm>
            <a:off x="-553499" y="-47780"/>
            <a:ext cx="10250990" cy="5191005"/>
            <a:chOff x="-79511" y="-47780"/>
            <a:chExt cx="10250990" cy="5191005"/>
          </a:xfrm>
        </p:grpSpPr>
        <p:grpSp>
          <p:nvGrpSpPr>
            <p:cNvPr id="11746" name="Google Shape;11746;p16"/>
            <p:cNvGrpSpPr/>
            <p:nvPr/>
          </p:nvGrpSpPr>
          <p:grpSpPr>
            <a:xfrm>
              <a:off x="-79511" y="-47780"/>
              <a:ext cx="5155115" cy="5191005"/>
              <a:chOff x="9274947" y="2665165"/>
              <a:chExt cx="4269600" cy="4299325"/>
            </a:xfrm>
          </p:grpSpPr>
          <p:sp>
            <p:nvSpPr>
              <p:cNvPr id="11747" name="Google Shape;11747;p16"/>
              <p:cNvSpPr/>
              <p:nvPr/>
            </p:nvSpPr>
            <p:spPr>
              <a:xfrm>
                <a:off x="13289221" y="4319692"/>
                <a:ext cx="84829" cy="65898"/>
              </a:xfrm>
              <a:custGeom>
                <a:avLst/>
                <a:gdLst/>
                <a:ahLst/>
                <a:cxnLst/>
                <a:rect l="l" t="t" r="r" b="b"/>
                <a:pathLst>
                  <a:path w="708" h="550" extrusionOk="0">
                    <a:moveTo>
                      <a:pt x="354" y="550"/>
                    </a:moveTo>
                    <a:cubicBezTo>
                      <a:pt x="707" y="550"/>
                      <a:pt x="707" y="0"/>
                      <a:pt x="354" y="0"/>
                    </a:cubicBezTo>
                    <a:cubicBezTo>
                      <a:pt x="1" y="1"/>
                      <a:pt x="1" y="550"/>
                      <a:pt x="354" y="5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8" name="Google Shape;11748;p16"/>
              <p:cNvSpPr/>
              <p:nvPr/>
            </p:nvSpPr>
            <p:spPr>
              <a:xfrm>
                <a:off x="13341101" y="4651340"/>
                <a:ext cx="27677" cy="21447"/>
              </a:xfrm>
              <a:custGeom>
                <a:avLst/>
                <a:gdLst/>
                <a:ahLst/>
                <a:cxnLst/>
                <a:rect l="l" t="t" r="r" b="b"/>
                <a:pathLst>
                  <a:path w="231" h="179" extrusionOk="0">
                    <a:moveTo>
                      <a:pt x="116" y="179"/>
                    </a:moveTo>
                    <a:cubicBezTo>
                      <a:pt x="231" y="179"/>
                      <a:pt x="231" y="0"/>
                      <a:pt x="116" y="0"/>
                    </a:cubicBezTo>
                    <a:cubicBezTo>
                      <a:pt x="2" y="1"/>
                      <a:pt x="0" y="179"/>
                      <a:pt x="116"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9" name="Google Shape;11749;p16"/>
              <p:cNvSpPr/>
              <p:nvPr/>
            </p:nvSpPr>
            <p:spPr>
              <a:xfrm>
                <a:off x="11984678" y="4721672"/>
                <a:ext cx="42415" cy="32949"/>
              </a:xfrm>
              <a:custGeom>
                <a:avLst/>
                <a:gdLst/>
                <a:ahLst/>
                <a:cxnLst/>
                <a:rect l="l" t="t" r="r" b="b"/>
                <a:pathLst>
                  <a:path w="354" h="275" extrusionOk="0">
                    <a:moveTo>
                      <a:pt x="177" y="275"/>
                    </a:moveTo>
                    <a:cubicBezTo>
                      <a:pt x="353" y="275"/>
                      <a:pt x="353" y="1"/>
                      <a:pt x="177" y="1"/>
                    </a:cubicBezTo>
                    <a:cubicBezTo>
                      <a:pt x="0" y="1"/>
                      <a:pt x="0" y="275"/>
                      <a:pt x="177" y="2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0" name="Google Shape;11750;p16"/>
              <p:cNvSpPr/>
              <p:nvPr/>
            </p:nvSpPr>
            <p:spPr>
              <a:xfrm>
                <a:off x="13016762" y="4960463"/>
                <a:ext cx="103880" cy="80635"/>
              </a:xfrm>
              <a:custGeom>
                <a:avLst/>
                <a:gdLst/>
                <a:ahLst/>
                <a:cxnLst/>
                <a:rect l="l" t="t" r="r" b="b"/>
                <a:pathLst>
                  <a:path w="867" h="673" extrusionOk="0">
                    <a:moveTo>
                      <a:pt x="434" y="673"/>
                    </a:moveTo>
                    <a:cubicBezTo>
                      <a:pt x="867" y="673"/>
                      <a:pt x="867" y="1"/>
                      <a:pt x="434" y="1"/>
                    </a:cubicBezTo>
                    <a:cubicBezTo>
                      <a:pt x="2" y="2"/>
                      <a:pt x="1" y="673"/>
                      <a:pt x="434" y="6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1" name="Google Shape;11751;p16"/>
              <p:cNvSpPr/>
              <p:nvPr/>
            </p:nvSpPr>
            <p:spPr>
              <a:xfrm>
                <a:off x="10330395" y="5400424"/>
                <a:ext cx="69013" cy="53677"/>
              </a:xfrm>
              <a:custGeom>
                <a:avLst/>
                <a:gdLst/>
                <a:ahLst/>
                <a:cxnLst/>
                <a:rect l="l" t="t" r="r" b="b"/>
                <a:pathLst>
                  <a:path w="576" h="448" extrusionOk="0">
                    <a:moveTo>
                      <a:pt x="288" y="447"/>
                    </a:moveTo>
                    <a:cubicBezTo>
                      <a:pt x="574" y="447"/>
                      <a:pt x="575" y="1"/>
                      <a:pt x="288" y="1"/>
                    </a:cubicBezTo>
                    <a:cubicBezTo>
                      <a:pt x="1" y="1"/>
                      <a:pt x="1" y="447"/>
                      <a:pt x="288" y="4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2" name="Google Shape;11752;p16"/>
              <p:cNvSpPr/>
              <p:nvPr/>
            </p:nvSpPr>
            <p:spPr>
              <a:xfrm>
                <a:off x="10490228" y="5517124"/>
                <a:ext cx="99566" cy="77281"/>
              </a:xfrm>
              <a:custGeom>
                <a:avLst/>
                <a:gdLst/>
                <a:ahLst/>
                <a:cxnLst/>
                <a:rect l="l" t="t" r="r" b="b"/>
                <a:pathLst>
                  <a:path w="831" h="645" extrusionOk="0">
                    <a:moveTo>
                      <a:pt x="416" y="645"/>
                    </a:moveTo>
                    <a:cubicBezTo>
                      <a:pt x="831" y="645"/>
                      <a:pt x="831" y="0"/>
                      <a:pt x="416" y="0"/>
                    </a:cubicBezTo>
                    <a:cubicBezTo>
                      <a:pt x="1" y="0"/>
                      <a:pt x="1" y="645"/>
                      <a:pt x="416" y="6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3" name="Google Shape;11753;p16"/>
              <p:cNvSpPr/>
              <p:nvPr/>
            </p:nvSpPr>
            <p:spPr>
              <a:xfrm>
                <a:off x="10391980" y="4433516"/>
                <a:ext cx="62543" cy="48525"/>
              </a:xfrm>
              <a:custGeom>
                <a:avLst/>
                <a:gdLst/>
                <a:ahLst/>
                <a:cxnLst/>
                <a:rect l="l" t="t" r="r" b="b"/>
                <a:pathLst>
                  <a:path w="522" h="405" extrusionOk="0">
                    <a:moveTo>
                      <a:pt x="261" y="404"/>
                    </a:moveTo>
                    <a:cubicBezTo>
                      <a:pt x="520" y="404"/>
                      <a:pt x="521" y="0"/>
                      <a:pt x="261" y="0"/>
                    </a:cubicBezTo>
                    <a:cubicBezTo>
                      <a:pt x="0" y="0"/>
                      <a:pt x="0" y="404"/>
                      <a:pt x="261" y="4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4" name="Google Shape;11754;p16"/>
              <p:cNvSpPr/>
              <p:nvPr/>
            </p:nvSpPr>
            <p:spPr>
              <a:xfrm>
                <a:off x="10531923" y="4349047"/>
                <a:ext cx="32590" cy="30433"/>
              </a:xfrm>
              <a:custGeom>
                <a:avLst/>
                <a:gdLst/>
                <a:ahLst/>
                <a:cxnLst/>
                <a:rect l="l" t="t" r="r" b="b"/>
                <a:pathLst>
                  <a:path w="272" h="254" extrusionOk="0">
                    <a:moveTo>
                      <a:pt x="86" y="237"/>
                    </a:moveTo>
                    <a:cubicBezTo>
                      <a:pt x="98" y="238"/>
                      <a:pt x="110" y="241"/>
                      <a:pt x="122" y="242"/>
                    </a:cubicBezTo>
                    <a:cubicBezTo>
                      <a:pt x="197" y="254"/>
                      <a:pt x="272" y="211"/>
                      <a:pt x="272" y="127"/>
                    </a:cubicBezTo>
                    <a:cubicBezTo>
                      <a:pt x="272" y="46"/>
                      <a:pt x="197" y="1"/>
                      <a:pt x="122" y="12"/>
                    </a:cubicBezTo>
                    <a:cubicBezTo>
                      <a:pt x="110" y="15"/>
                      <a:pt x="98" y="17"/>
                      <a:pt x="86" y="18"/>
                    </a:cubicBezTo>
                    <a:cubicBezTo>
                      <a:pt x="40" y="26"/>
                      <a:pt x="1" y="81"/>
                      <a:pt x="3" y="127"/>
                    </a:cubicBezTo>
                    <a:cubicBezTo>
                      <a:pt x="6" y="174"/>
                      <a:pt x="37" y="229"/>
                      <a:pt x="86"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5" name="Google Shape;11755;p16"/>
              <p:cNvSpPr/>
              <p:nvPr/>
            </p:nvSpPr>
            <p:spPr>
              <a:xfrm>
                <a:off x="11190785" y="4362226"/>
                <a:ext cx="65299" cy="50802"/>
              </a:xfrm>
              <a:custGeom>
                <a:avLst/>
                <a:gdLst/>
                <a:ahLst/>
                <a:cxnLst/>
                <a:rect l="l" t="t" r="r" b="b"/>
                <a:pathLst>
                  <a:path w="545" h="424" extrusionOk="0">
                    <a:moveTo>
                      <a:pt x="271" y="423"/>
                    </a:moveTo>
                    <a:cubicBezTo>
                      <a:pt x="543" y="423"/>
                      <a:pt x="544" y="1"/>
                      <a:pt x="271" y="1"/>
                    </a:cubicBezTo>
                    <a:cubicBezTo>
                      <a:pt x="0" y="2"/>
                      <a:pt x="0" y="423"/>
                      <a:pt x="271" y="4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6" name="Google Shape;11756;p16"/>
              <p:cNvSpPr/>
              <p:nvPr/>
            </p:nvSpPr>
            <p:spPr>
              <a:xfrm>
                <a:off x="11393871" y="4228872"/>
                <a:ext cx="32709" cy="25521"/>
              </a:xfrm>
              <a:custGeom>
                <a:avLst/>
                <a:gdLst/>
                <a:ahLst/>
                <a:cxnLst/>
                <a:rect l="l" t="t" r="r" b="b"/>
                <a:pathLst>
                  <a:path w="273" h="213" extrusionOk="0">
                    <a:moveTo>
                      <a:pt x="136" y="213"/>
                    </a:moveTo>
                    <a:cubicBezTo>
                      <a:pt x="272" y="213"/>
                      <a:pt x="272" y="2"/>
                      <a:pt x="136" y="2"/>
                    </a:cubicBezTo>
                    <a:cubicBezTo>
                      <a:pt x="0" y="1"/>
                      <a:pt x="0" y="213"/>
                      <a:pt x="136" y="2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7" name="Google Shape;11757;p16"/>
              <p:cNvSpPr/>
              <p:nvPr/>
            </p:nvSpPr>
            <p:spPr>
              <a:xfrm>
                <a:off x="11464083" y="4084255"/>
                <a:ext cx="44212" cy="34387"/>
              </a:xfrm>
              <a:custGeom>
                <a:avLst/>
                <a:gdLst/>
                <a:ahLst/>
                <a:cxnLst/>
                <a:rect l="l" t="t" r="r" b="b"/>
                <a:pathLst>
                  <a:path w="369" h="287" extrusionOk="0">
                    <a:moveTo>
                      <a:pt x="184" y="286"/>
                    </a:moveTo>
                    <a:cubicBezTo>
                      <a:pt x="367" y="286"/>
                      <a:pt x="368" y="0"/>
                      <a:pt x="184" y="0"/>
                    </a:cubicBezTo>
                    <a:cubicBezTo>
                      <a:pt x="0" y="2"/>
                      <a:pt x="0" y="286"/>
                      <a:pt x="184"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8" name="Google Shape;11758;p16"/>
              <p:cNvSpPr/>
              <p:nvPr/>
            </p:nvSpPr>
            <p:spPr>
              <a:xfrm>
                <a:off x="11380092" y="3777768"/>
                <a:ext cx="36903" cy="28636"/>
              </a:xfrm>
              <a:custGeom>
                <a:avLst/>
                <a:gdLst/>
                <a:ahLst/>
                <a:cxnLst/>
                <a:rect l="l" t="t" r="r" b="b"/>
                <a:pathLst>
                  <a:path w="308" h="239" extrusionOk="0">
                    <a:moveTo>
                      <a:pt x="155" y="238"/>
                    </a:moveTo>
                    <a:cubicBezTo>
                      <a:pt x="308" y="238"/>
                      <a:pt x="308" y="1"/>
                      <a:pt x="155" y="1"/>
                    </a:cubicBezTo>
                    <a:cubicBezTo>
                      <a:pt x="2" y="0"/>
                      <a:pt x="0" y="238"/>
                      <a:pt x="155"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9" name="Google Shape;11759;p16"/>
              <p:cNvSpPr/>
              <p:nvPr/>
            </p:nvSpPr>
            <p:spPr>
              <a:xfrm>
                <a:off x="11516681" y="3885842"/>
                <a:ext cx="44092" cy="34147"/>
              </a:xfrm>
              <a:custGeom>
                <a:avLst/>
                <a:gdLst/>
                <a:ahLst/>
                <a:cxnLst/>
                <a:rect l="l" t="t" r="r" b="b"/>
                <a:pathLst>
                  <a:path w="368" h="285" extrusionOk="0">
                    <a:moveTo>
                      <a:pt x="184" y="284"/>
                    </a:moveTo>
                    <a:cubicBezTo>
                      <a:pt x="366" y="284"/>
                      <a:pt x="367" y="1"/>
                      <a:pt x="184" y="1"/>
                    </a:cubicBezTo>
                    <a:cubicBezTo>
                      <a:pt x="2" y="1"/>
                      <a:pt x="0" y="284"/>
                      <a:pt x="184" y="2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0" name="Google Shape;11760;p16"/>
              <p:cNvSpPr/>
              <p:nvPr/>
            </p:nvSpPr>
            <p:spPr>
              <a:xfrm>
                <a:off x="9649607" y="5301696"/>
                <a:ext cx="36663" cy="29115"/>
              </a:xfrm>
              <a:custGeom>
                <a:avLst/>
                <a:gdLst/>
                <a:ahLst/>
                <a:cxnLst/>
                <a:rect l="l" t="t" r="r" b="b"/>
                <a:pathLst>
                  <a:path w="306" h="243" extrusionOk="0">
                    <a:moveTo>
                      <a:pt x="199" y="13"/>
                    </a:moveTo>
                    <a:cubicBezTo>
                      <a:pt x="154" y="0"/>
                      <a:pt x="119" y="1"/>
                      <a:pt x="75" y="23"/>
                    </a:cubicBezTo>
                    <a:cubicBezTo>
                      <a:pt x="1" y="64"/>
                      <a:pt x="1" y="180"/>
                      <a:pt x="75" y="219"/>
                    </a:cubicBezTo>
                    <a:cubicBezTo>
                      <a:pt x="117" y="241"/>
                      <a:pt x="154" y="243"/>
                      <a:pt x="199" y="229"/>
                    </a:cubicBezTo>
                    <a:cubicBezTo>
                      <a:pt x="305" y="200"/>
                      <a:pt x="305" y="44"/>
                      <a:pt x="199"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1" name="Google Shape;11761;p16"/>
              <p:cNvSpPr/>
              <p:nvPr/>
            </p:nvSpPr>
            <p:spPr>
              <a:xfrm>
                <a:off x="9703764" y="5144020"/>
                <a:ext cx="37382" cy="29115"/>
              </a:xfrm>
              <a:custGeom>
                <a:avLst/>
                <a:gdLst/>
                <a:ahLst/>
                <a:cxnLst/>
                <a:rect l="l" t="t" r="r" b="b"/>
                <a:pathLst>
                  <a:path w="312" h="243" extrusionOk="0">
                    <a:moveTo>
                      <a:pt x="155" y="243"/>
                    </a:moveTo>
                    <a:cubicBezTo>
                      <a:pt x="311" y="243"/>
                      <a:pt x="311" y="0"/>
                      <a:pt x="155" y="0"/>
                    </a:cubicBezTo>
                    <a:cubicBezTo>
                      <a:pt x="0" y="0"/>
                      <a:pt x="0" y="243"/>
                      <a:pt x="155" y="2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2" name="Google Shape;11762;p16"/>
              <p:cNvSpPr/>
              <p:nvPr/>
            </p:nvSpPr>
            <p:spPr>
              <a:xfrm>
                <a:off x="9871744" y="5010666"/>
                <a:ext cx="110350" cy="85668"/>
              </a:xfrm>
              <a:custGeom>
                <a:avLst/>
                <a:gdLst/>
                <a:ahLst/>
                <a:cxnLst/>
                <a:rect l="l" t="t" r="r" b="b"/>
                <a:pathLst>
                  <a:path w="921" h="715" extrusionOk="0">
                    <a:moveTo>
                      <a:pt x="460" y="715"/>
                    </a:moveTo>
                    <a:cubicBezTo>
                      <a:pt x="919" y="715"/>
                      <a:pt x="920" y="1"/>
                      <a:pt x="460" y="1"/>
                    </a:cubicBezTo>
                    <a:cubicBezTo>
                      <a:pt x="2" y="1"/>
                      <a:pt x="1" y="715"/>
                      <a:pt x="460" y="7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3" name="Google Shape;11763;p16"/>
              <p:cNvSpPr/>
              <p:nvPr/>
            </p:nvSpPr>
            <p:spPr>
              <a:xfrm>
                <a:off x="10585241" y="5250416"/>
                <a:ext cx="49723" cy="38341"/>
              </a:xfrm>
              <a:custGeom>
                <a:avLst/>
                <a:gdLst/>
                <a:ahLst/>
                <a:cxnLst/>
                <a:rect l="l" t="t" r="r" b="b"/>
                <a:pathLst>
                  <a:path w="415" h="320" extrusionOk="0">
                    <a:moveTo>
                      <a:pt x="209" y="320"/>
                    </a:moveTo>
                    <a:cubicBezTo>
                      <a:pt x="414" y="320"/>
                      <a:pt x="414" y="0"/>
                      <a:pt x="209" y="0"/>
                    </a:cubicBezTo>
                    <a:cubicBezTo>
                      <a:pt x="3" y="0"/>
                      <a:pt x="1" y="320"/>
                      <a:pt x="209" y="3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4" name="Google Shape;11764;p16"/>
              <p:cNvSpPr/>
              <p:nvPr/>
            </p:nvSpPr>
            <p:spPr>
              <a:xfrm>
                <a:off x="10720991" y="5246701"/>
                <a:ext cx="58590" cy="45650"/>
              </a:xfrm>
              <a:custGeom>
                <a:avLst/>
                <a:gdLst/>
                <a:ahLst/>
                <a:cxnLst/>
                <a:rect l="l" t="t" r="r" b="b"/>
                <a:pathLst>
                  <a:path w="489" h="381" extrusionOk="0">
                    <a:moveTo>
                      <a:pt x="244" y="380"/>
                    </a:moveTo>
                    <a:cubicBezTo>
                      <a:pt x="489" y="380"/>
                      <a:pt x="489" y="1"/>
                      <a:pt x="244" y="1"/>
                    </a:cubicBezTo>
                    <a:cubicBezTo>
                      <a:pt x="0" y="2"/>
                      <a:pt x="0" y="380"/>
                      <a:pt x="244" y="3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5" name="Google Shape;11765;p16"/>
              <p:cNvSpPr/>
              <p:nvPr/>
            </p:nvSpPr>
            <p:spPr>
              <a:xfrm>
                <a:off x="10841525" y="6036283"/>
                <a:ext cx="86267" cy="66857"/>
              </a:xfrm>
              <a:custGeom>
                <a:avLst/>
                <a:gdLst/>
                <a:ahLst/>
                <a:cxnLst/>
                <a:rect l="l" t="t" r="r" b="b"/>
                <a:pathLst>
                  <a:path w="720" h="558" extrusionOk="0">
                    <a:moveTo>
                      <a:pt x="360" y="557"/>
                    </a:moveTo>
                    <a:cubicBezTo>
                      <a:pt x="719" y="557"/>
                      <a:pt x="720" y="1"/>
                      <a:pt x="360" y="1"/>
                    </a:cubicBezTo>
                    <a:cubicBezTo>
                      <a:pt x="0" y="1"/>
                      <a:pt x="0" y="557"/>
                      <a:pt x="360" y="5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6" name="Google Shape;11766;p16"/>
              <p:cNvSpPr/>
              <p:nvPr/>
            </p:nvSpPr>
            <p:spPr>
              <a:xfrm>
                <a:off x="11501345" y="6344926"/>
                <a:ext cx="27917" cy="21687"/>
              </a:xfrm>
              <a:custGeom>
                <a:avLst/>
                <a:gdLst/>
                <a:ahLst/>
                <a:cxnLst/>
                <a:rect l="l" t="t" r="r" b="b"/>
                <a:pathLst>
                  <a:path w="233" h="181" extrusionOk="0">
                    <a:moveTo>
                      <a:pt x="116" y="180"/>
                    </a:moveTo>
                    <a:cubicBezTo>
                      <a:pt x="232" y="180"/>
                      <a:pt x="232" y="1"/>
                      <a:pt x="116" y="1"/>
                    </a:cubicBezTo>
                    <a:cubicBezTo>
                      <a:pt x="0" y="1"/>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7" name="Google Shape;11767;p16"/>
              <p:cNvSpPr/>
              <p:nvPr/>
            </p:nvSpPr>
            <p:spPr>
              <a:xfrm>
                <a:off x="11677353" y="6158614"/>
                <a:ext cx="26479" cy="20728"/>
              </a:xfrm>
              <a:custGeom>
                <a:avLst/>
                <a:gdLst/>
                <a:ahLst/>
                <a:cxnLst/>
                <a:rect l="l" t="t" r="r" b="b"/>
                <a:pathLst>
                  <a:path w="221" h="173" extrusionOk="0">
                    <a:moveTo>
                      <a:pt x="109" y="172"/>
                    </a:moveTo>
                    <a:cubicBezTo>
                      <a:pt x="221" y="172"/>
                      <a:pt x="221" y="0"/>
                      <a:pt x="109" y="0"/>
                    </a:cubicBezTo>
                    <a:cubicBezTo>
                      <a:pt x="0" y="0"/>
                      <a:pt x="0" y="172"/>
                      <a:pt x="109"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8" name="Google Shape;11768;p16"/>
              <p:cNvSpPr/>
              <p:nvPr/>
            </p:nvSpPr>
            <p:spPr>
              <a:xfrm>
                <a:off x="11749122" y="6148669"/>
                <a:ext cx="57990" cy="61465"/>
              </a:xfrm>
              <a:custGeom>
                <a:avLst/>
                <a:gdLst/>
                <a:ahLst/>
                <a:cxnLst/>
                <a:rect l="l" t="t" r="r" b="b"/>
                <a:pathLst>
                  <a:path w="484" h="513" extrusionOk="0">
                    <a:moveTo>
                      <a:pt x="425" y="373"/>
                    </a:moveTo>
                    <a:cubicBezTo>
                      <a:pt x="431" y="365"/>
                      <a:pt x="435" y="355"/>
                      <a:pt x="440" y="345"/>
                    </a:cubicBezTo>
                    <a:cubicBezTo>
                      <a:pt x="477" y="269"/>
                      <a:pt x="483" y="188"/>
                      <a:pt x="440" y="114"/>
                    </a:cubicBezTo>
                    <a:cubicBezTo>
                      <a:pt x="399" y="44"/>
                      <a:pt x="322" y="0"/>
                      <a:pt x="242" y="0"/>
                    </a:cubicBezTo>
                    <a:cubicBezTo>
                      <a:pt x="162" y="0"/>
                      <a:pt x="85" y="44"/>
                      <a:pt x="45" y="114"/>
                    </a:cubicBezTo>
                    <a:cubicBezTo>
                      <a:pt x="0" y="188"/>
                      <a:pt x="8" y="271"/>
                      <a:pt x="45" y="345"/>
                    </a:cubicBezTo>
                    <a:cubicBezTo>
                      <a:pt x="50" y="354"/>
                      <a:pt x="53" y="363"/>
                      <a:pt x="58" y="373"/>
                    </a:cubicBezTo>
                    <a:cubicBezTo>
                      <a:pt x="128" y="513"/>
                      <a:pt x="357" y="513"/>
                      <a:pt x="425"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9" name="Google Shape;11769;p16"/>
              <p:cNvSpPr/>
              <p:nvPr/>
            </p:nvSpPr>
            <p:spPr>
              <a:xfrm>
                <a:off x="11239070" y="5772929"/>
                <a:ext cx="26958" cy="20968"/>
              </a:xfrm>
              <a:custGeom>
                <a:avLst/>
                <a:gdLst/>
                <a:ahLst/>
                <a:cxnLst/>
                <a:rect l="l" t="t" r="r" b="b"/>
                <a:pathLst>
                  <a:path w="225" h="175" extrusionOk="0">
                    <a:moveTo>
                      <a:pt x="112" y="175"/>
                    </a:moveTo>
                    <a:cubicBezTo>
                      <a:pt x="225" y="175"/>
                      <a:pt x="225"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0" name="Google Shape;11770;p16"/>
              <p:cNvSpPr/>
              <p:nvPr/>
            </p:nvSpPr>
            <p:spPr>
              <a:xfrm>
                <a:off x="11744809" y="4952316"/>
                <a:ext cx="20009" cy="15336"/>
              </a:xfrm>
              <a:custGeom>
                <a:avLst/>
                <a:gdLst/>
                <a:ahLst/>
                <a:cxnLst/>
                <a:rect l="l" t="t" r="r" b="b"/>
                <a:pathLst>
                  <a:path w="167" h="128" extrusionOk="0">
                    <a:moveTo>
                      <a:pt x="83" y="128"/>
                    </a:moveTo>
                    <a:cubicBezTo>
                      <a:pt x="166" y="128"/>
                      <a:pt x="166" y="0"/>
                      <a:pt x="83" y="0"/>
                    </a:cubicBezTo>
                    <a:cubicBezTo>
                      <a:pt x="1" y="0"/>
                      <a:pt x="1" y="128"/>
                      <a:pt x="83"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1" name="Google Shape;11771;p16"/>
              <p:cNvSpPr/>
              <p:nvPr/>
            </p:nvSpPr>
            <p:spPr>
              <a:xfrm>
                <a:off x="11662735" y="4788289"/>
                <a:ext cx="20728" cy="16295"/>
              </a:xfrm>
              <a:custGeom>
                <a:avLst/>
                <a:gdLst/>
                <a:ahLst/>
                <a:cxnLst/>
                <a:rect l="l" t="t" r="r" b="b"/>
                <a:pathLst>
                  <a:path w="173" h="136" extrusionOk="0">
                    <a:moveTo>
                      <a:pt x="86" y="136"/>
                    </a:moveTo>
                    <a:cubicBezTo>
                      <a:pt x="172" y="136"/>
                      <a:pt x="172" y="1"/>
                      <a:pt x="86" y="1"/>
                    </a:cubicBezTo>
                    <a:cubicBezTo>
                      <a:pt x="0" y="1"/>
                      <a:pt x="0" y="136"/>
                      <a:pt x="8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2" name="Google Shape;11772;p16"/>
              <p:cNvSpPr/>
              <p:nvPr/>
            </p:nvSpPr>
            <p:spPr>
              <a:xfrm>
                <a:off x="11844255" y="4607847"/>
                <a:ext cx="19530" cy="15336"/>
              </a:xfrm>
              <a:custGeom>
                <a:avLst/>
                <a:gdLst/>
                <a:ahLst/>
                <a:cxnLst/>
                <a:rect l="l" t="t" r="r" b="b"/>
                <a:pathLst>
                  <a:path w="163" h="128" extrusionOk="0">
                    <a:moveTo>
                      <a:pt x="83" y="127"/>
                    </a:moveTo>
                    <a:cubicBezTo>
                      <a:pt x="163" y="127"/>
                      <a:pt x="163" y="2"/>
                      <a:pt x="83" y="2"/>
                    </a:cubicBezTo>
                    <a:cubicBezTo>
                      <a:pt x="1" y="1"/>
                      <a:pt x="1" y="127"/>
                      <a:pt x="83" y="1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3" name="Google Shape;11773;p16"/>
              <p:cNvSpPr/>
              <p:nvPr/>
            </p:nvSpPr>
            <p:spPr>
              <a:xfrm>
                <a:off x="12117193" y="4584244"/>
                <a:ext cx="51041" cy="49124"/>
              </a:xfrm>
              <a:custGeom>
                <a:avLst/>
                <a:gdLst/>
                <a:ahLst/>
                <a:cxnLst/>
                <a:rect l="l" t="t" r="r" b="b"/>
                <a:pathLst>
                  <a:path w="426" h="410" extrusionOk="0">
                    <a:moveTo>
                      <a:pt x="109" y="356"/>
                    </a:moveTo>
                    <a:cubicBezTo>
                      <a:pt x="114" y="359"/>
                      <a:pt x="121" y="363"/>
                      <a:pt x="126" y="367"/>
                    </a:cubicBezTo>
                    <a:lnTo>
                      <a:pt x="62" y="303"/>
                    </a:lnTo>
                    <a:cubicBezTo>
                      <a:pt x="101" y="373"/>
                      <a:pt x="175" y="410"/>
                      <a:pt x="255" y="399"/>
                    </a:cubicBezTo>
                    <a:cubicBezTo>
                      <a:pt x="344" y="387"/>
                      <a:pt x="425" y="306"/>
                      <a:pt x="421" y="211"/>
                    </a:cubicBezTo>
                    <a:cubicBezTo>
                      <a:pt x="417" y="125"/>
                      <a:pt x="364" y="55"/>
                      <a:pt x="281" y="27"/>
                    </a:cubicBezTo>
                    <a:cubicBezTo>
                      <a:pt x="198" y="0"/>
                      <a:pt x="105" y="47"/>
                      <a:pt x="63" y="121"/>
                    </a:cubicBezTo>
                    <a:lnTo>
                      <a:pt x="127" y="56"/>
                    </a:lnTo>
                    <a:cubicBezTo>
                      <a:pt x="122" y="61"/>
                      <a:pt x="115" y="64"/>
                      <a:pt x="110" y="68"/>
                    </a:cubicBezTo>
                    <a:cubicBezTo>
                      <a:pt x="0" y="136"/>
                      <a:pt x="0" y="287"/>
                      <a:pt x="109" y="3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4" name="Google Shape;11774;p16"/>
              <p:cNvSpPr/>
              <p:nvPr/>
            </p:nvSpPr>
            <p:spPr>
              <a:xfrm>
                <a:off x="11574552" y="3372194"/>
                <a:ext cx="51760" cy="51880"/>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5" name="Google Shape;11775;p16"/>
              <p:cNvSpPr/>
              <p:nvPr/>
            </p:nvSpPr>
            <p:spPr>
              <a:xfrm>
                <a:off x="10900833" y="3000049"/>
                <a:ext cx="47686" cy="49124"/>
              </a:xfrm>
              <a:custGeom>
                <a:avLst/>
                <a:gdLst/>
                <a:ahLst/>
                <a:cxnLst/>
                <a:rect l="l" t="t" r="r" b="b"/>
                <a:pathLst>
                  <a:path w="398" h="410" extrusionOk="0">
                    <a:moveTo>
                      <a:pt x="345" y="306"/>
                    </a:moveTo>
                    <a:cubicBezTo>
                      <a:pt x="349" y="301"/>
                      <a:pt x="353" y="293"/>
                      <a:pt x="357" y="288"/>
                    </a:cubicBezTo>
                    <a:lnTo>
                      <a:pt x="293" y="351"/>
                    </a:lnTo>
                    <a:cubicBezTo>
                      <a:pt x="361" y="313"/>
                      <a:pt x="398" y="240"/>
                      <a:pt x="387" y="165"/>
                    </a:cubicBezTo>
                    <a:cubicBezTo>
                      <a:pt x="376" y="77"/>
                      <a:pt x="297" y="0"/>
                      <a:pt x="206" y="3"/>
                    </a:cubicBezTo>
                    <a:cubicBezTo>
                      <a:pt x="121" y="8"/>
                      <a:pt x="53" y="59"/>
                      <a:pt x="26" y="139"/>
                    </a:cubicBezTo>
                    <a:cubicBezTo>
                      <a:pt x="0" y="220"/>
                      <a:pt x="45" y="312"/>
                      <a:pt x="117" y="351"/>
                    </a:cubicBezTo>
                    <a:lnTo>
                      <a:pt x="54" y="288"/>
                    </a:lnTo>
                    <a:cubicBezTo>
                      <a:pt x="58" y="293"/>
                      <a:pt x="61" y="301"/>
                      <a:pt x="65" y="306"/>
                    </a:cubicBezTo>
                    <a:cubicBezTo>
                      <a:pt x="134" y="409"/>
                      <a:pt x="276" y="409"/>
                      <a:pt x="345" y="3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6" name="Google Shape;11776;p16"/>
              <p:cNvSpPr/>
              <p:nvPr/>
            </p:nvSpPr>
            <p:spPr>
              <a:xfrm>
                <a:off x="10605370" y="3153052"/>
                <a:ext cx="21327" cy="16534"/>
              </a:xfrm>
              <a:custGeom>
                <a:avLst/>
                <a:gdLst/>
                <a:ahLst/>
                <a:cxnLst/>
                <a:rect l="l" t="t" r="r" b="b"/>
                <a:pathLst>
                  <a:path w="178" h="138" extrusionOk="0">
                    <a:moveTo>
                      <a:pt x="89" y="137"/>
                    </a:moveTo>
                    <a:cubicBezTo>
                      <a:pt x="178" y="137"/>
                      <a:pt x="178" y="0"/>
                      <a:pt x="89" y="0"/>
                    </a:cubicBezTo>
                    <a:cubicBezTo>
                      <a:pt x="0" y="0"/>
                      <a:pt x="0" y="137"/>
                      <a:pt x="89" y="1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7" name="Google Shape;11777;p16"/>
              <p:cNvSpPr/>
              <p:nvPr/>
            </p:nvSpPr>
            <p:spPr>
              <a:xfrm>
                <a:off x="10515988" y="2988187"/>
                <a:ext cx="24802" cy="19170"/>
              </a:xfrm>
              <a:custGeom>
                <a:avLst/>
                <a:gdLst/>
                <a:ahLst/>
                <a:cxnLst/>
                <a:rect l="l" t="t" r="r" b="b"/>
                <a:pathLst>
                  <a:path w="207" h="160" extrusionOk="0">
                    <a:moveTo>
                      <a:pt x="103" y="159"/>
                    </a:moveTo>
                    <a:cubicBezTo>
                      <a:pt x="207" y="159"/>
                      <a:pt x="207" y="0"/>
                      <a:pt x="103" y="0"/>
                    </a:cubicBezTo>
                    <a:cubicBezTo>
                      <a:pt x="1" y="0"/>
                      <a:pt x="1"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8" name="Google Shape;11778;p16"/>
              <p:cNvSpPr/>
              <p:nvPr/>
            </p:nvSpPr>
            <p:spPr>
              <a:xfrm>
                <a:off x="10429003" y="3147421"/>
                <a:ext cx="35345" cy="27677"/>
              </a:xfrm>
              <a:custGeom>
                <a:avLst/>
                <a:gdLst/>
                <a:ahLst/>
                <a:cxnLst/>
                <a:rect l="l" t="t" r="r" b="b"/>
                <a:pathLst>
                  <a:path w="295" h="231" extrusionOk="0">
                    <a:moveTo>
                      <a:pt x="147" y="231"/>
                    </a:moveTo>
                    <a:cubicBezTo>
                      <a:pt x="295" y="231"/>
                      <a:pt x="295"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9" name="Google Shape;11779;p16"/>
              <p:cNvSpPr/>
              <p:nvPr/>
            </p:nvSpPr>
            <p:spPr>
              <a:xfrm>
                <a:off x="10174636" y="3345715"/>
                <a:ext cx="64940" cy="63262"/>
              </a:xfrm>
              <a:custGeom>
                <a:avLst/>
                <a:gdLst/>
                <a:ahLst/>
                <a:cxnLst/>
                <a:rect l="l" t="t" r="r" b="b"/>
                <a:pathLst>
                  <a:path w="542" h="528" extrusionOk="0">
                    <a:moveTo>
                      <a:pt x="271" y="528"/>
                    </a:moveTo>
                    <a:cubicBezTo>
                      <a:pt x="410" y="528"/>
                      <a:pt x="541" y="407"/>
                      <a:pt x="535" y="264"/>
                    </a:cubicBezTo>
                    <a:cubicBezTo>
                      <a:pt x="528" y="121"/>
                      <a:pt x="419" y="0"/>
                      <a:pt x="271" y="0"/>
                    </a:cubicBezTo>
                    <a:cubicBezTo>
                      <a:pt x="132" y="0"/>
                      <a:pt x="0" y="122"/>
                      <a:pt x="8" y="264"/>
                    </a:cubicBezTo>
                    <a:cubicBezTo>
                      <a:pt x="14" y="408"/>
                      <a:pt x="124" y="528"/>
                      <a:pt x="271" y="5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0" name="Google Shape;11780;p16"/>
              <p:cNvSpPr/>
              <p:nvPr/>
            </p:nvSpPr>
            <p:spPr>
              <a:xfrm>
                <a:off x="9861560" y="3222785"/>
                <a:ext cx="37143" cy="28875"/>
              </a:xfrm>
              <a:custGeom>
                <a:avLst/>
                <a:gdLst/>
                <a:ahLst/>
                <a:cxnLst/>
                <a:rect l="l" t="t" r="r" b="b"/>
                <a:pathLst>
                  <a:path w="310" h="241" extrusionOk="0">
                    <a:moveTo>
                      <a:pt x="155" y="241"/>
                    </a:moveTo>
                    <a:cubicBezTo>
                      <a:pt x="309" y="241"/>
                      <a:pt x="309" y="0"/>
                      <a:pt x="155" y="0"/>
                    </a:cubicBezTo>
                    <a:cubicBezTo>
                      <a:pt x="1" y="0"/>
                      <a:pt x="0"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1" name="Google Shape;11781;p16"/>
              <p:cNvSpPr/>
              <p:nvPr/>
            </p:nvSpPr>
            <p:spPr>
              <a:xfrm>
                <a:off x="9818786" y="2974768"/>
                <a:ext cx="29235" cy="22525"/>
              </a:xfrm>
              <a:custGeom>
                <a:avLst/>
                <a:gdLst/>
                <a:ahLst/>
                <a:cxnLst/>
                <a:rect l="l" t="t" r="r" b="b"/>
                <a:pathLst>
                  <a:path w="244" h="188"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2" name="Google Shape;11782;p16"/>
              <p:cNvSpPr/>
              <p:nvPr/>
            </p:nvSpPr>
            <p:spPr>
              <a:xfrm>
                <a:off x="9654041" y="2826556"/>
                <a:ext cx="20129" cy="15336"/>
              </a:xfrm>
              <a:custGeom>
                <a:avLst/>
                <a:gdLst/>
                <a:ahLst/>
                <a:cxnLst/>
                <a:rect l="l" t="t" r="r" b="b"/>
                <a:pathLst>
                  <a:path w="168" h="128" extrusionOk="0">
                    <a:moveTo>
                      <a:pt x="84" y="128"/>
                    </a:moveTo>
                    <a:cubicBezTo>
                      <a:pt x="167" y="128"/>
                      <a:pt x="167" y="0"/>
                      <a:pt x="84" y="0"/>
                    </a:cubicBezTo>
                    <a:cubicBezTo>
                      <a:pt x="1" y="0"/>
                      <a:pt x="1"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3" name="Google Shape;11783;p16"/>
              <p:cNvSpPr/>
              <p:nvPr/>
            </p:nvSpPr>
            <p:spPr>
              <a:xfrm>
                <a:off x="9456226" y="3383097"/>
                <a:ext cx="30193" cy="23484"/>
              </a:xfrm>
              <a:custGeom>
                <a:avLst/>
                <a:gdLst/>
                <a:ahLst/>
                <a:cxnLst/>
                <a:rect l="l" t="t" r="r" b="b"/>
                <a:pathLst>
                  <a:path w="252" h="196" extrusionOk="0">
                    <a:moveTo>
                      <a:pt x="126" y="196"/>
                    </a:moveTo>
                    <a:cubicBezTo>
                      <a:pt x="251" y="196"/>
                      <a:pt x="251" y="2"/>
                      <a:pt x="126" y="2"/>
                    </a:cubicBezTo>
                    <a:cubicBezTo>
                      <a:pt x="1" y="1"/>
                      <a:pt x="0" y="196"/>
                      <a:pt x="126"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4" name="Google Shape;11784;p16"/>
              <p:cNvSpPr/>
              <p:nvPr/>
            </p:nvSpPr>
            <p:spPr>
              <a:xfrm>
                <a:off x="9596170" y="3336250"/>
                <a:ext cx="30553" cy="23723"/>
              </a:xfrm>
              <a:custGeom>
                <a:avLst/>
                <a:gdLst/>
                <a:ahLst/>
                <a:cxnLst/>
                <a:rect l="l" t="t" r="r" b="b"/>
                <a:pathLst>
                  <a:path w="255" h="198" extrusionOk="0">
                    <a:moveTo>
                      <a:pt x="128" y="198"/>
                    </a:moveTo>
                    <a:cubicBezTo>
                      <a:pt x="255" y="198"/>
                      <a:pt x="255" y="1"/>
                      <a:pt x="128" y="1"/>
                    </a:cubicBezTo>
                    <a:cubicBezTo>
                      <a:pt x="2" y="0"/>
                      <a:pt x="1" y="198"/>
                      <a:pt x="128" y="19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5" name="Google Shape;11785;p16"/>
              <p:cNvSpPr/>
              <p:nvPr/>
            </p:nvSpPr>
            <p:spPr>
              <a:xfrm>
                <a:off x="9405545" y="3226978"/>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6" name="Google Shape;11786;p16"/>
              <p:cNvSpPr/>
              <p:nvPr/>
            </p:nvSpPr>
            <p:spPr>
              <a:xfrm>
                <a:off x="9364688" y="3787593"/>
                <a:ext cx="26239" cy="20369"/>
              </a:xfrm>
              <a:custGeom>
                <a:avLst/>
                <a:gdLst/>
                <a:ahLst/>
                <a:cxnLst/>
                <a:rect l="l" t="t" r="r" b="b"/>
                <a:pathLst>
                  <a:path w="219" h="170" extrusionOk="0">
                    <a:moveTo>
                      <a:pt x="110" y="169"/>
                    </a:moveTo>
                    <a:cubicBezTo>
                      <a:pt x="219" y="169"/>
                      <a:pt x="219" y="0"/>
                      <a:pt x="110" y="0"/>
                    </a:cubicBezTo>
                    <a:cubicBezTo>
                      <a:pt x="1" y="0"/>
                      <a:pt x="1" y="169"/>
                      <a:pt x="110"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7" name="Google Shape;11787;p16"/>
              <p:cNvSpPr/>
              <p:nvPr/>
            </p:nvSpPr>
            <p:spPr>
              <a:xfrm>
                <a:off x="9406623" y="4010329"/>
                <a:ext cx="24442" cy="18931"/>
              </a:xfrm>
              <a:custGeom>
                <a:avLst/>
                <a:gdLst/>
                <a:ahLst/>
                <a:cxnLst/>
                <a:rect l="l" t="t" r="r" b="b"/>
                <a:pathLst>
                  <a:path w="204" h="158" extrusionOk="0">
                    <a:moveTo>
                      <a:pt x="102" y="158"/>
                    </a:moveTo>
                    <a:cubicBezTo>
                      <a:pt x="203" y="158"/>
                      <a:pt x="203" y="1"/>
                      <a:pt x="102" y="1"/>
                    </a:cubicBezTo>
                    <a:cubicBezTo>
                      <a:pt x="1"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8" name="Google Shape;11788;p16"/>
              <p:cNvSpPr/>
              <p:nvPr/>
            </p:nvSpPr>
            <p:spPr>
              <a:xfrm>
                <a:off x="10330275" y="4028901"/>
                <a:ext cx="22405" cy="34027"/>
              </a:xfrm>
              <a:custGeom>
                <a:avLst/>
                <a:gdLst/>
                <a:ahLst/>
                <a:cxnLst/>
                <a:rect l="l" t="t" r="r" b="b"/>
                <a:pathLst>
                  <a:path w="187" h="284" extrusionOk="0">
                    <a:moveTo>
                      <a:pt x="183" y="167"/>
                    </a:moveTo>
                    <a:cubicBezTo>
                      <a:pt x="185" y="152"/>
                      <a:pt x="186" y="141"/>
                      <a:pt x="185" y="125"/>
                    </a:cubicBezTo>
                    <a:cubicBezTo>
                      <a:pt x="182" y="94"/>
                      <a:pt x="170" y="59"/>
                      <a:pt x="140" y="46"/>
                    </a:cubicBezTo>
                    <a:cubicBezTo>
                      <a:pt x="138" y="45"/>
                      <a:pt x="136" y="45"/>
                      <a:pt x="134" y="43"/>
                    </a:cubicBezTo>
                    <a:lnTo>
                      <a:pt x="169" y="90"/>
                    </a:lnTo>
                    <a:cubicBezTo>
                      <a:pt x="162" y="73"/>
                      <a:pt x="155" y="55"/>
                      <a:pt x="145" y="40"/>
                    </a:cubicBezTo>
                    <a:cubicBezTo>
                      <a:pt x="120" y="1"/>
                      <a:pt x="66" y="1"/>
                      <a:pt x="41" y="40"/>
                    </a:cubicBezTo>
                    <a:cubicBezTo>
                      <a:pt x="30" y="55"/>
                      <a:pt x="24" y="72"/>
                      <a:pt x="18" y="90"/>
                    </a:cubicBezTo>
                    <a:lnTo>
                      <a:pt x="53" y="43"/>
                    </a:lnTo>
                    <a:cubicBezTo>
                      <a:pt x="50" y="45"/>
                      <a:pt x="49" y="45"/>
                      <a:pt x="46" y="46"/>
                    </a:cubicBezTo>
                    <a:cubicBezTo>
                      <a:pt x="17" y="59"/>
                      <a:pt x="4" y="94"/>
                      <a:pt x="2" y="125"/>
                    </a:cubicBezTo>
                    <a:cubicBezTo>
                      <a:pt x="1" y="140"/>
                      <a:pt x="2" y="152"/>
                      <a:pt x="3" y="167"/>
                    </a:cubicBezTo>
                    <a:cubicBezTo>
                      <a:pt x="17" y="283"/>
                      <a:pt x="172" y="283"/>
                      <a:pt x="183"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9" name="Google Shape;11789;p16"/>
              <p:cNvSpPr/>
              <p:nvPr/>
            </p:nvSpPr>
            <p:spPr>
              <a:xfrm>
                <a:off x="10380238" y="3817068"/>
                <a:ext cx="27917" cy="27318"/>
              </a:xfrm>
              <a:custGeom>
                <a:avLst/>
                <a:gdLst/>
                <a:ahLst/>
                <a:cxnLst/>
                <a:rect l="l" t="t" r="r" b="b"/>
                <a:pathLst>
                  <a:path w="233" h="228" extrusionOk="0">
                    <a:moveTo>
                      <a:pt x="197" y="84"/>
                    </a:moveTo>
                    <a:cubicBezTo>
                      <a:pt x="191" y="73"/>
                      <a:pt x="185" y="59"/>
                      <a:pt x="177" y="48"/>
                    </a:cubicBezTo>
                    <a:cubicBezTo>
                      <a:pt x="152" y="0"/>
                      <a:pt x="77" y="0"/>
                      <a:pt x="53" y="48"/>
                    </a:cubicBezTo>
                    <a:cubicBezTo>
                      <a:pt x="46" y="59"/>
                      <a:pt x="39" y="72"/>
                      <a:pt x="33" y="84"/>
                    </a:cubicBezTo>
                    <a:cubicBezTo>
                      <a:pt x="0" y="148"/>
                      <a:pt x="40" y="228"/>
                      <a:pt x="116" y="228"/>
                    </a:cubicBezTo>
                    <a:cubicBezTo>
                      <a:pt x="191" y="228"/>
                      <a:pt x="232" y="148"/>
                      <a:pt x="197" y="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0" name="Google Shape;11790;p16"/>
              <p:cNvSpPr/>
              <p:nvPr/>
            </p:nvSpPr>
            <p:spPr>
              <a:xfrm>
                <a:off x="10143125" y="4151232"/>
                <a:ext cx="22765" cy="17373"/>
              </a:xfrm>
              <a:custGeom>
                <a:avLst/>
                <a:gdLst/>
                <a:ahLst/>
                <a:cxnLst/>
                <a:rect l="l" t="t" r="r" b="b"/>
                <a:pathLst>
                  <a:path w="190" h="145" extrusionOk="0">
                    <a:moveTo>
                      <a:pt x="97" y="145"/>
                    </a:moveTo>
                    <a:cubicBezTo>
                      <a:pt x="190" y="145"/>
                      <a:pt x="190" y="0"/>
                      <a:pt x="97" y="0"/>
                    </a:cubicBezTo>
                    <a:cubicBezTo>
                      <a:pt x="1" y="0"/>
                      <a:pt x="1" y="145"/>
                      <a:pt x="97"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1" name="Google Shape;11791;p16"/>
              <p:cNvSpPr/>
              <p:nvPr/>
            </p:nvSpPr>
            <p:spPr>
              <a:xfrm>
                <a:off x="10646946" y="4153029"/>
                <a:ext cx="78119" cy="60746"/>
              </a:xfrm>
              <a:custGeom>
                <a:avLst/>
                <a:gdLst/>
                <a:ahLst/>
                <a:cxnLst/>
                <a:rect l="l" t="t" r="r" b="b"/>
                <a:pathLst>
                  <a:path w="652" h="507" extrusionOk="0">
                    <a:moveTo>
                      <a:pt x="326" y="506"/>
                    </a:moveTo>
                    <a:cubicBezTo>
                      <a:pt x="651" y="506"/>
                      <a:pt x="651" y="1"/>
                      <a:pt x="326" y="1"/>
                    </a:cubicBezTo>
                    <a:cubicBezTo>
                      <a:pt x="2" y="0"/>
                      <a:pt x="0" y="506"/>
                      <a:pt x="326"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2" name="Google Shape;11792;p16"/>
              <p:cNvSpPr/>
              <p:nvPr/>
            </p:nvSpPr>
            <p:spPr>
              <a:xfrm>
                <a:off x="12619816" y="5777482"/>
                <a:ext cx="31032" cy="32949"/>
              </a:xfrm>
              <a:custGeom>
                <a:avLst/>
                <a:gdLst/>
                <a:ahLst/>
                <a:cxnLst/>
                <a:rect l="l" t="t" r="r" b="b"/>
                <a:pathLst>
                  <a:path w="259" h="275" extrusionOk="0">
                    <a:moveTo>
                      <a:pt x="82" y="249"/>
                    </a:moveTo>
                    <a:cubicBezTo>
                      <a:pt x="114" y="264"/>
                      <a:pt x="141" y="275"/>
                      <a:pt x="178" y="259"/>
                    </a:cubicBezTo>
                    <a:cubicBezTo>
                      <a:pt x="224" y="238"/>
                      <a:pt x="259" y="201"/>
                      <a:pt x="259" y="147"/>
                    </a:cubicBezTo>
                    <a:cubicBezTo>
                      <a:pt x="259" y="59"/>
                      <a:pt x="160" y="1"/>
                      <a:pt x="82" y="45"/>
                    </a:cubicBezTo>
                    <a:cubicBezTo>
                      <a:pt x="11" y="88"/>
                      <a:pt x="1" y="211"/>
                      <a:pt x="82" y="2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3" name="Google Shape;11793;p16"/>
              <p:cNvSpPr/>
              <p:nvPr/>
            </p:nvSpPr>
            <p:spPr>
              <a:xfrm>
                <a:off x="12802773" y="5941269"/>
                <a:ext cx="29834" cy="23124"/>
              </a:xfrm>
              <a:custGeom>
                <a:avLst/>
                <a:gdLst/>
                <a:ahLst/>
                <a:cxnLst/>
                <a:rect l="l" t="t" r="r" b="b"/>
                <a:pathLst>
                  <a:path w="249" h="193" extrusionOk="0">
                    <a:moveTo>
                      <a:pt x="125" y="192"/>
                    </a:moveTo>
                    <a:cubicBezTo>
                      <a:pt x="247" y="192"/>
                      <a:pt x="248" y="1"/>
                      <a:pt x="125" y="1"/>
                    </a:cubicBezTo>
                    <a:cubicBezTo>
                      <a:pt x="1" y="1"/>
                      <a:pt x="1"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4" name="Google Shape;11794;p16"/>
              <p:cNvSpPr/>
              <p:nvPr/>
            </p:nvSpPr>
            <p:spPr>
              <a:xfrm>
                <a:off x="12594895" y="6148909"/>
                <a:ext cx="36783" cy="28516"/>
              </a:xfrm>
              <a:custGeom>
                <a:avLst/>
                <a:gdLst/>
                <a:ahLst/>
                <a:cxnLst/>
                <a:rect l="l" t="t" r="r" b="b"/>
                <a:pathLst>
                  <a:path w="307" h="238" extrusionOk="0">
                    <a:moveTo>
                      <a:pt x="154" y="237"/>
                    </a:moveTo>
                    <a:cubicBezTo>
                      <a:pt x="307" y="237"/>
                      <a:pt x="307" y="0"/>
                      <a:pt x="154" y="0"/>
                    </a:cubicBezTo>
                    <a:cubicBezTo>
                      <a:pt x="1" y="0"/>
                      <a:pt x="1" y="237"/>
                      <a:pt x="154"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5" name="Google Shape;11795;p16"/>
              <p:cNvSpPr/>
              <p:nvPr/>
            </p:nvSpPr>
            <p:spPr>
              <a:xfrm>
                <a:off x="12449439" y="6447249"/>
                <a:ext cx="35585" cy="27318"/>
              </a:xfrm>
              <a:custGeom>
                <a:avLst/>
                <a:gdLst/>
                <a:ahLst/>
                <a:cxnLst/>
                <a:rect l="l" t="t" r="r" b="b"/>
                <a:pathLst>
                  <a:path w="297" h="228" extrusionOk="0">
                    <a:moveTo>
                      <a:pt x="149" y="228"/>
                    </a:moveTo>
                    <a:cubicBezTo>
                      <a:pt x="296" y="228"/>
                      <a:pt x="296" y="0"/>
                      <a:pt x="149" y="0"/>
                    </a:cubicBezTo>
                    <a:cubicBezTo>
                      <a:pt x="2" y="0"/>
                      <a:pt x="1" y="228"/>
                      <a:pt x="149"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6" name="Google Shape;11796;p16"/>
              <p:cNvSpPr/>
              <p:nvPr/>
            </p:nvSpPr>
            <p:spPr>
              <a:xfrm>
                <a:off x="12485623" y="6767994"/>
                <a:ext cx="24083" cy="28276"/>
              </a:xfrm>
              <a:custGeom>
                <a:avLst/>
                <a:gdLst/>
                <a:ahLst/>
                <a:cxnLst/>
                <a:rect l="l" t="t" r="r" b="b"/>
                <a:pathLst>
                  <a:path w="201" h="236" extrusionOk="0">
                    <a:moveTo>
                      <a:pt x="168" y="164"/>
                    </a:moveTo>
                    <a:cubicBezTo>
                      <a:pt x="174" y="156"/>
                      <a:pt x="172" y="157"/>
                      <a:pt x="167" y="165"/>
                    </a:cubicBezTo>
                    <a:cubicBezTo>
                      <a:pt x="201" y="142"/>
                      <a:pt x="201" y="96"/>
                      <a:pt x="167" y="71"/>
                    </a:cubicBezTo>
                    <a:cubicBezTo>
                      <a:pt x="174" y="80"/>
                      <a:pt x="174" y="81"/>
                      <a:pt x="168" y="73"/>
                    </a:cubicBezTo>
                    <a:cubicBezTo>
                      <a:pt x="121" y="1"/>
                      <a:pt x="1" y="25"/>
                      <a:pt x="1" y="118"/>
                    </a:cubicBezTo>
                    <a:cubicBezTo>
                      <a:pt x="1" y="209"/>
                      <a:pt x="121" y="236"/>
                      <a:pt x="168"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7" name="Google Shape;11797;p16"/>
              <p:cNvSpPr/>
              <p:nvPr/>
            </p:nvSpPr>
            <p:spPr>
              <a:xfrm>
                <a:off x="12816672" y="6736722"/>
                <a:ext cx="72129" cy="55954"/>
              </a:xfrm>
              <a:custGeom>
                <a:avLst/>
                <a:gdLst/>
                <a:ahLst/>
                <a:cxnLst/>
                <a:rect l="l" t="t" r="r" b="b"/>
                <a:pathLst>
                  <a:path w="602" h="467" extrusionOk="0">
                    <a:moveTo>
                      <a:pt x="301" y="466"/>
                    </a:moveTo>
                    <a:cubicBezTo>
                      <a:pt x="601" y="466"/>
                      <a:pt x="602" y="0"/>
                      <a:pt x="301" y="0"/>
                    </a:cubicBezTo>
                    <a:cubicBezTo>
                      <a:pt x="1" y="0"/>
                      <a:pt x="1" y="466"/>
                      <a:pt x="301" y="4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8" name="Google Shape;11798;p16"/>
              <p:cNvSpPr/>
              <p:nvPr/>
            </p:nvSpPr>
            <p:spPr>
              <a:xfrm>
                <a:off x="13221406" y="6587911"/>
                <a:ext cx="33548" cy="26239"/>
              </a:xfrm>
              <a:custGeom>
                <a:avLst/>
                <a:gdLst/>
                <a:ahLst/>
                <a:cxnLst/>
                <a:rect l="l" t="t" r="r" b="b"/>
                <a:pathLst>
                  <a:path w="280" h="219" extrusionOk="0">
                    <a:moveTo>
                      <a:pt x="140" y="218"/>
                    </a:moveTo>
                    <a:cubicBezTo>
                      <a:pt x="280" y="218"/>
                      <a:pt x="280" y="1"/>
                      <a:pt x="140" y="1"/>
                    </a:cubicBezTo>
                    <a:cubicBezTo>
                      <a:pt x="0" y="2"/>
                      <a:pt x="0" y="218"/>
                      <a:pt x="140"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9" name="Google Shape;11799;p16"/>
              <p:cNvSpPr/>
              <p:nvPr/>
            </p:nvSpPr>
            <p:spPr>
              <a:xfrm>
                <a:off x="13253876" y="6730731"/>
                <a:ext cx="26958" cy="20968"/>
              </a:xfrm>
              <a:custGeom>
                <a:avLst/>
                <a:gdLst/>
                <a:ahLst/>
                <a:cxnLst/>
                <a:rect l="l" t="t" r="r" b="b"/>
                <a:pathLst>
                  <a:path w="225" h="175" extrusionOk="0">
                    <a:moveTo>
                      <a:pt x="113" y="175"/>
                    </a:moveTo>
                    <a:cubicBezTo>
                      <a:pt x="225" y="175"/>
                      <a:pt x="225" y="1"/>
                      <a:pt x="113" y="1"/>
                    </a:cubicBezTo>
                    <a:cubicBezTo>
                      <a:pt x="0" y="1"/>
                      <a:pt x="0"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0" name="Google Shape;11800;p16"/>
              <p:cNvSpPr/>
              <p:nvPr/>
            </p:nvSpPr>
            <p:spPr>
              <a:xfrm>
                <a:off x="13239378" y="6337258"/>
                <a:ext cx="32709" cy="25401"/>
              </a:xfrm>
              <a:custGeom>
                <a:avLst/>
                <a:gdLst/>
                <a:ahLst/>
                <a:cxnLst/>
                <a:rect l="l" t="t" r="r" b="b"/>
                <a:pathLst>
                  <a:path w="273" h="212" extrusionOk="0">
                    <a:moveTo>
                      <a:pt x="136" y="211"/>
                    </a:moveTo>
                    <a:cubicBezTo>
                      <a:pt x="272" y="211"/>
                      <a:pt x="272" y="1"/>
                      <a:pt x="136" y="1"/>
                    </a:cubicBezTo>
                    <a:cubicBezTo>
                      <a:pt x="0" y="1"/>
                      <a:pt x="0" y="211"/>
                      <a:pt x="136"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1" name="Google Shape;11801;p16"/>
              <p:cNvSpPr/>
              <p:nvPr/>
            </p:nvSpPr>
            <p:spPr>
              <a:xfrm>
                <a:off x="13391423" y="6120034"/>
                <a:ext cx="20369" cy="15935"/>
              </a:xfrm>
              <a:custGeom>
                <a:avLst/>
                <a:gdLst/>
                <a:ahLst/>
                <a:cxnLst/>
                <a:rect l="l" t="t" r="r" b="b"/>
                <a:pathLst>
                  <a:path w="170" h="133" extrusionOk="0">
                    <a:moveTo>
                      <a:pt x="85" y="133"/>
                    </a:moveTo>
                    <a:cubicBezTo>
                      <a:pt x="170" y="133"/>
                      <a:pt x="170" y="1"/>
                      <a:pt x="85" y="1"/>
                    </a:cubicBezTo>
                    <a:cubicBezTo>
                      <a:pt x="1" y="1"/>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2" name="Google Shape;11802;p16"/>
              <p:cNvSpPr/>
              <p:nvPr/>
            </p:nvSpPr>
            <p:spPr>
              <a:xfrm>
                <a:off x="13370575" y="5691215"/>
                <a:ext cx="27078" cy="21087"/>
              </a:xfrm>
              <a:custGeom>
                <a:avLst/>
                <a:gdLst/>
                <a:ahLst/>
                <a:cxnLst/>
                <a:rect l="l" t="t" r="r" b="b"/>
                <a:pathLst>
                  <a:path w="226" h="176" extrusionOk="0">
                    <a:moveTo>
                      <a:pt x="113" y="176"/>
                    </a:moveTo>
                    <a:cubicBezTo>
                      <a:pt x="225" y="176"/>
                      <a:pt x="225" y="1"/>
                      <a:pt x="113" y="1"/>
                    </a:cubicBezTo>
                    <a:cubicBezTo>
                      <a:pt x="1" y="2"/>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3" name="Google Shape;11803;p16"/>
              <p:cNvSpPr/>
              <p:nvPr/>
            </p:nvSpPr>
            <p:spPr>
              <a:xfrm>
                <a:off x="13331156" y="5257605"/>
                <a:ext cx="58350" cy="61106"/>
              </a:xfrm>
              <a:custGeom>
                <a:avLst/>
                <a:gdLst/>
                <a:ahLst/>
                <a:cxnLst/>
                <a:rect l="l" t="t" r="r" b="b"/>
                <a:pathLst>
                  <a:path w="487" h="510" extrusionOk="0">
                    <a:moveTo>
                      <a:pt x="454" y="351"/>
                    </a:moveTo>
                    <a:cubicBezTo>
                      <a:pt x="457" y="341"/>
                      <a:pt x="463" y="328"/>
                      <a:pt x="467" y="318"/>
                    </a:cubicBezTo>
                    <a:lnTo>
                      <a:pt x="308" y="478"/>
                    </a:lnTo>
                    <a:cubicBezTo>
                      <a:pt x="347" y="473"/>
                      <a:pt x="388" y="442"/>
                      <a:pt x="417" y="416"/>
                    </a:cubicBezTo>
                    <a:cubicBezTo>
                      <a:pt x="461" y="375"/>
                      <a:pt x="487" y="305"/>
                      <a:pt x="487" y="246"/>
                    </a:cubicBezTo>
                    <a:cubicBezTo>
                      <a:pt x="487" y="120"/>
                      <a:pt x="376" y="0"/>
                      <a:pt x="246" y="6"/>
                    </a:cubicBezTo>
                    <a:cubicBezTo>
                      <a:pt x="122" y="11"/>
                      <a:pt x="1" y="111"/>
                      <a:pt x="7" y="246"/>
                    </a:cubicBezTo>
                    <a:cubicBezTo>
                      <a:pt x="11" y="344"/>
                      <a:pt x="78" y="462"/>
                      <a:pt x="186" y="478"/>
                    </a:cubicBezTo>
                    <a:lnTo>
                      <a:pt x="27" y="318"/>
                    </a:lnTo>
                    <a:cubicBezTo>
                      <a:pt x="30" y="328"/>
                      <a:pt x="36" y="341"/>
                      <a:pt x="40" y="351"/>
                    </a:cubicBezTo>
                    <a:cubicBezTo>
                      <a:pt x="57" y="396"/>
                      <a:pt x="77" y="432"/>
                      <a:pt x="117" y="462"/>
                    </a:cubicBezTo>
                    <a:cubicBezTo>
                      <a:pt x="152" y="490"/>
                      <a:pt x="199" y="510"/>
                      <a:pt x="245" y="507"/>
                    </a:cubicBezTo>
                    <a:cubicBezTo>
                      <a:pt x="283" y="506"/>
                      <a:pt x="319" y="496"/>
                      <a:pt x="354" y="479"/>
                    </a:cubicBezTo>
                    <a:cubicBezTo>
                      <a:pt x="408" y="453"/>
                      <a:pt x="434" y="402"/>
                      <a:pt x="454" y="35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4" name="Google Shape;11804;p16"/>
              <p:cNvSpPr/>
              <p:nvPr/>
            </p:nvSpPr>
            <p:spPr>
              <a:xfrm>
                <a:off x="12598489" y="5398148"/>
                <a:ext cx="29834" cy="23004"/>
              </a:xfrm>
              <a:custGeom>
                <a:avLst/>
                <a:gdLst/>
                <a:ahLst/>
                <a:cxnLst/>
                <a:rect l="l" t="t" r="r" b="b"/>
                <a:pathLst>
                  <a:path w="249" h="192" extrusionOk="0">
                    <a:moveTo>
                      <a:pt x="124" y="192"/>
                    </a:moveTo>
                    <a:cubicBezTo>
                      <a:pt x="247" y="192"/>
                      <a:pt x="248" y="1"/>
                      <a:pt x="124" y="1"/>
                    </a:cubicBezTo>
                    <a:cubicBezTo>
                      <a:pt x="0" y="1"/>
                      <a:pt x="0" y="192"/>
                      <a:pt x="124"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5" name="Google Shape;11805;p16"/>
              <p:cNvSpPr/>
              <p:nvPr/>
            </p:nvSpPr>
            <p:spPr>
              <a:xfrm>
                <a:off x="12537983" y="5576313"/>
                <a:ext cx="22166" cy="17253"/>
              </a:xfrm>
              <a:custGeom>
                <a:avLst/>
                <a:gdLst/>
                <a:ahLst/>
                <a:cxnLst/>
                <a:rect l="l" t="t" r="r" b="b"/>
                <a:pathLst>
                  <a:path w="185" h="144" extrusionOk="0">
                    <a:moveTo>
                      <a:pt x="93" y="143"/>
                    </a:moveTo>
                    <a:cubicBezTo>
                      <a:pt x="185" y="143"/>
                      <a:pt x="185" y="1"/>
                      <a:pt x="93" y="1"/>
                    </a:cubicBezTo>
                    <a:cubicBezTo>
                      <a:pt x="0" y="1"/>
                      <a:pt x="0"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6" name="Google Shape;11806;p16"/>
              <p:cNvSpPr/>
              <p:nvPr/>
            </p:nvSpPr>
            <p:spPr>
              <a:xfrm>
                <a:off x="12388693" y="5632027"/>
                <a:ext cx="28756" cy="22405"/>
              </a:xfrm>
              <a:custGeom>
                <a:avLst/>
                <a:gdLst/>
                <a:ahLst/>
                <a:cxnLst/>
                <a:rect l="l" t="t" r="r" b="b"/>
                <a:pathLst>
                  <a:path w="240" h="187" extrusionOk="0">
                    <a:moveTo>
                      <a:pt x="119" y="187"/>
                    </a:moveTo>
                    <a:cubicBezTo>
                      <a:pt x="239" y="187"/>
                      <a:pt x="239" y="1"/>
                      <a:pt x="119" y="1"/>
                    </a:cubicBezTo>
                    <a:cubicBezTo>
                      <a:pt x="1" y="1"/>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7" name="Google Shape;11807;p16"/>
              <p:cNvSpPr/>
              <p:nvPr/>
            </p:nvSpPr>
            <p:spPr>
              <a:xfrm>
                <a:off x="12439974" y="5788865"/>
                <a:ext cx="31152" cy="24203"/>
              </a:xfrm>
              <a:custGeom>
                <a:avLst/>
                <a:gdLst/>
                <a:ahLst/>
                <a:cxnLst/>
                <a:rect l="l" t="t" r="r" b="b"/>
                <a:pathLst>
                  <a:path w="260" h="202" extrusionOk="0">
                    <a:moveTo>
                      <a:pt x="131" y="201"/>
                    </a:moveTo>
                    <a:cubicBezTo>
                      <a:pt x="259" y="201"/>
                      <a:pt x="259" y="1"/>
                      <a:pt x="131" y="1"/>
                    </a:cubicBezTo>
                    <a:cubicBezTo>
                      <a:pt x="2" y="1"/>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8" name="Google Shape;11808;p16"/>
              <p:cNvSpPr/>
              <p:nvPr/>
            </p:nvSpPr>
            <p:spPr>
              <a:xfrm>
                <a:off x="12945952" y="5831878"/>
                <a:ext cx="70451" cy="54875"/>
              </a:xfrm>
              <a:custGeom>
                <a:avLst/>
                <a:gdLst/>
                <a:ahLst/>
                <a:cxnLst/>
                <a:rect l="l" t="t" r="r" b="b"/>
                <a:pathLst>
                  <a:path w="588" h="458" extrusionOk="0">
                    <a:moveTo>
                      <a:pt x="295" y="458"/>
                    </a:moveTo>
                    <a:cubicBezTo>
                      <a:pt x="588" y="458"/>
                      <a:pt x="588" y="0"/>
                      <a:pt x="295" y="0"/>
                    </a:cubicBezTo>
                    <a:cubicBezTo>
                      <a:pt x="0" y="1"/>
                      <a:pt x="0" y="458"/>
                      <a:pt x="295" y="4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9" name="Google Shape;11809;p16"/>
              <p:cNvSpPr/>
              <p:nvPr/>
            </p:nvSpPr>
            <p:spPr>
              <a:xfrm>
                <a:off x="12980818" y="4712446"/>
                <a:ext cx="35825" cy="27797"/>
              </a:xfrm>
              <a:custGeom>
                <a:avLst/>
                <a:gdLst/>
                <a:ahLst/>
                <a:cxnLst/>
                <a:rect l="l" t="t" r="r" b="b"/>
                <a:pathLst>
                  <a:path w="299" h="232" extrusionOk="0">
                    <a:moveTo>
                      <a:pt x="149" y="232"/>
                    </a:moveTo>
                    <a:cubicBezTo>
                      <a:pt x="299" y="232"/>
                      <a:pt x="299" y="1"/>
                      <a:pt x="149" y="1"/>
                    </a:cubicBezTo>
                    <a:cubicBezTo>
                      <a:pt x="0" y="1"/>
                      <a:pt x="0" y="232"/>
                      <a:pt x="149" y="2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0" name="Google Shape;11810;p16"/>
              <p:cNvSpPr/>
              <p:nvPr/>
            </p:nvSpPr>
            <p:spPr>
              <a:xfrm>
                <a:off x="13018799" y="4474014"/>
                <a:ext cx="18212" cy="14138"/>
              </a:xfrm>
              <a:custGeom>
                <a:avLst/>
                <a:gdLst/>
                <a:ahLst/>
                <a:cxnLst/>
                <a:rect l="l" t="t" r="r" b="b"/>
                <a:pathLst>
                  <a:path w="152" h="118" extrusionOk="0">
                    <a:moveTo>
                      <a:pt x="77" y="118"/>
                    </a:moveTo>
                    <a:cubicBezTo>
                      <a:pt x="152" y="118"/>
                      <a:pt x="152" y="1"/>
                      <a:pt x="77" y="1"/>
                    </a:cubicBezTo>
                    <a:cubicBezTo>
                      <a:pt x="1" y="1"/>
                      <a:pt x="1" y="118"/>
                      <a:pt x="77"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1" name="Google Shape;11811;p16"/>
              <p:cNvSpPr/>
              <p:nvPr/>
            </p:nvSpPr>
            <p:spPr>
              <a:xfrm>
                <a:off x="12915279" y="4330595"/>
                <a:ext cx="26599" cy="20608"/>
              </a:xfrm>
              <a:custGeom>
                <a:avLst/>
                <a:gdLst/>
                <a:ahLst/>
                <a:cxnLst/>
                <a:rect l="l" t="t" r="r" b="b"/>
                <a:pathLst>
                  <a:path w="222" h="172" extrusionOk="0">
                    <a:moveTo>
                      <a:pt x="111" y="172"/>
                    </a:moveTo>
                    <a:cubicBezTo>
                      <a:pt x="222" y="172"/>
                      <a:pt x="222" y="1"/>
                      <a:pt x="111" y="1"/>
                    </a:cubicBezTo>
                    <a:cubicBezTo>
                      <a:pt x="2"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2" name="Google Shape;11812;p16"/>
              <p:cNvSpPr/>
              <p:nvPr/>
            </p:nvSpPr>
            <p:spPr>
              <a:xfrm>
                <a:off x="13119563" y="4231029"/>
                <a:ext cx="26839" cy="21207"/>
              </a:xfrm>
              <a:custGeom>
                <a:avLst/>
                <a:gdLst/>
                <a:ahLst/>
                <a:cxnLst/>
                <a:rect l="l" t="t" r="r" b="b"/>
                <a:pathLst>
                  <a:path w="224" h="177" extrusionOk="0">
                    <a:moveTo>
                      <a:pt x="112" y="177"/>
                    </a:moveTo>
                    <a:cubicBezTo>
                      <a:pt x="224" y="177"/>
                      <a:pt x="224" y="3"/>
                      <a:pt x="112" y="3"/>
                    </a:cubicBezTo>
                    <a:cubicBezTo>
                      <a:pt x="0" y="1"/>
                      <a:pt x="0" y="177"/>
                      <a:pt x="112"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3" name="Google Shape;11813;p16"/>
              <p:cNvSpPr/>
              <p:nvPr/>
            </p:nvSpPr>
            <p:spPr>
              <a:xfrm>
                <a:off x="13191333" y="3971150"/>
                <a:ext cx="28995" cy="26958"/>
              </a:xfrm>
              <a:custGeom>
                <a:avLst/>
                <a:gdLst/>
                <a:ahLst/>
                <a:cxnLst/>
                <a:rect l="l" t="t" r="r" b="b"/>
                <a:pathLst>
                  <a:path w="242" h="225" extrusionOk="0">
                    <a:moveTo>
                      <a:pt x="125" y="207"/>
                    </a:moveTo>
                    <a:cubicBezTo>
                      <a:pt x="136" y="203"/>
                      <a:pt x="147" y="201"/>
                      <a:pt x="159" y="197"/>
                    </a:cubicBezTo>
                    <a:cubicBezTo>
                      <a:pt x="241" y="171"/>
                      <a:pt x="242" y="54"/>
                      <a:pt x="159" y="29"/>
                    </a:cubicBezTo>
                    <a:cubicBezTo>
                      <a:pt x="147" y="26"/>
                      <a:pt x="136" y="23"/>
                      <a:pt x="125" y="19"/>
                    </a:cubicBezTo>
                    <a:cubicBezTo>
                      <a:pt x="64" y="1"/>
                      <a:pt x="2" y="50"/>
                      <a:pt x="2" y="112"/>
                    </a:cubicBezTo>
                    <a:cubicBezTo>
                      <a:pt x="0" y="175"/>
                      <a:pt x="64" y="224"/>
                      <a:pt x="125"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4" name="Google Shape;11814;p16"/>
              <p:cNvSpPr/>
              <p:nvPr/>
            </p:nvSpPr>
            <p:spPr>
              <a:xfrm>
                <a:off x="11135550" y="5033910"/>
                <a:ext cx="35465" cy="27438"/>
              </a:xfrm>
              <a:custGeom>
                <a:avLst/>
                <a:gdLst/>
                <a:ahLst/>
                <a:cxnLst/>
                <a:rect l="l" t="t" r="r" b="b"/>
                <a:pathLst>
                  <a:path w="296" h="229" extrusionOk="0">
                    <a:moveTo>
                      <a:pt x="148" y="228"/>
                    </a:moveTo>
                    <a:cubicBezTo>
                      <a:pt x="296" y="228"/>
                      <a:pt x="296" y="1"/>
                      <a:pt x="148" y="1"/>
                    </a:cubicBezTo>
                    <a:cubicBezTo>
                      <a:pt x="0" y="1"/>
                      <a:pt x="0" y="228"/>
                      <a:pt x="148"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5" name="Google Shape;11815;p16"/>
              <p:cNvSpPr/>
              <p:nvPr/>
            </p:nvSpPr>
            <p:spPr>
              <a:xfrm>
                <a:off x="10127429" y="6080854"/>
                <a:ext cx="31152" cy="24203"/>
              </a:xfrm>
              <a:custGeom>
                <a:avLst/>
                <a:gdLst/>
                <a:ahLst/>
                <a:cxnLst/>
                <a:rect l="l" t="t" r="r" b="b"/>
                <a:pathLst>
                  <a:path w="260" h="202" extrusionOk="0">
                    <a:moveTo>
                      <a:pt x="130" y="201"/>
                    </a:moveTo>
                    <a:cubicBezTo>
                      <a:pt x="259" y="201"/>
                      <a:pt x="259" y="1"/>
                      <a:pt x="130" y="1"/>
                    </a:cubicBezTo>
                    <a:cubicBezTo>
                      <a:pt x="0" y="1"/>
                      <a:pt x="0"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6" name="Google Shape;11816;p16"/>
              <p:cNvSpPr/>
              <p:nvPr/>
            </p:nvSpPr>
            <p:spPr>
              <a:xfrm>
                <a:off x="9513019" y="6605764"/>
                <a:ext cx="33428" cy="25760"/>
              </a:xfrm>
              <a:custGeom>
                <a:avLst/>
                <a:gdLst/>
                <a:ahLst/>
                <a:cxnLst/>
                <a:rect l="l" t="t" r="r" b="b"/>
                <a:pathLst>
                  <a:path w="279" h="215" extrusionOk="0">
                    <a:moveTo>
                      <a:pt x="139" y="215"/>
                    </a:moveTo>
                    <a:cubicBezTo>
                      <a:pt x="278" y="215"/>
                      <a:pt x="278" y="1"/>
                      <a:pt x="139" y="1"/>
                    </a:cubicBezTo>
                    <a:cubicBezTo>
                      <a:pt x="2" y="1"/>
                      <a:pt x="1"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7" name="Google Shape;11817;p16"/>
              <p:cNvSpPr/>
              <p:nvPr/>
            </p:nvSpPr>
            <p:spPr>
              <a:xfrm>
                <a:off x="9345517" y="6531239"/>
                <a:ext cx="29834" cy="23004"/>
              </a:xfrm>
              <a:custGeom>
                <a:avLst/>
                <a:gdLst/>
                <a:ahLst/>
                <a:cxnLst/>
                <a:rect l="l" t="t" r="r" b="b"/>
                <a:pathLst>
                  <a:path w="249"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8" name="Google Shape;11818;p16"/>
              <p:cNvSpPr/>
              <p:nvPr/>
            </p:nvSpPr>
            <p:spPr>
              <a:xfrm>
                <a:off x="9389729" y="6282623"/>
                <a:ext cx="23124" cy="17972"/>
              </a:xfrm>
              <a:custGeom>
                <a:avLst/>
                <a:gdLst/>
                <a:ahLst/>
                <a:cxnLst/>
                <a:rect l="l" t="t" r="r" b="b"/>
                <a:pathLst>
                  <a:path w="193" h="150" extrusionOk="0">
                    <a:moveTo>
                      <a:pt x="96" y="150"/>
                    </a:moveTo>
                    <a:cubicBezTo>
                      <a:pt x="191" y="150"/>
                      <a:pt x="192" y="1"/>
                      <a:pt x="96" y="1"/>
                    </a:cubicBezTo>
                    <a:cubicBezTo>
                      <a:pt x="0" y="1"/>
                      <a:pt x="0"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9" name="Google Shape;11819;p16"/>
              <p:cNvSpPr/>
              <p:nvPr/>
            </p:nvSpPr>
            <p:spPr>
              <a:xfrm>
                <a:off x="9518770" y="6265489"/>
                <a:ext cx="80396" cy="66617"/>
              </a:xfrm>
              <a:custGeom>
                <a:avLst/>
                <a:gdLst/>
                <a:ahLst/>
                <a:cxnLst/>
                <a:rect l="l" t="t" r="r" b="b"/>
                <a:pathLst>
                  <a:path w="671" h="556" extrusionOk="0">
                    <a:moveTo>
                      <a:pt x="106" y="400"/>
                    </a:moveTo>
                    <a:cubicBezTo>
                      <a:pt x="128" y="437"/>
                      <a:pt x="153" y="473"/>
                      <a:pt x="188" y="499"/>
                    </a:cubicBezTo>
                    <a:cubicBezTo>
                      <a:pt x="227" y="530"/>
                      <a:pt x="283" y="555"/>
                      <a:pt x="336" y="552"/>
                    </a:cubicBezTo>
                    <a:cubicBezTo>
                      <a:pt x="378" y="551"/>
                      <a:pt x="421" y="541"/>
                      <a:pt x="458" y="518"/>
                    </a:cubicBezTo>
                    <a:cubicBezTo>
                      <a:pt x="505" y="490"/>
                      <a:pt x="537" y="446"/>
                      <a:pt x="564" y="400"/>
                    </a:cubicBezTo>
                    <a:cubicBezTo>
                      <a:pt x="671" y="228"/>
                      <a:pt x="533" y="2"/>
                      <a:pt x="336" y="2"/>
                    </a:cubicBezTo>
                    <a:cubicBezTo>
                      <a:pt x="137" y="1"/>
                      <a:pt x="0" y="228"/>
                      <a:pt x="106" y="4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0" name="Google Shape;11820;p16"/>
              <p:cNvSpPr/>
              <p:nvPr/>
            </p:nvSpPr>
            <p:spPr>
              <a:xfrm>
                <a:off x="9767146" y="6386023"/>
                <a:ext cx="27557" cy="21327"/>
              </a:xfrm>
              <a:custGeom>
                <a:avLst/>
                <a:gdLst/>
                <a:ahLst/>
                <a:cxnLst/>
                <a:rect l="l" t="t" r="r" b="b"/>
                <a:pathLst>
                  <a:path w="230" h="178" extrusionOk="0">
                    <a:moveTo>
                      <a:pt x="114" y="178"/>
                    </a:moveTo>
                    <a:cubicBezTo>
                      <a:pt x="227" y="178"/>
                      <a:pt x="229" y="1"/>
                      <a:pt x="114" y="1"/>
                    </a:cubicBezTo>
                    <a:cubicBezTo>
                      <a:pt x="0" y="1"/>
                      <a:pt x="0" y="178"/>
                      <a:pt x="114"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1" name="Google Shape;11821;p16"/>
              <p:cNvSpPr/>
              <p:nvPr/>
            </p:nvSpPr>
            <p:spPr>
              <a:xfrm>
                <a:off x="9718980" y="6525128"/>
                <a:ext cx="30193" cy="23364"/>
              </a:xfrm>
              <a:custGeom>
                <a:avLst/>
                <a:gdLst/>
                <a:ahLst/>
                <a:cxnLst/>
                <a:rect l="l" t="t" r="r" b="b"/>
                <a:pathLst>
                  <a:path w="252" h="195" extrusionOk="0">
                    <a:moveTo>
                      <a:pt x="126" y="195"/>
                    </a:moveTo>
                    <a:cubicBezTo>
                      <a:pt x="252" y="195"/>
                      <a:pt x="252" y="1"/>
                      <a:pt x="126" y="1"/>
                    </a:cubicBezTo>
                    <a:cubicBezTo>
                      <a:pt x="1" y="2"/>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2" name="Google Shape;11822;p16"/>
              <p:cNvSpPr/>
              <p:nvPr/>
            </p:nvSpPr>
            <p:spPr>
              <a:xfrm>
                <a:off x="9565617" y="6774583"/>
                <a:ext cx="21447" cy="23244"/>
              </a:xfrm>
              <a:custGeom>
                <a:avLst/>
                <a:gdLst/>
                <a:ahLst/>
                <a:cxnLst/>
                <a:rect l="l" t="t" r="r" b="b"/>
                <a:pathLst>
                  <a:path w="179" h="194" extrusionOk="0">
                    <a:moveTo>
                      <a:pt x="168" y="90"/>
                    </a:moveTo>
                    <a:cubicBezTo>
                      <a:pt x="166" y="78"/>
                      <a:pt x="164" y="67"/>
                      <a:pt x="162" y="56"/>
                    </a:cubicBezTo>
                    <a:cubicBezTo>
                      <a:pt x="158" y="32"/>
                      <a:pt x="132" y="9"/>
                      <a:pt x="109" y="4"/>
                    </a:cubicBezTo>
                    <a:cubicBezTo>
                      <a:pt x="94" y="0"/>
                      <a:pt x="84" y="0"/>
                      <a:pt x="69" y="4"/>
                    </a:cubicBezTo>
                    <a:cubicBezTo>
                      <a:pt x="46" y="7"/>
                      <a:pt x="22" y="32"/>
                      <a:pt x="16" y="56"/>
                    </a:cubicBezTo>
                    <a:cubicBezTo>
                      <a:pt x="14" y="68"/>
                      <a:pt x="13" y="80"/>
                      <a:pt x="10" y="90"/>
                    </a:cubicBezTo>
                    <a:cubicBezTo>
                      <a:pt x="0" y="142"/>
                      <a:pt x="32" y="193"/>
                      <a:pt x="89" y="193"/>
                    </a:cubicBezTo>
                    <a:cubicBezTo>
                      <a:pt x="146" y="193"/>
                      <a:pt x="179" y="142"/>
                      <a:pt x="168" y="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3" name="Google Shape;11823;p16"/>
              <p:cNvSpPr/>
              <p:nvPr/>
            </p:nvSpPr>
            <p:spPr>
              <a:xfrm>
                <a:off x="10084176" y="6837007"/>
                <a:ext cx="23963" cy="18571"/>
              </a:xfrm>
              <a:custGeom>
                <a:avLst/>
                <a:gdLst/>
                <a:ahLst/>
                <a:cxnLst/>
                <a:rect l="l" t="t" r="r" b="b"/>
                <a:pathLst>
                  <a:path w="200" h="155" extrusionOk="0">
                    <a:moveTo>
                      <a:pt x="101" y="154"/>
                    </a:moveTo>
                    <a:cubicBezTo>
                      <a:pt x="200" y="154"/>
                      <a:pt x="200" y="0"/>
                      <a:pt x="101" y="0"/>
                    </a:cubicBezTo>
                    <a:cubicBezTo>
                      <a:pt x="1" y="0"/>
                      <a:pt x="0"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4" name="Google Shape;11824;p16"/>
              <p:cNvSpPr/>
              <p:nvPr/>
            </p:nvSpPr>
            <p:spPr>
              <a:xfrm>
                <a:off x="10166249" y="6762123"/>
                <a:ext cx="81714" cy="63502"/>
              </a:xfrm>
              <a:custGeom>
                <a:avLst/>
                <a:gdLst/>
                <a:ahLst/>
                <a:cxnLst/>
                <a:rect l="l" t="t" r="r" b="b"/>
                <a:pathLst>
                  <a:path w="682" h="530" extrusionOk="0">
                    <a:moveTo>
                      <a:pt x="341" y="529"/>
                    </a:moveTo>
                    <a:cubicBezTo>
                      <a:pt x="681" y="529"/>
                      <a:pt x="681" y="0"/>
                      <a:pt x="341" y="0"/>
                    </a:cubicBezTo>
                    <a:cubicBezTo>
                      <a:pt x="1" y="1"/>
                      <a:pt x="1" y="529"/>
                      <a:pt x="341" y="5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5" name="Google Shape;11825;p16"/>
              <p:cNvSpPr/>
              <p:nvPr/>
            </p:nvSpPr>
            <p:spPr>
              <a:xfrm>
                <a:off x="9362172" y="6863366"/>
                <a:ext cx="31511" cy="24442"/>
              </a:xfrm>
              <a:custGeom>
                <a:avLst/>
                <a:gdLst/>
                <a:ahLst/>
                <a:cxnLst/>
                <a:rect l="l" t="t" r="r" b="b"/>
                <a:pathLst>
                  <a:path w="263" h="204" extrusionOk="0">
                    <a:moveTo>
                      <a:pt x="131" y="203"/>
                    </a:moveTo>
                    <a:cubicBezTo>
                      <a:pt x="262" y="203"/>
                      <a:pt x="262" y="1"/>
                      <a:pt x="131" y="1"/>
                    </a:cubicBezTo>
                    <a:cubicBezTo>
                      <a:pt x="1" y="1"/>
                      <a:pt x="1"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6" name="Google Shape;11826;p16"/>
              <p:cNvSpPr/>
              <p:nvPr/>
            </p:nvSpPr>
            <p:spPr>
              <a:xfrm>
                <a:off x="9335693" y="6753376"/>
                <a:ext cx="14378" cy="10903"/>
              </a:xfrm>
              <a:custGeom>
                <a:avLst/>
                <a:gdLst/>
                <a:ahLst/>
                <a:cxnLst/>
                <a:rect l="l" t="t" r="r" b="b"/>
                <a:pathLst>
                  <a:path w="120" h="91" extrusionOk="0">
                    <a:moveTo>
                      <a:pt x="60" y="91"/>
                    </a:moveTo>
                    <a:cubicBezTo>
                      <a:pt x="119" y="91"/>
                      <a:pt x="119" y="0"/>
                      <a:pt x="60" y="0"/>
                    </a:cubicBezTo>
                    <a:cubicBezTo>
                      <a:pt x="0" y="0"/>
                      <a:pt x="0" y="91"/>
                      <a:pt x="60" y="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7" name="Google Shape;11827;p16"/>
              <p:cNvSpPr/>
              <p:nvPr/>
            </p:nvSpPr>
            <p:spPr>
              <a:xfrm>
                <a:off x="9523203" y="6007527"/>
                <a:ext cx="24682" cy="19170"/>
              </a:xfrm>
              <a:custGeom>
                <a:avLst/>
                <a:gdLst/>
                <a:ahLst/>
                <a:cxnLst/>
                <a:rect l="l" t="t" r="r" b="b"/>
                <a:pathLst>
                  <a:path w="206" h="160" extrusionOk="0">
                    <a:moveTo>
                      <a:pt x="103" y="159"/>
                    </a:moveTo>
                    <a:cubicBezTo>
                      <a:pt x="206" y="159"/>
                      <a:pt x="206" y="0"/>
                      <a:pt x="103" y="0"/>
                    </a:cubicBezTo>
                    <a:cubicBezTo>
                      <a:pt x="0" y="0"/>
                      <a:pt x="0"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8" name="Google Shape;11828;p16"/>
              <p:cNvSpPr/>
              <p:nvPr/>
            </p:nvSpPr>
            <p:spPr>
              <a:xfrm>
                <a:off x="9965080" y="5608663"/>
                <a:ext cx="28756" cy="22405"/>
              </a:xfrm>
              <a:custGeom>
                <a:avLst/>
                <a:gdLst/>
                <a:ahLst/>
                <a:cxnLst/>
                <a:rect l="l" t="t" r="r" b="b"/>
                <a:pathLst>
                  <a:path w="240" h="187" extrusionOk="0">
                    <a:moveTo>
                      <a:pt x="119" y="187"/>
                    </a:moveTo>
                    <a:cubicBezTo>
                      <a:pt x="239" y="187"/>
                      <a:pt x="239" y="1"/>
                      <a:pt x="119" y="1"/>
                    </a:cubicBezTo>
                    <a:cubicBezTo>
                      <a:pt x="1" y="2"/>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9" name="Google Shape;11829;p16"/>
              <p:cNvSpPr/>
              <p:nvPr/>
            </p:nvSpPr>
            <p:spPr>
              <a:xfrm>
                <a:off x="10024508" y="5370111"/>
                <a:ext cx="26719" cy="20728"/>
              </a:xfrm>
              <a:custGeom>
                <a:avLst/>
                <a:gdLst/>
                <a:ahLst/>
                <a:cxnLst/>
                <a:rect l="l" t="t" r="r" b="b"/>
                <a:pathLst>
                  <a:path w="223" h="173" extrusionOk="0">
                    <a:moveTo>
                      <a:pt x="111" y="173"/>
                    </a:moveTo>
                    <a:cubicBezTo>
                      <a:pt x="222" y="173"/>
                      <a:pt x="222" y="1"/>
                      <a:pt x="111" y="1"/>
                    </a:cubicBezTo>
                    <a:cubicBezTo>
                      <a:pt x="1" y="1"/>
                      <a:pt x="1" y="173"/>
                      <a:pt x="111"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0" name="Google Shape;11830;p16"/>
              <p:cNvSpPr/>
              <p:nvPr/>
            </p:nvSpPr>
            <p:spPr>
              <a:xfrm>
                <a:off x="10239096" y="5144619"/>
                <a:ext cx="64580" cy="63023"/>
              </a:xfrm>
              <a:custGeom>
                <a:avLst/>
                <a:gdLst/>
                <a:ahLst/>
                <a:cxnLst/>
                <a:rect l="l" t="t" r="r" b="b"/>
                <a:pathLst>
                  <a:path w="539" h="526" extrusionOk="0">
                    <a:moveTo>
                      <a:pt x="269" y="526"/>
                    </a:moveTo>
                    <a:cubicBezTo>
                      <a:pt x="406" y="526"/>
                      <a:pt x="538" y="404"/>
                      <a:pt x="532" y="263"/>
                    </a:cubicBezTo>
                    <a:cubicBezTo>
                      <a:pt x="525" y="121"/>
                      <a:pt x="416" y="0"/>
                      <a:pt x="269" y="0"/>
                    </a:cubicBezTo>
                    <a:cubicBezTo>
                      <a:pt x="132" y="0"/>
                      <a:pt x="0" y="122"/>
                      <a:pt x="8" y="263"/>
                    </a:cubicBezTo>
                    <a:cubicBezTo>
                      <a:pt x="14" y="405"/>
                      <a:pt x="122" y="526"/>
                      <a:pt x="269" y="52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1" name="Google Shape;11831;p16"/>
              <p:cNvSpPr/>
              <p:nvPr/>
            </p:nvSpPr>
            <p:spPr>
              <a:xfrm>
                <a:off x="10375206" y="5821215"/>
                <a:ext cx="37981" cy="29594"/>
              </a:xfrm>
              <a:custGeom>
                <a:avLst/>
                <a:gdLst/>
                <a:ahLst/>
                <a:cxnLst/>
                <a:rect l="l" t="t" r="r" b="b"/>
                <a:pathLst>
                  <a:path w="317" h="247" extrusionOk="0">
                    <a:moveTo>
                      <a:pt x="158" y="246"/>
                    </a:moveTo>
                    <a:cubicBezTo>
                      <a:pt x="316" y="246"/>
                      <a:pt x="316" y="1"/>
                      <a:pt x="158" y="1"/>
                    </a:cubicBezTo>
                    <a:cubicBezTo>
                      <a:pt x="0" y="1"/>
                      <a:pt x="0" y="246"/>
                      <a:pt x="158"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2" name="Google Shape;11832;p16"/>
              <p:cNvSpPr/>
              <p:nvPr/>
            </p:nvSpPr>
            <p:spPr>
              <a:xfrm>
                <a:off x="9543332" y="4790206"/>
                <a:ext cx="31152" cy="24083"/>
              </a:xfrm>
              <a:custGeom>
                <a:avLst/>
                <a:gdLst/>
                <a:ahLst/>
                <a:cxnLst/>
                <a:rect l="l" t="t" r="r" b="b"/>
                <a:pathLst>
                  <a:path w="260" h="201" extrusionOk="0">
                    <a:moveTo>
                      <a:pt x="131" y="201"/>
                    </a:moveTo>
                    <a:cubicBezTo>
                      <a:pt x="259" y="201"/>
                      <a:pt x="259" y="0"/>
                      <a:pt x="131" y="0"/>
                    </a:cubicBezTo>
                    <a:cubicBezTo>
                      <a:pt x="1" y="0"/>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3" name="Google Shape;11833;p16"/>
              <p:cNvSpPr/>
              <p:nvPr/>
            </p:nvSpPr>
            <p:spPr>
              <a:xfrm>
                <a:off x="9555553" y="4656253"/>
                <a:ext cx="30193" cy="23364"/>
              </a:xfrm>
              <a:custGeom>
                <a:avLst/>
                <a:gdLst/>
                <a:ahLst/>
                <a:cxnLst/>
                <a:rect l="l" t="t" r="r" b="b"/>
                <a:pathLst>
                  <a:path w="252" h="195" extrusionOk="0">
                    <a:moveTo>
                      <a:pt x="126" y="195"/>
                    </a:moveTo>
                    <a:cubicBezTo>
                      <a:pt x="251" y="195"/>
                      <a:pt x="251" y="1"/>
                      <a:pt x="126" y="1"/>
                    </a:cubicBezTo>
                    <a:cubicBezTo>
                      <a:pt x="0" y="1"/>
                      <a:pt x="0"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4" name="Google Shape;11834;p16"/>
              <p:cNvSpPr/>
              <p:nvPr/>
            </p:nvSpPr>
            <p:spPr>
              <a:xfrm>
                <a:off x="9871984" y="4295130"/>
                <a:ext cx="27917" cy="21687"/>
              </a:xfrm>
              <a:custGeom>
                <a:avLst/>
                <a:gdLst/>
                <a:ahLst/>
                <a:cxnLst/>
                <a:rect l="l" t="t" r="r" b="b"/>
                <a:pathLst>
                  <a:path w="233" h="181" extrusionOk="0">
                    <a:moveTo>
                      <a:pt x="117" y="181"/>
                    </a:moveTo>
                    <a:cubicBezTo>
                      <a:pt x="233" y="181"/>
                      <a:pt x="233" y="2"/>
                      <a:pt x="117" y="2"/>
                    </a:cubicBezTo>
                    <a:cubicBezTo>
                      <a:pt x="1" y="1"/>
                      <a:pt x="1" y="181"/>
                      <a:pt x="117"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5" name="Google Shape;11835;p16"/>
              <p:cNvSpPr/>
              <p:nvPr/>
            </p:nvSpPr>
            <p:spPr>
              <a:xfrm>
                <a:off x="9995752" y="4179149"/>
                <a:ext cx="25640" cy="20129"/>
              </a:xfrm>
              <a:custGeom>
                <a:avLst/>
                <a:gdLst/>
                <a:ahLst/>
                <a:cxnLst/>
                <a:rect l="l" t="t" r="r" b="b"/>
                <a:pathLst>
                  <a:path w="214" h="168"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6" name="Google Shape;11836;p16"/>
              <p:cNvSpPr/>
              <p:nvPr/>
            </p:nvSpPr>
            <p:spPr>
              <a:xfrm>
                <a:off x="10098074" y="3972588"/>
                <a:ext cx="31392" cy="24442"/>
              </a:xfrm>
              <a:custGeom>
                <a:avLst/>
                <a:gdLst/>
                <a:ahLst/>
                <a:cxnLst/>
                <a:rect l="l" t="t" r="r" b="b"/>
                <a:pathLst>
                  <a:path w="262" h="204" extrusionOk="0">
                    <a:moveTo>
                      <a:pt x="131" y="204"/>
                    </a:moveTo>
                    <a:cubicBezTo>
                      <a:pt x="262" y="204"/>
                      <a:pt x="262" y="0"/>
                      <a:pt x="131" y="0"/>
                    </a:cubicBezTo>
                    <a:cubicBezTo>
                      <a:pt x="0" y="0"/>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7" name="Google Shape;11837;p16"/>
              <p:cNvSpPr/>
              <p:nvPr/>
            </p:nvSpPr>
            <p:spPr>
              <a:xfrm>
                <a:off x="10203511" y="3872901"/>
                <a:ext cx="77281" cy="60147"/>
              </a:xfrm>
              <a:custGeom>
                <a:avLst/>
                <a:gdLst/>
                <a:ahLst/>
                <a:cxnLst/>
                <a:rect l="l" t="t" r="r" b="b"/>
                <a:pathLst>
                  <a:path w="645" h="502" extrusionOk="0">
                    <a:moveTo>
                      <a:pt x="323" y="501"/>
                    </a:moveTo>
                    <a:cubicBezTo>
                      <a:pt x="644" y="501"/>
                      <a:pt x="644" y="2"/>
                      <a:pt x="323" y="2"/>
                    </a:cubicBezTo>
                    <a:cubicBezTo>
                      <a:pt x="1" y="0"/>
                      <a:pt x="1" y="501"/>
                      <a:pt x="323" y="5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8" name="Google Shape;11838;p16"/>
              <p:cNvSpPr/>
              <p:nvPr/>
            </p:nvSpPr>
            <p:spPr>
              <a:xfrm>
                <a:off x="10726383" y="2871487"/>
                <a:ext cx="24442" cy="18931"/>
              </a:xfrm>
              <a:custGeom>
                <a:avLst/>
                <a:gdLst/>
                <a:ahLst/>
                <a:cxnLst/>
                <a:rect l="l" t="t" r="r" b="b"/>
                <a:pathLst>
                  <a:path w="204" h="158" extrusionOk="0">
                    <a:moveTo>
                      <a:pt x="102" y="158"/>
                    </a:moveTo>
                    <a:cubicBezTo>
                      <a:pt x="203" y="158"/>
                      <a:pt x="203" y="1"/>
                      <a:pt x="102" y="1"/>
                    </a:cubicBezTo>
                    <a:cubicBezTo>
                      <a:pt x="2"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9" name="Google Shape;11839;p16"/>
              <p:cNvSpPr/>
              <p:nvPr/>
            </p:nvSpPr>
            <p:spPr>
              <a:xfrm>
                <a:off x="10853506" y="2816372"/>
                <a:ext cx="15576" cy="12221"/>
              </a:xfrm>
              <a:custGeom>
                <a:avLst/>
                <a:gdLst/>
                <a:ahLst/>
                <a:cxnLst/>
                <a:rect l="l" t="t" r="r" b="b"/>
                <a:pathLst>
                  <a:path w="130" h="102" extrusionOk="0">
                    <a:moveTo>
                      <a:pt x="65" y="101"/>
                    </a:moveTo>
                    <a:cubicBezTo>
                      <a:pt x="129" y="101"/>
                      <a:pt x="129" y="1"/>
                      <a:pt x="65" y="1"/>
                    </a:cubicBezTo>
                    <a:cubicBezTo>
                      <a:pt x="1" y="1"/>
                      <a:pt x="1" y="101"/>
                      <a:pt x="65" y="1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0" name="Google Shape;11840;p16"/>
              <p:cNvSpPr/>
              <p:nvPr/>
            </p:nvSpPr>
            <p:spPr>
              <a:xfrm>
                <a:off x="11035385" y="2824160"/>
                <a:ext cx="25640" cy="20009"/>
              </a:xfrm>
              <a:custGeom>
                <a:avLst/>
                <a:gdLst/>
                <a:ahLst/>
                <a:cxnLst/>
                <a:rect l="l" t="t" r="r" b="b"/>
                <a:pathLst>
                  <a:path w="214" h="167"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1" name="Google Shape;11841;p16"/>
              <p:cNvSpPr/>
              <p:nvPr/>
            </p:nvSpPr>
            <p:spPr>
              <a:xfrm>
                <a:off x="11153762" y="2931394"/>
                <a:ext cx="80875" cy="62663"/>
              </a:xfrm>
              <a:custGeom>
                <a:avLst/>
                <a:gdLst/>
                <a:ahLst/>
                <a:cxnLst/>
                <a:rect l="l" t="t" r="r" b="b"/>
                <a:pathLst>
                  <a:path w="675" h="523" extrusionOk="0">
                    <a:moveTo>
                      <a:pt x="337" y="523"/>
                    </a:moveTo>
                    <a:cubicBezTo>
                      <a:pt x="673" y="523"/>
                      <a:pt x="674" y="1"/>
                      <a:pt x="337" y="1"/>
                    </a:cubicBezTo>
                    <a:cubicBezTo>
                      <a:pt x="0" y="1"/>
                      <a:pt x="0" y="523"/>
                      <a:pt x="337" y="5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2" name="Google Shape;11842;p16"/>
              <p:cNvSpPr/>
              <p:nvPr/>
            </p:nvSpPr>
            <p:spPr>
              <a:xfrm>
                <a:off x="9518650" y="4209582"/>
                <a:ext cx="22166" cy="17493"/>
              </a:xfrm>
              <a:custGeom>
                <a:avLst/>
                <a:gdLst/>
                <a:ahLst/>
                <a:cxnLst/>
                <a:rect l="l" t="t" r="r" b="b"/>
                <a:pathLst>
                  <a:path w="185" h="146" extrusionOk="0">
                    <a:moveTo>
                      <a:pt x="92" y="145"/>
                    </a:moveTo>
                    <a:cubicBezTo>
                      <a:pt x="185" y="145"/>
                      <a:pt x="185" y="3"/>
                      <a:pt x="92" y="3"/>
                    </a:cubicBezTo>
                    <a:cubicBezTo>
                      <a:pt x="0" y="1"/>
                      <a:pt x="0" y="145"/>
                      <a:pt x="92"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3" name="Google Shape;11843;p16"/>
              <p:cNvSpPr/>
              <p:nvPr/>
            </p:nvSpPr>
            <p:spPr>
              <a:xfrm>
                <a:off x="9534346" y="4027223"/>
                <a:ext cx="25640" cy="20009"/>
              </a:xfrm>
              <a:custGeom>
                <a:avLst/>
                <a:gdLst/>
                <a:ahLst/>
                <a:cxnLst/>
                <a:rect l="l" t="t" r="r" b="b"/>
                <a:pathLst>
                  <a:path w="214" h="167" extrusionOk="0">
                    <a:moveTo>
                      <a:pt x="107" y="166"/>
                    </a:moveTo>
                    <a:cubicBezTo>
                      <a:pt x="214" y="166"/>
                      <a:pt x="214" y="1"/>
                      <a:pt x="107" y="1"/>
                    </a:cubicBezTo>
                    <a:cubicBezTo>
                      <a:pt x="1" y="2"/>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4" name="Google Shape;11844;p16"/>
              <p:cNvSpPr/>
              <p:nvPr/>
            </p:nvSpPr>
            <p:spPr>
              <a:xfrm>
                <a:off x="9477434" y="3748773"/>
                <a:ext cx="81235" cy="63143"/>
              </a:xfrm>
              <a:custGeom>
                <a:avLst/>
                <a:gdLst/>
                <a:ahLst/>
                <a:cxnLst/>
                <a:rect l="l" t="t" r="r" b="b"/>
                <a:pathLst>
                  <a:path w="678" h="527" extrusionOk="0">
                    <a:moveTo>
                      <a:pt x="339" y="527"/>
                    </a:moveTo>
                    <a:cubicBezTo>
                      <a:pt x="677" y="527"/>
                      <a:pt x="677" y="1"/>
                      <a:pt x="339" y="1"/>
                    </a:cubicBezTo>
                    <a:cubicBezTo>
                      <a:pt x="1" y="1"/>
                      <a:pt x="0" y="527"/>
                      <a:pt x="339" y="5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5" name="Google Shape;11845;p16"/>
              <p:cNvSpPr/>
              <p:nvPr/>
            </p:nvSpPr>
            <p:spPr>
              <a:xfrm>
                <a:off x="9315324" y="3533465"/>
                <a:ext cx="55115" cy="48525"/>
              </a:xfrm>
              <a:custGeom>
                <a:avLst/>
                <a:gdLst/>
                <a:ahLst/>
                <a:cxnLst/>
                <a:rect l="l" t="t" r="r" b="b"/>
                <a:pathLst>
                  <a:path w="460" h="405" extrusionOk="0">
                    <a:moveTo>
                      <a:pt x="418" y="157"/>
                    </a:moveTo>
                    <a:cubicBezTo>
                      <a:pt x="391" y="72"/>
                      <a:pt x="325" y="1"/>
                      <a:pt x="230" y="1"/>
                    </a:cubicBezTo>
                    <a:cubicBezTo>
                      <a:pt x="135" y="1"/>
                      <a:pt x="69" y="72"/>
                      <a:pt x="41" y="157"/>
                    </a:cubicBezTo>
                    <a:cubicBezTo>
                      <a:pt x="0" y="279"/>
                      <a:pt x="109" y="404"/>
                      <a:pt x="230" y="404"/>
                    </a:cubicBezTo>
                    <a:cubicBezTo>
                      <a:pt x="351" y="404"/>
                      <a:pt x="459" y="278"/>
                      <a:pt x="418"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6" name="Google Shape;11846;p16"/>
              <p:cNvSpPr/>
              <p:nvPr/>
            </p:nvSpPr>
            <p:spPr>
              <a:xfrm>
                <a:off x="9465452" y="3172103"/>
                <a:ext cx="53198" cy="53797"/>
              </a:xfrm>
              <a:custGeom>
                <a:avLst/>
                <a:gdLst/>
                <a:ahLst/>
                <a:cxnLst/>
                <a:rect l="l" t="t" r="r" b="b"/>
                <a:pathLst>
                  <a:path w="444" h="449" extrusionOk="0">
                    <a:moveTo>
                      <a:pt x="333" y="390"/>
                    </a:moveTo>
                    <a:cubicBezTo>
                      <a:pt x="362" y="368"/>
                      <a:pt x="386" y="344"/>
                      <a:pt x="403" y="312"/>
                    </a:cubicBezTo>
                    <a:cubicBezTo>
                      <a:pt x="443" y="237"/>
                      <a:pt x="439" y="133"/>
                      <a:pt x="372" y="73"/>
                    </a:cubicBezTo>
                    <a:cubicBezTo>
                      <a:pt x="306" y="12"/>
                      <a:pt x="214" y="1"/>
                      <a:pt x="134" y="43"/>
                    </a:cubicBezTo>
                    <a:cubicBezTo>
                      <a:pt x="100" y="60"/>
                      <a:pt x="79" y="84"/>
                      <a:pt x="56" y="112"/>
                    </a:cubicBezTo>
                    <a:cubicBezTo>
                      <a:pt x="23" y="154"/>
                      <a:pt x="0" y="195"/>
                      <a:pt x="0" y="251"/>
                    </a:cubicBezTo>
                    <a:cubicBezTo>
                      <a:pt x="0" y="299"/>
                      <a:pt x="21" y="357"/>
                      <a:pt x="56" y="390"/>
                    </a:cubicBezTo>
                    <a:cubicBezTo>
                      <a:pt x="93" y="423"/>
                      <a:pt x="143" y="449"/>
                      <a:pt x="195" y="447"/>
                    </a:cubicBezTo>
                    <a:cubicBezTo>
                      <a:pt x="250" y="443"/>
                      <a:pt x="291" y="422"/>
                      <a:pt x="333"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7" name="Google Shape;11847;p16"/>
              <p:cNvSpPr/>
              <p:nvPr/>
            </p:nvSpPr>
            <p:spPr>
              <a:xfrm>
                <a:off x="9391526" y="2840934"/>
                <a:ext cx="42774" cy="33189"/>
              </a:xfrm>
              <a:custGeom>
                <a:avLst/>
                <a:gdLst/>
                <a:ahLst/>
                <a:cxnLst/>
                <a:rect l="l" t="t" r="r" b="b"/>
                <a:pathLst>
                  <a:path w="357" h="277" extrusionOk="0">
                    <a:moveTo>
                      <a:pt x="180" y="277"/>
                    </a:moveTo>
                    <a:cubicBezTo>
                      <a:pt x="357" y="277"/>
                      <a:pt x="357" y="0"/>
                      <a:pt x="180" y="0"/>
                    </a:cubicBezTo>
                    <a:cubicBezTo>
                      <a:pt x="0" y="0"/>
                      <a:pt x="0" y="277"/>
                      <a:pt x="180" y="2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8" name="Google Shape;11848;p16"/>
              <p:cNvSpPr/>
              <p:nvPr/>
            </p:nvSpPr>
            <p:spPr>
              <a:xfrm>
                <a:off x="9921108" y="2807745"/>
                <a:ext cx="23004" cy="17972"/>
              </a:xfrm>
              <a:custGeom>
                <a:avLst/>
                <a:gdLst/>
                <a:ahLst/>
                <a:cxnLst/>
                <a:rect l="l" t="t" r="r" b="b"/>
                <a:pathLst>
                  <a:path w="192" h="150" extrusionOk="0">
                    <a:moveTo>
                      <a:pt x="96" y="150"/>
                    </a:moveTo>
                    <a:cubicBezTo>
                      <a:pt x="191" y="150"/>
                      <a:pt x="192" y="0"/>
                      <a:pt x="96" y="0"/>
                    </a:cubicBezTo>
                    <a:cubicBezTo>
                      <a:pt x="1" y="0"/>
                      <a:pt x="1"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9" name="Google Shape;11849;p16"/>
              <p:cNvSpPr/>
              <p:nvPr/>
            </p:nvSpPr>
            <p:spPr>
              <a:xfrm>
                <a:off x="10127788" y="2749156"/>
                <a:ext cx="22286" cy="22286"/>
              </a:xfrm>
              <a:custGeom>
                <a:avLst/>
                <a:gdLst/>
                <a:ahLst/>
                <a:cxnLst/>
                <a:rect l="l" t="t" r="r" b="b"/>
                <a:pathLst>
                  <a:path w="186" h="186" extrusionOk="0">
                    <a:moveTo>
                      <a:pt x="43" y="135"/>
                    </a:moveTo>
                    <a:cubicBezTo>
                      <a:pt x="63" y="145"/>
                      <a:pt x="84" y="156"/>
                      <a:pt x="103" y="165"/>
                    </a:cubicBezTo>
                    <a:cubicBezTo>
                      <a:pt x="146" y="185"/>
                      <a:pt x="186" y="145"/>
                      <a:pt x="165" y="103"/>
                    </a:cubicBezTo>
                    <a:cubicBezTo>
                      <a:pt x="155" y="83"/>
                      <a:pt x="146" y="64"/>
                      <a:pt x="135" y="44"/>
                    </a:cubicBezTo>
                    <a:cubicBezTo>
                      <a:pt x="115" y="6"/>
                      <a:pt x="58" y="1"/>
                      <a:pt x="30" y="30"/>
                    </a:cubicBezTo>
                    <a:cubicBezTo>
                      <a:pt x="0" y="59"/>
                      <a:pt x="5" y="114"/>
                      <a:pt x="43"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0" name="Google Shape;11850;p16"/>
              <p:cNvSpPr/>
              <p:nvPr/>
            </p:nvSpPr>
            <p:spPr>
              <a:xfrm>
                <a:off x="10309667" y="2777792"/>
                <a:ext cx="40378" cy="31152"/>
              </a:xfrm>
              <a:custGeom>
                <a:avLst/>
                <a:gdLst/>
                <a:ahLst/>
                <a:cxnLst/>
                <a:rect l="l" t="t" r="r" b="b"/>
                <a:pathLst>
                  <a:path w="337" h="260" extrusionOk="0">
                    <a:moveTo>
                      <a:pt x="168" y="260"/>
                    </a:moveTo>
                    <a:cubicBezTo>
                      <a:pt x="336" y="260"/>
                      <a:pt x="336" y="0"/>
                      <a:pt x="168" y="0"/>
                    </a:cubicBezTo>
                    <a:cubicBezTo>
                      <a:pt x="1" y="0"/>
                      <a:pt x="1"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1" name="Google Shape;11851;p16"/>
              <p:cNvSpPr/>
              <p:nvPr/>
            </p:nvSpPr>
            <p:spPr>
              <a:xfrm>
                <a:off x="10782696" y="3206011"/>
                <a:ext cx="52120" cy="50921"/>
              </a:xfrm>
              <a:custGeom>
                <a:avLst/>
                <a:gdLst/>
                <a:ahLst/>
                <a:cxnLst/>
                <a:rect l="l" t="t" r="r" b="b"/>
                <a:pathLst>
                  <a:path w="435" h="425" extrusionOk="0">
                    <a:moveTo>
                      <a:pt x="217" y="424"/>
                    </a:moveTo>
                    <a:cubicBezTo>
                      <a:pt x="328" y="424"/>
                      <a:pt x="435" y="327"/>
                      <a:pt x="429" y="212"/>
                    </a:cubicBezTo>
                    <a:cubicBezTo>
                      <a:pt x="424" y="97"/>
                      <a:pt x="335" y="0"/>
                      <a:pt x="217" y="0"/>
                    </a:cubicBezTo>
                    <a:cubicBezTo>
                      <a:pt x="107" y="0"/>
                      <a:pt x="0" y="97"/>
                      <a:pt x="5" y="212"/>
                    </a:cubicBezTo>
                    <a:cubicBezTo>
                      <a:pt x="8" y="327"/>
                      <a:pt x="97" y="424"/>
                      <a:pt x="217" y="4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2" name="Google Shape;11852;p16"/>
              <p:cNvSpPr/>
              <p:nvPr/>
            </p:nvSpPr>
            <p:spPr>
              <a:xfrm>
                <a:off x="11431613" y="2776713"/>
                <a:ext cx="27438" cy="21447"/>
              </a:xfrm>
              <a:custGeom>
                <a:avLst/>
                <a:gdLst/>
                <a:ahLst/>
                <a:cxnLst/>
                <a:rect l="l" t="t" r="r" b="b"/>
                <a:pathLst>
                  <a:path w="229" h="179" extrusionOk="0">
                    <a:moveTo>
                      <a:pt x="113" y="179"/>
                    </a:moveTo>
                    <a:cubicBezTo>
                      <a:pt x="227" y="179"/>
                      <a:pt x="228" y="3"/>
                      <a:pt x="113" y="3"/>
                    </a:cubicBezTo>
                    <a:cubicBezTo>
                      <a:pt x="0" y="1"/>
                      <a:pt x="0" y="179"/>
                      <a:pt x="113"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3" name="Google Shape;11853;p16"/>
              <p:cNvSpPr/>
              <p:nvPr/>
            </p:nvSpPr>
            <p:spPr>
              <a:xfrm>
                <a:off x="11599593" y="2747958"/>
                <a:ext cx="41696" cy="32350"/>
              </a:xfrm>
              <a:custGeom>
                <a:avLst/>
                <a:gdLst/>
                <a:ahLst/>
                <a:cxnLst/>
                <a:rect l="l" t="t" r="r" b="b"/>
                <a:pathLst>
                  <a:path w="348" h="270" extrusionOk="0">
                    <a:moveTo>
                      <a:pt x="175" y="269"/>
                    </a:moveTo>
                    <a:cubicBezTo>
                      <a:pt x="348" y="269"/>
                      <a:pt x="348" y="0"/>
                      <a:pt x="175" y="0"/>
                    </a:cubicBezTo>
                    <a:cubicBezTo>
                      <a:pt x="2" y="1"/>
                      <a:pt x="1" y="269"/>
                      <a:pt x="175" y="2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4" name="Google Shape;11854;p16"/>
              <p:cNvSpPr/>
              <p:nvPr/>
            </p:nvSpPr>
            <p:spPr>
              <a:xfrm>
                <a:off x="11695804" y="3053726"/>
                <a:ext cx="36304" cy="28157"/>
              </a:xfrm>
              <a:custGeom>
                <a:avLst/>
                <a:gdLst/>
                <a:ahLst/>
                <a:cxnLst/>
                <a:rect l="l" t="t" r="r" b="b"/>
                <a:pathLst>
                  <a:path w="303" h="235" extrusionOk="0">
                    <a:moveTo>
                      <a:pt x="151" y="234"/>
                    </a:moveTo>
                    <a:cubicBezTo>
                      <a:pt x="301" y="234"/>
                      <a:pt x="302" y="0"/>
                      <a:pt x="151" y="0"/>
                    </a:cubicBezTo>
                    <a:cubicBezTo>
                      <a:pt x="0" y="1"/>
                      <a:pt x="0" y="234"/>
                      <a:pt x="151" y="2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5" name="Google Shape;11855;p16"/>
              <p:cNvSpPr/>
              <p:nvPr/>
            </p:nvSpPr>
            <p:spPr>
              <a:xfrm>
                <a:off x="11473188" y="4821358"/>
                <a:ext cx="26000" cy="20369"/>
              </a:xfrm>
              <a:custGeom>
                <a:avLst/>
                <a:gdLst/>
                <a:ahLst/>
                <a:cxnLst/>
                <a:rect l="l" t="t" r="r" b="b"/>
                <a:pathLst>
                  <a:path w="217" h="170" extrusionOk="0">
                    <a:moveTo>
                      <a:pt x="108" y="170"/>
                    </a:moveTo>
                    <a:cubicBezTo>
                      <a:pt x="216" y="170"/>
                      <a:pt x="216" y="1"/>
                      <a:pt x="108" y="1"/>
                    </a:cubicBezTo>
                    <a:cubicBezTo>
                      <a:pt x="0" y="1"/>
                      <a:pt x="0"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6" name="Google Shape;11856;p16"/>
              <p:cNvSpPr/>
              <p:nvPr/>
            </p:nvSpPr>
            <p:spPr>
              <a:xfrm>
                <a:off x="11669205" y="5070573"/>
                <a:ext cx="31032" cy="24083"/>
              </a:xfrm>
              <a:custGeom>
                <a:avLst/>
                <a:gdLst/>
                <a:ahLst/>
                <a:cxnLst/>
                <a:rect l="l" t="t" r="r" b="b"/>
                <a:pathLst>
                  <a:path w="259" h="201" extrusionOk="0">
                    <a:moveTo>
                      <a:pt x="129" y="201"/>
                    </a:moveTo>
                    <a:cubicBezTo>
                      <a:pt x="258" y="201"/>
                      <a:pt x="258"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7" name="Google Shape;11857;p16"/>
              <p:cNvSpPr/>
              <p:nvPr/>
            </p:nvSpPr>
            <p:spPr>
              <a:xfrm>
                <a:off x="11932798" y="4963818"/>
                <a:ext cx="52838" cy="55834"/>
              </a:xfrm>
              <a:custGeom>
                <a:avLst/>
                <a:gdLst/>
                <a:ahLst/>
                <a:cxnLst/>
                <a:rect l="l" t="t" r="r" b="b"/>
                <a:pathLst>
                  <a:path w="441" h="466" extrusionOk="0">
                    <a:moveTo>
                      <a:pt x="5" y="220"/>
                    </a:moveTo>
                    <a:cubicBezTo>
                      <a:pt x="1" y="247"/>
                      <a:pt x="9" y="278"/>
                      <a:pt x="13" y="305"/>
                    </a:cubicBezTo>
                    <a:cubicBezTo>
                      <a:pt x="21" y="349"/>
                      <a:pt x="57" y="391"/>
                      <a:pt x="90" y="417"/>
                    </a:cubicBezTo>
                    <a:cubicBezTo>
                      <a:pt x="127" y="444"/>
                      <a:pt x="174" y="465"/>
                      <a:pt x="221" y="463"/>
                    </a:cubicBezTo>
                    <a:cubicBezTo>
                      <a:pt x="259" y="462"/>
                      <a:pt x="296" y="452"/>
                      <a:pt x="330" y="434"/>
                    </a:cubicBezTo>
                    <a:cubicBezTo>
                      <a:pt x="371" y="412"/>
                      <a:pt x="421" y="354"/>
                      <a:pt x="428" y="305"/>
                    </a:cubicBezTo>
                    <a:cubicBezTo>
                      <a:pt x="432" y="278"/>
                      <a:pt x="441" y="248"/>
                      <a:pt x="436" y="220"/>
                    </a:cubicBezTo>
                    <a:cubicBezTo>
                      <a:pt x="428" y="160"/>
                      <a:pt x="417" y="111"/>
                      <a:pt x="373" y="67"/>
                    </a:cubicBezTo>
                    <a:cubicBezTo>
                      <a:pt x="336" y="30"/>
                      <a:pt x="274" y="0"/>
                      <a:pt x="220" y="4"/>
                    </a:cubicBezTo>
                    <a:cubicBezTo>
                      <a:pt x="164" y="6"/>
                      <a:pt x="106" y="25"/>
                      <a:pt x="67" y="67"/>
                    </a:cubicBezTo>
                    <a:cubicBezTo>
                      <a:pt x="26" y="111"/>
                      <a:pt x="13" y="159"/>
                      <a:pt x="5" y="2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8" name="Google Shape;11858;p16"/>
              <p:cNvSpPr/>
              <p:nvPr/>
            </p:nvSpPr>
            <p:spPr>
              <a:xfrm>
                <a:off x="12890597" y="5170499"/>
                <a:ext cx="29235" cy="22765"/>
              </a:xfrm>
              <a:custGeom>
                <a:avLst/>
                <a:gdLst/>
                <a:ahLst/>
                <a:cxnLst/>
                <a:rect l="l" t="t" r="r" b="b"/>
                <a:pathLst>
                  <a:path w="244" h="190" extrusionOk="0">
                    <a:moveTo>
                      <a:pt x="122" y="189"/>
                    </a:moveTo>
                    <a:cubicBezTo>
                      <a:pt x="243" y="189"/>
                      <a:pt x="243" y="1"/>
                      <a:pt x="122" y="1"/>
                    </a:cubicBezTo>
                    <a:cubicBezTo>
                      <a:pt x="0" y="1"/>
                      <a:pt x="0"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9" name="Google Shape;11859;p16"/>
              <p:cNvSpPr/>
              <p:nvPr/>
            </p:nvSpPr>
            <p:spPr>
              <a:xfrm>
                <a:off x="12884127" y="4895523"/>
                <a:ext cx="30433" cy="23963"/>
              </a:xfrm>
              <a:custGeom>
                <a:avLst/>
                <a:gdLst/>
                <a:ahLst/>
                <a:cxnLst/>
                <a:rect l="l" t="t" r="r" b="b"/>
                <a:pathLst>
                  <a:path w="254" h="200" extrusionOk="0">
                    <a:moveTo>
                      <a:pt x="127" y="199"/>
                    </a:moveTo>
                    <a:cubicBezTo>
                      <a:pt x="254" y="199"/>
                      <a:pt x="254" y="2"/>
                      <a:pt x="127" y="2"/>
                    </a:cubicBezTo>
                    <a:cubicBezTo>
                      <a:pt x="1" y="1"/>
                      <a:pt x="1" y="199"/>
                      <a:pt x="127" y="1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0" name="Google Shape;11860;p16"/>
              <p:cNvSpPr/>
              <p:nvPr/>
            </p:nvSpPr>
            <p:spPr>
              <a:xfrm>
                <a:off x="13245968" y="4813570"/>
                <a:ext cx="31152" cy="24083"/>
              </a:xfrm>
              <a:custGeom>
                <a:avLst/>
                <a:gdLst/>
                <a:ahLst/>
                <a:cxnLst/>
                <a:rect l="l" t="t" r="r" b="b"/>
                <a:pathLst>
                  <a:path w="260" h="201" extrusionOk="0">
                    <a:moveTo>
                      <a:pt x="130" y="201"/>
                    </a:moveTo>
                    <a:cubicBezTo>
                      <a:pt x="259" y="201"/>
                      <a:pt x="259" y="0"/>
                      <a:pt x="130" y="0"/>
                    </a:cubicBezTo>
                    <a:cubicBezTo>
                      <a:pt x="1" y="0"/>
                      <a:pt x="1"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1" name="Google Shape;11861;p16"/>
              <p:cNvSpPr/>
              <p:nvPr/>
            </p:nvSpPr>
            <p:spPr>
              <a:xfrm>
                <a:off x="13273765" y="5042776"/>
                <a:ext cx="45650" cy="44571"/>
              </a:xfrm>
              <a:custGeom>
                <a:avLst/>
                <a:gdLst/>
                <a:ahLst/>
                <a:cxnLst/>
                <a:rect l="l" t="t" r="r" b="b"/>
                <a:pathLst>
                  <a:path w="381" h="372" extrusionOk="0">
                    <a:moveTo>
                      <a:pt x="191" y="372"/>
                    </a:moveTo>
                    <a:cubicBezTo>
                      <a:pt x="288" y="372"/>
                      <a:pt x="381" y="286"/>
                      <a:pt x="376" y="186"/>
                    </a:cubicBezTo>
                    <a:cubicBezTo>
                      <a:pt x="372" y="86"/>
                      <a:pt x="295" y="0"/>
                      <a:pt x="191" y="0"/>
                    </a:cubicBezTo>
                    <a:cubicBezTo>
                      <a:pt x="93" y="0"/>
                      <a:pt x="1" y="86"/>
                      <a:pt x="5" y="186"/>
                    </a:cubicBezTo>
                    <a:cubicBezTo>
                      <a:pt x="8" y="288"/>
                      <a:pt x="86" y="372"/>
                      <a:pt x="191" y="3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2" name="Google Shape;11862;p16"/>
              <p:cNvSpPr/>
              <p:nvPr/>
            </p:nvSpPr>
            <p:spPr>
              <a:xfrm>
                <a:off x="11263393" y="6512787"/>
                <a:ext cx="30074" cy="30074"/>
              </a:xfrm>
              <a:custGeom>
                <a:avLst/>
                <a:gdLst/>
                <a:ahLst/>
                <a:cxnLst/>
                <a:rect l="l" t="t" r="r" b="b"/>
                <a:pathLst>
                  <a:path w="251" h="251" extrusionOk="0">
                    <a:moveTo>
                      <a:pt x="194" y="82"/>
                    </a:moveTo>
                    <a:cubicBezTo>
                      <a:pt x="176" y="69"/>
                      <a:pt x="159" y="55"/>
                      <a:pt x="140" y="43"/>
                    </a:cubicBezTo>
                    <a:cubicBezTo>
                      <a:pt x="83" y="0"/>
                      <a:pt x="1" y="84"/>
                      <a:pt x="43" y="140"/>
                    </a:cubicBezTo>
                    <a:cubicBezTo>
                      <a:pt x="56" y="159"/>
                      <a:pt x="69" y="175"/>
                      <a:pt x="82" y="194"/>
                    </a:cubicBezTo>
                    <a:cubicBezTo>
                      <a:pt x="112" y="234"/>
                      <a:pt x="170" y="250"/>
                      <a:pt x="210" y="210"/>
                    </a:cubicBezTo>
                    <a:cubicBezTo>
                      <a:pt x="251" y="170"/>
                      <a:pt x="236" y="112"/>
                      <a:pt x="194"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3" name="Google Shape;11863;p16"/>
              <p:cNvSpPr/>
              <p:nvPr/>
            </p:nvSpPr>
            <p:spPr>
              <a:xfrm>
                <a:off x="11340074" y="6329111"/>
                <a:ext cx="23484" cy="18212"/>
              </a:xfrm>
              <a:custGeom>
                <a:avLst/>
                <a:gdLst/>
                <a:ahLst/>
                <a:cxnLst/>
                <a:rect l="l" t="t" r="r" b="b"/>
                <a:pathLst>
                  <a:path w="196" h="152" extrusionOk="0">
                    <a:moveTo>
                      <a:pt x="99" y="152"/>
                    </a:moveTo>
                    <a:cubicBezTo>
                      <a:pt x="196" y="152"/>
                      <a:pt x="196" y="0"/>
                      <a:pt x="99" y="0"/>
                    </a:cubicBezTo>
                    <a:cubicBezTo>
                      <a:pt x="1" y="1"/>
                      <a:pt x="1" y="152"/>
                      <a:pt x="99"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4" name="Google Shape;11864;p16"/>
              <p:cNvSpPr/>
              <p:nvPr/>
            </p:nvSpPr>
            <p:spPr>
              <a:xfrm>
                <a:off x="11067975" y="6075103"/>
                <a:ext cx="35226" cy="35944"/>
              </a:xfrm>
              <a:custGeom>
                <a:avLst/>
                <a:gdLst/>
                <a:ahLst/>
                <a:cxnLst/>
                <a:rect l="l" t="t" r="r" b="b"/>
                <a:pathLst>
                  <a:path w="294" h="300" extrusionOk="0">
                    <a:moveTo>
                      <a:pt x="161" y="270"/>
                    </a:moveTo>
                    <a:lnTo>
                      <a:pt x="220" y="247"/>
                    </a:lnTo>
                    <a:cubicBezTo>
                      <a:pt x="293" y="215"/>
                      <a:pt x="293" y="85"/>
                      <a:pt x="220" y="53"/>
                    </a:cubicBezTo>
                    <a:cubicBezTo>
                      <a:pt x="200" y="44"/>
                      <a:pt x="180" y="36"/>
                      <a:pt x="161" y="30"/>
                    </a:cubicBezTo>
                    <a:cubicBezTo>
                      <a:pt x="83" y="0"/>
                      <a:pt x="0" y="74"/>
                      <a:pt x="0" y="151"/>
                    </a:cubicBezTo>
                    <a:cubicBezTo>
                      <a:pt x="0" y="226"/>
                      <a:pt x="83" y="300"/>
                      <a:pt x="161"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5" name="Google Shape;11865;p16"/>
              <p:cNvSpPr/>
              <p:nvPr/>
            </p:nvSpPr>
            <p:spPr>
              <a:xfrm>
                <a:off x="11042454" y="5784192"/>
                <a:ext cx="58230" cy="57032"/>
              </a:xfrm>
              <a:custGeom>
                <a:avLst/>
                <a:gdLst/>
                <a:ahLst/>
                <a:cxnLst/>
                <a:rect l="l" t="t" r="r" b="b"/>
                <a:pathLst>
                  <a:path w="486" h="476" extrusionOk="0">
                    <a:moveTo>
                      <a:pt x="243" y="475"/>
                    </a:moveTo>
                    <a:cubicBezTo>
                      <a:pt x="366" y="475"/>
                      <a:pt x="485" y="366"/>
                      <a:pt x="480" y="238"/>
                    </a:cubicBezTo>
                    <a:cubicBezTo>
                      <a:pt x="475" y="109"/>
                      <a:pt x="376" y="1"/>
                      <a:pt x="243" y="1"/>
                    </a:cubicBezTo>
                    <a:cubicBezTo>
                      <a:pt x="118" y="1"/>
                      <a:pt x="0" y="109"/>
                      <a:pt x="6" y="238"/>
                    </a:cubicBezTo>
                    <a:cubicBezTo>
                      <a:pt x="11" y="367"/>
                      <a:pt x="110" y="475"/>
                      <a:pt x="243"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6" name="Google Shape;11866;p16"/>
              <p:cNvSpPr/>
              <p:nvPr/>
            </p:nvSpPr>
            <p:spPr>
              <a:xfrm>
                <a:off x="10214414" y="5728717"/>
                <a:ext cx="20369" cy="15935"/>
              </a:xfrm>
              <a:custGeom>
                <a:avLst/>
                <a:gdLst/>
                <a:ahLst/>
                <a:cxnLst/>
                <a:rect l="l" t="t" r="r" b="b"/>
                <a:pathLst>
                  <a:path w="170" h="133" extrusionOk="0">
                    <a:moveTo>
                      <a:pt x="85" y="133"/>
                    </a:moveTo>
                    <a:cubicBezTo>
                      <a:pt x="169" y="133"/>
                      <a:pt x="169" y="1"/>
                      <a:pt x="85" y="1"/>
                    </a:cubicBezTo>
                    <a:cubicBezTo>
                      <a:pt x="1" y="2"/>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7" name="Google Shape;11867;p16"/>
              <p:cNvSpPr/>
              <p:nvPr/>
            </p:nvSpPr>
            <p:spPr>
              <a:xfrm>
                <a:off x="10175594" y="5860274"/>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8" name="Google Shape;11868;p16"/>
              <p:cNvSpPr/>
              <p:nvPr/>
            </p:nvSpPr>
            <p:spPr>
              <a:xfrm>
                <a:off x="10139530" y="5558580"/>
                <a:ext cx="65179" cy="62543"/>
              </a:xfrm>
              <a:custGeom>
                <a:avLst/>
                <a:gdLst/>
                <a:ahLst/>
                <a:cxnLst/>
                <a:rect l="l" t="t" r="r" b="b"/>
                <a:pathLst>
                  <a:path w="544" h="522" extrusionOk="0">
                    <a:moveTo>
                      <a:pt x="491" y="140"/>
                    </a:moveTo>
                    <a:cubicBezTo>
                      <a:pt x="483" y="132"/>
                      <a:pt x="477" y="124"/>
                      <a:pt x="471" y="115"/>
                    </a:cubicBezTo>
                    <a:cubicBezTo>
                      <a:pt x="420" y="48"/>
                      <a:pt x="360" y="0"/>
                      <a:pt x="271" y="0"/>
                    </a:cubicBezTo>
                    <a:cubicBezTo>
                      <a:pt x="183" y="0"/>
                      <a:pt x="123" y="48"/>
                      <a:pt x="72" y="115"/>
                    </a:cubicBezTo>
                    <a:cubicBezTo>
                      <a:pt x="66" y="124"/>
                      <a:pt x="59" y="132"/>
                      <a:pt x="53" y="140"/>
                    </a:cubicBezTo>
                    <a:cubicBezTo>
                      <a:pt x="0" y="210"/>
                      <a:pt x="12" y="325"/>
                      <a:pt x="53" y="396"/>
                    </a:cubicBezTo>
                    <a:cubicBezTo>
                      <a:pt x="97" y="473"/>
                      <a:pt x="182" y="521"/>
                      <a:pt x="271" y="521"/>
                    </a:cubicBezTo>
                    <a:cubicBezTo>
                      <a:pt x="361" y="521"/>
                      <a:pt x="444" y="473"/>
                      <a:pt x="491" y="396"/>
                    </a:cubicBezTo>
                    <a:cubicBezTo>
                      <a:pt x="532" y="325"/>
                      <a:pt x="543" y="210"/>
                      <a:pt x="4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9" name="Google Shape;11869;p16"/>
              <p:cNvSpPr/>
              <p:nvPr/>
            </p:nvSpPr>
            <p:spPr>
              <a:xfrm>
                <a:off x="9341084" y="5574396"/>
                <a:ext cx="26958" cy="21087"/>
              </a:xfrm>
              <a:custGeom>
                <a:avLst/>
                <a:gdLst/>
                <a:ahLst/>
                <a:cxnLst/>
                <a:rect l="l" t="t" r="r" b="b"/>
                <a:pathLst>
                  <a:path w="225" h="176" extrusionOk="0">
                    <a:moveTo>
                      <a:pt x="112" y="175"/>
                    </a:moveTo>
                    <a:cubicBezTo>
                      <a:pt x="224" y="175"/>
                      <a:pt x="224" y="0"/>
                      <a:pt x="112" y="0"/>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0" name="Google Shape;11870;p16"/>
              <p:cNvSpPr/>
              <p:nvPr/>
            </p:nvSpPr>
            <p:spPr>
              <a:xfrm>
                <a:off x="9337250" y="5372986"/>
                <a:ext cx="34507" cy="26719"/>
              </a:xfrm>
              <a:custGeom>
                <a:avLst/>
                <a:gdLst/>
                <a:ahLst/>
                <a:cxnLst/>
                <a:rect l="l" t="t" r="r" b="b"/>
                <a:pathLst>
                  <a:path w="288" h="223" extrusionOk="0">
                    <a:moveTo>
                      <a:pt x="144" y="223"/>
                    </a:moveTo>
                    <a:cubicBezTo>
                      <a:pt x="288" y="223"/>
                      <a:pt x="288" y="0"/>
                      <a:pt x="144" y="0"/>
                    </a:cubicBezTo>
                    <a:cubicBezTo>
                      <a:pt x="1" y="0"/>
                      <a:pt x="1"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1" name="Google Shape;11871;p16"/>
              <p:cNvSpPr/>
              <p:nvPr/>
            </p:nvSpPr>
            <p:spPr>
              <a:xfrm>
                <a:off x="9443885" y="5459014"/>
                <a:ext cx="66497" cy="64820"/>
              </a:xfrm>
              <a:custGeom>
                <a:avLst/>
                <a:gdLst/>
                <a:ahLst/>
                <a:cxnLst/>
                <a:rect l="l" t="t" r="r" b="b"/>
                <a:pathLst>
                  <a:path w="555" h="541" extrusionOk="0">
                    <a:moveTo>
                      <a:pt x="277" y="540"/>
                    </a:moveTo>
                    <a:cubicBezTo>
                      <a:pt x="418" y="540"/>
                      <a:pt x="555" y="417"/>
                      <a:pt x="547" y="270"/>
                    </a:cubicBezTo>
                    <a:cubicBezTo>
                      <a:pt x="541" y="124"/>
                      <a:pt x="429" y="0"/>
                      <a:pt x="277" y="0"/>
                    </a:cubicBezTo>
                    <a:cubicBezTo>
                      <a:pt x="136" y="0"/>
                      <a:pt x="1" y="124"/>
                      <a:pt x="7" y="270"/>
                    </a:cubicBezTo>
                    <a:cubicBezTo>
                      <a:pt x="15" y="417"/>
                      <a:pt x="127" y="540"/>
                      <a:pt x="277" y="5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2" name="Google Shape;11872;p16"/>
              <p:cNvSpPr/>
              <p:nvPr/>
            </p:nvSpPr>
            <p:spPr>
              <a:xfrm>
                <a:off x="10226276" y="4673146"/>
                <a:ext cx="31871" cy="24802"/>
              </a:xfrm>
              <a:custGeom>
                <a:avLst/>
                <a:gdLst/>
                <a:ahLst/>
                <a:cxnLst/>
                <a:rect l="l" t="t" r="r" b="b"/>
                <a:pathLst>
                  <a:path w="266" h="207" extrusionOk="0">
                    <a:moveTo>
                      <a:pt x="133" y="206"/>
                    </a:moveTo>
                    <a:cubicBezTo>
                      <a:pt x="264" y="206"/>
                      <a:pt x="265" y="1"/>
                      <a:pt x="133" y="1"/>
                    </a:cubicBezTo>
                    <a:cubicBezTo>
                      <a:pt x="1"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3" name="Google Shape;11873;p16"/>
              <p:cNvSpPr/>
              <p:nvPr/>
            </p:nvSpPr>
            <p:spPr>
              <a:xfrm>
                <a:off x="10123355" y="4815127"/>
                <a:ext cx="27677" cy="21207"/>
              </a:xfrm>
              <a:custGeom>
                <a:avLst/>
                <a:gdLst/>
                <a:ahLst/>
                <a:cxnLst/>
                <a:rect l="l" t="t" r="r" b="b"/>
                <a:pathLst>
                  <a:path w="231" h="177" extrusionOk="0">
                    <a:moveTo>
                      <a:pt x="115" y="176"/>
                    </a:moveTo>
                    <a:cubicBezTo>
                      <a:pt x="228" y="176"/>
                      <a:pt x="230" y="0"/>
                      <a:pt x="115" y="0"/>
                    </a:cubicBezTo>
                    <a:cubicBezTo>
                      <a:pt x="0" y="0"/>
                      <a:pt x="0"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4" name="Google Shape;11874;p16"/>
              <p:cNvSpPr/>
              <p:nvPr/>
            </p:nvSpPr>
            <p:spPr>
              <a:xfrm>
                <a:off x="9988444" y="4760731"/>
                <a:ext cx="16894" cy="13180"/>
              </a:xfrm>
              <a:custGeom>
                <a:avLst/>
                <a:gdLst/>
                <a:ahLst/>
                <a:cxnLst/>
                <a:rect l="l" t="t" r="r" b="b"/>
                <a:pathLst>
                  <a:path w="141" h="110" extrusionOk="0">
                    <a:moveTo>
                      <a:pt x="71" y="109"/>
                    </a:moveTo>
                    <a:cubicBezTo>
                      <a:pt x="140" y="109"/>
                      <a:pt x="140" y="2"/>
                      <a:pt x="71" y="2"/>
                    </a:cubicBezTo>
                    <a:cubicBezTo>
                      <a:pt x="0" y="1"/>
                      <a:pt x="0" y="109"/>
                      <a:pt x="71" y="1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5" name="Google Shape;11875;p16"/>
              <p:cNvSpPr/>
              <p:nvPr/>
            </p:nvSpPr>
            <p:spPr>
              <a:xfrm>
                <a:off x="10007374" y="4874076"/>
                <a:ext cx="25760" cy="20129"/>
              </a:xfrm>
              <a:custGeom>
                <a:avLst/>
                <a:gdLst/>
                <a:ahLst/>
                <a:cxnLst/>
                <a:rect l="l" t="t" r="r" b="b"/>
                <a:pathLst>
                  <a:path w="215" h="168" extrusionOk="0">
                    <a:moveTo>
                      <a:pt x="108" y="167"/>
                    </a:moveTo>
                    <a:cubicBezTo>
                      <a:pt x="214" y="167"/>
                      <a:pt x="214" y="1"/>
                      <a:pt x="108" y="1"/>
                    </a:cubicBezTo>
                    <a:cubicBezTo>
                      <a:pt x="0" y="1"/>
                      <a:pt x="0"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6" name="Google Shape;11876;p16"/>
              <p:cNvSpPr/>
              <p:nvPr/>
            </p:nvSpPr>
            <p:spPr>
              <a:xfrm>
                <a:off x="9384337" y="4929790"/>
                <a:ext cx="31032" cy="25281"/>
              </a:xfrm>
              <a:custGeom>
                <a:avLst/>
                <a:gdLst/>
                <a:ahLst/>
                <a:cxnLst/>
                <a:rect l="l" t="t" r="r" b="b"/>
                <a:pathLst>
                  <a:path w="259" h="211" extrusionOk="0">
                    <a:moveTo>
                      <a:pt x="167" y="13"/>
                    </a:moveTo>
                    <a:cubicBezTo>
                      <a:pt x="146" y="8"/>
                      <a:pt x="126" y="4"/>
                      <a:pt x="105" y="3"/>
                    </a:cubicBezTo>
                    <a:cubicBezTo>
                      <a:pt x="50" y="1"/>
                      <a:pt x="0" y="51"/>
                      <a:pt x="0" y="106"/>
                    </a:cubicBezTo>
                    <a:cubicBezTo>
                      <a:pt x="0" y="162"/>
                      <a:pt x="48" y="211"/>
                      <a:pt x="105" y="211"/>
                    </a:cubicBezTo>
                    <a:cubicBezTo>
                      <a:pt x="126" y="211"/>
                      <a:pt x="147" y="206"/>
                      <a:pt x="167" y="200"/>
                    </a:cubicBezTo>
                    <a:cubicBezTo>
                      <a:pt x="258" y="175"/>
                      <a:pt x="258" y="37"/>
                      <a:pt x="167"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7" name="Google Shape;11877;p16"/>
              <p:cNvSpPr/>
              <p:nvPr/>
            </p:nvSpPr>
            <p:spPr>
              <a:xfrm>
                <a:off x="9341803" y="4780860"/>
                <a:ext cx="25401" cy="19530"/>
              </a:xfrm>
              <a:custGeom>
                <a:avLst/>
                <a:gdLst/>
                <a:ahLst/>
                <a:cxnLst/>
                <a:rect l="l" t="t" r="r" b="b"/>
                <a:pathLst>
                  <a:path w="212" h="163" extrusionOk="0">
                    <a:moveTo>
                      <a:pt x="106" y="163"/>
                    </a:moveTo>
                    <a:cubicBezTo>
                      <a:pt x="211" y="163"/>
                      <a:pt x="212" y="1"/>
                      <a:pt x="106" y="1"/>
                    </a:cubicBezTo>
                    <a:cubicBezTo>
                      <a:pt x="1" y="0"/>
                      <a:pt x="1" y="163"/>
                      <a:pt x="106"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8" name="Google Shape;11878;p16"/>
              <p:cNvSpPr/>
              <p:nvPr/>
            </p:nvSpPr>
            <p:spPr>
              <a:xfrm>
                <a:off x="9439812" y="4700345"/>
                <a:ext cx="46368" cy="40378"/>
              </a:xfrm>
              <a:custGeom>
                <a:avLst/>
                <a:gdLst/>
                <a:ahLst/>
                <a:cxnLst/>
                <a:rect l="l" t="t" r="r" b="b"/>
                <a:pathLst>
                  <a:path w="387" h="337" extrusionOk="0">
                    <a:moveTo>
                      <a:pt x="165" y="332"/>
                    </a:moveTo>
                    <a:cubicBezTo>
                      <a:pt x="207" y="337"/>
                      <a:pt x="244" y="325"/>
                      <a:pt x="283" y="306"/>
                    </a:cubicBezTo>
                    <a:cubicBezTo>
                      <a:pt x="386" y="257"/>
                      <a:pt x="386" y="81"/>
                      <a:pt x="283" y="31"/>
                    </a:cubicBezTo>
                    <a:cubicBezTo>
                      <a:pt x="244" y="12"/>
                      <a:pt x="207" y="1"/>
                      <a:pt x="165" y="6"/>
                    </a:cubicBezTo>
                    <a:cubicBezTo>
                      <a:pt x="120" y="11"/>
                      <a:pt x="83" y="21"/>
                      <a:pt x="51" y="53"/>
                    </a:cubicBezTo>
                    <a:cubicBezTo>
                      <a:pt x="22" y="81"/>
                      <a:pt x="0" y="128"/>
                      <a:pt x="3" y="168"/>
                    </a:cubicBezTo>
                    <a:cubicBezTo>
                      <a:pt x="4" y="210"/>
                      <a:pt x="19" y="254"/>
                      <a:pt x="51" y="283"/>
                    </a:cubicBezTo>
                    <a:cubicBezTo>
                      <a:pt x="84" y="316"/>
                      <a:pt x="120" y="326"/>
                      <a:pt x="165" y="3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9" name="Google Shape;11879;p16"/>
              <p:cNvSpPr/>
              <p:nvPr/>
            </p:nvSpPr>
            <p:spPr>
              <a:xfrm>
                <a:off x="12471725" y="4590354"/>
                <a:ext cx="49364" cy="38461"/>
              </a:xfrm>
              <a:custGeom>
                <a:avLst/>
                <a:gdLst/>
                <a:ahLst/>
                <a:cxnLst/>
                <a:rect l="l" t="t" r="r" b="b"/>
                <a:pathLst>
                  <a:path w="412" h="321" extrusionOk="0">
                    <a:moveTo>
                      <a:pt x="206" y="321"/>
                    </a:moveTo>
                    <a:cubicBezTo>
                      <a:pt x="412" y="321"/>
                      <a:pt x="412" y="0"/>
                      <a:pt x="206" y="0"/>
                    </a:cubicBezTo>
                    <a:cubicBezTo>
                      <a:pt x="1" y="1"/>
                      <a:pt x="1" y="321"/>
                      <a:pt x="206" y="3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0" name="Google Shape;11880;p16"/>
              <p:cNvSpPr/>
              <p:nvPr/>
            </p:nvSpPr>
            <p:spPr>
              <a:xfrm>
                <a:off x="12613825" y="4466585"/>
                <a:ext cx="22286" cy="17373"/>
              </a:xfrm>
              <a:custGeom>
                <a:avLst/>
                <a:gdLst/>
                <a:ahLst/>
                <a:cxnLst/>
                <a:rect l="l" t="t" r="r" b="b"/>
                <a:pathLst>
                  <a:path w="186" h="145" extrusionOk="0">
                    <a:moveTo>
                      <a:pt x="94" y="144"/>
                    </a:moveTo>
                    <a:cubicBezTo>
                      <a:pt x="186" y="144"/>
                      <a:pt x="186" y="2"/>
                      <a:pt x="94" y="2"/>
                    </a:cubicBezTo>
                    <a:cubicBezTo>
                      <a:pt x="1" y="1"/>
                      <a:pt x="1" y="144"/>
                      <a:pt x="94"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1" name="Google Shape;11881;p16"/>
              <p:cNvSpPr/>
              <p:nvPr/>
            </p:nvSpPr>
            <p:spPr>
              <a:xfrm>
                <a:off x="12677926" y="4536557"/>
                <a:ext cx="22525" cy="17733"/>
              </a:xfrm>
              <a:custGeom>
                <a:avLst/>
                <a:gdLst/>
                <a:ahLst/>
                <a:cxnLst/>
                <a:rect l="l" t="t" r="r" b="b"/>
                <a:pathLst>
                  <a:path w="188" h="148" extrusionOk="0">
                    <a:moveTo>
                      <a:pt x="93" y="147"/>
                    </a:moveTo>
                    <a:cubicBezTo>
                      <a:pt x="187" y="147"/>
                      <a:pt x="187" y="2"/>
                      <a:pt x="93" y="2"/>
                    </a:cubicBezTo>
                    <a:cubicBezTo>
                      <a:pt x="1" y="1"/>
                      <a:pt x="1" y="147"/>
                      <a:pt x="93"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2" name="Google Shape;11882;p16"/>
              <p:cNvSpPr/>
              <p:nvPr/>
            </p:nvSpPr>
            <p:spPr>
              <a:xfrm>
                <a:off x="12753170" y="4428844"/>
                <a:ext cx="47447" cy="53078"/>
              </a:xfrm>
              <a:custGeom>
                <a:avLst/>
                <a:gdLst/>
                <a:ahLst/>
                <a:cxnLst/>
                <a:rect l="l" t="t" r="r" b="b"/>
                <a:pathLst>
                  <a:path w="396" h="443" extrusionOk="0">
                    <a:moveTo>
                      <a:pt x="16" y="143"/>
                    </a:moveTo>
                    <a:cubicBezTo>
                      <a:pt x="3" y="206"/>
                      <a:pt x="0" y="267"/>
                      <a:pt x="38" y="324"/>
                    </a:cubicBezTo>
                    <a:cubicBezTo>
                      <a:pt x="117" y="442"/>
                      <a:pt x="277" y="442"/>
                      <a:pt x="359" y="324"/>
                    </a:cubicBezTo>
                    <a:cubicBezTo>
                      <a:pt x="396" y="267"/>
                      <a:pt x="392" y="206"/>
                      <a:pt x="381" y="143"/>
                    </a:cubicBezTo>
                    <a:cubicBezTo>
                      <a:pt x="366" y="66"/>
                      <a:pt x="276" y="0"/>
                      <a:pt x="198" y="5"/>
                    </a:cubicBezTo>
                    <a:cubicBezTo>
                      <a:pt x="118" y="8"/>
                      <a:pt x="32" y="60"/>
                      <a:pt x="16"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3" name="Google Shape;11883;p16"/>
              <p:cNvSpPr/>
              <p:nvPr/>
            </p:nvSpPr>
            <p:spPr>
              <a:xfrm>
                <a:off x="12911086" y="4560880"/>
                <a:ext cx="35226" cy="27557"/>
              </a:xfrm>
              <a:custGeom>
                <a:avLst/>
                <a:gdLst/>
                <a:ahLst/>
                <a:cxnLst/>
                <a:rect l="l" t="t" r="r" b="b"/>
                <a:pathLst>
                  <a:path w="294" h="230" extrusionOk="0">
                    <a:moveTo>
                      <a:pt x="146" y="229"/>
                    </a:moveTo>
                    <a:cubicBezTo>
                      <a:pt x="293" y="229"/>
                      <a:pt x="293" y="0"/>
                      <a:pt x="146" y="0"/>
                    </a:cubicBezTo>
                    <a:cubicBezTo>
                      <a:pt x="0" y="0"/>
                      <a:pt x="0" y="229"/>
                      <a:pt x="14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4" name="Google Shape;11884;p16"/>
              <p:cNvSpPr/>
              <p:nvPr/>
            </p:nvSpPr>
            <p:spPr>
              <a:xfrm>
                <a:off x="13113333" y="4620907"/>
                <a:ext cx="15935" cy="12461"/>
              </a:xfrm>
              <a:custGeom>
                <a:avLst/>
                <a:gdLst/>
                <a:ahLst/>
                <a:cxnLst/>
                <a:rect l="l" t="t" r="r" b="b"/>
                <a:pathLst>
                  <a:path w="133" h="104" extrusionOk="0">
                    <a:moveTo>
                      <a:pt x="66" y="104"/>
                    </a:moveTo>
                    <a:cubicBezTo>
                      <a:pt x="132" y="104"/>
                      <a:pt x="132" y="0"/>
                      <a:pt x="66" y="0"/>
                    </a:cubicBezTo>
                    <a:cubicBezTo>
                      <a:pt x="1" y="0"/>
                      <a:pt x="1" y="104"/>
                      <a:pt x="66" y="1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5" name="Google Shape;11885;p16"/>
              <p:cNvSpPr/>
              <p:nvPr/>
            </p:nvSpPr>
            <p:spPr>
              <a:xfrm>
                <a:off x="13118485" y="4491866"/>
                <a:ext cx="17253" cy="13539"/>
              </a:xfrm>
              <a:custGeom>
                <a:avLst/>
                <a:gdLst/>
                <a:ahLst/>
                <a:cxnLst/>
                <a:rect l="l" t="t" r="r" b="b"/>
                <a:pathLst>
                  <a:path w="144" h="113" extrusionOk="0">
                    <a:moveTo>
                      <a:pt x="73" y="112"/>
                    </a:moveTo>
                    <a:cubicBezTo>
                      <a:pt x="143" y="112"/>
                      <a:pt x="143" y="2"/>
                      <a:pt x="73" y="2"/>
                    </a:cubicBezTo>
                    <a:cubicBezTo>
                      <a:pt x="1" y="1"/>
                      <a:pt x="1" y="112"/>
                      <a:pt x="73"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6" name="Google Shape;11886;p16"/>
              <p:cNvSpPr/>
              <p:nvPr/>
            </p:nvSpPr>
            <p:spPr>
              <a:xfrm>
                <a:off x="13112614" y="4315978"/>
                <a:ext cx="64341" cy="50083"/>
              </a:xfrm>
              <a:custGeom>
                <a:avLst/>
                <a:gdLst/>
                <a:ahLst/>
                <a:cxnLst/>
                <a:rect l="l" t="t" r="r" b="b"/>
                <a:pathLst>
                  <a:path w="537" h="418" extrusionOk="0">
                    <a:moveTo>
                      <a:pt x="267" y="417"/>
                    </a:moveTo>
                    <a:cubicBezTo>
                      <a:pt x="536" y="417"/>
                      <a:pt x="536" y="1"/>
                      <a:pt x="267" y="1"/>
                    </a:cubicBezTo>
                    <a:cubicBezTo>
                      <a:pt x="0" y="1"/>
                      <a:pt x="0" y="417"/>
                      <a:pt x="267"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7" name="Google Shape;11887;p16"/>
              <p:cNvSpPr/>
              <p:nvPr/>
            </p:nvSpPr>
            <p:spPr>
              <a:xfrm>
                <a:off x="13242254" y="4061730"/>
                <a:ext cx="26839" cy="20968"/>
              </a:xfrm>
              <a:custGeom>
                <a:avLst/>
                <a:gdLst/>
                <a:ahLst/>
                <a:cxnLst/>
                <a:rect l="l" t="t" r="r" b="b"/>
                <a:pathLst>
                  <a:path w="224" h="175" extrusionOk="0">
                    <a:moveTo>
                      <a:pt x="112" y="175"/>
                    </a:moveTo>
                    <a:cubicBezTo>
                      <a:pt x="224" y="175"/>
                      <a:pt x="224"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8" name="Google Shape;11888;p16"/>
              <p:cNvSpPr/>
              <p:nvPr/>
            </p:nvSpPr>
            <p:spPr>
              <a:xfrm>
                <a:off x="13301562" y="4109416"/>
                <a:ext cx="24922" cy="19290"/>
              </a:xfrm>
              <a:custGeom>
                <a:avLst/>
                <a:gdLst/>
                <a:ahLst/>
                <a:cxnLst/>
                <a:rect l="l" t="t" r="r" b="b"/>
                <a:pathLst>
                  <a:path w="208" h="161" extrusionOk="0">
                    <a:moveTo>
                      <a:pt x="105" y="161"/>
                    </a:moveTo>
                    <a:cubicBezTo>
                      <a:pt x="208" y="161"/>
                      <a:pt x="208" y="1"/>
                      <a:pt x="105" y="1"/>
                    </a:cubicBezTo>
                    <a:cubicBezTo>
                      <a:pt x="2" y="0"/>
                      <a:pt x="1" y="161"/>
                      <a:pt x="105"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9" name="Google Shape;11889;p16"/>
              <p:cNvSpPr/>
              <p:nvPr/>
            </p:nvSpPr>
            <p:spPr>
              <a:xfrm>
                <a:off x="13219010" y="4202273"/>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0" name="Google Shape;11890;p16"/>
              <p:cNvSpPr/>
              <p:nvPr/>
            </p:nvSpPr>
            <p:spPr>
              <a:xfrm>
                <a:off x="13077509" y="4038366"/>
                <a:ext cx="49364" cy="49124"/>
              </a:xfrm>
              <a:custGeom>
                <a:avLst/>
                <a:gdLst/>
                <a:ahLst/>
                <a:cxnLst/>
                <a:rect l="l" t="t" r="r" b="b"/>
                <a:pathLst>
                  <a:path w="412" h="410" extrusionOk="0">
                    <a:moveTo>
                      <a:pt x="100" y="67"/>
                    </a:moveTo>
                    <a:cubicBezTo>
                      <a:pt x="74" y="89"/>
                      <a:pt x="53" y="110"/>
                      <a:pt x="36" y="141"/>
                    </a:cubicBezTo>
                    <a:cubicBezTo>
                      <a:pt x="0" y="203"/>
                      <a:pt x="7" y="294"/>
                      <a:pt x="62" y="346"/>
                    </a:cubicBezTo>
                    <a:cubicBezTo>
                      <a:pt x="117" y="396"/>
                      <a:pt x="199" y="410"/>
                      <a:pt x="267" y="372"/>
                    </a:cubicBezTo>
                    <a:cubicBezTo>
                      <a:pt x="297" y="354"/>
                      <a:pt x="318" y="332"/>
                      <a:pt x="341" y="306"/>
                    </a:cubicBezTo>
                    <a:cubicBezTo>
                      <a:pt x="397" y="240"/>
                      <a:pt x="411" y="135"/>
                      <a:pt x="341" y="68"/>
                    </a:cubicBezTo>
                    <a:cubicBezTo>
                      <a:pt x="267" y="1"/>
                      <a:pt x="173" y="6"/>
                      <a:pt x="100" y="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1" name="Google Shape;11891;p16"/>
              <p:cNvSpPr/>
              <p:nvPr/>
            </p:nvSpPr>
            <p:spPr>
              <a:xfrm>
                <a:off x="11870375" y="3125974"/>
                <a:ext cx="60507" cy="46967"/>
              </a:xfrm>
              <a:custGeom>
                <a:avLst/>
                <a:gdLst/>
                <a:ahLst/>
                <a:cxnLst/>
                <a:rect l="l" t="t" r="r" b="b"/>
                <a:pathLst>
                  <a:path w="505" h="392" extrusionOk="0">
                    <a:moveTo>
                      <a:pt x="253" y="392"/>
                    </a:moveTo>
                    <a:cubicBezTo>
                      <a:pt x="505" y="392"/>
                      <a:pt x="505" y="1"/>
                      <a:pt x="253" y="1"/>
                    </a:cubicBezTo>
                    <a:cubicBezTo>
                      <a:pt x="1" y="2"/>
                      <a:pt x="1" y="392"/>
                      <a:pt x="253" y="3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2" name="Google Shape;11892;p16"/>
              <p:cNvSpPr/>
              <p:nvPr/>
            </p:nvSpPr>
            <p:spPr>
              <a:xfrm>
                <a:off x="11648238" y="2876519"/>
                <a:ext cx="26120" cy="20369"/>
              </a:xfrm>
              <a:custGeom>
                <a:avLst/>
                <a:gdLst/>
                <a:ahLst/>
                <a:cxnLst/>
                <a:rect l="l" t="t" r="r" b="b"/>
                <a:pathLst>
                  <a:path w="218" h="170" extrusionOk="0">
                    <a:moveTo>
                      <a:pt x="108" y="170"/>
                    </a:moveTo>
                    <a:cubicBezTo>
                      <a:pt x="217" y="170"/>
                      <a:pt x="217" y="1"/>
                      <a:pt x="108" y="1"/>
                    </a:cubicBezTo>
                    <a:cubicBezTo>
                      <a:pt x="1" y="1"/>
                      <a:pt x="1"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3" name="Google Shape;11893;p16"/>
              <p:cNvSpPr/>
              <p:nvPr/>
            </p:nvSpPr>
            <p:spPr>
              <a:xfrm>
                <a:off x="10608246" y="2800317"/>
                <a:ext cx="27078" cy="20968"/>
              </a:xfrm>
              <a:custGeom>
                <a:avLst/>
                <a:gdLst/>
                <a:ahLst/>
                <a:cxnLst/>
                <a:rect l="l" t="t" r="r" b="b"/>
                <a:pathLst>
                  <a:path w="226" h="175" extrusionOk="0">
                    <a:moveTo>
                      <a:pt x="114" y="175"/>
                    </a:moveTo>
                    <a:cubicBezTo>
                      <a:pt x="225" y="175"/>
                      <a:pt x="225" y="1"/>
                      <a:pt x="114" y="1"/>
                    </a:cubicBezTo>
                    <a:cubicBezTo>
                      <a:pt x="2" y="1"/>
                      <a:pt x="1" y="175"/>
                      <a:pt x="114"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4" name="Google Shape;11894;p16"/>
              <p:cNvSpPr/>
              <p:nvPr/>
            </p:nvSpPr>
            <p:spPr>
              <a:xfrm>
                <a:off x="10015043" y="3269393"/>
                <a:ext cx="22286" cy="17253"/>
              </a:xfrm>
              <a:custGeom>
                <a:avLst/>
                <a:gdLst/>
                <a:ahLst/>
                <a:cxnLst/>
                <a:rect l="l" t="t" r="r" b="b"/>
                <a:pathLst>
                  <a:path w="186" h="144" extrusionOk="0">
                    <a:moveTo>
                      <a:pt x="92" y="144"/>
                    </a:moveTo>
                    <a:cubicBezTo>
                      <a:pt x="185" y="144"/>
                      <a:pt x="185" y="2"/>
                      <a:pt x="92" y="2"/>
                    </a:cubicBezTo>
                    <a:cubicBezTo>
                      <a:pt x="1" y="1"/>
                      <a:pt x="1" y="144"/>
                      <a:pt x="92"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5" name="Google Shape;11895;p16"/>
              <p:cNvSpPr/>
              <p:nvPr/>
            </p:nvSpPr>
            <p:spPr>
              <a:xfrm>
                <a:off x="10125152" y="3496562"/>
                <a:ext cx="23963" cy="18571"/>
              </a:xfrm>
              <a:custGeom>
                <a:avLst/>
                <a:gdLst/>
                <a:ahLst/>
                <a:cxnLst/>
                <a:rect l="l" t="t" r="r" b="b"/>
                <a:pathLst>
                  <a:path w="200"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6" name="Google Shape;11896;p16"/>
              <p:cNvSpPr/>
              <p:nvPr/>
            </p:nvSpPr>
            <p:spPr>
              <a:xfrm>
                <a:off x="10008932" y="3753925"/>
                <a:ext cx="22645" cy="17733"/>
              </a:xfrm>
              <a:custGeom>
                <a:avLst/>
                <a:gdLst/>
                <a:ahLst/>
                <a:cxnLst/>
                <a:rect l="l" t="t" r="r" b="b"/>
                <a:pathLst>
                  <a:path w="189" h="148" extrusionOk="0">
                    <a:moveTo>
                      <a:pt x="95" y="147"/>
                    </a:moveTo>
                    <a:cubicBezTo>
                      <a:pt x="189" y="147"/>
                      <a:pt x="189" y="2"/>
                      <a:pt x="95" y="2"/>
                    </a:cubicBezTo>
                    <a:cubicBezTo>
                      <a:pt x="1" y="1"/>
                      <a:pt x="1" y="147"/>
                      <a:pt x="95"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7" name="Google Shape;11897;p16"/>
              <p:cNvSpPr/>
              <p:nvPr/>
            </p:nvSpPr>
            <p:spPr>
              <a:xfrm>
                <a:off x="9825136" y="3855049"/>
                <a:ext cx="63262" cy="49124"/>
              </a:xfrm>
              <a:custGeom>
                <a:avLst/>
                <a:gdLst/>
                <a:ahLst/>
                <a:cxnLst/>
                <a:rect l="l" t="t" r="r" b="b"/>
                <a:pathLst>
                  <a:path w="528" h="410" extrusionOk="0">
                    <a:moveTo>
                      <a:pt x="264" y="410"/>
                    </a:moveTo>
                    <a:cubicBezTo>
                      <a:pt x="527" y="410"/>
                      <a:pt x="528" y="0"/>
                      <a:pt x="264" y="0"/>
                    </a:cubicBezTo>
                    <a:cubicBezTo>
                      <a:pt x="1" y="0"/>
                      <a:pt x="1" y="410"/>
                      <a:pt x="264" y="4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8" name="Google Shape;11898;p16"/>
              <p:cNvSpPr/>
              <p:nvPr/>
            </p:nvSpPr>
            <p:spPr>
              <a:xfrm>
                <a:off x="9373554" y="4375406"/>
                <a:ext cx="32110" cy="24682"/>
              </a:xfrm>
              <a:custGeom>
                <a:avLst/>
                <a:gdLst/>
                <a:ahLst/>
                <a:cxnLst/>
                <a:rect l="l" t="t" r="r" b="b"/>
                <a:pathLst>
                  <a:path w="268" h="206" extrusionOk="0">
                    <a:moveTo>
                      <a:pt x="134" y="206"/>
                    </a:moveTo>
                    <a:cubicBezTo>
                      <a:pt x="266" y="206"/>
                      <a:pt x="267" y="0"/>
                      <a:pt x="134" y="0"/>
                    </a:cubicBezTo>
                    <a:cubicBezTo>
                      <a:pt x="0" y="0"/>
                      <a:pt x="0"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9" name="Google Shape;11899;p16"/>
              <p:cNvSpPr/>
              <p:nvPr/>
            </p:nvSpPr>
            <p:spPr>
              <a:xfrm>
                <a:off x="9311850" y="4225397"/>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0" name="Google Shape;11900;p16"/>
              <p:cNvSpPr/>
              <p:nvPr/>
            </p:nvSpPr>
            <p:spPr>
              <a:xfrm>
                <a:off x="9406383" y="4136495"/>
                <a:ext cx="48166" cy="46967"/>
              </a:xfrm>
              <a:custGeom>
                <a:avLst/>
                <a:gdLst/>
                <a:ahLst/>
                <a:cxnLst/>
                <a:rect l="l" t="t" r="r" b="b"/>
                <a:pathLst>
                  <a:path w="402" h="392" extrusionOk="0">
                    <a:moveTo>
                      <a:pt x="201" y="391"/>
                    </a:moveTo>
                    <a:cubicBezTo>
                      <a:pt x="304" y="391"/>
                      <a:pt x="401" y="302"/>
                      <a:pt x="396" y="196"/>
                    </a:cubicBezTo>
                    <a:cubicBezTo>
                      <a:pt x="391" y="91"/>
                      <a:pt x="311" y="0"/>
                      <a:pt x="201" y="0"/>
                    </a:cubicBezTo>
                    <a:cubicBezTo>
                      <a:pt x="99" y="0"/>
                      <a:pt x="1" y="91"/>
                      <a:pt x="6" y="196"/>
                    </a:cubicBezTo>
                    <a:cubicBezTo>
                      <a:pt x="10" y="302"/>
                      <a:pt x="90" y="391"/>
                      <a:pt x="201" y="3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1" name="Google Shape;11901;p16"/>
              <p:cNvSpPr/>
              <p:nvPr/>
            </p:nvSpPr>
            <p:spPr>
              <a:xfrm>
                <a:off x="12156971" y="6579764"/>
                <a:ext cx="24802" cy="19290"/>
              </a:xfrm>
              <a:custGeom>
                <a:avLst/>
                <a:gdLst/>
                <a:ahLst/>
                <a:cxnLst/>
                <a:rect l="l" t="t" r="r" b="b"/>
                <a:pathLst>
                  <a:path w="207" h="161" extrusionOk="0">
                    <a:moveTo>
                      <a:pt x="104" y="161"/>
                    </a:moveTo>
                    <a:cubicBezTo>
                      <a:pt x="206" y="161"/>
                      <a:pt x="206" y="1"/>
                      <a:pt x="104" y="1"/>
                    </a:cubicBezTo>
                    <a:cubicBezTo>
                      <a:pt x="1" y="0"/>
                      <a:pt x="1" y="161"/>
                      <a:pt x="104"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2" name="Google Shape;11902;p16"/>
              <p:cNvSpPr/>
              <p:nvPr/>
            </p:nvSpPr>
            <p:spPr>
              <a:xfrm>
                <a:off x="12210529" y="6749782"/>
                <a:ext cx="23004" cy="17972"/>
              </a:xfrm>
              <a:custGeom>
                <a:avLst/>
                <a:gdLst/>
                <a:ahLst/>
                <a:cxnLst/>
                <a:rect l="l" t="t" r="r" b="b"/>
                <a:pathLst>
                  <a:path w="192" h="150" extrusionOk="0">
                    <a:moveTo>
                      <a:pt x="96" y="149"/>
                    </a:moveTo>
                    <a:cubicBezTo>
                      <a:pt x="191" y="149"/>
                      <a:pt x="192" y="1"/>
                      <a:pt x="96" y="1"/>
                    </a:cubicBezTo>
                    <a:cubicBezTo>
                      <a:pt x="1" y="1"/>
                      <a:pt x="1" y="149"/>
                      <a:pt x="96" y="1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3" name="Google Shape;11903;p16"/>
              <p:cNvSpPr/>
              <p:nvPr/>
            </p:nvSpPr>
            <p:spPr>
              <a:xfrm>
                <a:off x="12238206" y="6478161"/>
                <a:ext cx="61106" cy="47327"/>
              </a:xfrm>
              <a:custGeom>
                <a:avLst/>
                <a:gdLst/>
                <a:ahLst/>
                <a:cxnLst/>
                <a:rect l="l" t="t" r="r" b="b"/>
                <a:pathLst>
                  <a:path w="510" h="395" extrusionOk="0">
                    <a:moveTo>
                      <a:pt x="255" y="395"/>
                    </a:moveTo>
                    <a:cubicBezTo>
                      <a:pt x="508" y="395"/>
                      <a:pt x="509" y="0"/>
                      <a:pt x="255" y="0"/>
                    </a:cubicBezTo>
                    <a:cubicBezTo>
                      <a:pt x="2" y="0"/>
                      <a:pt x="1" y="395"/>
                      <a:pt x="255" y="3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4" name="Google Shape;11904;p16"/>
              <p:cNvSpPr/>
              <p:nvPr/>
            </p:nvSpPr>
            <p:spPr>
              <a:xfrm>
                <a:off x="12557512" y="6607082"/>
                <a:ext cx="29834" cy="22885"/>
              </a:xfrm>
              <a:custGeom>
                <a:avLst/>
                <a:gdLst/>
                <a:ahLst/>
                <a:cxnLst/>
                <a:rect l="l" t="t" r="r" b="b"/>
                <a:pathLst>
                  <a:path w="249" h="191" extrusionOk="0">
                    <a:moveTo>
                      <a:pt x="125" y="191"/>
                    </a:moveTo>
                    <a:cubicBezTo>
                      <a:pt x="247" y="191"/>
                      <a:pt x="248" y="0"/>
                      <a:pt x="125" y="0"/>
                    </a:cubicBezTo>
                    <a:cubicBezTo>
                      <a:pt x="1" y="0"/>
                      <a:pt x="1" y="191"/>
                      <a:pt x="125"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5" name="Google Shape;11905;p16"/>
              <p:cNvSpPr/>
              <p:nvPr/>
            </p:nvSpPr>
            <p:spPr>
              <a:xfrm>
                <a:off x="12630360" y="6768113"/>
                <a:ext cx="35825" cy="27917"/>
              </a:xfrm>
              <a:custGeom>
                <a:avLst/>
                <a:gdLst/>
                <a:ahLst/>
                <a:cxnLst/>
                <a:rect l="l" t="t" r="r" b="b"/>
                <a:pathLst>
                  <a:path w="299" h="233" extrusionOk="0">
                    <a:moveTo>
                      <a:pt x="150" y="233"/>
                    </a:moveTo>
                    <a:cubicBezTo>
                      <a:pt x="298" y="233"/>
                      <a:pt x="298" y="2"/>
                      <a:pt x="150" y="2"/>
                    </a:cubicBezTo>
                    <a:cubicBezTo>
                      <a:pt x="0" y="1"/>
                      <a:pt x="0" y="233"/>
                      <a:pt x="150" y="2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6" name="Google Shape;11906;p16"/>
              <p:cNvSpPr/>
              <p:nvPr/>
            </p:nvSpPr>
            <p:spPr>
              <a:xfrm>
                <a:off x="13079785" y="6821191"/>
                <a:ext cx="31751" cy="27078"/>
              </a:xfrm>
              <a:custGeom>
                <a:avLst/>
                <a:gdLst/>
                <a:ahLst/>
                <a:cxnLst/>
                <a:rect l="l" t="t" r="r" b="b"/>
                <a:pathLst>
                  <a:path w="265" h="226" extrusionOk="0">
                    <a:moveTo>
                      <a:pt x="130" y="211"/>
                    </a:moveTo>
                    <a:cubicBezTo>
                      <a:pt x="146" y="209"/>
                      <a:pt x="160" y="205"/>
                      <a:pt x="176" y="202"/>
                    </a:cubicBezTo>
                    <a:cubicBezTo>
                      <a:pt x="265" y="184"/>
                      <a:pt x="265" y="42"/>
                      <a:pt x="176" y="23"/>
                    </a:cubicBezTo>
                    <a:cubicBezTo>
                      <a:pt x="160" y="21"/>
                      <a:pt x="146" y="16"/>
                      <a:pt x="130" y="13"/>
                    </a:cubicBezTo>
                    <a:cubicBezTo>
                      <a:pt x="66" y="1"/>
                      <a:pt x="0" y="44"/>
                      <a:pt x="0" y="112"/>
                    </a:cubicBezTo>
                    <a:cubicBezTo>
                      <a:pt x="1" y="181"/>
                      <a:pt x="66" y="225"/>
                      <a:pt x="130"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7" name="Google Shape;11907;p16"/>
              <p:cNvSpPr/>
              <p:nvPr/>
            </p:nvSpPr>
            <p:spPr>
              <a:xfrm>
                <a:off x="13065647" y="6677174"/>
                <a:ext cx="29714" cy="23004"/>
              </a:xfrm>
              <a:custGeom>
                <a:avLst/>
                <a:gdLst/>
                <a:ahLst/>
                <a:cxnLst/>
                <a:rect l="l" t="t" r="r" b="b"/>
                <a:pathLst>
                  <a:path w="248"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8" name="Google Shape;11908;p16"/>
              <p:cNvSpPr/>
              <p:nvPr/>
            </p:nvSpPr>
            <p:spPr>
              <a:xfrm>
                <a:off x="13295571" y="6425682"/>
                <a:ext cx="60507" cy="58949"/>
              </a:xfrm>
              <a:custGeom>
                <a:avLst/>
                <a:gdLst/>
                <a:ahLst/>
                <a:cxnLst/>
                <a:rect l="l" t="t" r="r" b="b"/>
                <a:pathLst>
                  <a:path w="505" h="492" extrusionOk="0">
                    <a:moveTo>
                      <a:pt x="252" y="491"/>
                    </a:moveTo>
                    <a:cubicBezTo>
                      <a:pt x="380" y="491"/>
                      <a:pt x="504" y="377"/>
                      <a:pt x="498" y="245"/>
                    </a:cubicBezTo>
                    <a:cubicBezTo>
                      <a:pt x="491" y="113"/>
                      <a:pt x="390" y="1"/>
                      <a:pt x="252" y="1"/>
                    </a:cubicBezTo>
                    <a:cubicBezTo>
                      <a:pt x="125" y="1"/>
                      <a:pt x="0" y="114"/>
                      <a:pt x="8" y="245"/>
                    </a:cubicBezTo>
                    <a:cubicBezTo>
                      <a:pt x="13" y="377"/>
                      <a:pt x="114" y="491"/>
                      <a:pt x="252" y="4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9" name="Google Shape;11909;p16"/>
              <p:cNvSpPr/>
              <p:nvPr/>
            </p:nvSpPr>
            <p:spPr>
              <a:xfrm>
                <a:off x="13060734" y="6158015"/>
                <a:ext cx="27917" cy="21806"/>
              </a:xfrm>
              <a:custGeom>
                <a:avLst/>
                <a:gdLst/>
                <a:ahLst/>
                <a:cxnLst/>
                <a:rect l="l" t="t" r="r" b="b"/>
                <a:pathLst>
                  <a:path w="233" h="182" extrusionOk="0">
                    <a:moveTo>
                      <a:pt x="117" y="182"/>
                    </a:moveTo>
                    <a:cubicBezTo>
                      <a:pt x="233" y="182"/>
                      <a:pt x="233" y="1"/>
                      <a:pt x="117" y="1"/>
                    </a:cubicBezTo>
                    <a:cubicBezTo>
                      <a:pt x="1" y="0"/>
                      <a:pt x="1" y="182"/>
                      <a:pt x="117" y="1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0" name="Google Shape;11910;p16"/>
              <p:cNvSpPr/>
              <p:nvPr/>
            </p:nvSpPr>
            <p:spPr>
              <a:xfrm>
                <a:off x="12844948" y="6210853"/>
                <a:ext cx="27198" cy="21207"/>
              </a:xfrm>
              <a:custGeom>
                <a:avLst/>
                <a:gdLst/>
                <a:ahLst/>
                <a:cxnLst/>
                <a:rect l="l" t="t" r="r" b="b"/>
                <a:pathLst>
                  <a:path w="227" h="177" extrusionOk="0">
                    <a:moveTo>
                      <a:pt x="115" y="176"/>
                    </a:moveTo>
                    <a:cubicBezTo>
                      <a:pt x="226" y="176"/>
                      <a:pt x="226" y="2"/>
                      <a:pt x="115" y="2"/>
                    </a:cubicBezTo>
                    <a:cubicBezTo>
                      <a:pt x="2" y="1"/>
                      <a:pt x="1"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1" name="Google Shape;11911;p16"/>
              <p:cNvSpPr/>
              <p:nvPr/>
            </p:nvSpPr>
            <p:spPr>
              <a:xfrm>
                <a:off x="12816073" y="6059287"/>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2" name="Google Shape;11912;p16"/>
              <p:cNvSpPr/>
              <p:nvPr/>
            </p:nvSpPr>
            <p:spPr>
              <a:xfrm>
                <a:off x="12972311" y="6097748"/>
                <a:ext cx="17852" cy="13899"/>
              </a:xfrm>
              <a:custGeom>
                <a:avLst/>
                <a:gdLst/>
                <a:ahLst/>
                <a:cxnLst/>
                <a:rect l="l" t="t" r="r" b="b"/>
                <a:pathLst>
                  <a:path w="149" h="116" extrusionOk="0">
                    <a:moveTo>
                      <a:pt x="75" y="115"/>
                    </a:moveTo>
                    <a:cubicBezTo>
                      <a:pt x="148" y="115"/>
                      <a:pt x="148" y="0"/>
                      <a:pt x="75" y="0"/>
                    </a:cubicBezTo>
                    <a:cubicBezTo>
                      <a:pt x="1" y="1"/>
                      <a:pt x="1" y="115"/>
                      <a:pt x="75" y="1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3" name="Google Shape;11913;p16"/>
              <p:cNvSpPr/>
              <p:nvPr/>
            </p:nvSpPr>
            <p:spPr>
              <a:xfrm>
                <a:off x="12503955" y="5957924"/>
                <a:ext cx="42654" cy="42295"/>
              </a:xfrm>
              <a:custGeom>
                <a:avLst/>
                <a:gdLst/>
                <a:ahLst/>
                <a:cxnLst/>
                <a:rect l="l" t="t" r="r" b="b"/>
                <a:pathLst>
                  <a:path w="356" h="353" extrusionOk="0">
                    <a:moveTo>
                      <a:pt x="279" y="299"/>
                    </a:moveTo>
                    <a:cubicBezTo>
                      <a:pt x="284" y="293"/>
                      <a:pt x="289" y="287"/>
                      <a:pt x="295" y="278"/>
                    </a:cubicBezTo>
                    <a:cubicBezTo>
                      <a:pt x="336" y="225"/>
                      <a:pt x="356" y="166"/>
                      <a:pt x="327" y="102"/>
                    </a:cubicBezTo>
                    <a:cubicBezTo>
                      <a:pt x="304" y="45"/>
                      <a:pt x="245" y="1"/>
                      <a:pt x="180" y="3"/>
                    </a:cubicBezTo>
                    <a:cubicBezTo>
                      <a:pt x="124" y="6"/>
                      <a:pt x="69" y="33"/>
                      <a:pt x="41" y="83"/>
                    </a:cubicBezTo>
                    <a:cubicBezTo>
                      <a:pt x="0" y="152"/>
                      <a:pt x="21" y="222"/>
                      <a:pt x="66" y="278"/>
                    </a:cubicBezTo>
                    <a:cubicBezTo>
                      <a:pt x="71" y="285"/>
                      <a:pt x="76" y="292"/>
                      <a:pt x="82" y="299"/>
                    </a:cubicBezTo>
                    <a:cubicBezTo>
                      <a:pt x="126" y="353"/>
                      <a:pt x="237" y="353"/>
                      <a:pt x="279" y="2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4" name="Google Shape;11914;p16"/>
              <p:cNvSpPr/>
              <p:nvPr/>
            </p:nvSpPr>
            <p:spPr>
              <a:xfrm>
                <a:off x="12656000" y="5946302"/>
                <a:ext cx="31272" cy="24562"/>
              </a:xfrm>
              <a:custGeom>
                <a:avLst/>
                <a:gdLst/>
                <a:ahLst/>
                <a:cxnLst/>
                <a:rect l="l" t="t" r="r" b="b"/>
                <a:pathLst>
                  <a:path w="261" h="205" extrusionOk="0">
                    <a:moveTo>
                      <a:pt x="131" y="204"/>
                    </a:moveTo>
                    <a:cubicBezTo>
                      <a:pt x="261" y="204"/>
                      <a:pt x="261" y="1"/>
                      <a:pt x="131" y="1"/>
                    </a:cubicBezTo>
                    <a:cubicBezTo>
                      <a:pt x="0" y="2"/>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5" name="Google Shape;11915;p16"/>
              <p:cNvSpPr/>
              <p:nvPr/>
            </p:nvSpPr>
            <p:spPr>
              <a:xfrm>
                <a:off x="11415078" y="6504161"/>
                <a:ext cx="83751" cy="65179"/>
              </a:xfrm>
              <a:custGeom>
                <a:avLst/>
                <a:gdLst/>
                <a:ahLst/>
                <a:cxnLst/>
                <a:rect l="l" t="t" r="r" b="b"/>
                <a:pathLst>
                  <a:path w="699" h="544" extrusionOk="0">
                    <a:moveTo>
                      <a:pt x="349" y="544"/>
                    </a:moveTo>
                    <a:cubicBezTo>
                      <a:pt x="698" y="544"/>
                      <a:pt x="698" y="1"/>
                      <a:pt x="349" y="1"/>
                    </a:cubicBezTo>
                    <a:cubicBezTo>
                      <a:pt x="0" y="1"/>
                      <a:pt x="0" y="544"/>
                      <a:pt x="349" y="5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6" name="Google Shape;11916;p16"/>
              <p:cNvSpPr/>
              <p:nvPr/>
            </p:nvSpPr>
            <p:spPr>
              <a:xfrm>
                <a:off x="12002650" y="6618824"/>
                <a:ext cx="29834" cy="23004"/>
              </a:xfrm>
              <a:custGeom>
                <a:avLst/>
                <a:gdLst/>
                <a:ahLst/>
                <a:cxnLst/>
                <a:rect l="l" t="t" r="r" b="b"/>
                <a:pathLst>
                  <a:path w="249" h="192" extrusionOk="0">
                    <a:moveTo>
                      <a:pt x="124" y="191"/>
                    </a:moveTo>
                    <a:cubicBezTo>
                      <a:pt x="248" y="191"/>
                      <a:pt x="249" y="0"/>
                      <a:pt x="124" y="0"/>
                    </a:cubicBezTo>
                    <a:cubicBezTo>
                      <a:pt x="2" y="0"/>
                      <a:pt x="1"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7" name="Google Shape;11917;p16"/>
              <p:cNvSpPr/>
              <p:nvPr/>
            </p:nvSpPr>
            <p:spPr>
              <a:xfrm>
                <a:off x="12063037" y="6838804"/>
                <a:ext cx="23004" cy="26839"/>
              </a:xfrm>
              <a:custGeom>
                <a:avLst/>
                <a:gdLst/>
                <a:ahLst/>
                <a:cxnLst/>
                <a:rect l="l" t="t" r="r" b="b"/>
                <a:pathLst>
                  <a:path w="192" h="224" extrusionOk="0">
                    <a:moveTo>
                      <a:pt x="66" y="40"/>
                    </a:moveTo>
                    <a:cubicBezTo>
                      <a:pt x="56" y="50"/>
                      <a:pt x="44" y="58"/>
                      <a:pt x="34" y="67"/>
                    </a:cubicBezTo>
                    <a:cubicBezTo>
                      <a:pt x="0" y="93"/>
                      <a:pt x="0" y="133"/>
                      <a:pt x="34" y="158"/>
                    </a:cubicBezTo>
                    <a:cubicBezTo>
                      <a:pt x="44" y="168"/>
                      <a:pt x="56" y="175"/>
                      <a:pt x="66" y="185"/>
                    </a:cubicBezTo>
                    <a:cubicBezTo>
                      <a:pt x="118" y="224"/>
                      <a:pt x="192" y="170"/>
                      <a:pt x="192" y="113"/>
                    </a:cubicBezTo>
                    <a:cubicBezTo>
                      <a:pt x="192" y="57"/>
                      <a:pt x="118" y="0"/>
                      <a:pt x="66" y="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8" name="Google Shape;11918;p16"/>
              <p:cNvSpPr/>
              <p:nvPr/>
            </p:nvSpPr>
            <p:spPr>
              <a:xfrm>
                <a:off x="11811186" y="6908537"/>
                <a:ext cx="25760" cy="26958"/>
              </a:xfrm>
              <a:custGeom>
                <a:avLst/>
                <a:gdLst/>
                <a:ahLst/>
                <a:cxnLst/>
                <a:rect l="l" t="t" r="r" b="b"/>
                <a:pathLst>
                  <a:path w="215" h="225" extrusionOk="0">
                    <a:moveTo>
                      <a:pt x="27" y="64"/>
                    </a:moveTo>
                    <a:cubicBezTo>
                      <a:pt x="20" y="71"/>
                      <a:pt x="17" y="77"/>
                      <a:pt x="12" y="84"/>
                    </a:cubicBezTo>
                    <a:cubicBezTo>
                      <a:pt x="0" y="99"/>
                      <a:pt x="0" y="130"/>
                      <a:pt x="12" y="146"/>
                    </a:cubicBezTo>
                    <a:cubicBezTo>
                      <a:pt x="17" y="152"/>
                      <a:pt x="20" y="158"/>
                      <a:pt x="27" y="166"/>
                    </a:cubicBezTo>
                    <a:cubicBezTo>
                      <a:pt x="53" y="203"/>
                      <a:pt x="94" y="225"/>
                      <a:pt x="141" y="211"/>
                    </a:cubicBezTo>
                    <a:cubicBezTo>
                      <a:pt x="185" y="200"/>
                      <a:pt x="214" y="158"/>
                      <a:pt x="214" y="114"/>
                    </a:cubicBezTo>
                    <a:cubicBezTo>
                      <a:pt x="214" y="73"/>
                      <a:pt x="189" y="37"/>
                      <a:pt x="152" y="21"/>
                    </a:cubicBezTo>
                    <a:cubicBezTo>
                      <a:pt x="104" y="0"/>
                      <a:pt x="55" y="21"/>
                      <a:pt x="27" y="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9" name="Google Shape;11919;p16"/>
              <p:cNvSpPr/>
              <p:nvPr/>
            </p:nvSpPr>
            <p:spPr>
              <a:xfrm>
                <a:off x="11735583" y="6853542"/>
                <a:ext cx="26719" cy="20728"/>
              </a:xfrm>
              <a:custGeom>
                <a:avLst/>
                <a:gdLst/>
                <a:ahLst/>
                <a:cxnLst/>
                <a:rect l="l" t="t" r="r" b="b"/>
                <a:pathLst>
                  <a:path w="223" h="173" extrusionOk="0">
                    <a:moveTo>
                      <a:pt x="111" y="172"/>
                    </a:moveTo>
                    <a:cubicBezTo>
                      <a:pt x="222" y="172"/>
                      <a:pt x="222" y="1"/>
                      <a:pt x="111" y="1"/>
                    </a:cubicBezTo>
                    <a:cubicBezTo>
                      <a:pt x="1" y="1"/>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0" name="Google Shape;11920;p16"/>
              <p:cNvSpPr/>
              <p:nvPr/>
            </p:nvSpPr>
            <p:spPr>
              <a:xfrm>
                <a:off x="11158195" y="6894998"/>
                <a:ext cx="25281" cy="19530"/>
              </a:xfrm>
              <a:custGeom>
                <a:avLst/>
                <a:gdLst/>
                <a:ahLst/>
                <a:cxnLst/>
                <a:rect l="l" t="t" r="r" b="b"/>
                <a:pathLst>
                  <a:path w="211" h="163" extrusionOk="0">
                    <a:moveTo>
                      <a:pt x="105" y="163"/>
                    </a:moveTo>
                    <a:cubicBezTo>
                      <a:pt x="209" y="163"/>
                      <a:pt x="210" y="0"/>
                      <a:pt x="105" y="0"/>
                    </a:cubicBezTo>
                    <a:cubicBezTo>
                      <a:pt x="0" y="0"/>
                      <a:pt x="0"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1" name="Google Shape;11921;p16"/>
              <p:cNvSpPr/>
              <p:nvPr/>
            </p:nvSpPr>
            <p:spPr>
              <a:xfrm>
                <a:off x="10978593" y="6931182"/>
                <a:ext cx="22286" cy="17253"/>
              </a:xfrm>
              <a:custGeom>
                <a:avLst/>
                <a:gdLst/>
                <a:ahLst/>
                <a:cxnLst/>
                <a:rect l="l" t="t" r="r" b="b"/>
                <a:pathLst>
                  <a:path w="186" h="144" extrusionOk="0">
                    <a:moveTo>
                      <a:pt x="92" y="143"/>
                    </a:moveTo>
                    <a:cubicBezTo>
                      <a:pt x="185" y="143"/>
                      <a:pt x="185" y="1"/>
                      <a:pt x="92" y="1"/>
                    </a:cubicBezTo>
                    <a:cubicBezTo>
                      <a:pt x="1" y="0"/>
                      <a:pt x="1"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2" name="Google Shape;11922;p16"/>
              <p:cNvSpPr/>
              <p:nvPr/>
            </p:nvSpPr>
            <p:spPr>
              <a:xfrm>
                <a:off x="11033708" y="6595699"/>
                <a:ext cx="28875" cy="22286"/>
              </a:xfrm>
              <a:custGeom>
                <a:avLst/>
                <a:gdLst/>
                <a:ahLst/>
                <a:cxnLst/>
                <a:rect l="l" t="t" r="r" b="b"/>
                <a:pathLst>
                  <a:path w="241" h="186" extrusionOk="0">
                    <a:moveTo>
                      <a:pt x="121" y="186"/>
                    </a:moveTo>
                    <a:cubicBezTo>
                      <a:pt x="241" y="186"/>
                      <a:pt x="241" y="0"/>
                      <a:pt x="121" y="0"/>
                    </a:cubicBezTo>
                    <a:cubicBezTo>
                      <a:pt x="0" y="1"/>
                      <a:pt x="0"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3" name="Google Shape;11923;p16"/>
              <p:cNvSpPr/>
              <p:nvPr/>
            </p:nvSpPr>
            <p:spPr>
              <a:xfrm>
                <a:off x="11117698" y="6675856"/>
                <a:ext cx="25880" cy="25521"/>
              </a:xfrm>
              <a:custGeom>
                <a:avLst/>
                <a:gdLst/>
                <a:ahLst/>
                <a:cxnLst/>
                <a:rect l="l" t="t" r="r" b="b"/>
                <a:pathLst>
                  <a:path w="216" h="213" extrusionOk="0">
                    <a:moveTo>
                      <a:pt x="173" y="178"/>
                    </a:moveTo>
                    <a:cubicBezTo>
                      <a:pt x="179" y="169"/>
                      <a:pt x="186" y="159"/>
                      <a:pt x="193" y="150"/>
                    </a:cubicBezTo>
                    <a:cubicBezTo>
                      <a:pt x="216" y="121"/>
                      <a:pt x="216" y="92"/>
                      <a:pt x="193" y="63"/>
                    </a:cubicBezTo>
                    <a:cubicBezTo>
                      <a:pt x="186" y="54"/>
                      <a:pt x="179" y="44"/>
                      <a:pt x="173" y="35"/>
                    </a:cubicBezTo>
                    <a:cubicBezTo>
                      <a:pt x="147" y="3"/>
                      <a:pt x="97" y="1"/>
                      <a:pt x="63" y="13"/>
                    </a:cubicBezTo>
                    <a:cubicBezTo>
                      <a:pt x="26" y="29"/>
                      <a:pt x="1" y="65"/>
                      <a:pt x="1" y="105"/>
                    </a:cubicBezTo>
                    <a:cubicBezTo>
                      <a:pt x="1" y="139"/>
                      <a:pt x="21" y="174"/>
                      <a:pt x="51" y="191"/>
                    </a:cubicBezTo>
                    <a:cubicBezTo>
                      <a:pt x="85" y="213"/>
                      <a:pt x="146" y="212"/>
                      <a:pt x="17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4" name="Google Shape;11924;p16"/>
              <p:cNvSpPr/>
              <p:nvPr/>
            </p:nvSpPr>
            <p:spPr>
              <a:xfrm>
                <a:off x="10685047" y="6427719"/>
                <a:ext cx="25281" cy="19650"/>
              </a:xfrm>
              <a:custGeom>
                <a:avLst/>
                <a:gdLst/>
                <a:ahLst/>
                <a:cxnLst/>
                <a:rect l="l" t="t" r="r" b="b"/>
                <a:pathLst>
                  <a:path w="211" h="164" extrusionOk="0">
                    <a:moveTo>
                      <a:pt x="105" y="163"/>
                    </a:moveTo>
                    <a:cubicBezTo>
                      <a:pt x="210" y="163"/>
                      <a:pt x="211" y="1"/>
                      <a:pt x="105" y="1"/>
                    </a:cubicBezTo>
                    <a:cubicBezTo>
                      <a:pt x="1" y="1"/>
                      <a:pt x="1"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5" name="Google Shape;11925;p16"/>
              <p:cNvSpPr/>
              <p:nvPr/>
            </p:nvSpPr>
            <p:spPr>
              <a:xfrm>
                <a:off x="10586439" y="6223913"/>
                <a:ext cx="23963" cy="18571"/>
              </a:xfrm>
              <a:custGeom>
                <a:avLst/>
                <a:gdLst/>
                <a:ahLst/>
                <a:cxnLst/>
                <a:rect l="l" t="t" r="r" b="b"/>
                <a:pathLst>
                  <a:path w="200" h="155" extrusionOk="0">
                    <a:moveTo>
                      <a:pt x="100" y="155"/>
                    </a:moveTo>
                    <a:cubicBezTo>
                      <a:pt x="200" y="155"/>
                      <a:pt x="200"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6" name="Google Shape;11926;p16"/>
              <p:cNvSpPr/>
              <p:nvPr/>
            </p:nvSpPr>
            <p:spPr>
              <a:xfrm>
                <a:off x="10742798" y="6268964"/>
                <a:ext cx="73447" cy="56912"/>
              </a:xfrm>
              <a:custGeom>
                <a:avLst/>
                <a:gdLst/>
                <a:ahLst/>
                <a:cxnLst/>
                <a:rect l="l" t="t" r="r" b="b"/>
                <a:pathLst>
                  <a:path w="613" h="475" extrusionOk="0">
                    <a:moveTo>
                      <a:pt x="307" y="475"/>
                    </a:moveTo>
                    <a:cubicBezTo>
                      <a:pt x="610" y="475"/>
                      <a:pt x="613" y="0"/>
                      <a:pt x="307" y="0"/>
                    </a:cubicBezTo>
                    <a:cubicBezTo>
                      <a:pt x="2" y="0"/>
                      <a:pt x="1" y="475"/>
                      <a:pt x="307"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7" name="Google Shape;11927;p16"/>
              <p:cNvSpPr/>
              <p:nvPr/>
            </p:nvSpPr>
            <p:spPr>
              <a:xfrm>
                <a:off x="11405972" y="5549115"/>
                <a:ext cx="31751" cy="24682"/>
              </a:xfrm>
              <a:custGeom>
                <a:avLst/>
                <a:gdLst/>
                <a:ahLst/>
                <a:cxnLst/>
                <a:rect l="l" t="t" r="r" b="b"/>
                <a:pathLst>
                  <a:path w="265" h="206" extrusionOk="0">
                    <a:moveTo>
                      <a:pt x="132" y="206"/>
                    </a:moveTo>
                    <a:cubicBezTo>
                      <a:pt x="264" y="206"/>
                      <a:pt x="265" y="0"/>
                      <a:pt x="132" y="0"/>
                    </a:cubicBezTo>
                    <a:cubicBezTo>
                      <a:pt x="0" y="1"/>
                      <a:pt x="0" y="206"/>
                      <a:pt x="132"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8" name="Google Shape;11928;p16"/>
              <p:cNvSpPr/>
              <p:nvPr/>
            </p:nvSpPr>
            <p:spPr>
              <a:xfrm>
                <a:off x="10988058" y="5010905"/>
                <a:ext cx="26719" cy="31392"/>
              </a:xfrm>
              <a:custGeom>
                <a:avLst/>
                <a:gdLst/>
                <a:ahLst/>
                <a:cxnLst/>
                <a:rect l="l" t="t" r="r" b="b"/>
                <a:pathLst>
                  <a:path w="223" h="262" extrusionOk="0">
                    <a:moveTo>
                      <a:pt x="209" y="134"/>
                    </a:moveTo>
                    <a:cubicBezTo>
                      <a:pt x="206" y="118"/>
                      <a:pt x="202" y="103"/>
                      <a:pt x="200" y="87"/>
                    </a:cubicBezTo>
                    <a:cubicBezTo>
                      <a:pt x="181" y="1"/>
                      <a:pt x="42" y="1"/>
                      <a:pt x="23" y="87"/>
                    </a:cubicBezTo>
                    <a:cubicBezTo>
                      <a:pt x="20" y="103"/>
                      <a:pt x="17" y="118"/>
                      <a:pt x="13" y="134"/>
                    </a:cubicBezTo>
                    <a:cubicBezTo>
                      <a:pt x="1" y="197"/>
                      <a:pt x="43" y="261"/>
                      <a:pt x="112" y="261"/>
                    </a:cubicBezTo>
                    <a:cubicBezTo>
                      <a:pt x="180" y="261"/>
                      <a:pt x="222" y="197"/>
                      <a:pt x="209" y="1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9" name="Google Shape;11929;p16"/>
              <p:cNvSpPr/>
              <p:nvPr/>
            </p:nvSpPr>
            <p:spPr>
              <a:xfrm>
                <a:off x="10911736" y="4768160"/>
                <a:ext cx="27438" cy="21567"/>
              </a:xfrm>
              <a:custGeom>
                <a:avLst/>
                <a:gdLst/>
                <a:ahLst/>
                <a:cxnLst/>
                <a:rect l="l" t="t" r="r" b="b"/>
                <a:pathLst>
                  <a:path w="229" h="180" extrusionOk="0">
                    <a:moveTo>
                      <a:pt x="115" y="179"/>
                    </a:moveTo>
                    <a:cubicBezTo>
                      <a:pt x="228" y="179"/>
                      <a:pt x="229" y="3"/>
                      <a:pt x="115" y="3"/>
                    </a:cubicBezTo>
                    <a:cubicBezTo>
                      <a:pt x="1" y="1"/>
                      <a:pt x="1"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0" name="Google Shape;11930;p16"/>
              <p:cNvSpPr/>
              <p:nvPr/>
            </p:nvSpPr>
            <p:spPr>
              <a:xfrm>
                <a:off x="10712005" y="4719275"/>
                <a:ext cx="18092" cy="14138"/>
              </a:xfrm>
              <a:custGeom>
                <a:avLst/>
                <a:gdLst/>
                <a:ahLst/>
                <a:cxnLst/>
                <a:rect l="l" t="t" r="r" b="b"/>
                <a:pathLst>
                  <a:path w="151" h="118" extrusionOk="0">
                    <a:moveTo>
                      <a:pt x="75" y="118"/>
                    </a:moveTo>
                    <a:cubicBezTo>
                      <a:pt x="150" y="118"/>
                      <a:pt x="150" y="1"/>
                      <a:pt x="75" y="1"/>
                    </a:cubicBezTo>
                    <a:cubicBezTo>
                      <a:pt x="1" y="1"/>
                      <a:pt x="1" y="118"/>
                      <a:pt x="75"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1" name="Google Shape;11931;p16"/>
              <p:cNvSpPr/>
              <p:nvPr/>
            </p:nvSpPr>
            <p:spPr>
              <a:xfrm>
                <a:off x="10474053" y="4926675"/>
                <a:ext cx="49963" cy="50562"/>
              </a:xfrm>
              <a:custGeom>
                <a:avLst/>
                <a:gdLst/>
                <a:ahLst/>
                <a:cxnLst/>
                <a:rect l="l" t="t" r="r" b="b"/>
                <a:pathLst>
                  <a:path w="417" h="422" extrusionOk="0">
                    <a:moveTo>
                      <a:pt x="353" y="312"/>
                    </a:moveTo>
                    <a:cubicBezTo>
                      <a:pt x="357" y="306"/>
                      <a:pt x="359" y="301"/>
                      <a:pt x="364" y="295"/>
                    </a:cubicBezTo>
                    <a:lnTo>
                      <a:pt x="300" y="358"/>
                    </a:lnTo>
                    <a:cubicBezTo>
                      <a:pt x="301" y="357"/>
                      <a:pt x="305" y="355"/>
                      <a:pt x="306" y="354"/>
                    </a:cubicBezTo>
                    <a:cubicBezTo>
                      <a:pt x="374" y="305"/>
                      <a:pt x="416" y="229"/>
                      <a:pt x="391" y="142"/>
                    </a:cubicBezTo>
                    <a:cubicBezTo>
                      <a:pt x="370" y="66"/>
                      <a:pt x="293" y="0"/>
                      <a:pt x="211" y="3"/>
                    </a:cubicBezTo>
                    <a:cubicBezTo>
                      <a:pt x="136" y="7"/>
                      <a:pt x="68" y="48"/>
                      <a:pt x="40" y="119"/>
                    </a:cubicBezTo>
                    <a:cubicBezTo>
                      <a:pt x="1" y="211"/>
                      <a:pt x="40" y="299"/>
                      <a:pt x="116" y="354"/>
                    </a:cubicBezTo>
                    <a:cubicBezTo>
                      <a:pt x="117" y="355"/>
                      <a:pt x="120" y="357"/>
                      <a:pt x="121" y="358"/>
                    </a:cubicBezTo>
                    <a:lnTo>
                      <a:pt x="58" y="295"/>
                    </a:lnTo>
                    <a:cubicBezTo>
                      <a:pt x="62" y="301"/>
                      <a:pt x="64" y="306"/>
                      <a:pt x="68" y="312"/>
                    </a:cubicBezTo>
                    <a:cubicBezTo>
                      <a:pt x="129" y="421"/>
                      <a:pt x="290" y="421"/>
                      <a:pt x="353"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2" name="Google Shape;11932;p16"/>
              <p:cNvSpPr/>
              <p:nvPr/>
            </p:nvSpPr>
            <p:spPr>
              <a:xfrm>
                <a:off x="10904188" y="4533322"/>
                <a:ext cx="30912" cy="24083"/>
              </a:xfrm>
              <a:custGeom>
                <a:avLst/>
                <a:gdLst/>
                <a:ahLst/>
                <a:cxnLst/>
                <a:rect l="l" t="t" r="r" b="b"/>
                <a:pathLst>
                  <a:path w="258" h="201" extrusionOk="0">
                    <a:moveTo>
                      <a:pt x="128" y="201"/>
                    </a:moveTo>
                    <a:cubicBezTo>
                      <a:pt x="258" y="201"/>
                      <a:pt x="258" y="0"/>
                      <a:pt x="128" y="0"/>
                    </a:cubicBezTo>
                    <a:cubicBezTo>
                      <a:pt x="1" y="0"/>
                      <a:pt x="1" y="201"/>
                      <a:pt x="128"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3" name="Google Shape;11933;p16"/>
              <p:cNvSpPr/>
              <p:nvPr/>
            </p:nvSpPr>
            <p:spPr>
              <a:xfrm>
                <a:off x="10940971" y="4429682"/>
                <a:ext cx="27557" cy="21207"/>
              </a:xfrm>
              <a:custGeom>
                <a:avLst/>
                <a:gdLst/>
                <a:ahLst/>
                <a:cxnLst/>
                <a:rect l="l" t="t" r="r" b="b"/>
                <a:pathLst>
                  <a:path w="230" h="177" extrusionOk="0">
                    <a:moveTo>
                      <a:pt x="114" y="177"/>
                    </a:moveTo>
                    <a:cubicBezTo>
                      <a:pt x="227" y="177"/>
                      <a:pt x="229" y="1"/>
                      <a:pt x="114" y="1"/>
                    </a:cubicBezTo>
                    <a:cubicBezTo>
                      <a:pt x="0" y="1"/>
                      <a:pt x="0" y="177"/>
                      <a:pt x="114"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4" name="Google Shape;11934;p16"/>
              <p:cNvSpPr/>
              <p:nvPr/>
            </p:nvSpPr>
            <p:spPr>
              <a:xfrm>
                <a:off x="11068933" y="4434954"/>
                <a:ext cx="28396" cy="22166"/>
              </a:xfrm>
              <a:custGeom>
                <a:avLst/>
                <a:gdLst/>
                <a:ahLst/>
                <a:cxnLst/>
                <a:rect l="l" t="t" r="r" b="b"/>
                <a:pathLst>
                  <a:path w="237" h="185" extrusionOk="0">
                    <a:moveTo>
                      <a:pt x="119" y="184"/>
                    </a:moveTo>
                    <a:cubicBezTo>
                      <a:pt x="237" y="184"/>
                      <a:pt x="237" y="1"/>
                      <a:pt x="119" y="1"/>
                    </a:cubicBezTo>
                    <a:cubicBezTo>
                      <a:pt x="2" y="1"/>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5" name="Google Shape;11935;p16"/>
              <p:cNvSpPr/>
              <p:nvPr/>
            </p:nvSpPr>
            <p:spPr>
              <a:xfrm>
                <a:off x="9784159" y="5509695"/>
                <a:ext cx="28396" cy="22046"/>
              </a:xfrm>
              <a:custGeom>
                <a:avLst/>
                <a:gdLst/>
                <a:ahLst/>
                <a:cxnLst/>
                <a:rect l="l" t="t" r="r" b="b"/>
                <a:pathLst>
                  <a:path w="237" h="184" extrusionOk="0">
                    <a:moveTo>
                      <a:pt x="119" y="184"/>
                    </a:moveTo>
                    <a:cubicBezTo>
                      <a:pt x="236" y="184"/>
                      <a:pt x="236" y="0"/>
                      <a:pt x="119" y="0"/>
                    </a:cubicBezTo>
                    <a:cubicBezTo>
                      <a:pt x="1" y="0"/>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6" name="Google Shape;11936;p16"/>
              <p:cNvSpPr/>
              <p:nvPr/>
            </p:nvSpPr>
            <p:spPr>
              <a:xfrm>
                <a:off x="9681838" y="5699962"/>
                <a:ext cx="34507" cy="26839"/>
              </a:xfrm>
              <a:custGeom>
                <a:avLst/>
                <a:gdLst/>
                <a:ahLst/>
                <a:cxnLst/>
                <a:rect l="l" t="t" r="r" b="b"/>
                <a:pathLst>
                  <a:path w="288" h="224" extrusionOk="0">
                    <a:moveTo>
                      <a:pt x="143" y="224"/>
                    </a:moveTo>
                    <a:cubicBezTo>
                      <a:pt x="287" y="224"/>
                      <a:pt x="287" y="0"/>
                      <a:pt x="143" y="0"/>
                    </a:cubicBezTo>
                    <a:cubicBezTo>
                      <a:pt x="1" y="0"/>
                      <a:pt x="1" y="224"/>
                      <a:pt x="143" y="2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7" name="Google Shape;11937;p16"/>
              <p:cNvSpPr/>
              <p:nvPr/>
            </p:nvSpPr>
            <p:spPr>
              <a:xfrm>
                <a:off x="11478341" y="3688027"/>
                <a:ext cx="27438" cy="21207"/>
              </a:xfrm>
              <a:custGeom>
                <a:avLst/>
                <a:gdLst/>
                <a:ahLst/>
                <a:cxnLst/>
                <a:rect l="l" t="t" r="r" b="b"/>
                <a:pathLst>
                  <a:path w="229" h="177" extrusionOk="0">
                    <a:moveTo>
                      <a:pt x="113" y="176"/>
                    </a:moveTo>
                    <a:cubicBezTo>
                      <a:pt x="227" y="176"/>
                      <a:pt x="228" y="0"/>
                      <a:pt x="113" y="0"/>
                    </a:cubicBezTo>
                    <a:cubicBezTo>
                      <a:pt x="1" y="0"/>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8" name="Google Shape;11938;p16"/>
              <p:cNvSpPr/>
              <p:nvPr/>
            </p:nvSpPr>
            <p:spPr>
              <a:xfrm>
                <a:off x="11436765" y="3523880"/>
                <a:ext cx="28636" cy="22405"/>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9" name="Google Shape;11939;p16"/>
              <p:cNvSpPr/>
              <p:nvPr/>
            </p:nvSpPr>
            <p:spPr>
              <a:xfrm>
                <a:off x="11987673" y="4483120"/>
                <a:ext cx="24802" cy="19410"/>
              </a:xfrm>
              <a:custGeom>
                <a:avLst/>
                <a:gdLst/>
                <a:ahLst/>
                <a:cxnLst/>
                <a:rect l="l" t="t" r="r" b="b"/>
                <a:pathLst>
                  <a:path w="207" h="162" extrusionOk="0">
                    <a:moveTo>
                      <a:pt x="103" y="161"/>
                    </a:moveTo>
                    <a:cubicBezTo>
                      <a:pt x="206" y="161"/>
                      <a:pt x="206" y="1"/>
                      <a:pt x="103" y="1"/>
                    </a:cubicBezTo>
                    <a:cubicBezTo>
                      <a:pt x="1" y="1"/>
                      <a:pt x="1"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0" name="Google Shape;11940;p16"/>
              <p:cNvSpPr/>
              <p:nvPr/>
            </p:nvSpPr>
            <p:spPr>
              <a:xfrm>
                <a:off x="11893619" y="4249121"/>
                <a:ext cx="25760" cy="20009"/>
              </a:xfrm>
              <a:custGeom>
                <a:avLst/>
                <a:gdLst/>
                <a:ahLst/>
                <a:cxnLst/>
                <a:rect l="l" t="t" r="r" b="b"/>
                <a:pathLst>
                  <a:path w="215" h="167" extrusionOk="0">
                    <a:moveTo>
                      <a:pt x="108" y="166"/>
                    </a:moveTo>
                    <a:cubicBezTo>
                      <a:pt x="215" y="166"/>
                      <a:pt x="215" y="1"/>
                      <a:pt x="108" y="1"/>
                    </a:cubicBezTo>
                    <a:cubicBezTo>
                      <a:pt x="3" y="2"/>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1" name="Google Shape;11941;p16"/>
              <p:cNvSpPr/>
              <p:nvPr/>
            </p:nvSpPr>
            <p:spPr>
              <a:xfrm>
                <a:off x="11662136" y="4171601"/>
                <a:ext cx="57272" cy="58110"/>
              </a:xfrm>
              <a:custGeom>
                <a:avLst/>
                <a:gdLst/>
                <a:ahLst/>
                <a:cxnLst/>
                <a:rect l="l" t="t" r="r" b="b"/>
                <a:pathLst>
                  <a:path w="478" h="485" extrusionOk="0">
                    <a:moveTo>
                      <a:pt x="344" y="62"/>
                    </a:moveTo>
                    <a:cubicBezTo>
                      <a:pt x="260" y="19"/>
                      <a:pt x="144" y="0"/>
                      <a:pt x="74" y="79"/>
                    </a:cubicBezTo>
                    <a:cubicBezTo>
                      <a:pt x="1" y="158"/>
                      <a:pt x="10" y="260"/>
                      <a:pt x="56" y="349"/>
                    </a:cubicBezTo>
                    <a:cubicBezTo>
                      <a:pt x="119" y="471"/>
                      <a:pt x="293" y="484"/>
                      <a:pt x="386" y="391"/>
                    </a:cubicBezTo>
                    <a:cubicBezTo>
                      <a:pt x="478" y="300"/>
                      <a:pt x="464" y="126"/>
                      <a:pt x="344" y="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2" name="Google Shape;11942;p16"/>
              <p:cNvSpPr/>
              <p:nvPr/>
            </p:nvSpPr>
            <p:spPr>
              <a:xfrm>
                <a:off x="11664892" y="3805805"/>
                <a:ext cx="39779" cy="30912"/>
              </a:xfrm>
              <a:custGeom>
                <a:avLst/>
                <a:gdLst/>
                <a:ahLst/>
                <a:cxnLst/>
                <a:rect l="l" t="t" r="r" b="b"/>
                <a:pathLst>
                  <a:path w="332" h="258" extrusionOk="0">
                    <a:moveTo>
                      <a:pt x="165" y="258"/>
                    </a:moveTo>
                    <a:cubicBezTo>
                      <a:pt x="330" y="258"/>
                      <a:pt x="331" y="0"/>
                      <a:pt x="165" y="0"/>
                    </a:cubicBezTo>
                    <a:cubicBezTo>
                      <a:pt x="0" y="0"/>
                      <a:pt x="0" y="258"/>
                      <a:pt x="165" y="2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3" name="Google Shape;11943;p16"/>
              <p:cNvSpPr/>
              <p:nvPr/>
            </p:nvSpPr>
            <p:spPr>
              <a:xfrm>
                <a:off x="11658662" y="3475834"/>
                <a:ext cx="16894" cy="13299"/>
              </a:xfrm>
              <a:custGeom>
                <a:avLst/>
                <a:gdLst/>
                <a:ahLst/>
                <a:cxnLst/>
                <a:rect l="l" t="t" r="r" b="b"/>
                <a:pathLst>
                  <a:path w="141" h="111" extrusionOk="0">
                    <a:moveTo>
                      <a:pt x="71" y="110"/>
                    </a:moveTo>
                    <a:cubicBezTo>
                      <a:pt x="141" y="110"/>
                      <a:pt x="141" y="2"/>
                      <a:pt x="71" y="2"/>
                    </a:cubicBezTo>
                    <a:cubicBezTo>
                      <a:pt x="0" y="1"/>
                      <a:pt x="0" y="110"/>
                      <a:pt x="71"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4" name="Google Shape;11944;p16"/>
              <p:cNvSpPr/>
              <p:nvPr/>
            </p:nvSpPr>
            <p:spPr>
              <a:xfrm>
                <a:off x="11809029" y="3206130"/>
                <a:ext cx="20009" cy="15336"/>
              </a:xfrm>
              <a:custGeom>
                <a:avLst/>
                <a:gdLst/>
                <a:ahLst/>
                <a:cxnLst/>
                <a:rect l="l" t="t" r="r" b="b"/>
                <a:pathLst>
                  <a:path w="167" h="128" extrusionOk="0">
                    <a:moveTo>
                      <a:pt x="84" y="128"/>
                    </a:moveTo>
                    <a:cubicBezTo>
                      <a:pt x="167" y="128"/>
                      <a:pt x="167" y="0"/>
                      <a:pt x="84" y="0"/>
                    </a:cubicBezTo>
                    <a:cubicBezTo>
                      <a:pt x="0" y="0"/>
                      <a:pt x="0"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5" name="Google Shape;11945;p16"/>
              <p:cNvSpPr/>
              <p:nvPr/>
            </p:nvSpPr>
            <p:spPr>
              <a:xfrm>
                <a:off x="11943941" y="3254656"/>
                <a:ext cx="30433" cy="23604"/>
              </a:xfrm>
              <a:custGeom>
                <a:avLst/>
                <a:gdLst/>
                <a:ahLst/>
                <a:cxnLst/>
                <a:rect l="l" t="t" r="r" b="b"/>
                <a:pathLst>
                  <a:path w="254" h="197" extrusionOk="0">
                    <a:moveTo>
                      <a:pt x="127" y="196"/>
                    </a:moveTo>
                    <a:cubicBezTo>
                      <a:pt x="254" y="196"/>
                      <a:pt x="254" y="0"/>
                      <a:pt x="127" y="0"/>
                    </a:cubicBezTo>
                    <a:cubicBezTo>
                      <a:pt x="1" y="0"/>
                      <a:pt x="1" y="196"/>
                      <a:pt x="127"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6" name="Google Shape;11946;p16"/>
              <p:cNvSpPr/>
              <p:nvPr/>
            </p:nvSpPr>
            <p:spPr>
              <a:xfrm>
                <a:off x="12821464" y="4172679"/>
                <a:ext cx="27557" cy="21207"/>
              </a:xfrm>
              <a:custGeom>
                <a:avLst/>
                <a:gdLst/>
                <a:ahLst/>
                <a:cxnLst/>
                <a:rect l="l" t="t" r="r" b="b"/>
                <a:pathLst>
                  <a:path w="230" h="177" extrusionOk="0">
                    <a:moveTo>
                      <a:pt x="116" y="177"/>
                    </a:moveTo>
                    <a:cubicBezTo>
                      <a:pt x="228" y="177"/>
                      <a:pt x="229" y="1"/>
                      <a:pt x="116" y="1"/>
                    </a:cubicBezTo>
                    <a:cubicBezTo>
                      <a:pt x="1" y="1"/>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7" name="Google Shape;11947;p16"/>
              <p:cNvSpPr/>
              <p:nvPr/>
            </p:nvSpPr>
            <p:spPr>
              <a:xfrm>
                <a:off x="12841833" y="4262420"/>
                <a:ext cx="21687" cy="17014"/>
              </a:xfrm>
              <a:custGeom>
                <a:avLst/>
                <a:gdLst/>
                <a:ahLst/>
                <a:cxnLst/>
                <a:rect l="l" t="t" r="r" b="b"/>
                <a:pathLst>
                  <a:path w="181" h="142" extrusionOk="0">
                    <a:moveTo>
                      <a:pt x="91" y="142"/>
                    </a:moveTo>
                    <a:cubicBezTo>
                      <a:pt x="181" y="142"/>
                      <a:pt x="181" y="1"/>
                      <a:pt x="91" y="1"/>
                    </a:cubicBezTo>
                    <a:cubicBezTo>
                      <a:pt x="0" y="0"/>
                      <a:pt x="0" y="142"/>
                      <a:pt x="91" y="1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8" name="Google Shape;11948;p16"/>
              <p:cNvSpPr/>
              <p:nvPr/>
            </p:nvSpPr>
            <p:spPr>
              <a:xfrm>
                <a:off x="12426794" y="4478088"/>
                <a:ext cx="22525" cy="17733"/>
              </a:xfrm>
              <a:custGeom>
                <a:avLst/>
                <a:gdLst/>
                <a:ahLst/>
                <a:cxnLst/>
                <a:rect l="l" t="t" r="r" b="b"/>
                <a:pathLst>
                  <a:path w="188" h="148" extrusionOk="0">
                    <a:moveTo>
                      <a:pt x="94" y="147"/>
                    </a:moveTo>
                    <a:cubicBezTo>
                      <a:pt x="188" y="147"/>
                      <a:pt x="188" y="3"/>
                      <a:pt x="94" y="3"/>
                    </a:cubicBezTo>
                    <a:cubicBezTo>
                      <a:pt x="0" y="1"/>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9" name="Google Shape;11949;p16"/>
              <p:cNvSpPr/>
              <p:nvPr/>
            </p:nvSpPr>
            <p:spPr>
              <a:xfrm>
                <a:off x="12220713" y="4397811"/>
                <a:ext cx="49364" cy="46249"/>
              </a:xfrm>
              <a:custGeom>
                <a:avLst/>
                <a:gdLst/>
                <a:ahLst/>
                <a:cxnLst/>
                <a:rect l="l" t="t" r="r" b="b"/>
                <a:pathLst>
                  <a:path w="412" h="386" extrusionOk="0">
                    <a:moveTo>
                      <a:pt x="339" y="286"/>
                    </a:moveTo>
                    <a:cubicBezTo>
                      <a:pt x="344" y="277"/>
                      <a:pt x="348" y="268"/>
                      <a:pt x="353" y="258"/>
                    </a:cubicBezTo>
                    <a:cubicBezTo>
                      <a:pt x="411" y="144"/>
                      <a:pt x="341" y="1"/>
                      <a:pt x="206" y="1"/>
                    </a:cubicBezTo>
                    <a:cubicBezTo>
                      <a:pt x="70" y="1"/>
                      <a:pt x="0" y="144"/>
                      <a:pt x="58" y="258"/>
                    </a:cubicBezTo>
                    <a:cubicBezTo>
                      <a:pt x="63" y="268"/>
                      <a:pt x="68" y="276"/>
                      <a:pt x="73" y="286"/>
                    </a:cubicBezTo>
                    <a:cubicBezTo>
                      <a:pt x="124" y="386"/>
                      <a:pt x="287" y="386"/>
                      <a:pt x="339"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0" name="Google Shape;11950;p16"/>
              <p:cNvSpPr/>
              <p:nvPr/>
            </p:nvSpPr>
            <p:spPr>
              <a:xfrm>
                <a:off x="11763260" y="3685630"/>
                <a:ext cx="18092" cy="14138"/>
              </a:xfrm>
              <a:custGeom>
                <a:avLst/>
                <a:gdLst/>
                <a:ahLst/>
                <a:cxnLst/>
                <a:rect l="l" t="t" r="r" b="b"/>
                <a:pathLst>
                  <a:path w="151" h="118" extrusionOk="0">
                    <a:moveTo>
                      <a:pt x="75" y="117"/>
                    </a:moveTo>
                    <a:cubicBezTo>
                      <a:pt x="150" y="117"/>
                      <a:pt x="150" y="0"/>
                      <a:pt x="75" y="0"/>
                    </a:cubicBezTo>
                    <a:cubicBezTo>
                      <a:pt x="1" y="0"/>
                      <a:pt x="1" y="117"/>
                      <a:pt x="75" y="1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1" name="Google Shape;11951;p16"/>
              <p:cNvSpPr/>
              <p:nvPr/>
            </p:nvSpPr>
            <p:spPr>
              <a:xfrm>
                <a:off x="11749481" y="3520645"/>
                <a:ext cx="22286" cy="17253"/>
              </a:xfrm>
              <a:custGeom>
                <a:avLst/>
                <a:gdLst/>
                <a:ahLst/>
                <a:cxnLst/>
                <a:rect l="l" t="t" r="r" b="b"/>
                <a:pathLst>
                  <a:path w="186" h="144" extrusionOk="0">
                    <a:moveTo>
                      <a:pt x="93" y="143"/>
                    </a:moveTo>
                    <a:cubicBezTo>
                      <a:pt x="185" y="143"/>
                      <a:pt x="185" y="1"/>
                      <a:pt x="93" y="1"/>
                    </a:cubicBezTo>
                    <a:cubicBezTo>
                      <a:pt x="1" y="0"/>
                      <a:pt x="1"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2" name="Google Shape;11952;p16"/>
              <p:cNvSpPr/>
              <p:nvPr/>
            </p:nvSpPr>
            <p:spPr>
              <a:xfrm>
                <a:off x="11818375" y="3426111"/>
                <a:ext cx="24802" cy="19410"/>
              </a:xfrm>
              <a:custGeom>
                <a:avLst/>
                <a:gdLst/>
                <a:ahLst/>
                <a:cxnLst/>
                <a:rect l="l" t="t" r="r" b="b"/>
                <a:pathLst>
                  <a:path w="207" h="162" extrusionOk="0">
                    <a:moveTo>
                      <a:pt x="104" y="162"/>
                    </a:moveTo>
                    <a:cubicBezTo>
                      <a:pt x="206" y="162"/>
                      <a:pt x="206" y="1"/>
                      <a:pt x="104" y="1"/>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3" name="Google Shape;11953;p16"/>
              <p:cNvSpPr/>
              <p:nvPr/>
            </p:nvSpPr>
            <p:spPr>
              <a:xfrm>
                <a:off x="11728274" y="3313365"/>
                <a:ext cx="29714" cy="23004"/>
              </a:xfrm>
              <a:custGeom>
                <a:avLst/>
                <a:gdLst/>
                <a:ahLst/>
                <a:cxnLst/>
                <a:rect l="l" t="t" r="r" b="b"/>
                <a:pathLst>
                  <a:path w="248" h="192" extrusionOk="0">
                    <a:moveTo>
                      <a:pt x="124" y="191"/>
                    </a:moveTo>
                    <a:cubicBezTo>
                      <a:pt x="246" y="191"/>
                      <a:pt x="247" y="1"/>
                      <a:pt x="124" y="1"/>
                    </a:cubicBezTo>
                    <a:cubicBezTo>
                      <a:pt x="0" y="1"/>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4" name="Google Shape;11954;p16"/>
              <p:cNvSpPr/>
              <p:nvPr/>
            </p:nvSpPr>
            <p:spPr>
              <a:xfrm>
                <a:off x="10548338" y="3657714"/>
                <a:ext cx="30074" cy="23484"/>
              </a:xfrm>
              <a:custGeom>
                <a:avLst/>
                <a:gdLst/>
                <a:ahLst/>
                <a:cxnLst/>
                <a:rect l="l" t="t" r="r" b="b"/>
                <a:pathLst>
                  <a:path w="251" h="196" extrusionOk="0">
                    <a:moveTo>
                      <a:pt x="126" y="195"/>
                    </a:moveTo>
                    <a:cubicBezTo>
                      <a:pt x="251" y="195"/>
                      <a:pt x="251" y="1"/>
                      <a:pt x="126" y="1"/>
                    </a:cubicBezTo>
                    <a:cubicBezTo>
                      <a:pt x="1" y="0"/>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5" name="Google Shape;11955;p16"/>
              <p:cNvSpPr/>
              <p:nvPr/>
            </p:nvSpPr>
            <p:spPr>
              <a:xfrm>
                <a:off x="10582366" y="3773575"/>
                <a:ext cx="32350" cy="25161"/>
              </a:xfrm>
              <a:custGeom>
                <a:avLst/>
                <a:gdLst/>
                <a:ahLst/>
                <a:cxnLst/>
                <a:rect l="l" t="t" r="r" b="b"/>
                <a:pathLst>
                  <a:path w="270" h="210" extrusionOk="0">
                    <a:moveTo>
                      <a:pt x="134" y="209"/>
                    </a:moveTo>
                    <a:cubicBezTo>
                      <a:pt x="269" y="209"/>
                      <a:pt x="269" y="0"/>
                      <a:pt x="134" y="0"/>
                    </a:cubicBezTo>
                    <a:cubicBezTo>
                      <a:pt x="1" y="0"/>
                      <a:pt x="1" y="209"/>
                      <a:pt x="134" y="2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6" name="Google Shape;11956;p16"/>
              <p:cNvSpPr/>
              <p:nvPr/>
            </p:nvSpPr>
            <p:spPr>
              <a:xfrm>
                <a:off x="10613278" y="3634350"/>
                <a:ext cx="75603" cy="58470"/>
              </a:xfrm>
              <a:custGeom>
                <a:avLst/>
                <a:gdLst/>
                <a:ahLst/>
                <a:cxnLst/>
                <a:rect l="l" t="t" r="r" b="b"/>
                <a:pathLst>
                  <a:path w="631" h="488" extrusionOk="0">
                    <a:moveTo>
                      <a:pt x="315" y="487"/>
                    </a:moveTo>
                    <a:cubicBezTo>
                      <a:pt x="629" y="487"/>
                      <a:pt x="631" y="0"/>
                      <a:pt x="315" y="0"/>
                    </a:cubicBezTo>
                    <a:cubicBezTo>
                      <a:pt x="1" y="0"/>
                      <a:pt x="1" y="487"/>
                      <a:pt x="315" y="4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7" name="Google Shape;11957;p16"/>
              <p:cNvSpPr/>
              <p:nvPr/>
            </p:nvSpPr>
            <p:spPr>
              <a:xfrm>
                <a:off x="10883220" y="3981694"/>
                <a:ext cx="28396" cy="30912"/>
              </a:xfrm>
              <a:custGeom>
                <a:avLst/>
                <a:gdLst/>
                <a:ahLst/>
                <a:cxnLst/>
                <a:rect l="l" t="t" r="r" b="b"/>
                <a:pathLst>
                  <a:path w="237" h="258" extrusionOk="0">
                    <a:moveTo>
                      <a:pt x="164" y="29"/>
                    </a:moveTo>
                    <a:cubicBezTo>
                      <a:pt x="134" y="13"/>
                      <a:pt x="110" y="0"/>
                      <a:pt x="75" y="17"/>
                    </a:cubicBezTo>
                    <a:cubicBezTo>
                      <a:pt x="33" y="36"/>
                      <a:pt x="0" y="72"/>
                      <a:pt x="0" y="122"/>
                    </a:cubicBezTo>
                    <a:cubicBezTo>
                      <a:pt x="0" y="204"/>
                      <a:pt x="92" y="257"/>
                      <a:pt x="164" y="215"/>
                    </a:cubicBezTo>
                    <a:cubicBezTo>
                      <a:pt x="233" y="176"/>
                      <a:pt x="237" y="68"/>
                      <a:pt x="16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8" name="Google Shape;11958;p16"/>
              <p:cNvSpPr/>
              <p:nvPr/>
            </p:nvSpPr>
            <p:spPr>
              <a:xfrm>
                <a:off x="10862852" y="4100790"/>
                <a:ext cx="31991" cy="24802"/>
              </a:xfrm>
              <a:custGeom>
                <a:avLst/>
                <a:gdLst/>
                <a:ahLst/>
                <a:cxnLst/>
                <a:rect l="l" t="t" r="r" b="b"/>
                <a:pathLst>
                  <a:path w="267" h="207" extrusionOk="0">
                    <a:moveTo>
                      <a:pt x="134" y="206"/>
                    </a:moveTo>
                    <a:cubicBezTo>
                      <a:pt x="265" y="206"/>
                      <a:pt x="266" y="1"/>
                      <a:pt x="134" y="1"/>
                    </a:cubicBezTo>
                    <a:cubicBezTo>
                      <a:pt x="1" y="1"/>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9" name="Google Shape;11959;p16"/>
              <p:cNvSpPr/>
              <p:nvPr/>
            </p:nvSpPr>
            <p:spPr>
              <a:xfrm>
                <a:off x="11222296" y="3725050"/>
                <a:ext cx="37023" cy="28875"/>
              </a:xfrm>
              <a:custGeom>
                <a:avLst/>
                <a:gdLst/>
                <a:ahLst/>
                <a:cxnLst/>
                <a:rect l="l" t="t" r="r" b="b"/>
                <a:pathLst>
                  <a:path w="309" h="241" extrusionOk="0">
                    <a:moveTo>
                      <a:pt x="155" y="241"/>
                    </a:moveTo>
                    <a:cubicBezTo>
                      <a:pt x="309" y="241"/>
                      <a:pt x="309" y="0"/>
                      <a:pt x="155" y="0"/>
                    </a:cubicBezTo>
                    <a:cubicBezTo>
                      <a:pt x="1" y="0"/>
                      <a:pt x="1"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0" name="Google Shape;11960;p16"/>
              <p:cNvSpPr/>
              <p:nvPr/>
            </p:nvSpPr>
            <p:spPr>
              <a:xfrm>
                <a:off x="11247098" y="3641299"/>
                <a:ext cx="57631" cy="44571"/>
              </a:xfrm>
              <a:custGeom>
                <a:avLst/>
                <a:gdLst/>
                <a:ahLst/>
                <a:cxnLst/>
                <a:rect l="l" t="t" r="r" b="b"/>
                <a:pathLst>
                  <a:path w="481" h="372" extrusionOk="0">
                    <a:moveTo>
                      <a:pt x="240" y="371"/>
                    </a:moveTo>
                    <a:cubicBezTo>
                      <a:pt x="479" y="371"/>
                      <a:pt x="480" y="0"/>
                      <a:pt x="240" y="0"/>
                    </a:cubicBezTo>
                    <a:cubicBezTo>
                      <a:pt x="2" y="0"/>
                      <a:pt x="1" y="371"/>
                      <a:pt x="240" y="3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1" name="Google Shape;11961;p16"/>
              <p:cNvSpPr/>
              <p:nvPr/>
            </p:nvSpPr>
            <p:spPr>
              <a:xfrm>
                <a:off x="10904907" y="3227098"/>
                <a:ext cx="41097" cy="31751"/>
              </a:xfrm>
              <a:custGeom>
                <a:avLst/>
                <a:gdLst/>
                <a:ahLst/>
                <a:cxnLst/>
                <a:rect l="l" t="t" r="r" b="b"/>
                <a:pathLst>
                  <a:path w="343" h="265" extrusionOk="0">
                    <a:moveTo>
                      <a:pt x="172" y="265"/>
                    </a:moveTo>
                    <a:cubicBezTo>
                      <a:pt x="343" y="265"/>
                      <a:pt x="343" y="0"/>
                      <a:pt x="172" y="0"/>
                    </a:cubicBezTo>
                    <a:cubicBezTo>
                      <a:pt x="1" y="0"/>
                      <a:pt x="1" y="265"/>
                      <a:pt x="172" y="26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2" name="Google Shape;11962;p16"/>
              <p:cNvSpPr/>
              <p:nvPr/>
            </p:nvSpPr>
            <p:spPr>
              <a:xfrm>
                <a:off x="11031072" y="3171384"/>
                <a:ext cx="34267" cy="26479"/>
              </a:xfrm>
              <a:custGeom>
                <a:avLst/>
                <a:gdLst/>
                <a:ahLst/>
                <a:cxnLst/>
                <a:rect l="l" t="t" r="r" b="b"/>
                <a:pathLst>
                  <a:path w="286" h="221" extrusionOk="0">
                    <a:moveTo>
                      <a:pt x="143" y="221"/>
                    </a:moveTo>
                    <a:cubicBezTo>
                      <a:pt x="284"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3" name="Google Shape;11963;p16"/>
              <p:cNvSpPr/>
              <p:nvPr/>
            </p:nvSpPr>
            <p:spPr>
              <a:xfrm>
                <a:off x="10999680" y="3080924"/>
                <a:ext cx="26719" cy="20488"/>
              </a:xfrm>
              <a:custGeom>
                <a:avLst/>
                <a:gdLst/>
                <a:ahLst/>
                <a:cxnLst/>
                <a:rect l="l" t="t" r="r" b="b"/>
                <a:pathLst>
                  <a:path w="223" h="171" extrusionOk="0">
                    <a:moveTo>
                      <a:pt x="112" y="171"/>
                    </a:moveTo>
                    <a:cubicBezTo>
                      <a:pt x="222" y="171"/>
                      <a:pt x="222" y="0"/>
                      <a:pt x="112" y="0"/>
                    </a:cubicBezTo>
                    <a:cubicBezTo>
                      <a:pt x="1" y="0"/>
                      <a:pt x="1" y="171"/>
                      <a:pt x="112"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4" name="Google Shape;11964;p16"/>
              <p:cNvSpPr/>
              <p:nvPr/>
            </p:nvSpPr>
            <p:spPr>
              <a:xfrm>
                <a:off x="11085588" y="3119145"/>
                <a:ext cx="18332" cy="14258"/>
              </a:xfrm>
              <a:custGeom>
                <a:avLst/>
                <a:gdLst/>
                <a:ahLst/>
                <a:cxnLst/>
                <a:rect l="l" t="t" r="r" b="b"/>
                <a:pathLst>
                  <a:path w="153" h="119" extrusionOk="0">
                    <a:moveTo>
                      <a:pt x="78" y="119"/>
                    </a:moveTo>
                    <a:cubicBezTo>
                      <a:pt x="153" y="119"/>
                      <a:pt x="153" y="1"/>
                      <a:pt x="78" y="1"/>
                    </a:cubicBezTo>
                    <a:cubicBezTo>
                      <a:pt x="3" y="1"/>
                      <a:pt x="1" y="119"/>
                      <a:pt x="78" y="1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5" name="Google Shape;11965;p16"/>
              <p:cNvSpPr/>
              <p:nvPr/>
            </p:nvSpPr>
            <p:spPr>
              <a:xfrm>
                <a:off x="11231522" y="3061993"/>
                <a:ext cx="30193" cy="23484"/>
              </a:xfrm>
              <a:custGeom>
                <a:avLst/>
                <a:gdLst/>
                <a:ahLst/>
                <a:cxnLst/>
                <a:rect l="l" t="t" r="r" b="b"/>
                <a:pathLst>
                  <a:path w="252" h="196" extrusionOk="0">
                    <a:moveTo>
                      <a:pt x="126" y="195"/>
                    </a:moveTo>
                    <a:cubicBezTo>
                      <a:pt x="252" y="195"/>
                      <a:pt x="252" y="1"/>
                      <a:pt x="126" y="1"/>
                    </a:cubicBezTo>
                    <a:cubicBezTo>
                      <a:pt x="1" y="1"/>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6" name="Google Shape;11966;p16"/>
              <p:cNvSpPr/>
              <p:nvPr/>
            </p:nvSpPr>
            <p:spPr>
              <a:xfrm>
                <a:off x="11172813" y="2736096"/>
                <a:ext cx="42415" cy="32949"/>
              </a:xfrm>
              <a:custGeom>
                <a:avLst/>
                <a:gdLst/>
                <a:ahLst/>
                <a:cxnLst/>
                <a:rect l="l" t="t" r="r" b="b"/>
                <a:pathLst>
                  <a:path w="354" h="275" extrusionOk="0">
                    <a:moveTo>
                      <a:pt x="178" y="274"/>
                    </a:moveTo>
                    <a:cubicBezTo>
                      <a:pt x="354" y="274"/>
                      <a:pt x="354" y="0"/>
                      <a:pt x="178" y="0"/>
                    </a:cubicBezTo>
                    <a:cubicBezTo>
                      <a:pt x="3" y="0"/>
                      <a:pt x="1" y="274"/>
                      <a:pt x="178" y="2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7" name="Google Shape;11967;p16"/>
              <p:cNvSpPr/>
              <p:nvPr/>
            </p:nvSpPr>
            <p:spPr>
              <a:xfrm>
                <a:off x="9469166" y="2703866"/>
                <a:ext cx="43732" cy="50202"/>
              </a:xfrm>
              <a:custGeom>
                <a:avLst/>
                <a:gdLst/>
                <a:ahLst/>
                <a:cxnLst/>
                <a:rect l="l" t="t" r="r" b="b"/>
                <a:pathLst>
                  <a:path w="365" h="419" extrusionOk="0">
                    <a:moveTo>
                      <a:pt x="93" y="334"/>
                    </a:moveTo>
                    <a:cubicBezTo>
                      <a:pt x="102" y="339"/>
                      <a:pt x="109" y="345"/>
                      <a:pt x="119" y="350"/>
                    </a:cubicBezTo>
                    <a:cubicBezTo>
                      <a:pt x="224" y="419"/>
                      <a:pt x="365" y="328"/>
                      <a:pt x="365" y="210"/>
                    </a:cubicBezTo>
                    <a:cubicBezTo>
                      <a:pt x="365" y="91"/>
                      <a:pt x="224" y="0"/>
                      <a:pt x="119" y="69"/>
                    </a:cubicBezTo>
                    <a:cubicBezTo>
                      <a:pt x="109" y="74"/>
                      <a:pt x="102" y="80"/>
                      <a:pt x="93" y="86"/>
                    </a:cubicBezTo>
                    <a:cubicBezTo>
                      <a:pt x="1" y="148"/>
                      <a:pt x="1" y="273"/>
                      <a:pt x="93" y="3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8" name="Google Shape;11968;p16"/>
              <p:cNvSpPr/>
              <p:nvPr/>
            </p:nvSpPr>
            <p:spPr>
              <a:xfrm>
                <a:off x="9572207" y="2874362"/>
                <a:ext cx="31991" cy="24802"/>
              </a:xfrm>
              <a:custGeom>
                <a:avLst/>
                <a:gdLst/>
                <a:ahLst/>
                <a:cxnLst/>
                <a:rect l="l" t="t" r="r" b="b"/>
                <a:pathLst>
                  <a:path w="267" h="207" extrusionOk="0">
                    <a:moveTo>
                      <a:pt x="133" y="207"/>
                    </a:moveTo>
                    <a:cubicBezTo>
                      <a:pt x="265" y="207"/>
                      <a:pt x="266" y="1"/>
                      <a:pt x="133" y="1"/>
                    </a:cubicBezTo>
                    <a:cubicBezTo>
                      <a:pt x="1" y="1"/>
                      <a:pt x="0" y="207"/>
                      <a:pt x="133"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9" name="Google Shape;11969;p16"/>
              <p:cNvSpPr/>
              <p:nvPr/>
            </p:nvSpPr>
            <p:spPr>
              <a:xfrm>
                <a:off x="9428429" y="2969735"/>
                <a:ext cx="27318" cy="21207"/>
              </a:xfrm>
              <a:custGeom>
                <a:avLst/>
                <a:gdLst/>
                <a:ahLst/>
                <a:cxnLst/>
                <a:rect l="l" t="t" r="r" b="b"/>
                <a:pathLst>
                  <a:path w="228" h="177" extrusionOk="0">
                    <a:moveTo>
                      <a:pt x="114" y="176"/>
                    </a:moveTo>
                    <a:cubicBezTo>
                      <a:pt x="227" y="176"/>
                      <a:pt x="228" y="0"/>
                      <a:pt x="114" y="0"/>
                    </a:cubicBezTo>
                    <a:cubicBezTo>
                      <a:pt x="0" y="0"/>
                      <a:pt x="0"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0" name="Google Shape;11970;p16"/>
              <p:cNvSpPr/>
              <p:nvPr/>
            </p:nvSpPr>
            <p:spPr>
              <a:xfrm>
                <a:off x="12415292" y="6885652"/>
                <a:ext cx="34027" cy="26479"/>
              </a:xfrm>
              <a:custGeom>
                <a:avLst/>
                <a:gdLst/>
                <a:ahLst/>
                <a:cxnLst/>
                <a:rect l="l" t="t" r="r" b="b"/>
                <a:pathLst>
                  <a:path w="284" h="221" extrusionOk="0">
                    <a:moveTo>
                      <a:pt x="141" y="221"/>
                    </a:moveTo>
                    <a:cubicBezTo>
                      <a:pt x="282" y="221"/>
                      <a:pt x="284" y="0"/>
                      <a:pt x="141" y="0"/>
                    </a:cubicBezTo>
                    <a:cubicBezTo>
                      <a:pt x="0" y="0"/>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1" name="Google Shape;11971;p16"/>
              <p:cNvSpPr/>
              <p:nvPr/>
            </p:nvSpPr>
            <p:spPr>
              <a:xfrm>
                <a:off x="10753341" y="6911053"/>
                <a:ext cx="28875" cy="22525"/>
              </a:xfrm>
              <a:custGeom>
                <a:avLst/>
                <a:gdLst/>
                <a:ahLst/>
                <a:cxnLst/>
                <a:rect l="l" t="t" r="r" b="b"/>
                <a:pathLst>
                  <a:path w="241" h="188" extrusionOk="0">
                    <a:moveTo>
                      <a:pt x="121" y="187"/>
                    </a:moveTo>
                    <a:cubicBezTo>
                      <a:pt x="241" y="187"/>
                      <a:pt x="241" y="0"/>
                      <a:pt x="121" y="0"/>
                    </a:cubicBezTo>
                    <a:cubicBezTo>
                      <a:pt x="0" y="0"/>
                      <a:pt x="0" y="187"/>
                      <a:pt x="121"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2" name="Google Shape;11972;p16"/>
              <p:cNvSpPr/>
              <p:nvPr/>
            </p:nvSpPr>
            <p:spPr>
              <a:xfrm>
                <a:off x="10874354" y="6820353"/>
                <a:ext cx="67216" cy="52120"/>
              </a:xfrm>
              <a:custGeom>
                <a:avLst/>
                <a:gdLst/>
                <a:ahLst/>
                <a:cxnLst/>
                <a:rect l="l" t="t" r="r" b="b"/>
                <a:pathLst>
                  <a:path w="561" h="435" extrusionOk="0">
                    <a:moveTo>
                      <a:pt x="281" y="435"/>
                    </a:moveTo>
                    <a:cubicBezTo>
                      <a:pt x="561" y="435"/>
                      <a:pt x="561" y="1"/>
                      <a:pt x="281" y="1"/>
                    </a:cubicBezTo>
                    <a:cubicBezTo>
                      <a:pt x="2" y="0"/>
                      <a:pt x="1" y="435"/>
                      <a:pt x="281" y="4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3" name="Google Shape;11973;p16"/>
              <p:cNvSpPr/>
              <p:nvPr/>
            </p:nvSpPr>
            <p:spPr>
              <a:xfrm>
                <a:off x="10358911" y="6610676"/>
                <a:ext cx="35465" cy="27557"/>
              </a:xfrm>
              <a:custGeom>
                <a:avLst/>
                <a:gdLst/>
                <a:ahLst/>
                <a:cxnLst/>
                <a:rect l="l" t="t" r="r" b="b"/>
                <a:pathLst>
                  <a:path w="296" h="230" extrusionOk="0">
                    <a:moveTo>
                      <a:pt x="148" y="230"/>
                    </a:moveTo>
                    <a:cubicBezTo>
                      <a:pt x="295" y="230"/>
                      <a:pt x="295" y="2"/>
                      <a:pt x="148" y="2"/>
                    </a:cubicBezTo>
                    <a:cubicBezTo>
                      <a:pt x="0" y="1"/>
                      <a:pt x="0" y="230"/>
                      <a:pt x="148"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4" name="Google Shape;11974;p16"/>
              <p:cNvSpPr/>
              <p:nvPr/>
            </p:nvSpPr>
            <p:spPr>
              <a:xfrm>
                <a:off x="10346929" y="6837007"/>
                <a:ext cx="24083" cy="18571"/>
              </a:xfrm>
              <a:custGeom>
                <a:avLst/>
                <a:gdLst/>
                <a:ahLst/>
                <a:cxnLst/>
                <a:rect l="l" t="t" r="r" b="b"/>
                <a:pathLst>
                  <a:path w="201" h="155" extrusionOk="0">
                    <a:moveTo>
                      <a:pt x="101" y="154"/>
                    </a:moveTo>
                    <a:cubicBezTo>
                      <a:pt x="200" y="154"/>
                      <a:pt x="200" y="0"/>
                      <a:pt x="101" y="0"/>
                    </a:cubicBezTo>
                    <a:cubicBezTo>
                      <a:pt x="1"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5" name="Google Shape;11975;p16"/>
              <p:cNvSpPr/>
              <p:nvPr/>
            </p:nvSpPr>
            <p:spPr>
              <a:xfrm>
                <a:off x="10264018" y="6917882"/>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6" name="Google Shape;11976;p16"/>
              <p:cNvSpPr/>
              <p:nvPr/>
            </p:nvSpPr>
            <p:spPr>
              <a:xfrm>
                <a:off x="9964840" y="6855938"/>
                <a:ext cx="52359" cy="50921"/>
              </a:xfrm>
              <a:custGeom>
                <a:avLst/>
                <a:gdLst/>
                <a:ahLst/>
                <a:cxnLst/>
                <a:rect l="l" t="t" r="r" b="b"/>
                <a:pathLst>
                  <a:path w="437" h="425" extrusionOk="0">
                    <a:moveTo>
                      <a:pt x="219" y="425"/>
                    </a:moveTo>
                    <a:cubicBezTo>
                      <a:pt x="330" y="425"/>
                      <a:pt x="436" y="328"/>
                      <a:pt x="431" y="213"/>
                    </a:cubicBezTo>
                    <a:cubicBezTo>
                      <a:pt x="426" y="98"/>
                      <a:pt x="337" y="1"/>
                      <a:pt x="219" y="1"/>
                    </a:cubicBezTo>
                    <a:cubicBezTo>
                      <a:pt x="108" y="1"/>
                      <a:pt x="1" y="98"/>
                      <a:pt x="6" y="213"/>
                    </a:cubicBezTo>
                    <a:cubicBezTo>
                      <a:pt x="11" y="328"/>
                      <a:pt x="100" y="425"/>
                      <a:pt x="219" y="42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7" name="Google Shape;11977;p16"/>
              <p:cNvSpPr/>
              <p:nvPr/>
            </p:nvSpPr>
            <p:spPr>
              <a:xfrm>
                <a:off x="10099392" y="6660160"/>
                <a:ext cx="28516" cy="22046"/>
              </a:xfrm>
              <a:custGeom>
                <a:avLst/>
                <a:gdLst/>
                <a:ahLst/>
                <a:cxnLst/>
                <a:rect l="l" t="t" r="r" b="b"/>
                <a:pathLst>
                  <a:path w="238" h="184" extrusionOk="0">
                    <a:moveTo>
                      <a:pt x="120" y="183"/>
                    </a:moveTo>
                    <a:cubicBezTo>
                      <a:pt x="237" y="183"/>
                      <a:pt x="237" y="0"/>
                      <a:pt x="120" y="0"/>
                    </a:cubicBezTo>
                    <a:cubicBezTo>
                      <a:pt x="3" y="0"/>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8" name="Google Shape;11978;p16"/>
              <p:cNvSpPr/>
              <p:nvPr/>
            </p:nvSpPr>
            <p:spPr>
              <a:xfrm>
                <a:off x="10164452" y="6514704"/>
                <a:ext cx="26958" cy="20968"/>
              </a:xfrm>
              <a:custGeom>
                <a:avLst/>
                <a:gdLst/>
                <a:ahLst/>
                <a:cxnLst/>
                <a:rect l="l" t="t" r="r" b="b"/>
                <a:pathLst>
                  <a:path w="225" h="175" extrusionOk="0">
                    <a:moveTo>
                      <a:pt x="112" y="174"/>
                    </a:moveTo>
                    <a:cubicBezTo>
                      <a:pt x="225" y="174"/>
                      <a:pt x="225"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9" name="Google Shape;11979;p16"/>
              <p:cNvSpPr/>
              <p:nvPr/>
            </p:nvSpPr>
            <p:spPr>
              <a:xfrm>
                <a:off x="10631849" y="6627211"/>
                <a:ext cx="38221" cy="29594"/>
              </a:xfrm>
              <a:custGeom>
                <a:avLst/>
                <a:gdLst/>
                <a:ahLst/>
                <a:cxnLst/>
                <a:rect l="l" t="t" r="r" b="b"/>
                <a:pathLst>
                  <a:path w="319" h="247" extrusionOk="0">
                    <a:moveTo>
                      <a:pt x="160" y="247"/>
                    </a:moveTo>
                    <a:cubicBezTo>
                      <a:pt x="318" y="247"/>
                      <a:pt x="318" y="1"/>
                      <a:pt x="160" y="1"/>
                    </a:cubicBezTo>
                    <a:cubicBezTo>
                      <a:pt x="2" y="1"/>
                      <a:pt x="1" y="247"/>
                      <a:pt x="160" y="2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0" name="Google Shape;11980;p16"/>
              <p:cNvSpPr/>
              <p:nvPr/>
            </p:nvSpPr>
            <p:spPr>
              <a:xfrm>
                <a:off x="11214508" y="5970744"/>
                <a:ext cx="29235" cy="22765"/>
              </a:xfrm>
              <a:custGeom>
                <a:avLst/>
                <a:gdLst/>
                <a:ahLst/>
                <a:cxnLst/>
                <a:rect l="l" t="t" r="r" b="b"/>
                <a:pathLst>
                  <a:path w="244" h="190"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1" name="Google Shape;11981;p16"/>
              <p:cNvSpPr/>
              <p:nvPr/>
            </p:nvSpPr>
            <p:spPr>
              <a:xfrm>
                <a:off x="11356010" y="5843261"/>
                <a:ext cx="26719" cy="20728"/>
              </a:xfrm>
              <a:custGeom>
                <a:avLst/>
                <a:gdLst/>
                <a:ahLst/>
                <a:cxnLst/>
                <a:rect l="l" t="t" r="r" b="b"/>
                <a:pathLst>
                  <a:path w="223" h="173" extrusionOk="0">
                    <a:moveTo>
                      <a:pt x="111" y="172"/>
                    </a:moveTo>
                    <a:cubicBezTo>
                      <a:pt x="222" y="172"/>
                      <a:pt x="222" y="0"/>
                      <a:pt x="111" y="0"/>
                    </a:cubicBezTo>
                    <a:cubicBezTo>
                      <a:pt x="1" y="0"/>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2" name="Google Shape;11982;p16"/>
              <p:cNvSpPr/>
              <p:nvPr/>
            </p:nvSpPr>
            <p:spPr>
              <a:xfrm>
                <a:off x="11556580" y="5641612"/>
                <a:ext cx="34507" cy="26719"/>
              </a:xfrm>
              <a:custGeom>
                <a:avLst/>
                <a:gdLst/>
                <a:ahLst/>
                <a:cxnLst/>
                <a:rect l="l" t="t" r="r" b="b"/>
                <a:pathLst>
                  <a:path w="288" h="223" extrusionOk="0">
                    <a:moveTo>
                      <a:pt x="144" y="223"/>
                    </a:moveTo>
                    <a:cubicBezTo>
                      <a:pt x="287" y="223"/>
                      <a:pt x="287" y="0"/>
                      <a:pt x="144" y="0"/>
                    </a:cubicBezTo>
                    <a:cubicBezTo>
                      <a:pt x="0" y="0"/>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3" name="Google Shape;11983;p16"/>
              <p:cNvSpPr/>
              <p:nvPr/>
            </p:nvSpPr>
            <p:spPr>
              <a:xfrm>
                <a:off x="11257522" y="5538092"/>
                <a:ext cx="60147" cy="58590"/>
              </a:xfrm>
              <a:custGeom>
                <a:avLst/>
                <a:gdLst/>
                <a:ahLst/>
                <a:cxnLst/>
                <a:rect l="l" t="t" r="r" b="b"/>
                <a:pathLst>
                  <a:path w="502" h="489" extrusionOk="0">
                    <a:moveTo>
                      <a:pt x="251" y="489"/>
                    </a:moveTo>
                    <a:cubicBezTo>
                      <a:pt x="379" y="489"/>
                      <a:pt x="501" y="376"/>
                      <a:pt x="495" y="244"/>
                    </a:cubicBezTo>
                    <a:cubicBezTo>
                      <a:pt x="489" y="112"/>
                      <a:pt x="388" y="0"/>
                      <a:pt x="251" y="0"/>
                    </a:cubicBezTo>
                    <a:cubicBezTo>
                      <a:pt x="124" y="0"/>
                      <a:pt x="0" y="112"/>
                      <a:pt x="8" y="244"/>
                    </a:cubicBezTo>
                    <a:cubicBezTo>
                      <a:pt x="13" y="377"/>
                      <a:pt x="114" y="489"/>
                      <a:pt x="251" y="4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4" name="Google Shape;11984;p16"/>
              <p:cNvSpPr/>
              <p:nvPr/>
            </p:nvSpPr>
            <p:spPr>
              <a:xfrm>
                <a:off x="10552891" y="5834993"/>
                <a:ext cx="32709" cy="25401"/>
              </a:xfrm>
              <a:custGeom>
                <a:avLst/>
                <a:gdLst/>
                <a:ahLst/>
                <a:cxnLst/>
                <a:rect l="l" t="t" r="r" b="b"/>
                <a:pathLst>
                  <a:path w="273"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5" name="Google Shape;11985;p16"/>
              <p:cNvSpPr/>
              <p:nvPr/>
            </p:nvSpPr>
            <p:spPr>
              <a:xfrm>
                <a:off x="10639397" y="5645805"/>
                <a:ext cx="23484" cy="18212"/>
              </a:xfrm>
              <a:custGeom>
                <a:avLst/>
                <a:gdLst/>
                <a:ahLst/>
                <a:cxnLst/>
                <a:rect l="l" t="t" r="r" b="b"/>
                <a:pathLst>
                  <a:path w="196" h="152" extrusionOk="0">
                    <a:moveTo>
                      <a:pt x="97" y="152"/>
                    </a:moveTo>
                    <a:cubicBezTo>
                      <a:pt x="195" y="152"/>
                      <a:pt x="195" y="1"/>
                      <a:pt x="97" y="1"/>
                    </a:cubicBezTo>
                    <a:cubicBezTo>
                      <a:pt x="0" y="1"/>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6" name="Google Shape;11986;p16"/>
              <p:cNvSpPr/>
              <p:nvPr/>
            </p:nvSpPr>
            <p:spPr>
              <a:xfrm>
                <a:off x="10750466" y="5628911"/>
                <a:ext cx="31751" cy="31871"/>
              </a:xfrm>
              <a:custGeom>
                <a:avLst/>
                <a:gdLst/>
                <a:ahLst/>
                <a:cxnLst/>
                <a:rect l="l" t="t" r="r" b="b"/>
                <a:pathLst>
                  <a:path w="265" h="266" extrusionOk="0">
                    <a:moveTo>
                      <a:pt x="156" y="229"/>
                    </a:moveTo>
                    <a:cubicBezTo>
                      <a:pt x="171" y="212"/>
                      <a:pt x="186" y="195"/>
                      <a:pt x="201" y="176"/>
                    </a:cubicBezTo>
                    <a:cubicBezTo>
                      <a:pt x="265" y="97"/>
                      <a:pt x="169" y="1"/>
                      <a:pt x="90" y="65"/>
                    </a:cubicBezTo>
                    <a:cubicBezTo>
                      <a:pt x="71" y="80"/>
                      <a:pt x="54" y="94"/>
                      <a:pt x="35" y="108"/>
                    </a:cubicBezTo>
                    <a:cubicBezTo>
                      <a:pt x="0" y="138"/>
                      <a:pt x="5" y="199"/>
                      <a:pt x="35" y="229"/>
                    </a:cubicBezTo>
                    <a:cubicBezTo>
                      <a:pt x="66" y="260"/>
                      <a:pt x="128" y="265"/>
                      <a:pt x="15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7" name="Google Shape;11987;p16"/>
              <p:cNvSpPr/>
              <p:nvPr/>
            </p:nvSpPr>
            <p:spPr>
              <a:xfrm>
                <a:off x="10841525" y="5427982"/>
                <a:ext cx="27917" cy="21806"/>
              </a:xfrm>
              <a:custGeom>
                <a:avLst/>
                <a:gdLst/>
                <a:ahLst/>
                <a:cxnLst/>
                <a:rect l="l" t="t" r="r" b="b"/>
                <a:pathLst>
                  <a:path w="233" h="182" extrusionOk="0">
                    <a:moveTo>
                      <a:pt x="116" y="181"/>
                    </a:moveTo>
                    <a:cubicBezTo>
                      <a:pt x="232" y="181"/>
                      <a:pt x="232" y="2"/>
                      <a:pt x="116" y="2"/>
                    </a:cubicBezTo>
                    <a:cubicBezTo>
                      <a:pt x="0" y="1"/>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8" name="Google Shape;11988;p16"/>
              <p:cNvSpPr/>
              <p:nvPr/>
            </p:nvSpPr>
            <p:spPr>
              <a:xfrm>
                <a:off x="10861774" y="5258803"/>
                <a:ext cx="57631" cy="44811"/>
              </a:xfrm>
              <a:custGeom>
                <a:avLst/>
                <a:gdLst/>
                <a:ahLst/>
                <a:cxnLst/>
                <a:rect l="l" t="t" r="r" b="b"/>
                <a:pathLst>
                  <a:path w="481" h="374" extrusionOk="0">
                    <a:moveTo>
                      <a:pt x="240" y="373"/>
                    </a:moveTo>
                    <a:cubicBezTo>
                      <a:pt x="479" y="373"/>
                      <a:pt x="480" y="1"/>
                      <a:pt x="240" y="1"/>
                    </a:cubicBezTo>
                    <a:cubicBezTo>
                      <a:pt x="0" y="1"/>
                      <a:pt x="0" y="373"/>
                      <a:pt x="240"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9" name="Google Shape;11989;p16"/>
              <p:cNvSpPr/>
              <p:nvPr/>
            </p:nvSpPr>
            <p:spPr>
              <a:xfrm>
                <a:off x="11320425" y="4949200"/>
                <a:ext cx="27917" cy="21687"/>
              </a:xfrm>
              <a:custGeom>
                <a:avLst/>
                <a:gdLst/>
                <a:ahLst/>
                <a:cxnLst/>
                <a:rect l="l" t="t" r="r" b="b"/>
                <a:pathLst>
                  <a:path w="233" h="181" extrusionOk="0">
                    <a:moveTo>
                      <a:pt x="116" y="180"/>
                    </a:moveTo>
                    <a:cubicBezTo>
                      <a:pt x="232" y="180"/>
                      <a:pt x="232" y="1"/>
                      <a:pt x="116" y="1"/>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0" name="Google Shape;11990;p16"/>
              <p:cNvSpPr/>
              <p:nvPr/>
            </p:nvSpPr>
            <p:spPr>
              <a:xfrm>
                <a:off x="11250932" y="4832860"/>
                <a:ext cx="26599" cy="20608"/>
              </a:xfrm>
              <a:custGeom>
                <a:avLst/>
                <a:gdLst/>
                <a:ahLst/>
                <a:cxnLst/>
                <a:rect l="l" t="t" r="r" b="b"/>
                <a:pathLst>
                  <a:path w="222" h="172"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1" name="Google Shape;11991;p16"/>
              <p:cNvSpPr/>
              <p:nvPr/>
            </p:nvSpPr>
            <p:spPr>
              <a:xfrm>
                <a:off x="12652286" y="5227411"/>
                <a:ext cx="62064" cy="60746"/>
              </a:xfrm>
              <a:custGeom>
                <a:avLst/>
                <a:gdLst/>
                <a:ahLst/>
                <a:cxnLst/>
                <a:rect l="l" t="t" r="r" b="b"/>
                <a:pathLst>
                  <a:path w="518" h="507" extrusionOk="0">
                    <a:moveTo>
                      <a:pt x="259" y="506"/>
                    </a:moveTo>
                    <a:cubicBezTo>
                      <a:pt x="391" y="506"/>
                      <a:pt x="517" y="390"/>
                      <a:pt x="512" y="253"/>
                    </a:cubicBezTo>
                    <a:cubicBezTo>
                      <a:pt x="506" y="116"/>
                      <a:pt x="401" y="0"/>
                      <a:pt x="259" y="0"/>
                    </a:cubicBezTo>
                    <a:cubicBezTo>
                      <a:pt x="127" y="0"/>
                      <a:pt x="1" y="116"/>
                      <a:pt x="6" y="253"/>
                    </a:cubicBezTo>
                    <a:cubicBezTo>
                      <a:pt x="12" y="390"/>
                      <a:pt x="118" y="506"/>
                      <a:pt x="259"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2" name="Google Shape;11992;p16"/>
              <p:cNvSpPr/>
              <p:nvPr/>
            </p:nvSpPr>
            <p:spPr>
              <a:xfrm>
                <a:off x="12741188" y="5053559"/>
                <a:ext cx="47806" cy="46488"/>
              </a:xfrm>
              <a:custGeom>
                <a:avLst/>
                <a:gdLst/>
                <a:ahLst/>
                <a:cxnLst/>
                <a:rect l="l" t="t" r="r" b="b"/>
                <a:pathLst>
                  <a:path w="399" h="388" extrusionOk="0">
                    <a:moveTo>
                      <a:pt x="200" y="387"/>
                    </a:moveTo>
                    <a:cubicBezTo>
                      <a:pt x="302" y="387"/>
                      <a:pt x="399" y="299"/>
                      <a:pt x="393" y="194"/>
                    </a:cubicBezTo>
                    <a:cubicBezTo>
                      <a:pt x="388" y="89"/>
                      <a:pt x="308" y="0"/>
                      <a:pt x="200" y="0"/>
                    </a:cubicBezTo>
                    <a:cubicBezTo>
                      <a:pt x="98" y="0"/>
                      <a:pt x="1" y="90"/>
                      <a:pt x="6" y="194"/>
                    </a:cubicBezTo>
                    <a:cubicBezTo>
                      <a:pt x="10" y="300"/>
                      <a:pt x="91" y="387"/>
                      <a:pt x="200" y="3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3" name="Google Shape;11993;p16"/>
              <p:cNvSpPr/>
              <p:nvPr/>
            </p:nvSpPr>
            <p:spPr>
              <a:xfrm>
                <a:off x="13095241" y="5240950"/>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4" name="Google Shape;11994;p16"/>
              <p:cNvSpPr/>
              <p:nvPr/>
            </p:nvSpPr>
            <p:spPr>
              <a:xfrm>
                <a:off x="13375608" y="4811653"/>
                <a:ext cx="40378" cy="35585"/>
              </a:xfrm>
              <a:custGeom>
                <a:avLst/>
                <a:gdLst/>
                <a:ahLst/>
                <a:cxnLst/>
                <a:rect l="l" t="t" r="r" b="b"/>
                <a:pathLst>
                  <a:path w="337" h="297" extrusionOk="0">
                    <a:moveTo>
                      <a:pt x="281" y="100"/>
                    </a:moveTo>
                    <a:cubicBezTo>
                      <a:pt x="276" y="90"/>
                      <a:pt x="270" y="83"/>
                      <a:pt x="265" y="73"/>
                    </a:cubicBezTo>
                    <a:cubicBezTo>
                      <a:pt x="218" y="1"/>
                      <a:pt x="117" y="1"/>
                      <a:pt x="73" y="73"/>
                    </a:cubicBezTo>
                    <a:cubicBezTo>
                      <a:pt x="67" y="83"/>
                      <a:pt x="60" y="90"/>
                      <a:pt x="55" y="100"/>
                    </a:cubicBezTo>
                    <a:cubicBezTo>
                      <a:pt x="1" y="185"/>
                      <a:pt x="73" y="297"/>
                      <a:pt x="169" y="297"/>
                    </a:cubicBezTo>
                    <a:cubicBezTo>
                      <a:pt x="266" y="297"/>
                      <a:pt x="336" y="184"/>
                      <a:pt x="281"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5" name="Google Shape;11995;p16"/>
              <p:cNvSpPr/>
              <p:nvPr/>
            </p:nvSpPr>
            <p:spPr>
              <a:xfrm>
                <a:off x="13194927" y="5606866"/>
                <a:ext cx="63143" cy="61345"/>
              </a:xfrm>
              <a:custGeom>
                <a:avLst/>
                <a:gdLst/>
                <a:ahLst/>
                <a:cxnLst/>
                <a:rect l="l" t="t" r="r" b="b"/>
                <a:pathLst>
                  <a:path w="527" h="512" extrusionOk="0">
                    <a:moveTo>
                      <a:pt x="264" y="512"/>
                    </a:moveTo>
                    <a:cubicBezTo>
                      <a:pt x="396" y="512"/>
                      <a:pt x="526" y="394"/>
                      <a:pt x="519" y="255"/>
                    </a:cubicBezTo>
                    <a:cubicBezTo>
                      <a:pt x="512" y="117"/>
                      <a:pt x="407" y="0"/>
                      <a:pt x="264" y="0"/>
                    </a:cubicBezTo>
                    <a:cubicBezTo>
                      <a:pt x="131" y="0"/>
                      <a:pt x="1" y="117"/>
                      <a:pt x="7" y="255"/>
                    </a:cubicBezTo>
                    <a:cubicBezTo>
                      <a:pt x="15" y="394"/>
                      <a:pt x="120" y="512"/>
                      <a:pt x="264" y="5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6" name="Google Shape;11996;p16"/>
              <p:cNvSpPr/>
              <p:nvPr/>
            </p:nvSpPr>
            <p:spPr>
              <a:xfrm>
                <a:off x="13527293" y="6459949"/>
                <a:ext cx="17253" cy="13659"/>
              </a:xfrm>
              <a:custGeom>
                <a:avLst/>
                <a:gdLst/>
                <a:ahLst/>
                <a:cxnLst/>
                <a:rect l="l" t="t" r="r" b="b"/>
                <a:pathLst>
                  <a:path w="144" h="114" extrusionOk="0">
                    <a:moveTo>
                      <a:pt x="73" y="113"/>
                    </a:moveTo>
                    <a:cubicBezTo>
                      <a:pt x="144" y="113"/>
                      <a:pt x="144" y="1"/>
                      <a:pt x="73" y="1"/>
                    </a:cubicBezTo>
                    <a:cubicBezTo>
                      <a:pt x="0" y="1"/>
                      <a:pt x="0" y="113"/>
                      <a:pt x="73" y="1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7" name="Google Shape;11997;p16"/>
              <p:cNvSpPr/>
              <p:nvPr/>
            </p:nvSpPr>
            <p:spPr>
              <a:xfrm>
                <a:off x="13447017" y="6697422"/>
                <a:ext cx="37862" cy="29235"/>
              </a:xfrm>
              <a:custGeom>
                <a:avLst/>
                <a:gdLst/>
                <a:ahLst/>
                <a:cxnLst/>
                <a:rect l="l" t="t" r="r" b="b"/>
                <a:pathLst>
                  <a:path w="316" h="244" extrusionOk="0">
                    <a:moveTo>
                      <a:pt x="158" y="244"/>
                    </a:moveTo>
                    <a:cubicBezTo>
                      <a:pt x="313" y="244"/>
                      <a:pt x="315" y="1"/>
                      <a:pt x="158" y="1"/>
                    </a:cubicBezTo>
                    <a:cubicBezTo>
                      <a:pt x="2" y="0"/>
                      <a:pt x="1" y="244"/>
                      <a:pt x="158" y="2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8" name="Google Shape;11998;p16"/>
              <p:cNvSpPr/>
              <p:nvPr/>
            </p:nvSpPr>
            <p:spPr>
              <a:xfrm>
                <a:off x="13326244" y="6841560"/>
                <a:ext cx="57631" cy="56313"/>
              </a:xfrm>
              <a:custGeom>
                <a:avLst/>
                <a:gdLst/>
                <a:ahLst/>
                <a:cxnLst/>
                <a:rect l="l" t="t" r="r" b="b"/>
                <a:pathLst>
                  <a:path w="481" h="470" extrusionOk="0">
                    <a:moveTo>
                      <a:pt x="240" y="470"/>
                    </a:moveTo>
                    <a:cubicBezTo>
                      <a:pt x="363" y="470"/>
                      <a:pt x="480" y="362"/>
                      <a:pt x="475" y="236"/>
                    </a:cubicBezTo>
                    <a:cubicBezTo>
                      <a:pt x="470" y="109"/>
                      <a:pt x="372" y="0"/>
                      <a:pt x="240" y="0"/>
                    </a:cubicBezTo>
                    <a:cubicBezTo>
                      <a:pt x="118" y="0"/>
                      <a:pt x="1" y="109"/>
                      <a:pt x="6" y="236"/>
                    </a:cubicBezTo>
                    <a:cubicBezTo>
                      <a:pt x="11" y="362"/>
                      <a:pt x="108" y="470"/>
                      <a:pt x="240" y="4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9" name="Google Shape;11999;p16"/>
              <p:cNvSpPr/>
              <p:nvPr/>
            </p:nvSpPr>
            <p:spPr>
              <a:xfrm>
                <a:off x="9328264" y="6144356"/>
                <a:ext cx="28995" cy="24322"/>
              </a:xfrm>
              <a:custGeom>
                <a:avLst/>
                <a:gdLst/>
                <a:ahLst/>
                <a:cxnLst/>
                <a:rect l="l" t="t" r="r" b="b"/>
                <a:pathLst>
                  <a:path w="242" h="203" extrusionOk="0">
                    <a:moveTo>
                      <a:pt x="204" y="59"/>
                    </a:moveTo>
                    <a:cubicBezTo>
                      <a:pt x="187" y="28"/>
                      <a:pt x="161" y="0"/>
                      <a:pt x="122" y="0"/>
                    </a:cubicBezTo>
                    <a:cubicBezTo>
                      <a:pt x="82" y="0"/>
                      <a:pt x="59" y="28"/>
                      <a:pt x="39" y="59"/>
                    </a:cubicBezTo>
                    <a:cubicBezTo>
                      <a:pt x="1" y="122"/>
                      <a:pt x="49" y="203"/>
                      <a:pt x="122" y="203"/>
                    </a:cubicBezTo>
                    <a:cubicBezTo>
                      <a:pt x="193" y="203"/>
                      <a:pt x="241" y="122"/>
                      <a:pt x="204" y="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0" name="Google Shape;12000;p16"/>
              <p:cNvSpPr/>
              <p:nvPr/>
            </p:nvSpPr>
            <p:spPr>
              <a:xfrm>
                <a:off x="9399075" y="6019029"/>
                <a:ext cx="30673" cy="31032"/>
              </a:xfrm>
              <a:custGeom>
                <a:avLst/>
                <a:gdLst/>
                <a:ahLst/>
                <a:cxnLst/>
                <a:rect l="l" t="t" r="r" b="b"/>
                <a:pathLst>
                  <a:path w="256" h="259" extrusionOk="0">
                    <a:moveTo>
                      <a:pt x="146" y="242"/>
                    </a:moveTo>
                    <a:cubicBezTo>
                      <a:pt x="201" y="229"/>
                      <a:pt x="256" y="193"/>
                      <a:pt x="256" y="130"/>
                    </a:cubicBezTo>
                    <a:cubicBezTo>
                      <a:pt x="256" y="68"/>
                      <a:pt x="200" y="31"/>
                      <a:pt x="146" y="18"/>
                    </a:cubicBezTo>
                    <a:cubicBezTo>
                      <a:pt x="74" y="0"/>
                      <a:pt x="1" y="52"/>
                      <a:pt x="1" y="130"/>
                    </a:cubicBezTo>
                    <a:cubicBezTo>
                      <a:pt x="1" y="206"/>
                      <a:pt x="74" y="258"/>
                      <a:pt x="146" y="2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1" name="Google Shape;12001;p16"/>
              <p:cNvSpPr/>
              <p:nvPr/>
            </p:nvSpPr>
            <p:spPr>
              <a:xfrm>
                <a:off x="9831247" y="6227508"/>
                <a:ext cx="74525" cy="57990"/>
              </a:xfrm>
              <a:custGeom>
                <a:avLst/>
                <a:gdLst/>
                <a:ahLst/>
                <a:cxnLst/>
                <a:rect l="l" t="t" r="r" b="b"/>
                <a:pathLst>
                  <a:path w="622" h="484" extrusionOk="0">
                    <a:moveTo>
                      <a:pt x="310" y="483"/>
                    </a:moveTo>
                    <a:cubicBezTo>
                      <a:pt x="621" y="483"/>
                      <a:pt x="621" y="0"/>
                      <a:pt x="310" y="0"/>
                    </a:cubicBezTo>
                    <a:cubicBezTo>
                      <a:pt x="0" y="0"/>
                      <a:pt x="0" y="483"/>
                      <a:pt x="310" y="4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2" name="Google Shape;12002;p16"/>
              <p:cNvSpPr/>
              <p:nvPr/>
            </p:nvSpPr>
            <p:spPr>
              <a:xfrm>
                <a:off x="9837477" y="6911892"/>
                <a:ext cx="26958" cy="20968"/>
              </a:xfrm>
              <a:custGeom>
                <a:avLst/>
                <a:gdLst/>
                <a:ahLst/>
                <a:cxnLst/>
                <a:rect l="l" t="t" r="r" b="b"/>
                <a:pathLst>
                  <a:path w="225" h="175" extrusionOk="0">
                    <a:moveTo>
                      <a:pt x="113" y="175"/>
                    </a:moveTo>
                    <a:cubicBezTo>
                      <a:pt x="224" y="175"/>
                      <a:pt x="224" y="1"/>
                      <a:pt x="113" y="1"/>
                    </a:cubicBezTo>
                    <a:cubicBezTo>
                      <a:pt x="1" y="1"/>
                      <a:pt x="1"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3" name="Google Shape;12003;p16"/>
              <p:cNvSpPr/>
              <p:nvPr/>
            </p:nvSpPr>
            <p:spPr>
              <a:xfrm>
                <a:off x="10127189" y="6932380"/>
                <a:ext cx="31152" cy="32110"/>
              </a:xfrm>
              <a:custGeom>
                <a:avLst/>
                <a:gdLst/>
                <a:ahLst/>
                <a:cxnLst/>
                <a:rect l="l" t="t" r="r" b="b"/>
                <a:pathLst>
                  <a:path w="260" h="268" extrusionOk="0">
                    <a:moveTo>
                      <a:pt x="235" y="131"/>
                    </a:moveTo>
                    <a:cubicBezTo>
                      <a:pt x="230" y="117"/>
                      <a:pt x="225" y="102"/>
                      <a:pt x="217" y="86"/>
                    </a:cubicBezTo>
                    <a:cubicBezTo>
                      <a:pt x="186" y="1"/>
                      <a:pt x="77" y="1"/>
                      <a:pt x="43" y="86"/>
                    </a:cubicBezTo>
                    <a:cubicBezTo>
                      <a:pt x="38" y="101"/>
                      <a:pt x="33" y="116"/>
                      <a:pt x="26" y="131"/>
                    </a:cubicBezTo>
                    <a:cubicBezTo>
                      <a:pt x="1" y="197"/>
                      <a:pt x="64" y="266"/>
                      <a:pt x="130" y="266"/>
                    </a:cubicBezTo>
                    <a:cubicBezTo>
                      <a:pt x="196" y="267"/>
                      <a:pt x="259" y="197"/>
                      <a:pt x="235" y="1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4" name="Google Shape;12004;p16"/>
              <p:cNvSpPr/>
              <p:nvPr/>
            </p:nvSpPr>
            <p:spPr>
              <a:xfrm>
                <a:off x="9955614" y="6709883"/>
                <a:ext cx="35825" cy="27797"/>
              </a:xfrm>
              <a:custGeom>
                <a:avLst/>
                <a:gdLst/>
                <a:ahLst/>
                <a:cxnLst/>
                <a:rect l="l" t="t" r="r" b="b"/>
                <a:pathLst>
                  <a:path w="299" h="232" extrusionOk="0">
                    <a:moveTo>
                      <a:pt x="150" y="231"/>
                    </a:moveTo>
                    <a:cubicBezTo>
                      <a:pt x="298" y="231"/>
                      <a:pt x="298" y="1"/>
                      <a:pt x="150" y="1"/>
                    </a:cubicBezTo>
                    <a:cubicBezTo>
                      <a:pt x="1" y="1"/>
                      <a:pt x="1" y="231"/>
                      <a:pt x="150"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5" name="Google Shape;12005;p16"/>
              <p:cNvSpPr/>
              <p:nvPr/>
            </p:nvSpPr>
            <p:spPr>
              <a:xfrm>
                <a:off x="9296992" y="5718054"/>
                <a:ext cx="33309" cy="25880"/>
              </a:xfrm>
              <a:custGeom>
                <a:avLst/>
                <a:gdLst/>
                <a:ahLst/>
                <a:cxnLst/>
                <a:rect l="l" t="t" r="r" b="b"/>
                <a:pathLst>
                  <a:path w="278" h="216" extrusionOk="0">
                    <a:moveTo>
                      <a:pt x="139" y="215"/>
                    </a:moveTo>
                    <a:cubicBezTo>
                      <a:pt x="278" y="215"/>
                      <a:pt x="278" y="1"/>
                      <a:pt x="139" y="1"/>
                    </a:cubicBezTo>
                    <a:cubicBezTo>
                      <a:pt x="0" y="0"/>
                      <a:pt x="0"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6" name="Google Shape;12006;p16"/>
              <p:cNvSpPr/>
              <p:nvPr/>
            </p:nvSpPr>
            <p:spPr>
              <a:xfrm>
                <a:off x="9315444" y="5047089"/>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7" name="Google Shape;12007;p16"/>
              <p:cNvSpPr/>
              <p:nvPr/>
            </p:nvSpPr>
            <p:spPr>
              <a:xfrm>
                <a:off x="9278421" y="4892288"/>
                <a:ext cx="23723" cy="18571"/>
              </a:xfrm>
              <a:custGeom>
                <a:avLst/>
                <a:gdLst/>
                <a:ahLst/>
                <a:cxnLst/>
                <a:rect l="l" t="t" r="r" b="b"/>
                <a:pathLst>
                  <a:path w="198" h="155" extrusionOk="0">
                    <a:moveTo>
                      <a:pt x="98" y="154"/>
                    </a:moveTo>
                    <a:cubicBezTo>
                      <a:pt x="198" y="154"/>
                      <a:pt x="198" y="0"/>
                      <a:pt x="98" y="0"/>
                    </a:cubicBezTo>
                    <a:cubicBezTo>
                      <a:pt x="0" y="0"/>
                      <a:pt x="0" y="154"/>
                      <a:pt x="98"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8" name="Google Shape;12008;p16"/>
              <p:cNvSpPr/>
              <p:nvPr/>
            </p:nvSpPr>
            <p:spPr>
              <a:xfrm>
                <a:off x="9670815" y="4710289"/>
                <a:ext cx="56553" cy="43852"/>
              </a:xfrm>
              <a:custGeom>
                <a:avLst/>
                <a:gdLst/>
                <a:ahLst/>
                <a:cxnLst/>
                <a:rect l="l" t="t" r="r" b="b"/>
                <a:pathLst>
                  <a:path w="472" h="366" extrusionOk="0">
                    <a:moveTo>
                      <a:pt x="235" y="366"/>
                    </a:moveTo>
                    <a:cubicBezTo>
                      <a:pt x="470" y="366"/>
                      <a:pt x="471" y="1"/>
                      <a:pt x="235" y="1"/>
                    </a:cubicBezTo>
                    <a:cubicBezTo>
                      <a:pt x="1" y="1"/>
                      <a:pt x="1" y="366"/>
                      <a:pt x="235" y="3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9" name="Google Shape;12009;p16"/>
              <p:cNvSpPr/>
              <p:nvPr/>
            </p:nvSpPr>
            <p:spPr>
              <a:xfrm>
                <a:off x="9274947" y="4480963"/>
                <a:ext cx="30553" cy="23604"/>
              </a:xfrm>
              <a:custGeom>
                <a:avLst/>
                <a:gdLst/>
                <a:ahLst/>
                <a:cxnLst/>
                <a:rect l="l" t="t" r="r" b="b"/>
                <a:pathLst>
                  <a:path w="255" h="197" extrusionOk="0">
                    <a:moveTo>
                      <a:pt x="127" y="197"/>
                    </a:moveTo>
                    <a:cubicBezTo>
                      <a:pt x="254" y="197"/>
                      <a:pt x="254" y="1"/>
                      <a:pt x="127" y="1"/>
                    </a:cubicBezTo>
                    <a:cubicBezTo>
                      <a:pt x="1" y="1"/>
                      <a:pt x="1"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0" name="Google Shape;12010;p16"/>
              <p:cNvSpPr/>
              <p:nvPr/>
            </p:nvSpPr>
            <p:spPr>
              <a:xfrm>
                <a:off x="9500797" y="4298365"/>
                <a:ext cx="34507" cy="26839"/>
              </a:xfrm>
              <a:custGeom>
                <a:avLst/>
                <a:gdLst/>
                <a:ahLst/>
                <a:cxnLst/>
                <a:rect l="l" t="t" r="r" b="b"/>
                <a:pathLst>
                  <a:path w="288" h="224" extrusionOk="0">
                    <a:moveTo>
                      <a:pt x="144" y="223"/>
                    </a:moveTo>
                    <a:cubicBezTo>
                      <a:pt x="287" y="223"/>
                      <a:pt x="287" y="1"/>
                      <a:pt x="144" y="1"/>
                    </a:cubicBezTo>
                    <a:cubicBezTo>
                      <a:pt x="0" y="1"/>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1" name="Google Shape;12011;p16"/>
              <p:cNvSpPr/>
              <p:nvPr/>
            </p:nvSpPr>
            <p:spPr>
              <a:xfrm>
                <a:off x="9695976" y="4078384"/>
                <a:ext cx="29594" cy="23004"/>
              </a:xfrm>
              <a:custGeom>
                <a:avLst/>
                <a:gdLst/>
                <a:ahLst/>
                <a:cxnLst/>
                <a:rect l="l" t="t" r="r" b="b"/>
                <a:pathLst>
                  <a:path w="247" h="192" extrusionOk="0">
                    <a:moveTo>
                      <a:pt x="123" y="192"/>
                    </a:moveTo>
                    <a:cubicBezTo>
                      <a:pt x="245" y="192"/>
                      <a:pt x="246" y="1"/>
                      <a:pt x="123" y="1"/>
                    </a:cubicBezTo>
                    <a:cubicBezTo>
                      <a:pt x="1" y="1"/>
                      <a:pt x="1" y="192"/>
                      <a:pt x="123"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2" name="Google Shape;12012;p16"/>
              <p:cNvSpPr/>
              <p:nvPr/>
            </p:nvSpPr>
            <p:spPr>
              <a:xfrm>
                <a:off x="9607672" y="3861759"/>
                <a:ext cx="31032" cy="24083"/>
              </a:xfrm>
              <a:custGeom>
                <a:avLst/>
                <a:gdLst/>
                <a:ahLst/>
                <a:cxnLst/>
                <a:rect l="l" t="t" r="r" b="b"/>
                <a:pathLst>
                  <a:path w="259" h="201" extrusionOk="0">
                    <a:moveTo>
                      <a:pt x="129" y="201"/>
                    </a:moveTo>
                    <a:cubicBezTo>
                      <a:pt x="259" y="201"/>
                      <a:pt x="259"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3" name="Google Shape;12013;p16"/>
              <p:cNvSpPr/>
              <p:nvPr/>
            </p:nvSpPr>
            <p:spPr>
              <a:xfrm>
                <a:off x="9304661" y="3895427"/>
                <a:ext cx="64580" cy="50083"/>
              </a:xfrm>
              <a:custGeom>
                <a:avLst/>
                <a:gdLst/>
                <a:ahLst/>
                <a:cxnLst/>
                <a:rect l="l" t="t" r="r" b="b"/>
                <a:pathLst>
                  <a:path w="539" h="418" extrusionOk="0">
                    <a:moveTo>
                      <a:pt x="270" y="417"/>
                    </a:moveTo>
                    <a:cubicBezTo>
                      <a:pt x="539" y="417"/>
                      <a:pt x="539" y="1"/>
                      <a:pt x="270" y="1"/>
                    </a:cubicBezTo>
                    <a:cubicBezTo>
                      <a:pt x="1" y="1"/>
                      <a:pt x="1" y="417"/>
                      <a:pt x="270"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4" name="Google Shape;12014;p16"/>
              <p:cNvSpPr/>
              <p:nvPr/>
            </p:nvSpPr>
            <p:spPr>
              <a:xfrm>
                <a:off x="9614861" y="3414489"/>
                <a:ext cx="39898" cy="30792"/>
              </a:xfrm>
              <a:custGeom>
                <a:avLst/>
                <a:gdLst/>
                <a:ahLst/>
                <a:cxnLst/>
                <a:rect l="l" t="t" r="r" b="b"/>
                <a:pathLst>
                  <a:path w="333" h="257" extrusionOk="0">
                    <a:moveTo>
                      <a:pt x="167" y="256"/>
                    </a:moveTo>
                    <a:cubicBezTo>
                      <a:pt x="332" y="256"/>
                      <a:pt x="333" y="0"/>
                      <a:pt x="167" y="0"/>
                    </a:cubicBezTo>
                    <a:cubicBezTo>
                      <a:pt x="1" y="0"/>
                      <a:pt x="1" y="256"/>
                      <a:pt x="167" y="2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5" name="Google Shape;12015;p16"/>
              <p:cNvSpPr/>
              <p:nvPr/>
            </p:nvSpPr>
            <p:spPr>
              <a:xfrm>
                <a:off x="9855928" y="3342121"/>
                <a:ext cx="60147" cy="46848"/>
              </a:xfrm>
              <a:custGeom>
                <a:avLst/>
                <a:gdLst/>
                <a:ahLst/>
                <a:cxnLst/>
                <a:rect l="l" t="t" r="r" b="b"/>
                <a:pathLst>
                  <a:path w="502" h="391" extrusionOk="0">
                    <a:moveTo>
                      <a:pt x="251" y="390"/>
                    </a:moveTo>
                    <a:cubicBezTo>
                      <a:pt x="502" y="390"/>
                      <a:pt x="502" y="1"/>
                      <a:pt x="251" y="1"/>
                    </a:cubicBezTo>
                    <a:cubicBezTo>
                      <a:pt x="1" y="3"/>
                      <a:pt x="1" y="390"/>
                      <a:pt x="251"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6" name="Google Shape;12016;p16"/>
              <p:cNvSpPr/>
              <p:nvPr/>
            </p:nvSpPr>
            <p:spPr>
              <a:xfrm>
                <a:off x="11649795" y="3983012"/>
                <a:ext cx="34627" cy="26839"/>
              </a:xfrm>
              <a:custGeom>
                <a:avLst/>
                <a:gdLst/>
                <a:ahLst/>
                <a:cxnLst/>
                <a:rect l="l" t="t" r="r" b="b"/>
                <a:pathLst>
                  <a:path w="289" h="224" extrusionOk="0">
                    <a:moveTo>
                      <a:pt x="145" y="223"/>
                    </a:moveTo>
                    <a:cubicBezTo>
                      <a:pt x="288" y="223"/>
                      <a:pt x="288" y="1"/>
                      <a:pt x="145" y="1"/>
                    </a:cubicBezTo>
                    <a:cubicBezTo>
                      <a:pt x="3" y="1"/>
                      <a:pt x="1" y="223"/>
                      <a:pt x="145"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7" name="Google Shape;12017;p16"/>
              <p:cNvSpPr/>
              <p:nvPr/>
            </p:nvSpPr>
            <p:spPr>
              <a:xfrm>
                <a:off x="11730431" y="4096237"/>
                <a:ext cx="13659" cy="10783"/>
              </a:xfrm>
              <a:custGeom>
                <a:avLst/>
                <a:gdLst/>
                <a:ahLst/>
                <a:cxnLst/>
                <a:rect l="l" t="t" r="r" b="b"/>
                <a:pathLst>
                  <a:path w="114" h="90" extrusionOk="0">
                    <a:moveTo>
                      <a:pt x="57" y="89"/>
                    </a:moveTo>
                    <a:cubicBezTo>
                      <a:pt x="113" y="89"/>
                      <a:pt x="113" y="1"/>
                      <a:pt x="57" y="1"/>
                    </a:cubicBezTo>
                    <a:cubicBezTo>
                      <a:pt x="0" y="1"/>
                      <a:pt x="0" y="89"/>
                      <a:pt x="57" y="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8" name="Google Shape;12018;p16"/>
              <p:cNvSpPr/>
              <p:nvPr/>
            </p:nvSpPr>
            <p:spPr>
              <a:xfrm>
                <a:off x="11433530" y="4344614"/>
                <a:ext cx="35226" cy="27677"/>
              </a:xfrm>
              <a:custGeom>
                <a:avLst/>
                <a:gdLst/>
                <a:ahLst/>
                <a:cxnLst/>
                <a:rect l="l" t="t" r="r" b="b"/>
                <a:pathLst>
                  <a:path w="294" h="231" extrusionOk="0">
                    <a:moveTo>
                      <a:pt x="147" y="231"/>
                    </a:moveTo>
                    <a:cubicBezTo>
                      <a:pt x="293" y="231"/>
                      <a:pt x="293"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9" name="Google Shape;12019;p16"/>
              <p:cNvSpPr/>
              <p:nvPr/>
            </p:nvSpPr>
            <p:spPr>
              <a:xfrm>
                <a:off x="11542921" y="4170642"/>
                <a:ext cx="26479" cy="31272"/>
              </a:xfrm>
              <a:custGeom>
                <a:avLst/>
                <a:gdLst/>
                <a:ahLst/>
                <a:cxnLst/>
                <a:rect l="l" t="t" r="r" b="b"/>
                <a:pathLst>
                  <a:path w="221" h="261" extrusionOk="0">
                    <a:moveTo>
                      <a:pt x="217" y="155"/>
                    </a:moveTo>
                    <a:cubicBezTo>
                      <a:pt x="221" y="123"/>
                      <a:pt x="216" y="96"/>
                      <a:pt x="198" y="66"/>
                    </a:cubicBezTo>
                    <a:cubicBezTo>
                      <a:pt x="160" y="1"/>
                      <a:pt x="59" y="1"/>
                      <a:pt x="23" y="66"/>
                    </a:cubicBezTo>
                    <a:cubicBezTo>
                      <a:pt x="7" y="96"/>
                      <a:pt x="0" y="122"/>
                      <a:pt x="5" y="155"/>
                    </a:cubicBezTo>
                    <a:cubicBezTo>
                      <a:pt x="11" y="212"/>
                      <a:pt x="48" y="260"/>
                      <a:pt x="110" y="260"/>
                    </a:cubicBezTo>
                    <a:cubicBezTo>
                      <a:pt x="174" y="260"/>
                      <a:pt x="210" y="212"/>
                      <a:pt x="217"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0" name="Google Shape;12020;p16"/>
              <p:cNvSpPr/>
              <p:nvPr/>
            </p:nvSpPr>
            <p:spPr>
              <a:xfrm>
                <a:off x="11410286" y="4664999"/>
                <a:ext cx="23484" cy="24802"/>
              </a:xfrm>
              <a:custGeom>
                <a:avLst/>
                <a:gdLst/>
                <a:ahLst/>
                <a:cxnLst/>
                <a:rect l="l" t="t" r="r" b="b"/>
                <a:pathLst>
                  <a:path w="196" h="207" extrusionOk="0">
                    <a:moveTo>
                      <a:pt x="170" y="80"/>
                    </a:moveTo>
                    <a:cubicBezTo>
                      <a:pt x="165" y="68"/>
                      <a:pt x="158" y="54"/>
                      <a:pt x="153" y="42"/>
                    </a:cubicBezTo>
                    <a:cubicBezTo>
                      <a:pt x="134" y="0"/>
                      <a:pt x="60" y="0"/>
                      <a:pt x="42" y="42"/>
                    </a:cubicBezTo>
                    <a:cubicBezTo>
                      <a:pt x="37" y="56"/>
                      <a:pt x="31" y="69"/>
                      <a:pt x="25" y="80"/>
                    </a:cubicBezTo>
                    <a:cubicBezTo>
                      <a:pt x="0" y="137"/>
                      <a:pt x="29" y="207"/>
                      <a:pt x="97" y="207"/>
                    </a:cubicBezTo>
                    <a:cubicBezTo>
                      <a:pt x="167" y="207"/>
                      <a:pt x="195" y="136"/>
                      <a:pt x="170" y="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1" name="Google Shape;12021;p16"/>
              <p:cNvSpPr/>
              <p:nvPr/>
            </p:nvSpPr>
            <p:spPr>
              <a:xfrm>
                <a:off x="10697028" y="3023173"/>
                <a:ext cx="24682" cy="19290"/>
              </a:xfrm>
              <a:custGeom>
                <a:avLst/>
                <a:gdLst/>
                <a:ahLst/>
                <a:cxnLst/>
                <a:rect l="l" t="t" r="r" b="b"/>
                <a:pathLst>
                  <a:path w="206" h="161" extrusionOk="0">
                    <a:moveTo>
                      <a:pt x="103" y="160"/>
                    </a:moveTo>
                    <a:cubicBezTo>
                      <a:pt x="206" y="160"/>
                      <a:pt x="206" y="0"/>
                      <a:pt x="103" y="0"/>
                    </a:cubicBezTo>
                    <a:cubicBezTo>
                      <a:pt x="0" y="0"/>
                      <a:pt x="0" y="160"/>
                      <a:pt x="103"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2" name="Google Shape;12022;p16"/>
              <p:cNvSpPr/>
              <p:nvPr/>
            </p:nvSpPr>
            <p:spPr>
              <a:xfrm>
                <a:off x="10425648" y="2834224"/>
                <a:ext cx="30074" cy="23364"/>
              </a:xfrm>
              <a:custGeom>
                <a:avLst/>
                <a:gdLst/>
                <a:ahLst/>
                <a:cxnLst/>
                <a:rect l="l" t="t" r="r" b="b"/>
                <a:pathLst>
                  <a:path w="251" h="195" extrusionOk="0">
                    <a:moveTo>
                      <a:pt x="125" y="195"/>
                    </a:moveTo>
                    <a:cubicBezTo>
                      <a:pt x="251" y="195"/>
                      <a:pt x="251" y="1"/>
                      <a:pt x="125" y="1"/>
                    </a:cubicBezTo>
                    <a:cubicBezTo>
                      <a:pt x="2" y="1"/>
                      <a:pt x="1" y="195"/>
                      <a:pt x="125"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3" name="Google Shape;12023;p16"/>
              <p:cNvSpPr/>
              <p:nvPr/>
            </p:nvSpPr>
            <p:spPr>
              <a:xfrm>
                <a:off x="10352201" y="2990583"/>
                <a:ext cx="48765" cy="37742"/>
              </a:xfrm>
              <a:custGeom>
                <a:avLst/>
                <a:gdLst/>
                <a:ahLst/>
                <a:cxnLst/>
                <a:rect l="l" t="t" r="r" b="b"/>
                <a:pathLst>
                  <a:path w="407" h="315" extrusionOk="0">
                    <a:moveTo>
                      <a:pt x="204" y="314"/>
                    </a:moveTo>
                    <a:cubicBezTo>
                      <a:pt x="405" y="314"/>
                      <a:pt x="406" y="1"/>
                      <a:pt x="204" y="1"/>
                    </a:cubicBezTo>
                    <a:cubicBezTo>
                      <a:pt x="0" y="0"/>
                      <a:pt x="0" y="314"/>
                      <a:pt x="204" y="3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4" name="Google Shape;12024;p16"/>
              <p:cNvSpPr/>
              <p:nvPr/>
            </p:nvSpPr>
            <p:spPr>
              <a:xfrm>
                <a:off x="10538513" y="2691045"/>
                <a:ext cx="37981" cy="29474"/>
              </a:xfrm>
              <a:custGeom>
                <a:avLst/>
                <a:gdLst/>
                <a:ahLst/>
                <a:cxnLst/>
                <a:rect l="l" t="t" r="r" b="b"/>
                <a:pathLst>
                  <a:path w="317" h="246" extrusionOk="0">
                    <a:moveTo>
                      <a:pt x="159" y="245"/>
                    </a:moveTo>
                    <a:cubicBezTo>
                      <a:pt x="317" y="245"/>
                      <a:pt x="317" y="1"/>
                      <a:pt x="159" y="1"/>
                    </a:cubicBezTo>
                    <a:cubicBezTo>
                      <a:pt x="1" y="1"/>
                      <a:pt x="1" y="245"/>
                      <a:pt x="159" y="2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5" name="Google Shape;12025;p16"/>
              <p:cNvSpPr/>
              <p:nvPr/>
            </p:nvSpPr>
            <p:spPr>
              <a:xfrm>
                <a:off x="10045595" y="2817211"/>
                <a:ext cx="42654" cy="40378"/>
              </a:xfrm>
              <a:custGeom>
                <a:avLst/>
                <a:gdLst/>
                <a:ahLst/>
                <a:cxnLst/>
                <a:rect l="l" t="t" r="r" b="b"/>
                <a:pathLst>
                  <a:path w="356" h="337" extrusionOk="0">
                    <a:moveTo>
                      <a:pt x="304" y="118"/>
                    </a:moveTo>
                    <a:cubicBezTo>
                      <a:pt x="297" y="106"/>
                      <a:pt x="291" y="93"/>
                      <a:pt x="284" y="81"/>
                    </a:cubicBezTo>
                    <a:cubicBezTo>
                      <a:pt x="242" y="0"/>
                      <a:pt x="114" y="0"/>
                      <a:pt x="72" y="81"/>
                    </a:cubicBezTo>
                    <a:cubicBezTo>
                      <a:pt x="65" y="93"/>
                      <a:pt x="59" y="106"/>
                      <a:pt x="52" y="118"/>
                    </a:cubicBezTo>
                    <a:cubicBezTo>
                      <a:pt x="1" y="214"/>
                      <a:pt x="64" y="337"/>
                      <a:pt x="178" y="337"/>
                    </a:cubicBezTo>
                    <a:cubicBezTo>
                      <a:pt x="292" y="337"/>
                      <a:pt x="355" y="214"/>
                      <a:pt x="304"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6" name="Google Shape;12026;p16"/>
              <p:cNvSpPr/>
              <p:nvPr/>
            </p:nvSpPr>
            <p:spPr>
              <a:xfrm>
                <a:off x="9935246" y="3045698"/>
                <a:ext cx="41456" cy="32350"/>
              </a:xfrm>
              <a:custGeom>
                <a:avLst/>
                <a:gdLst/>
                <a:ahLst/>
                <a:cxnLst/>
                <a:rect l="l" t="t" r="r" b="b"/>
                <a:pathLst>
                  <a:path w="346" h="270" extrusionOk="0">
                    <a:moveTo>
                      <a:pt x="173" y="270"/>
                    </a:moveTo>
                    <a:cubicBezTo>
                      <a:pt x="346" y="270"/>
                      <a:pt x="346" y="1"/>
                      <a:pt x="173" y="1"/>
                    </a:cubicBezTo>
                    <a:cubicBezTo>
                      <a:pt x="0" y="2"/>
                      <a:pt x="0" y="270"/>
                      <a:pt x="173"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7" name="Google Shape;12027;p16"/>
              <p:cNvSpPr/>
              <p:nvPr/>
            </p:nvSpPr>
            <p:spPr>
              <a:xfrm>
                <a:off x="12279422" y="4815846"/>
                <a:ext cx="25401" cy="19650"/>
              </a:xfrm>
              <a:custGeom>
                <a:avLst/>
                <a:gdLst/>
                <a:ahLst/>
                <a:cxnLst/>
                <a:rect l="l" t="t" r="r" b="b"/>
                <a:pathLst>
                  <a:path w="212" h="164" extrusionOk="0">
                    <a:moveTo>
                      <a:pt x="106" y="164"/>
                    </a:moveTo>
                    <a:cubicBezTo>
                      <a:pt x="210" y="164"/>
                      <a:pt x="211" y="0"/>
                      <a:pt x="106" y="0"/>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8" name="Google Shape;12028;p16"/>
              <p:cNvSpPr/>
              <p:nvPr/>
            </p:nvSpPr>
            <p:spPr>
              <a:xfrm>
                <a:off x="12302786" y="4673985"/>
                <a:ext cx="21687" cy="23124"/>
              </a:xfrm>
              <a:custGeom>
                <a:avLst/>
                <a:gdLst/>
                <a:ahLst/>
                <a:cxnLst/>
                <a:rect l="l" t="t" r="r" b="b"/>
                <a:pathLst>
                  <a:path w="181" h="193" extrusionOk="0">
                    <a:moveTo>
                      <a:pt x="68" y="31"/>
                    </a:moveTo>
                    <a:cubicBezTo>
                      <a:pt x="55" y="39"/>
                      <a:pt x="44" y="46"/>
                      <a:pt x="32" y="53"/>
                    </a:cubicBezTo>
                    <a:cubicBezTo>
                      <a:pt x="1" y="73"/>
                      <a:pt x="1" y="119"/>
                      <a:pt x="32" y="139"/>
                    </a:cubicBezTo>
                    <a:cubicBezTo>
                      <a:pt x="44" y="147"/>
                      <a:pt x="55" y="153"/>
                      <a:pt x="68" y="162"/>
                    </a:cubicBezTo>
                    <a:cubicBezTo>
                      <a:pt x="117" y="192"/>
                      <a:pt x="181" y="152"/>
                      <a:pt x="181" y="95"/>
                    </a:cubicBezTo>
                    <a:cubicBezTo>
                      <a:pt x="181" y="39"/>
                      <a:pt x="117" y="0"/>
                      <a:pt x="68" y="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9" name="Google Shape;12029;p16"/>
              <p:cNvSpPr/>
              <p:nvPr/>
            </p:nvSpPr>
            <p:spPr>
              <a:xfrm>
                <a:off x="13264539" y="4551774"/>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0" name="Google Shape;12030;p16"/>
              <p:cNvSpPr/>
              <p:nvPr/>
            </p:nvSpPr>
            <p:spPr>
              <a:xfrm>
                <a:off x="13484999" y="4363664"/>
                <a:ext cx="31991" cy="24682"/>
              </a:xfrm>
              <a:custGeom>
                <a:avLst/>
                <a:gdLst/>
                <a:ahLst/>
                <a:cxnLst/>
                <a:rect l="l" t="t" r="r" b="b"/>
                <a:pathLst>
                  <a:path w="267" h="206" extrusionOk="0">
                    <a:moveTo>
                      <a:pt x="133" y="206"/>
                    </a:moveTo>
                    <a:cubicBezTo>
                      <a:pt x="265" y="206"/>
                      <a:pt x="267" y="0"/>
                      <a:pt x="133" y="0"/>
                    </a:cubicBezTo>
                    <a:cubicBezTo>
                      <a:pt x="1" y="0"/>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1" name="Google Shape;12031;p16"/>
              <p:cNvSpPr/>
              <p:nvPr/>
            </p:nvSpPr>
            <p:spPr>
              <a:xfrm>
                <a:off x="11099127" y="4827109"/>
                <a:ext cx="26719" cy="20608"/>
              </a:xfrm>
              <a:custGeom>
                <a:avLst/>
                <a:gdLst/>
                <a:ahLst/>
                <a:cxnLst/>
                <a:rect l="l" t="t" r="r" b="b"/>
                <a:pathLst>
                  <a:path w="223" h="172" extrusionOk="0">
                    <a:moveTo>
                      <a:pt x="111" y="171"/>
                    </a:moveTo>
                    <a:cubicBezTo>
                      <a:pt x="222" y="171"/>
                      <a:pt x="222" y="0"/>
                      <a:pt x="111" y="0"/>
                    </a:cubicBezTo>
                    <a:cubicBezTo>
                      <a:pt x="1"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2" name="Google Shape;12032;p16"/>
              <p:cNvSpPr/>
              <p:nvPr/>
            </p:nvSpPr>
            <p:spPr>
              <a:xfrm>
                <a:off x="11598515" y="4700824"/>
                <a:ext cx="20488" cy="15935"/>
              </a:xfrm>
              <a:custGeom>
                <a:avLst/>
                <a:gdLst/>
                <a:ahLst/>
                <a:cxnLst/>
                <a:rect l="l" t="t" r="r" b="b"/>
                <a:pathLst>
                  <a:path w="171" h="133" extrusionOk="0">
                    <a:moveTo>
                      <a:pt x="86" y="133"/>
                    </a:moveTo>
                    <a:cubicBezTo>
                      <a:pt x="170" y="133"/>
                      <a:pt x="170" y="1"/>
                      <a:pt x="86" y="1"/>
                    </a:cubicBezTo>
                    <a:cubicBezTo>
                      <a:pt x="1" y="2"/>
                      <a:pt x="0" y="133"/>
                      <a:pt x="86"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3" name="Google Shape;12033;p16"/>
              <p:cNvSpPr/>
              <p:nvPr/>
            </p:nvSpPr>
            <p:spPr>
              <a:xfrm>
                <a:off x="10449371" y="4621386"/>
                <a:ext cx="29594" cy="23244"/>
              </a:xfrm>
              <a:custGeom>
                <a:avLst/>
                <a:gdLst/>
                <a:ahLst/>
                <a:cxnLst/>
                <a:rect l="l" t="t" r="r" b="b"/>
                <a:pathLst>
                  <a:path w="247" h="194" extrusionOk="0">
                    <a:moveTo>
                      <a:pt x="122" y="193"/>
                    </a:moveTo>
                    <a:cubicBezTo>
                      <a:pt x="246" y="193"/>
                      <a:pt x="247" y="2"/>
                      <a:pt x="122" y="2"/>
                    </a:cubicBezTo>
                    <a:cubicBezTo>
                      <a:pt x="0" y="0"/>
                      <a:pt x="0" y="193"/>
                      <a:pt x="122"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4" name="Google Shape;12034;p16"/>
              <p:cNvSpPr/>
              <p:nvPr/>
            </p:nvSpPr>
            <p:spPr>
              <a:xfrm>
                <a:off x="10319132" y="4577893"/>
                <a:ext cx="21447" cy="16534"/>
              </a:xfrm>
              <a:custGeom>
                <a:avLst/>
                <a:gdLst/>
                <a:ahLst/>
                <a:cxnLst/>
                <a:rect l="l" t="t" r="r" b="b"/>
                <a:pathLst>
                  <a:path w="179" h="138" extrusionOk="0">
                    <a:moveTo>
                      <a:pt x="89" y="138"/>
                    </a:moveTo>
                    <a:cubicBezTo>
                      <a:pt x="178" y="138"/>
                      <a:pt x="178" y="1"/>
                      <a:pt x="89" y="1"/>
                    </a:cubicBezTo>
                    <a:cubicBezTo>
                      <a:pt x="1" y="1"/>
                      <a:pt x="1" y="138"/>
                      <a:pt x="89" y="1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5" name="Google Shape;12035;p16"/>
              <p:cNvSpPr/>
              <p:nvPr/>
            </p:nvSpPr>
            <p:spPr>
              <a:xfrm>
                <a:off x="10221244" y="4486954"/>
                <a:ext cx="30193" cy="23364"/>
              </a:xfrm>
              <a:custGeom>
                <a:avLst/>
                <a:gdLst/>
                <a:ahLst/>
                <a:cxnLst/>
                <a:rect l="l" t="t" r="r" b="b"/>
                <a:pathLst>
                  <a:path w="252" h="195" extrusionOk="0">
                    <a:moveTo>
                      <a:pt x="126" y="194"/>
                    </a:moveTo>
                    <a:cubicBezTo>
                      <a:pt x="252" y="194"/>
                      <a:pt x="252" y="0"/>
                      <a:pt x="126" y="0"/>
                    </a:cubicBezTo>
                    <a:cubicBezTo>
                      <a:pt x="1" y="0"/>
                      <a:pt x="1"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6" name="Google Shape;12036;p16"/>
              <p:cNvSpPr/>
              <p:nvPr/>
            </p:nvSpPr>
            <p:spPr>
              <a:xfrm>
                <a:off x="10377961" y="4269849"/>
                <a:ext cx="52239" cy="53437"/>
              </a:xfrm>
              <a:custGeom>
                <a:avLst/>
                <a:gdLst/>
                <a:ahLst/>
                <a:cxnLst/>
                <a:rect l="l" t="t" r="r" b="b"/>
                <a:pathLst>
                  <a:path w="436" h="446" extrusionOk="0">
                    <a:moveTo>
                      <a:pt x="334" y="29"/>
                    </a:moveTo>
                    <a:cubicBezTo>
                      <a:pt x="300" y="13"/>
                      <a:pt x="270" y="1"/>
                      <a:pt x="231" y="1"/>
                    </a:cubicBezTo>
                    <a:cubicBezTo>
                      <a:pt x="196" y="1"/>
                      <a:pt x="165" y="12"/>
                      <a:pt x="135" y="28"/>
                    </a:cubicBezTo>
                    <a:cubicBezTo>
                      <a:pt x="35" y="80"/>
                      <a:pt x="0" y="212"/>
                      <a:pt x="57" y="308"/>
                    </a:cubicBezTo>
                    <a:cubicBezTo>
                      <a:pt x="120" y="417"/>
                      <a:pt x="286" y="446"/>
                      <a:pt x="376" y="349"/>
                    </a:cubicBezTo>
                    <a:cubicBezTo>
                      <a:pt x="413" y="309"/>
                      <a:pt x="436" y="260"/>
                      <a:pt x="436" y="204"/>
                    </a:cubicBezTo>
                    <a:cubicBezTo>
                      <a:pt x="434" y="139"/>
                      <a:pt x="397" y="57"/>
                      <a:pt x="33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7" name="Google Shape;12037;p16"/>
              <p:cNvSpPr/>
              <p:nvPr/>
            </p:nvSpPr>
            <p:spPr>
              <a:xfrm>
                <a:off x="10689240" y="4367378"/>
                <a:ext cx="52120" cy="40617"/>
              </a:xfrm>
              <a:custGeom>
                <a:avLst/>
                <a:gdLst/>
                <a:ahLst/>
                <a:cxnLst/>
                <a:rect l="l" t="t" r="r" b="b"/>
                <a:pathLst>
                  <a:path w="435" h="339" extrusionOk="0">
                    <a:moveTo>
                      <a:pt x="217" y="338"/>
                    </a:moveTo>
                    <a:cubicBezTo>
                      <a:pt x="434" y="338"/>
                      <a:pt x="434" y="1"/>
                      <a:pt x="217" y="1"/>
                    </a:cubicBezTo>
                    <a:cubicBezTo>
                      <a:pt x="1" y="1"/>
                      <a:pt x="1" y="338"/>
                      <a:pt x="217"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8" name="Google Shape;12038;p16"/>
              <p:cNvSpPr/>
              <p:nvPr/>
            </p:nvSpPr>
            <p:spPr>
              <a:xfrm>
                <a:off x="11886070" y="5139946"/>
                <a:ext cx="17733" cy="13779"/>
              </a:xfrm>
              <a:custGeom>
                <a:avLst/>
                <a:gdLst/>
                <a:ahLst/>
                <a:cxnLst/>
                <a:rect l="l" t="t" r="r" b="b"/>
                <a:pathLst>
                  <a:path w="148" h="115" extrusionOk="0">
                    <a:moveTo>
                      <a:pt x="73" y="114"/>
                    </a:moveTo>
                    <a:cubicBezTo>
                      <a:pt x="147" y="114"/>
                      <a:pt x="147" y="0"/>
                      <a:pt x="73" y="0"/>
                    </a:cubicBezTo>
                    <a:cubicBezTo>
                      <a:pt x="1" y="1"/>
                      <a:pt x="1" y="114"/>
                      <a:pt x="73"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9" name="Google Shape;12039;p16"/>
              <p:cNvSpPr/>
              <p:nvPr/>
            </p:nvSpPr>
            <p:spPr>
              <a:xfrm>
                <a:off x="12052014" y="4897680"/>
                <a:ext cx="24682" cy="19530"/>
              </a:xfrm>
              <a:custGeom>
                <a:avLst/>
                <a:gdLst/>
                <a:ahLst/>
                <a:cxnLst/>
                <a:rect l="l" t="t" r="r" b="b"/>
                <a:pathLst>
                  <a:path w="206" h="163" extrusionOk="0">
                    <a:moveTo>
                      <a:pt x="103" y="162"/>
                    </a:moveTo>
                    <a:cubicBezTo>
                      <a:pt x="206" y="162"/>
                      <a:pt x="206" y="3"/>
                      <a:pt x="103" y="3"/>
                    </a:cubicBezTo>
                    <a:cubicBezTo>
                      <a:pt x="0" y="1"/>
                      <a:pt x="0" y="162"/>
                      <a:pt x="103"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0" name="Google Shape;12040;p16"/>
              <p:cNvSpPr/>
              <p:nvPr/>
            </p:nvSpPr>
            <p:spPr>
              <a:xfrm>
                <a:off x="11889066" y="4822436"/>
                <a:ext cx="46249" cy="48166"/>
              </a:xfrm>
              <a:custGeom>
                <a:avLst/>
                <a:gdLst/>
                <a:ahLst/>
                <a:cxnLst/>
                <a:rect l="l" t="t" r="r" b="b"/>
                <a:pathLst>
                  <a:path w="386" h="402" extrusionOk="0">
                    <a:moveTo>
                      <a:pt x="331" y="301"/>
                    </a:moveTo>
                    <a:lnTo>
                      <a:pt x="323" y="312"/>
                    </a:lnTo>
                    <a:cubicBezTo>
                      <a:pt x="380" y="268"/>
                      <a:pt x="386" y="176"/>
                      <a:pt x="359" y="115"/>
                    </a:cubicBezTo>
                    <a:cubicBezTo>
                      <a:pt x="333" y="52"/>
                      <a:pt x="266" y="0"/>
                      <a:pt x="195" y="5"/>
                    </a:cubicBezTo>
                    <a:cubicBezTo>
                      <a:pt x="132" y="8"/>
                      <a:pt x="71" y="39"/>
                      <a:pt x="38" y="94"/>
                    </a:cubicBezTo>
                    <a:cubicBezTo>
                      <a:pt x="1" y="156"/>
                      <a:pt x="4" y="264"/>
                      <a:pt x="65" y="312"/>
                    </a:cubicBezTo>
                    <a:lnTo>
                      <a:pt x="58" y="301"/>
                    </a:lnTo>
                    <a:cubicBezTo>
                      <a:pt x="132" y="401"/>
                      <a:pt x="259" y="401"/>
                      <a:pt x="331" y="3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1" name="Google Shape;12041;p16"/>
              <p:cNvSpPr/>
              <p:nvPr/>
            </p:nvSpPr>
            <p:spPr>
              <a:xfrm>
                <a:off x="11794532" y="5017615"/>
                <a:ext cx="56912" cy="60507"/>
              </a:xfrm>
              <a:custGeom>
                <a:avLst/>
                <a:gdLst/>
                <a:ahLst/>
                <a:cxnLst/>
                <a:rect l="l" t="t" r="r" b="b"/>
                <a:pathLst>
                  <a:path w="475" h="505" extrusionOk="0">
                    <a:moveTo>
                      <a:pt x="447" y="246"/>
                    </a:moveTo>
                    <a:cubicBezTo>
                      <a:pt x="411" y="120"/>
                      <a:pt x="283" y="1"/>
                      <a:pt x="146" y="59"/>
                    </a:cubicBezTo>
                    <a:cubicBezTo>
                      <a:pt x="14" y="114"/>
                      <a:pt x="0" y="296"/>
                      <a:pt x="79" y="401"/>
                    </a:cubicBezTo>
                    <a:cubicBezTo>
                      <a:pt x="111" y="444"/>
                      <a:pt x="146" y="481"/>
                      <a:pt x="199" y="494"/>
                    </a:cubicBezTo>
                    <a:cubicBezTo>
                      <a:pt x="245" y="505"/>
                      <a:pt x="288" y="502"/>
                      <a:pt x="330" y="484"/>
                    </a:cubicBezTo>
                    <a:cubicBezTo>
                      <a:pt x="422" y="446"/>
                      <a:pt x="475" y="343"/>
                      <a:pt x="447"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2" name="Google Shape;12042;p16"/>
              <p:cNvSpPr/>
              <p:nvPr/>
            </p:nvSpPr>
            <p:spPr>
              <a:xfrm>
                <a:off x="11590128" y="4912537"/>
                <a:ext cx="49004" cy="48046"/>
              </a:xfrm>
              <a:custGeom>
                <a:avLst/>
                <a:gdLst/>
                <a:ahLst/>
                <a:cxnLst/>
                <a:rect l="l" t="t" r="r" b="b"/>
                <a:pathLst>
                  <a:path w="409" h="401" extrusionOk="0">
                    <a:moveTo>
                      <a:pt x="204" y="401"/>
                    </a:moveTo>
                    <a:cubicBezTo>
                      <a:pt x="309" y="401"/>
                      <a:pt x="409" y="308"/>
                      <a:pt x="405" y="201"/>
                    </a:cubicBezTo>
                    <a:cubicBezTo>
                      <a:pt x="399" y="92"/>
                      <a:pt x="317" y="0"/>
                      <a:pt x="204" y="0"/>
                    </a:cubicBezTo>
                    <a:cubicBezTo>
                      <a:pt x="101" y="0"/>
                      <a:pt x="1" y="92"/>
                      <a:pt x="5" y="201"/>
                    </a:cubicBezTo>
                    <a:cubicBezTo>
                      <a:pt x="10" y="310"/>
                      <a:pt x="93" y="401"/>
                      <a:pt x="204"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3" name="Google Shape;12043;p16"/>
              <p:cNvSpPr/>
              <p:nvPr/>
            </p:nvSpPr>
            <p:spPr>
              <a:xfrm>
                <a:off x="11754274" y="4751386"/>
                <a:ext cx="59428" cy="52719"/>
              </a:xfrm>
              <a:custGeom>
                <a:avLst/>
                <a:gdLst/>
                <a:ahLst/>
                <a:cxnLst/>
                <a:rect l="l" t="t" r="r" b="b"/>
                <a:pathLst>
                  <a:path w="496" h="440" extrusionOk="0">
                    <a:moveTo>
                      <a:pt x="449" y="175"/>
                    </a:moveTo>
                    <a:cubicBezTo>
                      <a:pt x="446" y="166"/>
                      <a:pt x="443" y="160"/>
                      <a:pt x="440" y="151"/>
                    </a:cubicBezTo>
                    <a:cubicBezTo>
                      <a:pt x="412" y="71"/>
                      <a:pt x="340" y="1"/>
                      <a:pt x="249" y="6"/>
                    </a:cubicBezTo>
                    <a:cubicBezTo>
                      <a:pt x="155" y="9"/>
                      <a:pt x="87" y="66"/>
                      <a:pt x="56" y="151"/>
                    </a:cubicBezTo>
                    <a:cubicBezTo>
                      <a:pt x="53" y="160"/>
                      <a:pt x="50" y="166"/>
                      <a:pt x="48" y="175"/>
                    </a:cubicBezTo>
                    <a:cubicBezTo>
                      <a:pt x="1" y="303"/>
                      <a:pt x="122" y="438"/>
                      <a:pt x="250" y="438"/>
                    </a:cubicBezTo>
                    <a:cubicBezTo>
                      <a:pt x="375" y="439"/>
                      <a:pt x="495" y="303"/>
                      <a:pt x="449"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4" name="Google Shape;12044;p16"/>
              <p:cNvSpPr/>
              <p:nvPr/>
            </p:nvSpPr>
            <p:spPr>
              <a:xfrm>
                <a:off x="10218009" y="4066523"/>
                <a:ext cx="60147" cy="46728"/>
              </a:xfrm>
              <a:custGeom>
                <a:avLst/>
                <a:gdLst/>
                <a:ahLst/>
                <a:cxnLst/>
                <a:rect l="l" t="t" r="r" b="b"/>
                <a:pathLst>
                  <a:path w="502" h="390" extrusionOk="0">
                    <a:moveTo>
                      <a:pt x="250" y="390"/>
                    </a:moveTo>
                    <a:cubicBezTo>
                      <a:pt x="501" y="390"/>
                      <a:pt x="501" y="1"/>
                      <a:pt x="250" y="1"/>
                    </a:cubicBezTo>
                    <a:cubicBezTo>
                      <a:pt x="1" y="1"/>
                      <a:pt x="0" y="390"/>
                      <a:pt x="250"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5" name="Google Shape;12045;p16"/>
              <p:cNvSpPr/>
              <p:nvPr/>
            </p:nvSpPr>
            <p:spPr>
              <a:xfrm>
                <a:off x="10267492" y="3964919"/>
                <a:ext cx="43014" cy="48525"/>
              </a:xfrm>
              <a:custGeom>
                <a:avLst/>
                <a:gdLst/>
                <a:ahLst/>
                <a:cxnLst/>
                <a:rect l="l" t="t" r="r" b="b"/>
                <a:pathLst>
                  <a:path w="359" h="405" extrusionOk="0">
                    <a:moveTo>
                      <a:pt x="321" y="296"/>
                    </a:moveTo>
                    <a:cubicBezTo>
                      <a:pt x="332" y="273"/>
                      <a:pt x="345" y="249"/>
                      <a:pt x="349" y="223"/>
                    </a:cubicBezTo>
                    <a:cubicBezTo>
                      <a:pt x="358" y="162"/>
                      <a:pt x="353" y="99"/>
                      <a:pt x="304" y="53"/>
                    </a:cubicBezTo>
                    <a:cubicBezTo>
                      <a:pt x="269" y="21"/>
                      <a:pt x="227" y="1"/>
                      <a:pt x="180" y="1"/>
                    </a:cubicBezTo>
                    <a:cubicBezTo>
                      <a:pt x="136" y="1"/>
                      <a:pt x="88" y="21"/>
                      <a:pt x="56" y="53"/>
                    </a:cubicBezTo>
                    <a:cubicBezTo>
                      <a:pt x="7" y="101"/>
                      <a:pt x="1" y="159"/>
                      <a:pt x="11" y="223"/>
                    </a:cubicBezTo>
                    <a:cubicBezTo>
                      <a:pt x="15" y="250"/>
                      <a:pt x="28" y="273"/>
                      <a:pt x="39" y="296"/>
                    </a:cubicBezTo>
                    <a:cubicBezTo>
                      <a:pt x="83" y="405"/>
                      <a:pt x="275" y="405"/>
                      <a:pt x="321" y="2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6" name="Google Shape;12046;p16"/>
              <p:cNvSpPr/>
              <p:nvPr/>
            </p:nvSpPr>
            <p:spPr>
              <a:xfrm>
                <a:off x="10384072" y="3992597"/>
                <a:ext cx="54995" cy="42654"/>
              </a:xfrm>
              <a:custGeom>
                <a:avLst/>
                <a:gdLst/>
                <a:ahLst/>
                <a:cxnLst/>
                <a:rect l="l" t="t" r="r" b="b"/>
                <a:pathLst>
                  <a:path w="459" h="356" extrusionOk="0">
                    <a:moveTo>
                      <a:pt x="230" y="355"/>
                    </a:moveTo>
                    <a:cubicBezTo>
                      <a:pt x="459" y="355"/>
                      <a:pt x="459" y="1"/>
                      <a:pt x="230" y="1"/>
                    </a:cubicBezTo>
                    <a:cubicBezTo>
                      <a:pt x="2" y="1"/>
                      <a:pt x="1" y="355"/>
                      <a:pt x="230" y="3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7" name="Google Shape;12047;p16"/>
              <p:cNvSpPr/>
              <p:nvPr/>
            </p:nvSpPr>
            <p:spPr>
              <a:xfrm>
                <a:off x="10266773" y="4142605"/>
                <a:ext cx="44332" cy="34507"/>
              </a:xfrm>
              <a:custGeom>
                <a:avLst/>
                <a:gdLst/>
                <a:ahLst/>
                <a:cxnLst/>
                <a:rect l="l" t="t" r="r" b="b"/>
                <a:pathLst>
                  <a:path w="370" h="288" extrusionOk="0">
                    <a:moveTo>
                      <a:pt x="185" y="288"/>
                    </a:moveTo>
                    <a:cubicBezTo>
                      <a:pt x="368" y="288"/>
                      <a:pt x="369" y="1"/>
                      <a:pt x="185" y="1"/>
                    </a:cubicBezTo>
                    <a:cubicBezTo>
                      <a:pt x="1" y="3"/>
                      <a:pt x="0" y="288"/>
                      <a:pt x="185" y="2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8" name="Google Shape;12048;p16"/>
              <p:cNvSpPr/>
              <p:nvPr/>
            </p:nvSpPr>
            <p:spPr>
              <a:xfrm>
                <a:off x="12416131" y="6305028"/>
                <a:ext cx="46848" cy="43493"/>
              </a:xfrm>
              <a:custGeom>
                <a:avLst/>
                <a:gdLst/>
                <a:ahLst/>
                <a:cxnLst/>
                <a:rect l="l" t="t" r="r" b="b"/>
                <a:pathLst>
                  <a:path w="391" h="363" extrusionOk="0">
                    <a:moveTo>
                      <a:pt x="136" y="353"/>
                    </a:moveTo>
                    <a:cubicBezTo>
                      <a:pt x="159" y="356"/>
                      <a:pt x="183" y="362"/>
                      <a:pt x="206" y="362"/>
                    </a:cubicBezTo>
                    <a:cubicBezTo>
                      <a:pt x="301" y="360"/>
                      <a:pt x="391" y="279"/>
                      <a:pt x="388" y="181"/>
                    </a:cubicBezTo>
                    <a:cubicBezTo>
                      <a:pt x="383" y="83"/>
                      <a:pt x="308" y="2"/>
                      <a:pt x="206" y="1"/>
                    </a:cubicBezTo>
                    <a:cubicBezTo>
                      <a:pt x="183" y="1"/>
                      <a:pt x="158" y="5"/>
                      <a:pt x="136" y="10"/>
                    </a:cubicBezTo>
                    <a:cubicBezTo>
                      <a:pt x="62" y="25"/>
                      <a:pt x="1" y="109"/>
                      <a:pt x="5" y="183"/>
                    </a:cubicBezTo>
                    <a:cubicBezTo>
                      <a:pt x="8" y="254"/>
                      <a:pt x="58" y="337"/>
                      <a:pt x="136" y="35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9" name="Google Shape;12049;p16"/>
              <p:cNvSpPr/>
              <p:nvPr/>
            </p:nvSpPr>
            <p:spPr>
              <a:xfrm>
                <a:off x="12345800" y="6404115"/>
                <a:ext cx="56193" cy="43613"/>
              </a:xfrm>
              <a:custGeom>
                <a:avLst/>
                <a:gdLst/>
                <a:ahLst/>
                <a:cxnLst/>
                <a:rect l="l" t="t" r="r" b="b"/>
                <a:pathLst>
                  <a:path w="469" h="364" extrusionOk="0">
                    <a:moveTo>
                      <a:pt x="234" y="363"/>
                    </a:moveTo>
                    <a:cubicBezTo>
                      <a:pt x="468" y="363"/>
                      <a:pt x="468" y="0"/>
                      <a:pt x="234" y="0"/>
                    </a:cubicBezTo>
                    <a:cubicBezTo>
                      <a:pt x="0" y="0"/>
                      <a:pt x="0" y="363"/>
                      <a:pt x="234"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0" name="Google Shape;12050;p16"/>
              <p:cNvSpPr/>
              <p:nvPr/>
            </p:nvSpPr>
            <p:spPr>
              <a:xfrm>
                <a:off x="12240962" y="6316650"/>
                <a:ext cx="55474" cy="43014"/>
              </a:xfrm>
              <a:custGeom>
                <a:avLst/>
                <a:gdLst/>
                <a:ahLst/>
                <a:cxnLst/>
                <a:rect l="l" t="t" r="r" b="b"/>
                <a:pathLst>
                  <a:path w="463" h="359" extrusionOk="0">
                    <a:moveTo>
                      <a:pt x="232" y="358"/>
                    </a:moveTo>
                    <a:cubicBezTo>
                      <a:pt x="461" y="358"/>
                      <a:pt x="463" y="1"/>
                      <a:pt x="232" y="1"/>
                    </a:cubicBezTo>
                    <a:cubicBezTo>
                      <a:pt x="2" y="3"/>
                      <a:pt x="1" y="358"/>
                      <a:pt x="232" y="3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1" name="Google Shape;12051;p16"/>
              <p:cNvSpPr/>
              <p:nvPr/>
            </p:nvSpPr>
            <p:spPr>
              <a:xfrm>
                <a:off x="12154216" y="6434069"/>
                <a:ext cx="53797" cy="42055"/>
              </a:xfrm>
              <a:custGeom>
                <a:avLst/>
                <a:gdLst/>
                <a:ahLst/>
                <a:cxnLst/>
                <a:rect l="l" t="t" r="r" b="b"/>
                <a:pathLst>
                  <a:path w="449" h="351" extrusionOk="0">
                    <a:moveTo>
                      <a:pt x="224" y="350"/>
                    </a:moveTo>
                    <a:cubicBezTo>
                      <a:pt x="449" y="350"/>
                      <a:pt x="449" y="2"/>
                      <a:pt x="224" y="2"/>
                    </a:cubicBezTo>
                    <a:cubicBezTo>
                      <a:pt x="0" y="0"/>
                      <a:pt x="0" y="350"/>
                      <a:pt x="224" y="3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2" name="Google Shape;12052;p16"/>
              <p:cNvSpPr/>
              <p:nvPr/>
            </p:nvSpPr>
            <p:spPr>
              <a:xfrm>
                <a:off x="12337053" y="6571137"/>
                <a:ext cx="61944" cy="48166"/>
              </a:xfrm>
              <a:custGeom>
                <a:avLst/>
                <a:gdLst/>
                <a:ahLst/>
                <a:cxnLst/>
                <a:rect l="l" t="t" r="r" b="b"/>
                <a:pathLst>
                  <a:path w="517" h="402" extrusionOk="0">
                    <a:moveTo>
                      <a:pt x="259" y="401"/>
                    </a:moveTo>
                    <a:cubicBezTo>
                      <a:pt x="516" y="401"/>
                      <a:pt x="516" y="3"/>
                      <a:pt x="259" y="3"/>
                    </a:cubicBezTo>
                    <a:cubicBezTo>
                      <a:pt x="0" y="1"/>
                      <a:pt x="0" y="401"/>
                      <a:pt x="259"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3" name="Google Shape;12053;p16"/>
              <p:cNvSpPr/>
              <p:nvPr/>
            </p:nvSpPr>
            <p:spPr>
              <a:xfrm>
                <a:off x="12319800" y="6304788"/>
                <a:ext cx="26239" cy="20369"/>
              </a:xfrm>
              <a:custGeom>
                <a:avLst/>
                <a:gdLst/>
                <a:ahLst/>
                <a:cxnLst/>
                <a:rect l="l" t="t" r="r" b="b"/>
                <a:pathLst>
                  <a:path w="219" h="170" extrusionOk="0">
                    <a:moveTo>
                      <a:pt x="111" y="169"/>
                    </a:moveTo>
                    <a:cubicBezTo>
                      <a:pt x="218" y="169"/>
                      <a:pt x="218" y="1"/>
                      <a:pt x="111" y="1"/>
                    </a:cubicBezTo>
                    <a:cubicBezTo>
                      <a:pt x="1" y="1"/>
                      <a:pt x="1" y="169"/>
                      <a:pt x="111"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4" name="Google Shape;12054;p16"/>
              <p:cNvSpPr/>
              <p:nvPr/>
            </p:nvSpPr>
            <p:spPr>
              <a:xfrm>
                <a:off x="12341486" y="6204144"/>
                <a:ext cx="29834" cy="23004"/>
              </a:xfrm>
              <a:custGeom>
                <a:avLst/>
                <a:gdLst/>
                <a:ahLst/>
                <a:cxnLst/>
                <a:rect l="l" t="t" r="r" b="b"/>
                <a:pathLst>
                  <a:path w="249" h="192" extrusionOk="0">
                    <a:moveTo>
                      <a:pt x="125" y="192"/>
                    </a:moveTo>
                    <a:cubicBezTo>
                      <a:pt x="247" y="192"/>
                      <a:pt x="248" y="0"/>
                      <a:pt x="125" y="0"/>
                    </a:cubicBezTo>
                    <a:cubicBezTo>
                      <a:pt x="0" y="0"/>
                      <a:pt x="0"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5" name="Google Shape;12055;p16"/>
              <p:cNvSpPr/>
              <p:nvPr/>
            </p:nvSpPr>
            <p:spPr>
              <a:xfrm>
                <a:off x="12490057" y="6220439"/>
                <a:ext cx="47926" cy="37143"/>
              </a:xfrm>
              <a:custGeom>
                <a:avLst/>
                <a:gdLst/>
                <a:ahLst/>
                <a:cxnLst/>
                <a:rect l="l" t="t" r="r" b="b"/>
                <a:pathLst>
                  <a:path w="400" h="310" extrusionOk="0">
                    <a:moveTo>
                      <a:pt x="200" y="309"/>
                    </a:moveTo>
                    <a:cubicBezTo>
                      <a:pt x="399" y="309"/>
                      <a:pt x="399" y="0"/>
                      <a:pt x="200" y="0"/>
                    </a:cubicBezTo>
                    <a:cubicBezTo>
                      <a:pt x="0" y="0"/>
                      <a:pt x="0" y="309"/>
                      <a:pt x="200"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6" name="Google Shape;12056;p16"/>
              <p:cNvSpPr/>
              <p:nvPr/>
            </p:nvSpPr>
            <p:spPr>
              <a:xfrm>
                <a:off x="12518932" y="6300595"/>
                <a:ext cx="36783" cy="28636"/>
              </a:xfrm>
              <a:custGeom>
                <a:avLst/>
                <a:gdLst/>
                <a:ahLst/>
                <a:cxnLst/>
                <a:rect l="l" t="t" r="r" b="b"/>
                <a:pathLst>
                  <a:path w="307" h="239" extrusionOk="0">
                    <a:moveTo>
                      <a:pt x="154" y="238"/>
                    </a:moveTo>
                    <a:cubicBezTo>
                      <a:pt x="307" y="238"/>
                      <a:pt x="307" y="1"/>
                      <a:pt x="154" y="1"/>
                    </a:cubicBezTo>
                    <a:cubicBezTo>
                      <a:pt x="1" y="1"/>
                      <a:pt x="1" y="238"/>
                      <a:pt x="154"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7" name="Google Shape;12057;p16"/>
              <p:cNvSpPr/>
              <p:nvPr/>
            </p:nvSpPr>
            <p:spPr>
              <a:xfrm>
                <a:off x="12050097" y="6538787"/>
                <a:ext cx="40138" cy="31272"/>
              </a:xfrm>
              <a:custGeom>
                <a:avLst/>
                <a:gdLst/>
                <a:ahLst/>
                <a:cxnLst/>
                <a:rect l="l" t="t" r="r" b="b"/>
                <a:pathLst>
                  <a:path w="335" h="261" extrusionOk="0">
                    <a:moveTo>
                      <a:pt x="168" y="260"/>
                    </a:moveTo>
                    <a:cubicBezTo>
                      <a:pt x="335" y="260"/>
                      <a:pt x="335" y="1"/>
                      <a:pt x="168" y="1"/>
                    </a:cubicBezTo>
                    <a:cubicBezTo>
                      <a:pt x="0" y="1"/>
                      <a:pt x="0"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8" name="Google Shape;12058;p16"/>
              <p:cNvSpPr/>
              <p:nvPr/>
            </p:nvSpPr>
            <p:spPr>
              <a:xfrm>
                <a:off x="12291523" y="6379673"/>
                <a:ext cx="24203" cy="30313"/>
              </a:xfrm>
              <a:custGeom>
                <a:avLst/>
                <a:gdLst/>
                <a:ahLst/>
                <a:cxnLst/>
                <a:rect l="l" t="t" r="r" b="b"/>
                <a:pathLst>
                  <a:path w="202" h="253" extrusionOk="0">
                    <a:moveTo>
                      <a:pt x="10" y="94"/>
                    </a:moveTo>
                    <a:cubicBezTo>
                      <a:pt x="9" y="105"/>
                      <a:pt x="7" y="117"/>
                      <a:pt x="6" y="131"/>
                    </a:cubicBezTo>
                    <a:cubicBezTo>
                      <a:pt x="1" y="253"/>
                      <a:pt x="201" y="253"/>
                      <a:pt x="196" y="131"/>
                    </a:cubicBezTo>
                    <a:cubicBezTo>
                      <a:pt x="196" y="119"/>
                      <a:pt x="194" y="106"/>
                      <a:pt x="192" y="94"/>
                    </a:cubicBezTo>
                    <a:cubicBezTo>
                      <a:pt x="186" y="45"/>
                      <a:pt x="154" y="3"/>
                      <a:pt x="101" y="3"/>
                    </a:cubicBezTo>
                    <a:cubicBezTo>
                      <a:pt x="48" y="1"/>
                      <a:pt x="17" y="43"/>
                      <a:pt x="10" y="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9" name="Google Shape;12059;p16"/>
              <p:cNvSpPr/>
              <p:nvPr/>
            </p:nvSpPr>
            <p:spPr>
              <a:xfrm>
                <a:off x="12328906" y="6495294"/>
                <a:ext cx="31511" cy="24562"/>
              </a:xfrm>
              <a:custGeom>
                <a:avLst/>
                <a:gdLst/>
                <a:ahLst/>
                <a:cxnLst/>
                <a:rect l="l" t="t" r="r" b="b"/>
                <a:pathLst>
                  <a:path w="263" h="205" extrusionOk="0">
                    <a:moveTo>
                      <a:pt x="132" y="204"/>
                    </a:moveTo>
                    <a:cubicBezTo>
                      <a:pt x="262" y="204"/>
                      <a:pt x="262" y="1"/>
                      <a:pt x="132" y="1"/>
                    </a:cubicBezTo>
                    <a:cubicBezTo>
                      <a:pt x="1" y="1"/>
                      <a:pt x="1" y="204"/>
                      <a:pt x="132"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0" name="Google Shape;12060;p16"/>
              <p:cNvSpPr/>
              <p:nvPr/>
            </p:nvSpPr>
            <p:spPr>
              <a:xfrm>
                <a:off x="12261210" y="6573294"/>
                <a:ext cx="26719" cy="20608"/>
              </a:xfrm>
              <a:custGeom>
                <a:avLst/>
                <a:gdLst/>
                <a:ahLst/>
                <a:cxnLst/>
                <a:rect l="l" t="t" r="r" b="b"/>
                <a:pathLst>
                  <a:path w="223" h="172" extrusionOk="0">
                    <a:moveTo>
                      <a:pt x="111" y="171"/>
                    </a:moveTo>
                    <a:cubicBezTo>
                      <a:pt x="222" y="171"/>
                      <a:pt x="222" y="1"/>
                      <a:pt x="111" y="1"/>
                    </a:cubicBezTo>
                    <a:cubicBezTo>
                      <a:pt x="1" y="1"/>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1" name="Google Shape;12061;p16"/>
              <p:cNvSpPr/>
              <p:nvPr/>
            </p:nvSpPr>
            <p:spPr>
              <a:xfrm>
                <a:off x="12270196" y="6670464"/>
                <a:ext cx="32110" cy="24802"/>
              </a:xfrm>
              <a:custGeom>
                <a:avLst/>
                <a:gdLst/>
                <a:ahLst/>
                <a:cxnLst/>
                <a:rect l="l" t="t" r="r" b="b"/>
                <a:pathLst>
                  <a:path w="268" h="207" extrusionOk="0">
                    <a:moveTo>
                      <a:pt x="134" y="206"/>
                    </a:moveTo>
                    <a:cubicBezTo>
                      <a:pt x="266" y="206"/>
                      <a:pt x="267" y="0"/>
                      <a:pt x="134" y="0"/>
                    </a:cubicBezTo>
                    <a:cubicBezTo>
                      <a:pt x="3" y="2"/>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2" name="Google Shape;12062;p16"/>
              <p:cNvSpPr/>
              <p:nvPr/>
            </p:nvSpPr>
            <p:spPr>
              <a:xfrm>
                <a:off x="12244197" y="6754574"/>
                <a:ext cx="25760" cy="20009"/>
              </a:xfrm>
              <a:custGeom>
                <a:avLst/>
                <a:gdLst/>
                <a:ahLst/>
                <a:cxnLst/>
                <a:rect l="l" t="t" r="r" b="b"/>
                <a:pathLst>
                  <a:path w="215" h="167" extrusionOk="0">
                    <a:moveTo>
                      <a:pt x="107" y="166"/>
                    </a:moveTo>
                    <a:cubicBezTo>
                      <a:pt x="214" y="166"/>
                      <a:pt x="214" y="1"/>
                      <a:pt x="107" y="1"/>
                    </a:cubicBezTo>
                    <a:cubicBezTo>
                      <a:pt x="0" y="1"/>
                      <a:pt x="0"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3" name="Google Shape;12063;p16"/>
              <p:cNvSpPr/>
              <p:nvPr/>
            </p:nvSpPr>
            <p:spPr>
              <a:xfrm>
                <a:off x="12165239" y="6523331"/>
                <a:ext cx="23004" cy="26958"/>
              </a:xfrm>
              <a:custGeom>
                <a:avLst/>
                <a:gdLst/>
                <a:ahLst/>
                <a:cxnLst/>
                <a:rect l="l" t="t" r="r" b="b"/>
                <a:pathLst>
                  <a:path w="192" h="225" extrusionOk="0">
                    <a:moveTo>
                      <a:pt x="126" y="183"/>
                    </a:moveTo>
                    <a:cubicBezTo>
                      <a:pt x="136" y="174"/>
                      <a:pt x="148" y="167"/>
                      <a:pt x="158" y="157"/>
                    </a:cubicBezTo>
                    <a:cubicBezTo>
                      <a:pt x="191" y="131"/>
                      <a:pt x="191" y="92"/>
                      <a:pt x="158" y="66"/>
                    </a:cubicBezTo>
                    <a:cubicBezTo>
                      <a:pt x="148" y="57"/>
                      <a:pt x="136" y="49"/>
                      <a:pt x="126" y="40"/>
                    </a:cubicBezTo>
                    <a:cubicBezTo>
                      <a:pt x="74" y="1"/>
                      <a:pt x="0" y="55"/>
                      <a:pt x="0" y="112"/>
                    </a:cubicBezTo>
                    <a:cubicBezTo>
                      <a:pt x="1" y="169"/>
                      <a:pt x="74" y="225"/>
                      <a:pt x="12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4" name="Google Shape;12064;p16"/>
              <p:cNvSpPr/>
              <p:nvPr/>
            </p:nvSpPr>
            <p:spPr>
              <a:xfrm>
                <a:off x="12225625" y="6356549"/>
                <a:ext cx="27917" cy="21806"/>
              </a:xfrm>
              <a:custGeom>
                <a:avLst/>
                <a:gdLst/>
                <a:ahLst/>
                <a:cxnLst/>
                <a:rect l="l" t="t" r="r" b="b"/>
                <a:pathLst>
                  <a:path w="233" h="182" extrusionOk="0">
                    <a:moveTo>
                      <a:pt x="116" y="181"/>
                    </a:moveTo>
                    <a:cubicBezTo>
                      <a:pt x="232" y="181"/>
                      <a:pt x="232" y="1"/>
                      <a:pt x="116" y="1"/>
                    </a:cubicBezTo>
                    <a:cubicBezTo>
                      <a:pt x="0" y="2"/>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5" name="Google Shape;12065;p16"/>
              <p:cNvSpPr/>
              <p:nvPr/>
            </p:nvSpPr>
            <p:spPr>
              <a:xfrm>
                <a:off x="10166848" y="3994753"/>
                <a:ext cx="34027" cy="26599"/>
              </a:xfrm>
              <a:custGeom>
                <a:avLst/>
                <a:gdLst/>
                <a:ahLst/>
                <a:cxnLst/>
                <a:rect l="l" t="t" r="r" b="b"/>
                <a:pathLst>
                  <a:path w="284" h="222" extrusionOk="0">
                    <a:moveTo>
                      <a:pt x="141" y="221"/>
                    </a:moveTo>
                    <a:cubicBezTo>
                      <a:pt x="282" y="221"/>
                      <a:pt x="284" y="1"/>
                      <a:pt x="141" y="1"/>
                    </a:cubicBezTo>
                    <a:cubicBezTo>
                      <a:pt x="0" y="1"/>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6" name="Google Shape;12066;p16"/>
              <p:cNvSpPr/>
              <p:nvPr/>
            </p:nvSpPr>
            <p:spPr>
              <a:xfrm>
                <a:off x="10153788" y="3916754"/>
                <a:ext cx="25041" cy="19290"/>
              </a:xfrm>
              <a:custGeom>
                <a:avLst/>
                <a:gdLst/>
                <a:ahLst/>
                <a:cxnLst/>
                <a:rect l="l" t="t" r="r" b="b"/>
                <a:pathLst>
                  <a:path w="209" h="161" extrusionOk="0">
                    <a:moveTo>
                      <a:pt x="105" y="160"/>
                    </a:moveTo>
                    <a:cubicBezTo>
                      <a:pt x="208" y="160"/>
                      <a:pt x="208" y="1"/>
                      <a:pt x="105" y="1"/>
                    </a:cubicBezTo>
                    <a:cubicBezTo>
                      <a:pt x="0" y="0"/>
                      <a:pt x="0" y="160"/>
                      <a:pt x="105"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7" name="Google Shape;12067;p16"/>
              <p:cNvSpPr/>
              <p:nvPr/>
            </p:nvSpPr>
            <p:spPr>
              <a:xfrm>
                <a:off x="10072314" y="4029739"/>
                <a:ext cx="30313" cy="26719"/>
              </a:xfrm>
              <a:custGeom>
                <a:avLst/>
                <a:gdLst/>
                <a:ahLst/>
                <a:cxnLst/>
                <a:rect l="l" t="t" r="r" b="b"/>
                <a:pathLst>
                  <a:path w="253" h="223" extrusionOk="0">
                    <a:moveTo>
                      <a:pt x="124" y="14"/>
                    </a:moveTo>
                    <a:cubicBezTo>
                      <a:pt x="111" y="17"/>
                      <a:pt x="100" y="19"/>
                      <a:pt x="89" y="22"/>
                    </a:cubicBezTo>
                    <a:cubicBezTo>
                      <a:pt x="0" y="46"/>
                      <a:pt x="0" y="176"/>
                      <a:pt x="89" y="201"/>
                    </a:cubicBezTo>
                    <a:cubicBezTo>
                      <a:pt x="100" y="203"/>
                      <a:pt x="111" y="207"/>
                      <a:pt x="124" y="209"/>
                    </a:cubicBezTo>
                    <a:cubicBezTo>
                      <a:pt x="187" y="222"/>
                      <a:pt x="251" y="180"/>
                      <a:pt x="251" y="112"/>
                    </a:cubicBezTo>
                    <a:cubicBezTo>
                      <a:pt x="252" y="43"/>
                      <a:pt x="188" y="1"/>
                      <a:pt x="124" y="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8" name="Google Shape;12068;p16"/>
              <p:cNvSpPr/>
              <p:nvPr/>
            </p:nvSpPr>
            <p:spPr>
              <a:xfrm>
                <a:off x="10019955" y="3826054"/>
                <a:ext cx="47327" cy="36783"/>
              </a:xfrm>
              <a:custGeom>
                <a:avLst/>
                <a:gdLst/>
                <a:ahLst/>
                <a:cxnLst/>
                <a:rect l="l" t="t" r="r" b="b"/>
                <a:pathLst>
                  <a:path w="395" h="307" extrusionOk="0">
                    <a:moveTo>
                      <a:pt x="198" y="307"/>
                    </a:moveTo>
                    <a:cubicBezTo>
                      <a:pt x="394" y="307"/>
                      <a:pt x="394" y="1"/>
                      <a:pt x="198" y="1"/>
                    </a:cubicBezTo>
                    <a:cubicBezTo>
                      <a:pt x="1" y="1"/>
                      <a:pt x="1" y="307"/>
                      <a:pt x="198" y="3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9" name="Google Shape;12069;p16"/>
              <p:cNvSpPr/>
              <p:nvPr/>
            </p:nvSpPr>
            <p:spPr>
              <a:xfrm>
                <a:off x="10086692" y="3695575"/>
                <a:ext cx="19051" cy="23244"/>
              </a:xfrm>
              <a:custGeom>
                <a:avLst/>
                <a:gdLst/>
                <a:ahLst/>
                <a:cxnLst/>
                <a:rect l="l" t="t" r="r" b="b"/>
                <a:pathLst>
                  <a:path w="159" h="194" extrusionOk="0">
                    <a:moveTo>
                      <a:pt x="148" y="103"/>
                    </a:moveTo>
                    <a:cubicBezTo>
                      <a:pt x="144" y="87"/>
                      <a:pt x="141" y="72"/>
                      <a:pt x="138" y="56"/>
                    </a:cubicBezTo>
                    <a:cubicBezTo>
                      <a:pt x="125" y="1"/>
                      <a:pt x="36" y="1"/>
                      <a:pt x="22" y="56"/>
                    </a:cubicBezTo>
                    <a:cubicBezTo>
                      <a:pt x="17" y="72"/>
                      <a:pt x="14" y="87"/>
                      <a:pt x="11" y="103"/>
                    </a:cubicBezTo>
                    <a:cubicBezTo>
                      <a:pt x="0" y="147"/>
                      <a:pt x="32" y="194"/>
                      <a:pt x="80" y="194"/>
                    </a:cubicBezTo>
                    <a:cubicBezTo>
                      <a:pt x="127" y="194"/>
                      <a:pt x="159" y="148"/>
                      <a:pt x="148" y="1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0" name="Google Shape;12070;p16"/>
              <p:cNvSpPr/>
              <p:nvPr/>
            </p:nvSpPr>
            <p:spPr>
              <a:xfrm>
                <a:off x="10166129" y="3690663"/>
                <a:ext cx="35465" cy="27438"/>
              </a:xfrm>
              <a:custGeom>
                <a:avLst/>
                <a:gdLst/>
                <a:ahLst/>
                <a:cxnLst/>
                <a:rect l="l" t="t" r="r" b="b"/>
                <a:pathLst>
                  <a:path w="296" h="229" extrusionOk="0">
                    <a:moveTo>
                      <a:pt x="147" y="228"/>
                    </a:moveTo>
                    <a:cubicBezTo>
                      <a:pt x="295" y="228"/>
                      <a:pt x="295" y="0"/>
                      <a:pt x="147" y="0"/>
                    </a:cubicBezTo>
                    <a:cubicBezTo>
                      <a:pt x="1" y="0"/>
                      <a:pt x="1" y="228"/>
                      <a:pt x="147"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1" name="Google Shape;12071;p16"/>
              <p:cNvSpPr/>
              <p:nvPr/>
            </p:nvSpPr>
            <p:spPr>
              <a:xfrm>
                <a:off x="10328957" y="3886800"/>
                <a:ext cx="59907" cy="50921"/>
              </a:xfrm>
              <a:custGeom>
                <a:avLst/>
                <a:gdLst/>
                <a:ahLst/>
                <a:cxnLst/>
                <a:rect l="l" t="t" r="r" b="b"/>
                <a:pathLst>
                  <a:path w="500" h="425" extrusionOk="0">
                    <a:moveTo>
                      <a:pt x="416" y="136"/>
                    </a:moveTo>
                    <a:cubicBezTo>
                      <a:pt x="409" y="127"/>
                      <a:pt x="404" y="119"/>
                      <a:pt x="398" y="110"/>
                    </a:cubicBezTo>
                    <a:cubicBezTo>
                      <a:pt x="321" y="0"/>
                      <a:pt x="178" y="0"/>
                      <a:pt x="103" y="110"/>
                    </a:cubicBezTo>
                    <a:cubicBezTo>
                      <a:pt x="97" y="119"/>
                      <a:pt x="92" y="127"/>
                      <a:pt x="86" y="136"/>
                    </a:cubicBezTo>
                    <a:cubicBezTo>
                      <a:pt x="0" y="259"/>
                      <a:pt x="114" y="424"/>
                      <a:pt x="250" y="424"/>
                    </a:cubicBezTo>
                    <a:cubicBezTo>
                      <a:pt x="387" y="424"/>
                      <a:pt x="500" y="257"/>
                      <a:pt x="41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2" name="Google Shape;12072;p16"/>
              <p:cNvSpPr/>
              <p:nvPr/>
            </p:nvSpPr>
            <p:spPr>
              <a:xfrm>
                <a:off x="10152590" y="4085094"/>
                <a:ext cx="27198" cy="20968"/>
              </a:xfrm>
              <a:custGeom>
                <a:avLst/>
                <a:gdLst/>
                <a:ahLst/>
                <a:cxnLst/>
                <a:rect l="l" t="t" r="r" b="b"/>
                <a:pathLst>
                  <a:path w="227" h="175" extrusionOk="0">
                    <a:moveTo>
                      <a:pt x="115" y="175"/>
                    </a:moveTo>
                    <a:cubicBezTo>
                      <a:pt x="227" y="175"/>
                      <a:pt x="227" y="1"/>
                      <a:pt x="115" y="1"/>
                    </a:cubicBezTo>
                    <a:cubicBezTo>
                      <a:pt x="1" y="1"/>
                      <a:pt x="1" y="175"/>
                      <a:pt x="115"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3" name="Google Shape;12073;p16"/>
              <p:cNvSpPr/>
              <p:nvPr/>
            </p:nvSpPr>
            <p:spPr>
              <a:xfrm>
                <a:off x="10218248" y="4021951"/>
                <a:ext cx="24442" cy="18931"/>
              </a:xfrm>
              <a:custGeom>
                <a:avLst/>
                <a:gdLst/>
                <a:ahLst/>
                <a:cxnLst/>
                <a:rect l="l" t="t" r="r" b="b"/>
                <a:pathLst>
                  <a:path w="204" h="158" extrusionOk="0">
                    <a:moveTo>
                      <a:pt x="103" y="158"/>
                    </a:moveTo>
                    <a:cubicBezTo>
                      <a:pt x="204" y="158"/>
                      <a:pt x="204" y="1"/>
                      <a:pt x="103" y="1"/>
                    </a:cubicBezTo>
                    <a:cubicBezTo>
                      <a:pt x="2" y="1"/>
                      <a:pt x="0" y="158"/>
                      <a:pt x="103"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4" name="Google Shape;12074;p16"/>
              <p:cNvSpPr/>
              <p:nvPr/>
            </p:nvSpPr>
            <p:spPr>
              <a:xfrm>
                <a:off x="10299363" y="4079702"/>
                <a:ext cx="26000" cy="20369"/>
              </a:xfrm>
              <a:custGeom>
                <a:avLst/>
                <a:gdLst/>
                <a:ahLst/>
                <a:cxnLst/>
                <a:rect l="l" t="t" r="r" b="b"/>
                <a:pathLst>
                  <a:path w="217" h="170" extrusionOk="0">
                    <a:moveTo>
                      <a:pt x="108" y="169"/>
                    </a:moveTo>
                    <a:cubicBezTo>
                      <a:pt x="217" y="169"/>
                      <a:pt x="217" y="1"/>
                      <a:pt x="108" y="1"/>
                    </a:cubicBezTo>
                    <a:cubicBezTo>
                      <a:pt x="0" y="1"/>
                      <a:pt x="0"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5" name="Google Shape;12075;p16"/>
              <p:cNvSpPr/>
              <p:nvPr/>
            </p:nvSpPr>
            <p:spPr>
              <a:xfrm>
                <a:off x="10206866" y="4179748"/>
                <a:ext cx="23843" cy="18571"/>
              </a:xfrm>
              <a:custGeom>
                <a:avLst/>
                <a:gdLst/>
                <a:ahLst/>
                <a:cxnLst/>
                <a:rect l="l" t="t" r="r" b="b"/>
                <a:pathLst>
                  <a:path w="199"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6" name="Google Shape;12076;p16"/>
              <p:cNvSpPr/>
              <p:nvPr/>
            </p:nvSpPr>
            <p:spPr>
              <a:xfrm>
                <a:off x="10041162" y="4305314"/>
                <a:ext cx="16534" cy="12820"/>
              </a:xfrm>
              <a:custGeom>
                <a:avLst/>
                <a:gdLst/>
                <a:ahLst/>
                <a:cxnLst/>
                <a:rect l="l" t="t" r="r" b="b"/>
                <a:pathLst>
                  <a:path w="138" h="107" extrusionOk="0">
                    <a:moveTo>
                      <a:pt x="69" y="106"/>
                    </a:moveTo>
                    <a:cubicBezTo>
                      <a:pt x="138" y="106"/>
                      <a:pt x="138" y="1"/>
                      <a:pt x="69" y="1"/>
                    </a:cubicBezTo>
                    <a:cubicBezTo>
                      <a:pt x="1" y="1"/>
                      <a:pt x="1" y="106"/>
                      <a:pt x="69" y="1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7" name="Google Shape;12077;p16"/>
              <p:cNvSpPr/>
              <p:nvPr/>
            </p:nvSpPr>
            <p:spPr>
              <a:xfrm>
                <a:off x="10052065" y="4124992"/>
                <a:ext cx="29834" cy="23244"/>
              </a:xfrm>
              <a:custGeom>
                <a:avLst/>
                <a:gdLst/>
                <a:ahLst/>
                <a:cxnLst/>
                <a:rect l="l" t="t" r="r" b="b"/>
                <a:pathLst>
                  <a:path w="249" h="194" extrusionOk="0">
                    <a:moveTo>
                      <a:pt x="125" y="193"/>
                    </a:moveTo>
                    <a:cubicBezTo>
                      <a:pt x="247" y="193"/>
                      <a:pt x="248" y="2"/>
                      <a:pt x="125" y="2"/>
                    </a:cubicBezTo>
                    <a:cubicBezTo>
                      <a:pt x="3" y="0"/>
                      <a:pt x="1" y="193"/>
                      <a:pt x="125"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8" name="Google Shape;12078;p16"/>
              <p:cNvSpPr/>
              <p:nvPr/>
            </p:nvSpPr>
            <p:spPr>
              <a:xfrm>
                <a:off x="10139290" y="4235702"/>
                <a:ext cx="30553" cy="23723"/>
              </a:xfrm>
              <a:custGeom>
                <a:avLst/>
                <a:gdLst/>
                <a:ahLst/>
                <a:cxnLst/>
                <a:rect l="l" t="t" r="r" b="b"/>
                <a:pathLst>
                  <a:path w="255" h="198" extrusionOk="0">
                    <a:moveTo>
                      <a:pt x="129" y="197"/>
                    </a:moveTo>
                    <a:cubicBezTo>
                      <a:pt x="254" y="197"/>
                      <a:pt x="254" y="1"/>
                      <a:pt x="129" y="1"/>
                    </a:cubicBezTo>
                    <a:cubicBezTo>
                      <a:pt x="0" y="1"/>
                      <a:pt x="0" y="197"/>
                      <a:pt x="129"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9" name="Google Shape;12079;p16"/>
              <p:cNvSpPr/>
              <p:nvPr/>
            </p:nvSpPr>
            <p:spPr>
              <a:xfrm>
                <a:off x="10298884" y="3810717"/>
                <a:ext cx="26839" cy="20968"/>
              </a:xfrm>
              <a:custGeom>
                <a:avLst/>
                <a:gdLst/>
                <a:ahLst/>
                <a:cxnLst/>
                <a:rect l="l" t="t" r="r" b="b"/>
                <a:pathLst>
                  <a:path w="224" h="175" extrusionOk="0">
                    <a:moveTo>
                      <a:pt x="112" y="174"/>
                    </a:moveTo>
                    <a:cubicBezTo>
                      <a:pt x="224" y="174"/>
                      <a:pt x="224"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0" name="Google Shape;12080;p16"/>
              <p:cNvSpPr/>
              <p:nvPr/>
            </p:nvSpPr>
            <p:spPr>
              <a:xfrm>
                <a:off x="9961965" y="3945270"/>
                <a:ext cx="11502" cy="8986"/>
              </a:xfrm>
              <a:custGeom>
                <a:avLst/>
                <a:gdLst/>
                <a:ahLst/>
                <a:cxnLst/>
                <a:rect l="l" t="t" r="r" b="b"/>
                <a:pathLst>
                  <a:path w="96" h="75" extrusionOk="0">
                    <a:moveTo>
                      <a:pt x="48" y="74"/>
                    </a:moveTo>
                    <a:cubicBezTo>
                      <a:pt x="96" y="74"/>
                      <a:pt x="96" y="0"/>
                      <a:pt x="48" y="0"/>
                    </a:cubicBezTo>
                    <a:cubicBezTo>
                      <a:pt x="1" y="0"/>
                      <a:pt x="1" y="74"/>
                      <a:pt x="48" y="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1" name="Google Shape;12081;p16"/>
              <p:cNvSpPr/>
              <p:nvPr/>
            </p:nvSpPr>
            <p:spPr>
              <a:xfrm>
                <a:off x="9932250" y="3864275"/>
                <a:ext cx="24322" cy="19051"/>
              </a:xfrm>
              <a:custGeom>
                <a:avLst/>
                <a:gdLst/>
                <a:ahLst/>
                <a:cxnLst/>
                <a:rect l="l" t="t" r="r" b="b"/>
                <a:pathLst>
                  <a:path w="203" h="159" extrusionOk="0">
                    <a:moveTo>
                      <a:pt x="100" y="159"/>
                    </a:moveTo>
                    <a:cubicBezTo>
                      <a:pt x="202" y="159"/>
                      <a:pt x="202" y="2"/>
                      <a:pt x="100" y="2"/>
                    </a:cubicBezTo>
                    <a:cubicBezTo>
                      <a:pt x="1" y="0"/>
                      <a:pt x="1" y="159"/>
                      <a:pt x="100"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2" name="Google Shape;12082;p16"/>
              <p:cNvSpPr/>
              <p:nvPr/>
            </p:nvSpPr>
            <p:spPr>
              <a:xfrm>
                <a:off x="9977780" y="3882247"/>
                <a:ext cx="38221" cy="29834"/>
              </a:xfrm>
              <a:custGeom>
                <a:avLst/>
                <a:gdLst/>
                <a:ahLst/>
                <a:cxnLst/>
                <a:rect l="l" t="t" r="r" b="b"/>
                <a:pathLst>
                  <a:path w="319" h="249" extrusionOk="0">
                    <a:moveTo>
                      <a:pt x="160" y="248"/>
                    </a:moveTo>
                    <a:cubicBezTo>
                      <a:pt x="319" y="248"/>
                      <a:pt x="319" y="0"/>
                      <a:pt x="160" y="0"/>
                    </a:cubicBezTo>
                    <a:cubicBezTo>
                      <a:pt x="0" y="0"/>
                      <a:pt x="0" y="248"/>
                      <a:pt x="160"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3" name="Google Shape;12083;p16"/>
              <p:cNvSpPr/>
              <p:nvPr/>
            </p:nvSpPr>
            <p:spPr>
              <a:xfrm>
                <a:off x="9953338" y="3780883"/>
                <a:ext cx="28756" cy="22405"/>
              </a:xfrm>
              <a:custGeom>
                <a:avLst/>
                <a:gdLst/>
                <a:ahLst/>
                <a:cxnLst/>
                <a:rect l="l" t="t" r="r" b="b"/>
                <a:pathLst>
                  <a:path w="240"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4" name="Google Shape;12084;p16"/>
              <p:cNvSpPr/>
              <p:nvPr/>
            </p:nvSpPr>
            <p:spPr>
              <a:xfrm>
                <a:off x="10097835" y="3767824"/>
                <a:ext cx="31991" cy="24802"/>
              </a:xfrm>
              <a:custGeom>
                <a:avLst/>
                <a:gdLst/>
                <a:ahLst/>
                <a:cxnLst/>
                <a:rect l="l" t="t" r="r" b="b"/>
                <a:pathLst>
                  <a:path w="267" h="207" extrusionOk="0">
                    <a:moveTo>
                      <a:pt x="133" y="206"/>
                    </a:moveTo>
                    <a:cubicBezTo>
                      <a:pt x="265" y="206"/>
                      <a:pt x="266" y="1"/>
                      <a:pt x="133" y="1"/>
                    </a:cubicBezTo>
                    <a:cubicBezTo>
                      <a:pt x="0" y="1"/>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5" name="Google Shape;12085;p16"/>
              <p:cNvSpPr/>
              <p:nvPr/>
            </p:nvSpPr>
            <p:spPr>
              <a:xfrm>
                <a:off x="10513831" y="4218808"/>
                <a:ext cx="28995" cy="22405"/>
              </a:xfrm>
              <a:custGeom>
                <a:avLst/>
                <a:gdLst/>
                <a:ahLst/>
                <a:cxnLst/>
                <a:rect l="l" t="t" r="r" b="b"/>
                <a:pathLst>
                  <a:path w="242" h="187" extrusionOk="0">
                    <a:moveTo>
                      <a:pt x="121" y="186"/>
                    </a:moveTo>
                    <a:cubicBezTo>
                      <a:pt x="241" y="186"/>
                      <a:pt x="241" y="1"/>
                      <a:pt x="121" y="1"/>
                    </a:cubicBezTo>
                    <a:cubicBezTo>
                      <a:pt x="1" y="1"/>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6" name="Google Shape;12086;p16"/>
              <p:cNvSpPr/>
              <p:nvPr/>
            </p:nvSpPr>
            <p:spPr>
              <a:xfrm>
                <a:off x="10244009" y="6074983"/>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7" name="Google Shape;12087;p16"/>
              <p:cNvSpPr/>
              <p:nvPr/>
            </p:nvSpPr>
            <p:spPr>
              <a:xfrm>
                <a:off x="10140369" y="5976855"/>
                <a:ext cx="28396" cy="22046"/>
              </a:xfrm>
              <a:custGeom>
                <a:avLst/>
                <a:gdLst/>
                <a:ahLst/>
                <a:cxnLst/>
                <a:rect l="l" t="t" r="r" b="b"/>
                <a:pathLst>
                  <a:path w="237" h="184" extrusionOk="0">
                    <a:moveTo>
                      <a:pt x="120" y="183"/>
                    </a:moveTo>
                    <a:cubicBezTo>
                      <a:pt x="237" y="183"/>
                      <a:pt x="237" y="1"/>
                      <a:pt x="120" y="1"/>
                    </a:cubicBezTo>
                    <a:cubicBezTo>
                      <a:pt x="1" y="1"/>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8" name="Google Shape;12088;p16"/>
              <p:cNvSpPr/>
              <p:nvPr/>
            </p:nvSpPr>
            <p:spPr>
              <a:xfrm>
                <a:off x="10035052" y="5982606"/>
                <a:ext cx="28875" cy="22286"/>
              </a:xfrm>
              <a:custGeom>
                <a:avLst/>
                <a:gdLst/>
                <a:ahLst/>
                <a:cxnLst/>
                <a:rect l="l" t="t" r="r" b="b"/>
                <a:pathLst>
                  <a:path w="241" h="186" extrusionOk="0">
                    <a:moveTo>
                      <a:pt x="120" y="186"/>
                    </a:moveTo>
                    <a:cubicBezTo>
                      <a:pt x="241" y="186"/>
                      <a:pt x="241" y="0"/>
                      <a:pt x="120" y="0"/>
                    </a:cubicBezTo>
                    <a:cubicBezTo>
                      <a:pt x="0" y="0"/>
                      <a:pt x="0"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9" name="Google Shape;12089;p16"/>
              <p:cNvSpPr/>
              <p:nvPr/>
            </p:nvSpPr>
            <p:spPr>
              <a:xfrm>
                <a:off x="10040683" y="5824809"/>
                <a:ext cx="29235" cy="22645"/>
              </a:xfrm>
              <a:custGeom>
                <a:avLst/>
                <a:gdLst/>
                <a:ahLst/>
                <a:cxnLst/>
                <a:rect l="l" t="t" r="r" b="b"/>
                <a:pathLst>
                  <a:path w="244" h="189"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0" name="Google Shape;12090;p16"/>
              <p:cNvSpPr/>
              <p:nvPr/>
            </p:nvSpPr>
            <p:spPr>
              <a:xfrm>
                <a:off x="10060572" y="5886154"/>
                <a:ext cx="66977" cy="68894"/>
              </a:xfrm>
              <a:custGeom>
                <a:avLst/>
                <a:gdLst/>
                <a:ahLst/>
                <a:cxnLst/>
                <a:rect l="l" t="t" r="r" b="b"/>
                <a:pathLst>
                  <a:path w="559" h="575" extrusionOk="0">
                    <a:moveTo>
                      <a:pt x="429" y="39"/>
                    </a:moveTo>
                    <a:cubicBezTo>
                      <a:pt x="384" y="20"/>
                      <a:pt x="349" y="1"/>
                      <a:pt x="298" y="1"/>
                    </a:cubicBezTo>
                    <a:cubicBezTo>
                      <a:pt x="252" y="1"/>
                      <a:pt x="211" y="16"/>
                      <a:pt x="171" y="37"/>
                    </a:cubicBezTo>
                    <a:cubicBezTo>
                      <a:pt x="43" y="104"/>
                      <a:pt x="0" y="274"/>
                      <a:pt x="72" y="396"/>
                    </a:cubicBezTo>
                    <a:cubicBezTo>
                      <a:pt x="154" y="536"/>
                      <a:pt x="367" y="574"/>
                      <a:pt x="482" y="449"/>
                    </a:cubicBezTo>
                    <a:cubicBezTo>
                      <a:pt x="530" y="397"/>
                      <a:pt x="558" y="336"/>
                      <a:pt x="558" y="264"/>
                    </a:cubicBezTo>
                    <a:cubicBezTo>
                      <a:pt x="558" y="180"/>
                      <a:pt x="512" y="75"/>
                      <a:pt x="429" y="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1" name="Google Shape;12091;p16"/>
              <p:cNvSpPr/>
              <p:nvPr/>
            </p:nvSpPr>
            <p:spPr>
              <a:xfrm>
                <a:off x="10269170" y="5951094"/>
                <a:ext cx="39539" cy="38700"/>
              </a:xfrm>
              <a:custGeom>
                <a:avLst/>
                <a:gdLst/>
                <a:ahLst/>
                <a:cxnLst/>
                <a:rect l="l" t="t" r="r" b="b"/>
                <a:pathLst>
                  <a:path w="330" h="323" extrusionOk="0">
                    <a:moveTo>
                      <a:pt x="165" y="322"/>
                    </a:moveTo>
                    <a:cubicBezTo>
                      <a:pt x="249" y="322"/>
                      <a:pt x="329" y="249"/>
                      <a:pt x="326" y="161"/>
                    </a:cubicBezTo>
                    <a:cubicBezTo>
                      <a:pt x="322" y="75"/>
                      <a:pt x="254" y="1"/>
                      <a:pt x="165" y="1"/>
                    </a:cubicBezTo>
                    <a:cubicBezTo>
                      <a:pt x="80" y="1"/>
                      <a:pt x="0" y="75"/>
                      <a:pt x="4" y="161"/>
                    </a:cubicBezTo>
                    <a:cubicBezTo>
                      <a:pt x="8" y="249"/>
                      <a:pt x="74" y="322"/>
                      <a:pt x="165" y="3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2" name="Google Shape;12092;p16"/>
              <p:cNvSpPr/>
              <p:nvPr/>
            </p:nvSpPr>
            <p:spPr>
              <a:xfrm>
                <a:off x="10270368" y="5820017"/>
                <a:ext cx="37262" cy="43972"/>
              </a:xfrm>
              <a:custGeom>
                <a:avLst/>
                <a:gdLst/>
                <a:ahLst/>
                <a:cxnLst/>
                <a:rect l="l" t="t" r="r" b="b"/>
                <a:pathLst>
                  <a:path w="311" h="367" extrusionOk="0">
                    <a:moveTo>
                      <a:pt x="300" y="222"/>
                    </a:moveTo>
                    <a:cubicBezTo>
                      <a:pt x="306" y="201"/>
                      <a:pt x="308" y="179"/>
                      <a:pt x="309" y="157"/>
                    </a:cubicBezTo>
                    <a:cubicBezTo>
                      <a:pt x="311" y="77"/>
                      <a:pt x="238" y="0"/>
                      <a:pt x="156" y="4"/>
                    </a:cubicBezTo>
                    <a:cubicBezTo>
                      <a:pt x="75" y="9"/>
                      <a:pt x="1" y="72"/>
                      <a:pt x="3" y="157"/>
                    </a:cubicBezTo>
                    <a:cubicBezTo>
                      <a:pt x="3" y="178"/>
                      <a:pt x="6" y="201"/>
                      <a:pt x="12" y="222"/>
                    </a:cubicBezTo>
                    <a:cubicBezTo>
                      <a:pt x="48" y="366"/>
                      <a:pt x="261" y="366"/>
                      <a:pt x="300" y="2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3" name="Google Shape;12093;p16"/>
              <p:cNvSpPr/>
              <p:nvPr/>
            </p:nvSpPr>
            <p:spPr>
              <a:xfrm>
                <a:off x="10081180" y="5695888"/>
                <a:ext cx="30193" cy="23244"/>
              </a:xfrm>
              <a:custGeom>
                <a:avLst/>
                <a:gdLst/>
                <a:ahLst/>
                <a:cxnLst/>
                <a:rect l="l" t="t" r="r" b="b"/>
                <a:pathLst>
                  <a:path w="252" h="194" extrusionOk="0">
                    <a:moveTo>
                      <a:pt x="126" y="194"/>
                    </a:moveTo>
                    <a:cubicBezTo>
                      <a:pt x="251" y="194"/>
                      <a:pt x="251" y="1"/>
                      <a:pt x="126" y="1"/>
                    </a:cubicBezTo>
                    <a:cubicBezTo>
                      <a:pt x="0" y="1"/>
                      <a:pt x="0"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4" name="Google Shape;12094;p16"/>
              <p:cNvSpPr/>
              <p:nvPr/>
            </p:nvSpPr>
            <p:spPr>
              <a:xfrm>
                <a:off x="9994914" y="5632746"/>
                <a:ext cx="27438" cy="21207"/>
              </a:xfrm>
              <a:custGeom>
                <a:avLst/>
                <a:gdLst/>
                <a:ahLst/>
                <a:cxnLst/>
                <a:rect l="l" t="t" r="r" b="b"/>
                <a:pathLst>
                  <a:path w="229" h="177" extrusionOk="0">
                    <a:moveTo>
                      <a:pt x="114" y="176"/>
                    </a:moveTo>
                    <a:cubicBezTo>
                      <a:pt x="228" y="176"/>
                      <a:pt x="229" y="0"/>
                      <a:pt x="114" y="0"/>
                    </a:cubicBezTo>
                    <a:cubicBezTo>
                      <a:pt x="1" y="0"/>
                      <a:pt x="1"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5" name="Google Shape;12095;p16"/>
              <p:cNvSpPr/>
              <p:nvPr/>
            </p:nvSpPr>
            <p:spPr>
              <a:xfrm>
                <a:off x="9966518" y="5732552"/>
                <a:ext cx="25640" cy="19889"/>
              </a:xfrm>
              <a:custGeom>
                <a:avLst/>
                <a:gdLst/>
                <a:ahLst/>
                <a:cxnLst/>
                <a:rect l="l" t="t" r="r" b="b"/>
                <a:pathLst>
                  <a:path w="214" h="166" extrusionOk="0">
                    <a:moveTo>
                      <a:pt x="107" y="166"/>
                    </a:moveTo>
                    <a:cubicBezTo>
                      <a:pt x="214" y="166"/>
                      <a:pt x="214" y="0"/>
                      <a:pt x="107" y="0"/>
                    </a:cubicBezTo>
                    <a:cubicBezTo>
                      <a:pt x="1" y="1"/>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6" name="Google Shape;12096;p16"/>
              <p:cNvSpPr/>
              <p:nvPr/>
            </p:nvSpPr>
            <p:spPr>
              <a:xfrm>
                <a:off x="10100470" y="5802284"/>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7" name="Google Shape;12097;p16"/>
              <p:cNvSpPr/>
              <p:nvPr/>
            </p:nvSpPr>
            <p:spPr>
              <a:xfrm>
                <a:off x="10157502" y="5719492"/>
                <a:ext cx="29235" cy="22765"/>
              </a:xfrm>
              <a:custGeom>
                <a:avLst/>
                <a:gdLst/>
                <a:ahLst/>
                <a:cxnLst/>
                <a:rect l="l" t="t" r="r" b="b"/>
                <a:pathLst>
                  <a:path w="244" h="190" extrusionOk="0">
                    <a:moveTo>
                      <a:pt x="122" y="190"/>
                    </a:moveTo>
                    <a:cubicBezTo>
                      <a:pt x="244" y="190"/>
                      <a:pt x="244" y="1"/>
                      <a:pt x="122" y="1"/>
                    </a:cubicBezTo>
                    <a:cubicBezTo>
                      <a:pt x="0" y="1"/>
                      <a:pt x="0"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8" name="Google Shape;12098;p16"/>
              <p:cNvSpPr/>
              <p:nvPr/>
            </p:nvSpPr>
            <p:spPr>
              <a:xfrm>
                <a:off x="10260423" y="5633944"/>
                <a:ext cx="44451" cy="48405"/>
              </a:xfrm>
              <a:custGeom>
                <a:avLst/>
                <a:gdLst/>
                <a:ahLst/>
                <a:cxnLst/>
                <a:rect l="l" t="t" r="r" b="b"/>
                <a:pathLst>
                  <a:path w="371" h="404" extrusionOk="0">
                    <a:moveTo>
                      <a:pt x="325" y="303"/>
                    </a:moveTo>
                    <a:cubicBezTo>
                      <a:pt x="328" y="298"/>
                      <a:pt x="333" y="292"/>
                      <a:pt x="337" y="287"/>
                    </a:cubicBezTo>
                    <a:lnTo>
                      <a:pt x="234" y="366"/>
                    </a:lnTo>
                    <a:cubicBezTo>
                      <a:pt x="312" y="335"/>
                      <a:pt x="371" y="276"/>
                      <a:pt x="371" y="187"/>
                    </a:cubicBezTo>
                    <a:cubicBezTo>
                      <a:pt x="371" y="92"/>
                      <a:pt x="286" y="1"/>
                      <a:pt x="188" y="5"/>
                    </a:cubicBezTo>
                    <a:cubicBezTo>
                      <a:pt x="93" y="8"/>
                      <a:pt x="1" y="85"/>
                      <a:pt x="5" y="187"/>
                    </a:cubicBezTo>
                    <a:cubicBezTo>
                      <a:pt x="9" y="277"/>
                      <a:pt x="62" y="334"/>
                      <a:pt x="142" y="366"/>
                    </a:cubicBezTo>
                    <a:lnTo>
                      <a:pt x="38" y="287"/>
                    </a:lnTo>
                    <a:cubicBezTo>
                      <a:pt x="43" y="292"/>
                      <a:pt x="47" y="298"/>
                      <a:pt x="51" y="303"/>
                    </a:cubicBezTo>
                    <a:cubicBezTo>
                      <a:pt x="126" y="404"/>
                      <a:pt x="253" y="404"/>
                      <a:pt x="325" y="3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9" name="Google Shape;12099;p16"/>
              <p:cNvSpPr/>
              <p:nvPr/>
            </p:nvSpPr>
            <p:spPr>
              <a:xfrm>
                <a:off x="10374008" y="5691814"/>
                <a:ext cx="40138" cy="31392"/>
              </a:xfrm>
              <a:custGeom>
                <a:avLst/>
                <a:gdLst/>
                <a:ahLst/>
                <a:cxnLst/>
                <a:rect l="l" t="t" r="r" b="b"/>
                <a:pathLst>
                  <a:path w="335" h="262" extrusionOk="0">
                    <a:moveTo>
                      <a:pt x="168" y="261"/>
                    </a:moveTo>
                    <a:cubicBezTo>
                      <a:pt x="335" y="261"/>
                      <a:pt x="335" y="1"/>
                      <a:pt x="168" y="1"/>
                    </a:cubicBezTo>
                    <a:cubicBezTo>
                      <a:pt x="1" y="2"/>
                      <a:pt x="1" y="261"/>
                      <a:pt x="168" y="2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0" name="Google Shape;12100;p16"/>
              <p:cNvSpPr/>
              <p:nvPr/>
            </p:nvSpPr>
            <p:spPr>
              <a:xfrm>
                <a:off x="10430081" y="5735547"/>
                <a:ext cx="33189" cy="25760"/>
              </a:xfrm>
              <a:custGeom>
                <a:avLst/>
                <a:gdLst/>
                <a:ahLst/>
                <a:cxnLst/>
                <a:rect l="l" t="t" r="r" b="b"/>
                <a:pathLst>
                  <a:path w="277" h="215" extrusionOk="0">
                    <a:moveTo>
                      <a:pt x="138" y="215"/>
                    </a:moveTo>
                    <a:cubicBezTo>
                      <a:pt x="276" y="215"/>
                      <a:pt x="276" y="2"/>
                      <a:pt x="138" y="2"/>
                    </a:cubicBezTo>
                    <a:cubicBezTo>
                      <a:pt x="1" y="1"/>
                      <a:pt x="1" y="215"/>
                      <a:pt x="138"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1" name="Google Shape;12101;p16"/>
              <p:cNvSpPr/>
              <p:nvPr/>
            </p:nvSpPr>
            <p:spPr>
              <a:xfrm>
                <a:off x="10347049" y="5582783"/>
                <a:ext cx="35585" cy="27557"/>
              </a:xfrm>
              <a:custGeom>
                <a:avLst/>
                <a:gdLst/>
                <a:ahLst/>
                <a:cxnLst/>
                <a:rect l="l" t="t" r="r" b="b"/>
                <a:pathLst>
                  <a:path w="297" h="230" extrusionOk="0">
                    <a:moveTo>
                      <a:pt x="149" y="230"/>
                    </a:moveTo>
                    <a:cubicBezTo>
                      <a:pt x="296" y="230"/>
                      <a:pt x="296" y="2"/>
                      <a:pt x="149" y="2"/>
                    </a:cubicBezTo>
                    <a:cubicBezTo>
                      <a:pt x="1" y="1"/>
                      <a:pt x="1" y="230"/>
                      <a:pt x="149"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2" name="Google Shape;12102;p16"/>
              <p:cNvSpPr/>
              <p:nvPr/>
            </p:nvSpPr>
            <p:spPr>
              <a:xfrm>
                <a:off x="10240534" y="5498672"/>
                <a:ext cx="26719" cy="20608"/>
              </a:xfrm>
              <a:custGeom>
                <a:avLst/>
                <a:gdLst/>
                <a:ahLst/>
                <a:cxnLst/>
                <a:rect l="l" t="t" r="r" b="b"/>
                <a:pathLst>
                  <a:path w="223" h="172" extrusionOk="0">
                    <a:moveTo>
                      <a:pt x="111" y="171"/>
                    </a:moveTo>
                    <a:cubicBezTo>
                      <a:pt x="222" y="171"/>
                      <a:pt x="222" y="0"/>
                      <a:pt x="111" y="0"/>
                    </a:cubicBezTo>
                    <a:cubicBezTo>
                      <a:pt x="2"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3" name="Google Shape;12103;p16"/>
              <p:cNvSpPr/>
              <p:nvPr/>
            </p:nvSpPr>
            <p:spPr>
              <a:xfrm>
                <a:off x="10123355" y="5433972"/>
                <a:ext cx="27677" cy="21447"/>
              </a:xfrm>
              <a:custGeom>
                <a:avLst/>
                <a:gdLst/>
                <a:ahLst/>
                <a:cxnLst/>
                <a:rect l="l" t="t" r="r" b="b"/>
                <a:pathLst>
                  <a:path w="231" h="179" extrusionOk="0">
                    <a:moveTo>
                      <a:pt x="115" y="179"/>
                    </a:moveTo>
                    <a:cubicBezTo>
                      <a:pt x="228" y="179"/>
                      <a:pt x="230" y="3"/>
                      <a:pt x="115" y="3"/>
                    </a:cubicBezTo>
                    <a:cubicBezTo>
                      <a:pt x="0" y="0"/>
                      <a:pt x="0"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4" name="Google Shape;12104;p16"/>
              <p:cNvSpPr/>
              <p:nvPr/>
            </p:nvSpPr>
            <p:spPr>
              <a:xfrm>
                <a:off x="10321049" y="5742856"/>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5" name="Google Shape;12105;p16"/>
              <p:cNvSpPr/>
              <p:nvPr/>
            </p:nvSpPr>
            <p:spPr>
              <a:xfrm>
                <a:off x="10348008" y="5909279"/>
                <a:ext cx="22166" cy="17253"/>
              </a:xfrm>
              <a:custGeom>
                <a:avLst/>
                <a:gdLst/>
                <a:ahLst/>
                <a:cxnLst/>
                <a:rect l="l" t="t" r="r" b="b"/>
                <a:pathLst>
                  <a:path w="185" h="144" extrusionOk="0">
                    <a:moveTo>
                      <a:pt x="92" y="143"/>
                    </a:moveTo>
                    <a:cubicBezTo>
                      <a:pt x="185" y="143"/>
                      <a:pt x="185" y="1"/>
                      <a:pt x="92" y="1"/>
                    </a:cubicBezTo>
                    <a:cubicBezTo>
                      <a:pt x="0" y="1"/>
                      <a:pt x="0"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6" name="Google Shape;12106;p16"/>
              <p:cNvSpPr/>
              <p:nvPr/>
            </p:nvSpPr>
            <p:spPr>
              <a:xfrm>
                <a:off x="10352800" y="6007767"/>
                <a:ext cx="23963" cy="18691"/>
              </a:xfrm>
              <a:custGeom>
                <a:avLst/>
                <a:gdLst/>
                <a:ahLst/>
                <a:cxnLst/>
                <a:rect l="l" t="t" r="r" b="b"/>
                <a:pathLst>
                  <a:path w="200" h="156" extrusionOk="0">
                    <a:moveTo>
                      <a:pt x="101" y="155"/>
                    </a:moveTo>
                    <a:cubicBezTo>
                      <a:pt x="200" y="155"/>
                      <a:pt x="200" y="0"/>
                      <a:pt x="101" y="0"/>
                    </a:cubicBezTo>
                    <a:cubicBezTo>
                      <a:pt x="0" y="1"/>
                      <a:pt x="0" y="155"/>
                      <a:pt x="101"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7" name="Google Shape;12107;p16"/>
              <p:cNvSpPr/>
              <p:nvPr/>
            </p:nvSpPr>
            <p:spPr>
              <a:xfrm>
                <a:off x="10209981" y="5894781"/>
                <a:ext cx="29235" cy="22645"/>
              </a:xfrm>
              <a:custGeom>
                <a:avLst/>
                <a:gdLst/>
                <a:ahLst/>
                <a:cxnLst/>
                <a:rect l="l" t="t" r="r" b="b"/>
                <a:pathLst>
                  <a:path w="244" h="189"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8" name="Google Shape;12108;p16"/>
              <p:cNvSpPr/>
              <p:nvPr/>
            </p:nvSpPr>
            <p:spPr>
              <a:xfrm>
                <a:off x="10205308" y="6000698"/>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9" name="Google Shape;12109;p16"/>
              <p:cNvSpPr/>
              <p:nvPr/>
            </p:nvSpPr>
            <p:spPr>
              <a:xfrm>
                <a:off x="10205907" y="5773408"/>
                <a:ext cx="25760" cy="20009"/>
              </a:xfrm>
              <a:custGeom>
                <a:avLst/>
                <a:gdLst/>
                <a:ahLst/>
                <a:cxnLst/>
                <a:rect l="l" t="t" r="r" b="b"/>
                <a:pathLst>
                  <a:path w="215" h="167" extrusionOk="0">
                    <a:moveTo>
                      <a:pt x="108" y="167"/>
                    </a:moveTo>
                    <a:cubicBezTo>
                      <a:pt x="214" y="167"/>
                      <a:pt x="214" y="0"/>
                      <a:pt x="108" y="0"/>
                    </a:cubicBezTo>
                    <a:cubicBezTo>
                      <a:pt x="1" y="1"/>
                      <a:pt x="1"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0" name="Google Shape;12110;p16"/>
              <p:cNvSpPr/>
              <p:nvPr/>
            </p:nvSpPr>
            <p:spPr>
              <a:xfrm>
                <a:off x="10043678" y="5745252"/>
                <a:ext cx="23244" cy="17972"/>
              </a:xfrm>
              <a:custGeom>
                <a:avLst/>
                <a:gdLst/>
                <a:ahLst/>
                <a:cxnLst/>
                <a:rect l="l" t="t" r="r" b="b"/>
                <a:pathLst>
                  <a:path w="194" h="150" extrusionOk="0">
                    <a:moveTo>
                      <a:pt x="97" y="150"/>
                    </a:moveTo>
                    <a:cubicBezTo>
                      <a:pt x="192" y="150"/>
                      <a:pt x="194" y="1"/>
                      <a:pt x="97" y="1"/>
                    </a:cubicBezTo>
                    <a:cubicBezTo>
                      <a:pt x="1" y="1"/>
                      <a:pt x="1" y="150"/>
                      <a:pt x="97"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1" name="Google Shape;12111;p16"/>
              <p:cNvSpPr/>
              <p:nvPr/>
            </p:nvSpPr>
            <p:spPr>
              <a:xfrm>
                <a:off x="10066563" y="5639815"/>
                <a:ext cx="24083" cy="18571"/>
              </a:xfrm>
              <a:custGeom>
                <a:avLst/>
                <a:gdLst/>
                <a:ahLst/>
                <a:cxnLst/>
                <a:rect l="l" t="t" r="r" b="b"/>
                <a:pathLst>
                  <a:path w="201" h="155" extrusionOk="0">
                    <a:moveTo>
                      <a:pt x="101" y="154"/>
                    </a:moveTo>
                    <a:cubicBezTo>
                      <a:pt x="200" y="154"/>
                      <a:pt x="200" y="0"/>
                      <a:pt x="101" y="0"/>
                    </a:cubicBezTo>
                    <a:cubicBezTo>
                      <a:pt x="3"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2" name="Google Shape;12112;p16"/>
              <p:cNvSpPr/>
              <p:nvPr/>
            </p:nvSpPr>
            <p:spPr>
              <a:xfrm>
                <a:off x="10059853" y="5528027"/>
                <a:ext cx="26120" cy="20249"/>
              </a:xfrm>
              <a:custGeom>
                <a:avLst/>
                <a:gdLst/>
                <a:ahLst/>
                <a:cxnLst/>
                <a:rect l="l" t="t" r="r" b="b"/>
                <a:pathLst>
                  <a:path w="218" h="169" extrusionOk="0">
                    <a:moveTo>
                      <a:pt x="108" y="169"/>
                    </a:moveTo>
                    <a:cubicBezTo>
                      <a:pt x="217" y="169"/>
                      <a:pt x="217" y="0"/>
                      <a:pt x="108" y="0"/>
                    </a:cubicBezTo>
                    <a:cubicBezTo>
                      <a:pt x="1" y="0"/>
                      <a:pt x="1"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3" name="Google Shape;12113;p16"/>
              <p:cNvSpPr/>
              <p:nvPr/>
            </p:nvSpPr>
            <p:spPr>
              <a:xfrm>
                <a:off x="9899541" y="5641492"/>
                <a:ext cx="42055" cy="43613"/>
              </a:xfrm>
              <a:custGeom>
                <a:avLst/>
                <a:gdLst/>
                <a:ahLst/>
                <a:cxnLst/>
                <a:rect l="l" t="t" r="r" b="b"/>
                <a:pathLst>
                  <a:path w="351" h="364" extrusionOk="0">
                    <a:moveTo>
                      <a:pt x="279" y="309"/>
                    </a:moveTo>
                    <a:cubicBezTo>
                      <a:pt x="260" y="325"/>
                      <a:pt x="261" y="325"/>
                      <a:pt x="282" y="308"/>
                    </a:cubicBezTo>
                    <a:cubicBezTo>
                      <a:pt x="301" y="296"/>
                      <a:pt x="316" y="281"/>
                      <a:pt x="327" y="261"/>
                    </a:cubicBezTo>
                    <a:cubicBezTo>
                      <a:pt x="344" y="226"/>
                      <a:pt x="351" y="191"/>
                      <a:pt x="346" y="151"/>
                    </a:cubicBezTo>
                    <a:cubicBezTo>
                      <a:pt x="335" y="71"/>
                      <a:pt x="263" y="0"/>
                      <a:pt x="179" y="3"/>
                    </a:cubicBezTo>
                    <a:cubicBezTo>
                      <a:pt x="101" y="7"/>
                      <a:pt x="39" y="55"/>
                      <a:pt x="13" y="129"/>
                    </a:cubicBezTo>
                    <a:cubicBezTo>
                      <a:pt x="1" y="169"/>
                      <a:pt x="8" y="225"/>
                      <a:pt x="30" y="261"/>
                    </a:cubicBezTo>
                    <a:cubicBezTo>
                      <a:pt x="40" y="272"/>
                      <a:pt x="48" y="283"/>
                      <a:pt x="57" y="295"/>
                    </a:cubicBezTo>
                    <a:cubicBezTo>
                      <a:pt x="96" y="327"/>
                      <a:pt x="103" y="330"/>
                      <a:pt x="78" y="309"/>
                    </a:cubicBezTo>
                    <a:cubicBezTo>
                      <a:pt x="131" y="364"/>
                      <a:pt x="227" y="364"/>
                      <a:pt x="279"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4" name="Google Shape;12114;p16"/>
              <p:cNvSpPr/>
              <p:nvPr/>
            </p:nvSpPr>
            <p:spPr>
              <a:xfrm>
                <a:off x="9966997" y="5490166"/>
                <a:ext cx="48166" cy="37382"/>
              </a:xfrm>
              <a:custGeom>
                <a:avLst/>
                <a:gdLst/>
                <a:ahLst/>
                <a:cxnLst/>
                <a:rect l="l" t="t" r="r" b="b"/>
                <a:pathLst>
                  <a:path w="402" h="312" extrusionOk="0">
                    <a:moveTo>
                      <a:pt x="201" y="312"/>
                    </a:moveTo>
                    <a:cubicBezTo>
                      <a:pt x="402" y="312"/>
                      <a:pt x="402" y="1"/>
                      <a:pt x="201" y="1"/>
                    </a:cubicBezTo>
                    <a:cubicBezTo>
                      <a:pt x="1" y="1"/>
                      <a:pt x="1" y="312"/>
                      <a:pt x="201"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5" name="Google Shape;12115;p16"/>
              <p:cNvSpPr/>
              <p:nvPr/>
            </p:nvSpPr>
            <p:spPr>
              <a:xfrm>
                <a:off x="10019476" y="6148909"/>
                <a:ext cx="36663" cy="28516"/>
              </a:xfrm>
              <a:custGeom>
                <a:avLst/>
                <a:gdLst/>
                <a:ahLst/>
                <a:cxnLst/>
                <a:rect l="l" t="t" r="r" b="b"/>
                <a:pathLst>
                  <a:path w="306" h="238" extrusionOk="0">
                    <a:moveTo>
                      <a:pt x="153" y="237"/>
                    </a:moveTo>
                    <a:cubicBezTo>
                      <a:pt x="305" y="237"/>
                      <a:pt x="305" y="0"/>
                      <a:pt x="153" y="0"/>
                    </a:cubicBezTo>
                    <a:cubicBezTo>
                      <a:pt x="0" y="0"/>
                      <a:pt x="0" y="237"/>
                      <a:pt x="153"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6" name="Google Shape;12116;p16"/>
              <p:cNvSpPr/>
              <p:nvPr/>
            </p:nvSpPr>
            <p:spPr>
              <a:xfrm>
                <a:off x="10051227" y="6073545"/>
                <a:ext cx="19889" cy="15576"/>
              </a:xfrm>
              <a:custGeom>
                <a:avLst/>
                <a:gdLst/>
                <a:ahLst/>
                <a:cxnLst/>
                <a:rect l="l" t="t" r="r" b="b"/>
                <a:pathLst>
                  <a:path w="166" h="130" extrusionOk="0">
                    <a:moveTo>
                      <a:pt x="82" y="129"/>
                    </a:moveTo>
                    <a:cubicBezTo>
                      <a:pt x="166" y="129"/>
                      <a:pt x="166" y="1"/>
                      <a:pt x="82" y="1"/>
                    </a:cubicBezTo>
                    <a:cubicBezTo>
                      <a:pt x="0" y="1"/>
                      <a:pt x="0" y="129"/>
                      <a:pt x="82" y="1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7" name="Google Shape;12117;p16"/>
              <p:cNvSpPr/>
              <p:nvPr/>
            </p:nvSpPr>
            <p:spPr>
              <a:xfrm>
                <a:off x="9916914" y="6186052"/>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8" name="Google Shape;12118;p16"/>
              <p:cNvSpPr/>
              <p:nvPr/>
            </p:nvSpPr>
            <p:spPr>
              <a:xfrm>
                <a:off x="9788233" y="6179941"/>
                <a:ext cx="31991" cy="24802"/>
              </a:xfrm>
              <a:custGeom>
                <a:avLst/>
                <a:gdLst/>
                <a:ahLst/>
                <a:cxnLst/>
                <a:rect l="l" t="t" r="r" b="b"/>
                <a:pathLst>
                  <a:path w="267" h="207" extrusionOk="0">
                    <a:moveTo>
                      <a:pt x="133" y="206"/>
                    </a:moveTo>
                    <a:cubicBezTo>
                      <a:pt x="265" y="206"/>
                      <a:pt x="266" y="1"/>
                      <a:pt x="133" y="1"/>
                    </a:cubicBezTo>
                    <a:cubicBezTo>
                      <a:pt x="2"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9" name="Google Shape;12119;p16"/>
              <p:cNvSpPr/>
              <p:nvPr/>
            </p:nvSpPr>
            <p:spPr>
              <a:xfrm>
                <a:off x="9786076" y="6078817"/>
                <a:ext cx="36424" cy="28396"/>
              </a:xfrm>
              <a:custGeom>
                <a:avLst/>
                <a:gdLst/>
                <a:ahLst/>
                <a:cxnLst/>
                <a:rect l="l" t="t" r="r" b="b"/>
                <a:pathLst>
                  <a:path w="304" h="237" extrusionOk="0">
                    <a:moveTo>
                      <a:pt x="151" y="236"/>
                    </a:moveTo>
                    <a:cubicBezTo>
                      <a:pt x="301" y="236"/>
                      <a:pt x="303" y="1"/>
                      <a:pt x="151" y="1"/>
                    </a:cubicBezTo>
                    <a:cubicBezTo>
                      <a:pt x="1" y="1"/>
                      <a:pt x="1" y="236"/>
                      <a:pt x="151" y="2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0" name="Google Shape;12120;p16"/>
              <p:cNvSpPr/>
              <p:nvPr/>
            </p:nvSpPr>
            <p:spPr>
              <a:xfrm>
                <a:off x="9846703" y="6140282"/>
                <a:ext cx="43493" cy="43493"/>
              </a:xfrm>
              <a:custGeom>
                <a:avLst/>
                <a:gdLst/>
                <a:ahLst/>
                <a:cxnLst/>
                <a:rect l="l" t="t" r="r" b="b"/>
                <a:pathLst>
                  <a:path w="363" h="363" extrusionOk="0">
                    <a:moveTo>
                      <a:pt x="317" y="227"/>
                    </a:moveTo>
                    <a:cubicBezTo>
                      <a:pt x="321" y="217"/>
                      <a:pt x="326" y="205"/>
                      <a:pt x="330" y="195"/>
                    </a:cubicBezTo>
                    <a:cubicBezTo>
                      <a:pt x="363" y="100"/>
                      <a:pt x="277" y="0"/>
                      <a:pt x="182" y="0"/>
                    </a:cubicBezTo>
                    <a:cubicBezTo>
                      <a:pt x="87" y="0"/>
                      <a:pt x="1" y="100"/>
                      <a:pt x="35" y="195"/>
                    </a:cubicBezTo>
                    <a:cubicBezTo>
                      <a:pt x="38" y="205"/>
                      <a:pt x="42" y="217"/>
                      <a:pt x="46" y="227"/>
                    </a:cubicBezTo>
                    <a:cubicBezTo>
                      <a:pt x="90" y="362"/>
                      <a:pt x="272" y="362"/>
                      <a:pt x="317" y="2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1" name="Google Shape;12121;p16"/>
              <p:cNvSpPr/>
              <p:nvPr/>
            </p:nvSpPr>
            <p:spPr>
              <a:xfrm>
                <a:off x="10397851" y="5474949"/>
                <a:ext cx="27557" cy="21447"/>
              </a:xfrm>
              <a:custGeom>
                <a:avLst/>
                <a:gdLst/>
                <a:ahLst/>
                <a:cxnLst/>
                <a:rect l="l" t="t" r="r" b="b"/>
                <a:pathLst>
                  <a:path w="230" h="179" extrusionOk="0">
                    <a:moveTo>
                      <a:pt x="115" y="178"/>
                    </a:moveTo>
                    <a:cubicBezTo>
                      <a:pt x="229" y="178"/>
                      <a:pt x="230" y="1"/>
                      <a:pt x="115" y="1"/>
                    </a:cubicBezTo>
                    <a:cubicBezTo>
                      <a:pt x="1" y="0"/>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2" name="Google Shape;12122;p16"/>
              <p:cNvSpPr/>
              <p:nvPr/>
            </p:nvSpPr>
            <p:spPr>
              <a:xfrm>
                <a:off x="10474293" y="5450627"/>
                <a:ext cx="28636" cy="23124"/>
              </a:xfrm>
              <a:custGeom>
                <a:avLst/>
                <a:gdLst/>
                <a:ahLst/>
                <a:cxnLst/>
                <a:rect l="l" t="t" r="r" b="b"/>
                <a:pathLst>
                  <a:path w="239" h="193" extrusionOk="0">
                    <a:moveTo>
                      <a:pt x="86" y="183"/>
                    </a:moveTo>
                    <a:cubicBezTo>
                      <a:pt x="133" y="193"/>
                      <a:pt x="172" y="193"/>
                      <a:pt x="207" y="156"/>
                    </a:cubicBezTo>
                    <a:cubicBezTo>
                      <a:pt x="238" y="122"/>
                      <a:pt x="238" y="71"/>
                      <a:pt x="207" y="38"/>
                    </a:cubicBezTo>
                    <a:cubicBezTo>
                      <a:pt x="172" y="1"/>
                      <a:pt x="133" y="1"/>
                      <a:pt x="86" y="9"/>
                    </a:cubicBezTo>
                    <a:cubicBezTo>
                      <a:pt x="1" y="26"/>
                      <a:pt x="1" y="167"/>
                      <a:pt x="8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3" name="Google Shape;12123;p16"/>
              <p:cNvSpPr/>
              <p:nvPr/>
            </p:nvSpPr>
            <p:spPr>
              <a:xfrm>
                <a:off x="10465187" y="5332729"/>
                <a:ext cx="32829" cy="25401"/>
              </a:xfrm>
              <a:custGeom>
                <a:avLst/>
                <a:gdLst/>
                <a:ahLst/>
                <a:cxnLst/>
                <a:rect l="l" t="t" r="r" b="b"/>
                <a:pathLst>
                  <a:path w="274"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4" name="Google Shape;12124;p16"/>
              <p:cNvSpPr/>
              <p:nvPr/>
            </p:nvSpPr>
            <p:spPr>
              <a:xfrm>
                <a:off x="10415583" y="5416719"/>
                <a:ext cx="26958" cy="20968"/>
              </a:xfrm>
              <a:custGeom>
                <a:avLst/>
                <a:gdLst/>
                <a:ahLst/>
                <a:cxnLst/>
                <a:rect l="l" t="t" r="r" b="b"/>
                <a:pathLst>
                  <a:path w="225" h="175" extrusionOk="0">
                    <a:moveTo>
                      <a:pt x="112" y="175"/>
                    </a:moveTo>
                    <a:cubicBezTo>
                      <a:pt x="224" y="175"/>
                      <a:pt x="224" y="1"/>
                      <a:pt x="112" y="1"/>
                    </a:cubicBezTo>
                    <a:cubicBezTo>
                      <a:pt x="1" y="1"/>
                      <a:pt x="1"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5" name="Google Shape;12125;p16"/>
              <p:cNvSpPr/>
              <p:nvPr/>
            </p:nvSpPr>
            <p:spPr>
              <a:xfrm>
                <a:off x="10381196" y="5329613"/>
                <a:ext cx="25760" cy="19889"/>
              </a:xfrm>
              <a:custGeom>
                <a:avLst/>
                <a:gdLst/>
                <a:ahLst/>
                <a:cxnLst/>
                <a:rect l="l" t="t" r="r" b="b"/>
                <a:pathLst>
                  <a:path w="215" h="166" extrusionOk="0">
                    <a:moveTo>
                      <a:pt x="108" y="166"/>
                    </a:moveTo>
                    <a:cubicBezTo>
                      <a:pt x="215" y="166"/>
                      <a:pt x="215" y="0"/>
                      <a:pt x="108" y="0"/>
                    </a:cubicBezTo>
                    <a:cubicBezTo>
                      <a:pt x="1" y="0"/>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6" name="Google Shape;12126;p16"/>
              <p:cNvSpPr/>
              <p:nvPr/>
            </p:nvSpPr>
            <p:spPr>
              <a:xfrm>
                <a:off x="10265336" y="5412046"/>
                <a:ext cx="23723" cy="18571"/>
              </a:xfrm>
              <a:custGeom>
                <a:avLst/>
                <a:gdLst/>
                <a:ahLst/>
                <a:cxnLst/>
                <a:rect l="l" t="t" r="r" b="b"/>
                <a:pathLst>
                  <a:path w="198" h="155" extrusionOk="0">
                    <a:moveTo>
                      <a:pt x="100" y="155"/>
                    </a:moveTo>
                    <a:cubicBezTo>
                      <a:pt x="198" y="155"/>
                      <a:pt x="198" y="1"/>
                      <a:pt x="100" y="1"/>
                    </a:cubicBezTo>
                    <a:cubicBezTo>
                      <a:pt x="1" y="1"/>
                      <a:pt x="1"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7" name="Google Shape;12127;p16"/>
              <p:cNvSpPr/>
              <p:nvPr/>
            </p:nvSpPr>
            <p:spPr>
              <a:xfrm>
                <a:off x="10194645" y="5475788"/>
                <a:ext cx="25161" cy="19530"/>
              </a:xfrm>
              <a:custGeom>
                <a:avLst/>
                <a:gdLst/>
                <a:ahLst/>
                <a:cxnLst/>
                <a:rect l="l" t="t" r="r" b="b"/>
                <a:pathLst>
                  <a:path w="210" h="163" extrusionOk="0">
                    <a:moveTo>
                      <a:pt x="104" y="163"/>
                    </a:moveTo>
                    <a:cubicBezTo>
                      <a:pt x="208" y="163"/>
                      <a:pt x="210" y="2"/>
                      <a:pt x="104" y="2"/>
                    </a:cubicBezTo>
                    <a:cubicBezTo>
                      <a:pt x="0" y="0"/>
                      <a:pt x="0" y="163"/>
                      <a:pt x="104"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8" name="Google Shape;12128;p16"/>
              <p:cNvSpPr/>
              <p:nvPr/>
            </p:nvSpPr>
            <p:spPr>
              <a:xfrm>
                <a:off x="10271806" y="5543723"/>
                <a:ext cx="46009" cy="35705"/>
              </a:xfrm>
              <a:custGeom>
                <a:avLst/>
                <a:gdLst/>
                <a:ahLst/>
                <a:cxnLst/>
                <a:rect l="l" t="t" r="r" b="b"/>
                <a:pathLst>
                  <a:path w="384" h="298" extrusionOk="0">
                    <a:moveTo>
                      <a:pt x="191" y="297"/>
                    </a:moveTo>
                    <a:cubicBezTo>
                      <a:pt x="383" y="297"/>
                      <a:pt x="383" y="1"/>
                      <a:pt x="191" y="1"/>
                    </a:cubicBezTo>
                    <a:cubicBezTo>
                      <a:pt x="0" y="1"/>
                      <a:pt x="0" y="297"/>
                      <a:pt x="191" y="2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9" name="Google Shape;12129;p16"/>
              <p:cNvSpPr/>
              <p:nvPr/>
            </p:nvSpPr>
            <p:spPr>
              <a:xfrm>
                <a:off x="12511144" y="6414419"/>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0" name="Google Shape;12130;p16"/>
              <p:cNvSpPr/>
              <p:nvPr/>
            </p:nvSpPr>
            <p:spPr>
              <a:xfrm>
                <a:off x="12502278" y="6521893"/>
                <a:ext cx="23484" cy="18332"/>
              </a:xfrm>
              <a:custGeom>
                <a:avLst/>
                <a:gdLst/>
                <a:ahLst/>
                <a:cxnLst/>
                <a:rect l="l" t="t" r="r" b="b"/>
                <a:pathLst>
                  <a:path w="196" h="153" extrusionOk="0">
                    <a:moveTo>
                      <a:pt x="98" y="152"/>
                    </a:moveTo>
                    <a:cubicBezTo>
                      <a:pt x="196" y="152"/>
                      <a:pt x="196" y="0"/>
                      <a:pt x="98" y="0"/>
                    </a:cubicBezTo>
                    <a:cubicBezTo>
                      <a:pt x="1" y="0"/>
                      <a:pt x="1" y="152"/>
                      <a:pt x="98"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1" name="Google Shape;12131;p16"/>
              <p:cNvSpPr/>
              <p:nvPr/>
            </p:nvSpPr>
            <p:spPr>
              <a:xfrm>
                <a:off x="12440813" y="6586953"/>
                <a:ext cx="45889" cy="39779"/>
              </a:xfrm>
              <a:custGeom>
                <a:avLst/>
                <a:gdLst/>
                <a:ahLst/>
                <a:cxnLst/>
                <a:rect l="l" t="t" r="r" b="b"/>
                <a:pathLst>
                  <a:path w="383" h="332" extrusionOk="0">
                    <a:moveTo>
                      <a:pt x="263" y="13"/>
                    </a:moveTo>
                    <a:cubicBezTo>
                      <a:pt x="204" y="0"/>
                      <a:pt x="159" y="4"/>
                      <a:pt x="104" y="30"/>
                    </a:cubicBezTo>
                    <a:cubicBezTo>
                      <a:pt x="0" y="79"/>
                      <a:pt x="0" y="254"/>
                      <a:pt x="104" y="303"/>
                    </a:cubicBezTo>
                    <a:cubicBezTo>
                      <a:pt x="158" y="329"/>
                      <a:pt x="203" y="332"/>
                      <a:pt x="263" y="320"/>
                    </a:cubicBezTo>
                    <a:cubicBezTo>
                      <a:pt x="329" y="306"/>
                      <a:pt x="383" y="231"/>
                      <a:pt x="380" y="165"/>
                    </a:cubicBezTo>
                    <a:cubicBezTo>
                      <a:pt x="378" y="100"/>
                      <a:pt x="334" y="26"/>
                      <a:pt x="263"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2" name="Google Shape;12132;p16"/>
              <p:cNvSpPr/>
              <p:nvPr/>
            </p:nvSpPr>
            <p:spPr>
              <a:xfrm>
                <a:off x="12408822" y="6720427"/>
                <a:ext cx="23484" cy="18212"/>
              </a:xfrm>
              <a:custGeom>
                <a:avLst/>
                <a:gdLst/>
                <a:ahLst/>
                <a:cxnLst/>
                <a:rect l="l" t="t" r="r" b="b"/>
                <a:pathLst>
                  <a:path w="196" h="152" extrusionOk="0">
                    <a:moveTo>
                      <a:pt x="97" y="152"/>
                    </a:moveTo>
                    <a:cubicBezTo>
                      <a:pt x="195" y="152"/>
                      <a:pt x="195" y="0"/>
                      <a:pt x="97" y="0"/>
                    </a:cubicBezTo>
                    <a:cubicBezTo>
                      <a:pt x="0" y="0"/>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3" name="Google Shape;12133;p16"/>
              <p:cNvSpPr/>
              <p:nvPr/>
            </p:nvSpPr>
            <p:spPr>
              <a:xfrm>
                <a:off x="12392527" y="6707727"/>
                <a:ext cx="55954" cy="43613"/>
              </a:xfrm>
              <a:custGeom>
                <a:avLst/>
                <a:gdLst/>
                <a:ahLst/>
                <a:cxnLst/>
                <a:rect l="l" t="t" r="r" b="b"/>
                <a:pathLst>
                  <a:path w="467" h="364" extrusionOk="0">
                    <a:moveTo>
                      <a:pt x="233" y="363"/>
                    </a:moveTo>
                    <a:cubicBezTo>
                      <a:pt x="466" y="363"/>
                      <a:pt x="466" y="1"/>
                      <a:pt x="233" y="1"/>
                    </a:cubicBezTo>
                    <a:cubicBezTo>
                      <a:pt x="0" y="1"/>
                      <a:pt x="0" y="363"/>
                      <a:pt x="233"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4" name="Google Shape;12134;p16"/>
              <p:cNvSpPr/>
              <p:nvPr/>
            </p:nvSpPr>
            <p:spPr>
              <a:xfrm>
                <a:off x="12371200" y="6683404"/>
                <a:ext cx="17014" cy="19889"/>
              </a:xfrm>
              <a:custGeom>
                <a:avLst/>
                <a:gdLst/>
                <a:ahLst/>
                <a:cxnLst/>
                <a:rect l="l" t="t" r="r" b="b"/>
                <a:pathLst>
                  <a:path w="142" h="166" extrusionOk="0">
                    <a:moveTo>
                      <a:pt x="122" y="79"/>
                    </a:moveTo>
                    <a:cubicBezTo>
                      <a:pt x="120" y="68"/>
                      <a:pt x="117" y="56"/>
                      <a:pt x="115" y="44"/>
                    </a:cubicBezTo>
                    <a:cubicBezTo>
                      <a:pt x="105" y="0"/>
                      <a:pt x="36" y="0"/>
                      <a:pt x="25" y="44"/>
                    </a:cubicBezTo>
                    <a:cubicBezTo>
                      <a:pt x="22" y="56"/>
                      <a:pt x="20" y="68"/>
                      <a:pt x="17" y="79"/>
                    </a:cubicBezTo>
                    <a:cubicBezTo>
                      <a:pt x="0" y="166"/>
                      <a:pt x="141" y="166"/>
                      <a:pt x="122"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5" name="Google Shape;12135;p16"/>
              <p:cNvSpPr/>
              <p:nvPr/>
            </p:nvSpPr>
            <p:spPr>
              <a:xfrm>
                <a:off x="12403431" y="6510511"/>
                <a:ext cx="22525" cy="17613"/>
              </a:xfrm>
              <a:custGeom>
                <a:avLst/>
                <a:gdLst/>
                <a:ahLst/>
                <a:cxnLst/>
                <a:rect l="l" t="t" r="r" b="b"/>
                <a:pathLst>
                  <a:path w="188" h="147" extrusionOk="0">
                    <a:moveTo>
                      <a:pt x="94" y="147"/>
                    </a:moveTo>
                    <a:cubicBezTo>
                      <a:pt x="188" y="147"/>
                      <a:pt x="188" y="2"/>
                      <a:pt x="94" y="2"/>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6" name="Google Shape;12136;p16"/>
              <p:cNvSpPr/>
              <p:nvPr/>
            </p:nvSpPr>
            <p:spPr>
              <a:xfrm>
                <a:off x="12426914" y="6389378"/>
                <a:ext cx="26958" cy="26120"/>
              </a:xfrm>
              <a:custGeom>
                <a:avLst/>
                <a:gdLst/>
                <a:ahLst/>
                <a:cxnLst/>
                <a:rect l="l" t="t" r="r" b="b"/>
                <a:pathLst>
                  <a:path w="225" h="218" extrusionOk="0">
                    <a:moveTo>
                      <a:pt x="53" y="178"/>
                    </a:moveTo>
                    <a:cubicBezTo>
                      <a:pt x="62" y="182"/>
                      <a:pt x="73" y="187"/>
                      <a:pt x="82" y="191"/>
                    </a:cubicBezTo>
                    <a:cubicBezTo>
                      <a:pt x="146" y="217"/>
                      <a:pt x="225" y="188"/>
                      <a:pt x="225" y="109"/>
                    </a:cubicBezTo>
                    <a:cubicBezTo>
                      <a:pt x="225" y="30"/>
                      <a:pt x="146" y="0"/>
                      <a:pt x="82" y="26"/>
                    </a:cubicBezTo>
                    <a:cubicBezTo>
                      <a:pt x="73" y="31"/>
                      <a:pt x="62" y="35"/>
                      <a:pt x="53" y="39"/>
                    </a:cubicBezTo>
                    <a:cubicBezTo>
                      <a:pt x="0" y="62"/>
                      <a:pt x="0" y="156"/>
                      <a:pt x="5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37" name="Google Shape;12137;p16"/>
              <p:cNvGrpSpPr/>
              <p:nvPr/>
            </p:nvGrpSpPr>
            <p:grpSpPr>
              <a:xfrm>
                <a:off x="12150382" y="2665165"/>
                <a:ext cx="1341446" cy="1221036"/>
                <a:chOff x="12150382" y="2665165"/>
                <a:chExt cx="1341446" cy="1221036"/>
              </a:xfrm>
            </p:grpSpPr>
            <p:sp>
              <p:nvSpPr>
                <p:cNvPr id="12138" name="Google Shape;12138;p16"/>
                <p:cNvSpPr/>
                <p:nvPr/>
              </p:nvSpPr>
              <p:spPr>
                <a:xfrm>
                  <a:off x="13260705" y="3627640"/>
                  <a:ext cx="69133" cy="69133"/>
                </a:xfrm>
                <a:custGeom>
                  <a:avLst/>
                  <a:gdLst/>
                  <a:ahLst/>
                  <a:cxnLst/>
                  <a:rect l="l" t="t" r="r" b="b"/>
                  <a:pathLst>
                    <a:path w="577" h="577" extrusionOk="0">
                      <a:moveTo>
                        <a:pt x="520" y="239"/>
                      </a:moveTo>
                      <a:cubicBezTo>
                        <a:pt x="517" y="231"/>
                        <a:pt x="515" y="225"/>
                        <a:pt x="512" y="216"/>
                      </a:cubicBezTo>
                      <a:lnTo>
                        <a:pt x="512" y="344"/>
                      </a:lnTo>
                      <a:cubicBezTo>
                        <a:pt x="512" y="342"/>
                        <a:pt x="513" y="341"/>
                        <a:pt x="513" y="338"/>
                      </a:cubicBezTo>
                      <a:cubicBezTo>
                        <a:pt x="523" y="279"/>
                        <a:pt x="523" y="230"/>
                        <a:pt x="500" y="174"/>
                      </a:cubicBezTo>
                      <a:cubicBezTo>
                        <a:pt x="479" y="125"/>
                        <a:pt x="444" y="83"/>
                        <a:pt x="397" y="54"/>
                      </a:cubicBezTo>
                      <a:cubicBezTo>
                        <a:pt x="305" y="0"/>
                        <a:pt x="167" y="12"/>
                        <a:pt x="93" y="94"/>
                      </a:cubicBezTo>
                      <a:cubicBezTo>
                        <a:pt x="22" y="169"/>
                        <a:pt x="0" y="273"/>
                        <a:pt x="41" y="369"/>
                      </a:cubicBezTo>
                      <a:cubicBezTo>
                        <a:pt x="63" y="420"/>
                        <a:pt x="96" y="462"/>
                        <a:pt x="144" y="490"/>
                      </a:cubicBezTo>
                      <a:cubicBezTo>
                        <a:pt x="205" y="525"/>
                        <a:pt x="270" y="526"/>
                        <a:pt x="338" y="515"/>
                      </a:cubicBezTo>
                      <a:cubicBezTo>
                        <a:pt x="341" y="515"/>
                        <a:pt x="342" y="513"/>
                        <a:pt x="344" y="513"/>
                      </a:cubicBezTo>
                      <a:lnTo>
                        <a:pt x="216" y="513"/>
                      </a:lnTo>
                      <a:cubicBezTo>
                        <a:pt x="225" y="516"/>
                        <a:pt x="231" y="518"/>
                        <a:pt x="239" y="521"/>
                      </a:cubicBezTo>
                      <a:cubicBezTo>
                        <a:pt x="397" y="576"/>
                        <a:pt x="576" y="397"/>
                        <a:pt x="520" y="2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9" name="Google Shape;12139;p16"/>
                <p:cNvSpPr/>
                <p:nvPr/>
              </p:nvSpPr>
              <p:spPr>
                <a:xfrm>
                  <a:off x="12842911" y="3159522"/>
                  <a:ext cx="19650" cy="22286"/>
                </a:xfrm>
                <a:custGeom>
                  <a:avLst/>
                  <a:gdLst/>
                  <a:ahLst/>
                  <a:cxnLst/>
                  <a:rect l="l" t="t" r="r" b="b"/>
                  <a:pathLst>
                    <a:path w="164" h="186" extrusionOk="0">
                      <a:moveTo>
                        <a:pt x="154" y="93"/>
                      </a:moveTo>
                      <a:cubicBezTo>
                        <a:pt x="149" y="64"/>
                        <a:pt x="140" y="45"/>
                        <a:pt x="122" y="22"/>
                      </a:cubicBezTo>
                      <a:cubicBezTo>
                        <a:pt x="103" y="0"/>
                        <a:pt x="59" y="0"/>
                        <a:pt x="42" y="22"/>
                      </a:cubicBezTo>
                      <a:cubicBezTo>
                        <a:pt x="24" y="43"/>
                        <a:pt x="16" y="64"/>
                        <a:pt x="10" y="93"/>
                      </a:cubicBezTo>
                      <a:cubicBezTo>
                        <a:pt x="1" y="140"/>
                        <a:pt x="31" y="186"/>
                        <a:pt x="81" y="186"/>
                      </a:cubicBezTo>
                      <a:cubicBezTo>
                        <a:pt x="133" y="186"/>
                        <a:pt x="163" y="140"/>
                        <a:pt x="154" y="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0" name="Google Shape;12140;p16"/>
                <p:cNvSpPr/>
                <p:nvPr/>
              </p:nvSpPr>
              <p:spPr>
                <a:xfrm>
                  <a:off x="12805050" y="2947090"/>
                  <a:ext cx="25401" cy="19650"/>
                </a:xfrm>
                <a:custGeom>
                  <a:avLst/>
                  <a:gdLst/>
                  <a:ahLst/>
                  <a:cxnLst/>
                  <a:rect l="l" t="t" r="r" b="b"/>
                  <a:pathLst>
                    <a:path w="212" h="164" extrusionOk="0">
                      <a:moveTo>
                        <a:pt x="106" y="164"/>
                      </a:moveTo>
                      <a:cubicBezTo>
                        <a:pt x="210" y="164"/>
                        <a:pt x="211" y="1"/>
                        <a:pt x="106" y="1"/>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1" name="Google Shape;12141;p16"/>
                <p:cNvSpPr/>
                <p:nvPr/>
              </p:nvSpPr>
              <p:spPr>
                <a:xfrm>
                  <a:off x="12606876" y="2842372"/>
                  <a:ext cx="24562" cy="18931"/>
                </a:xfrm>
                <a:custGeom>
                  <a:avLst/>
                  <a:gdLst/>
                  <a:ahLst/>
                  <a:cxnLst/>
                  <a:rect l="l" t="t" r="r" b="b"/>
                  <a:pathLst>
                    <a:path w="205" h="158" extrusionOk="0">
                      <a:moveTo>
                        <a:pt x="103" y="157"/>
                      </a:moveTo>
                      <a:cubicBezTo>
                        <a:pt x="204" y="157"/>
                        <a:pt x="204" y="0"/>
                        <a:pt x="103" y="0"/>
                      </a:cubicBezTo>
                      <a:cubicBezTo>
                        <a:pt x="1" y="0"/>
                        <a:pt x="1" y="157"/>
                        <a:pt x="103"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2" name="Google Shape;12142;p16"/>
                <p:cNvSpPr/>
                <p:nvPr/>
              </p:nvSpPr>
              <p:spPr>
                <a:xfrm>
                  <a:off x="12474241" y="2932593"/>
                  <a:ext cx="32709" cy="25281"/>
                </a:xfrm>
                <a:custGeom>
                  <a:avLst/>
                  <a:gdLst/>
                  <a:ahLst/>
                  <a:cxnLst/>
                  <a:rect l="l" t="t" r="r" b="b"/>
                  <a:pathLst>
                    <a:path w="273" h="211" extrusionOk="0">
                      <a:moveTo>
                        <a:pt x="137" y="211"/>
                      </a:moveTo>
                      <a:cubicBezTo>
                        <a:pt x="273" y="211"/>
                        <a:pt x="273" y="0"/>
                        <a:pt x="137" y="0"/>
                      </a:cubicBezTo>
                      <a:cubicBezTo>
                        <a:pt x="1" y="0"/>
                        <a:pt x="1" y="211"/>
                        <a:pt x="137"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3" name="Google Shape;12143;p16"/>
                <p:cNvSpPr/>
                <p:nvPr/>
              </p:nvSpPr>
              <p:spPr>
                <a:xfrm>
                  <a:off x="12972551" y="3220149"/>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4" name="Google Shape;12144;p16"/>
                <p:cNvSpPr/>
                <p:nvPr/>
              </p:nvSpPr>
              <p:spPr>
                <a:xfrm>
                  <a:off x="13250401" y="2994896"/>
                  <a:ext cx="22286" cy="17373"/>
                </a:xfrm>
                <a:custGeom>
                  <a:avLst/>
                  <a:gdLst/>
                  <a:ahLst/>
                  <a:cxnLst/>
                  <a:rect l="l" t="t" r="r" b="b"/>
                  <a:pathLst>
                    <a:path w="186" h="145" extrusionOk="0">
                      <a:moveTo>
                        <a:pt x="93" y="144"/>
                      </a:moveTo>
                      <a:cubicBezTo>
                        <a:pt x="185" y="144"/>
                        <a:pt x="185" y="2"/>
                        <a:pt x="93" y="2"/>
                      </a:cubicBezTo>
                      <a:cubicBezTo>
                        <a:pt x="1" y="1"/>
                        <a:pt x="1" y="144"/>
                        <a:pt x="93"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5" name="Google Shape;12145;p16"/>
                <p:cNvSpPr/>
                <p:nvPr/>
              </p:nvSpPr>
              <p:spPr>
                <a:xfrm>
                  <a:off x="13272687" y="2743045"/>
                  <a:ext cx="24322" cy="18931"/>
                </a:xfrm>
                <a:custGeom>
                  <a:avLst/>
                  <a:gdLst/>
                  <a:ahLst/>
                  <a:cxnLst/>
                  <a:rect l="l" t="t" r="r" b="b"/>
                  <a:pathLst>
                    <a:path w="203" h="158" extrusionOk="0">
                      <a:moveTo>
                        <a:pt x="102" y="157"/>
                      </a:moveTo>
                      <a:cubicBezTo>
                        <a:pt x="203" y="157"/>
                        <a:pt x="203" y="0"/>
                        <a:pt x="102" y="0"/>
                      </a:cubicBezTo>
                      <a:cubicBezTo>
                        <a:pt x="0" y="0"/>
                        <a:pt x="0" y="157"/>
                        <a:pt x="102"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6" name="Google Shape;12146;p16"/>
                <p:cNvSpPr/>
                <p:nvPr/>
              </p:nvSpPr>
              <p:spPr>
                <a:xfrm>
                  <a:off x="13355599" y="2897008"/>
                  <a:ext cx="33548" cy="26120"/>
                </a:xfrm>
                <a:custGeom>
                  <a:avLst/>
                  <a:gdLst/>
                  <a:ahLst/>
                  <a:cxnLst/>
                  <a:rect l="l" t="t" r="r" b="b"/>
                  <a:pathLst>
                    <a:path w="280" h="218" extrusionOk="0">
                      <a:moveTo>
                        <a:pt x="141" y="218"/>
                      </a:moveTo>
                      <a:cubicBezTo>
                        <a:pt x="280" y="218"/>
                        <a:pt x="280" y="1"/>
                        <a:pt x="141" y="1"/>
                      </a:cubicBezTo>
                      <a:cubicBezTo>
                        <a:pt x="2" y="2"/>
                        <a:pt x="0" y="218"/>
                        <a:pt x="141"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7" name="Google Shape;12147;p16"/>
                <p:cNvSpPr/>
                <p:nvPr/>
              </p:nvSpPr>
              <p:spPr>
                <a:xfrm>
                  <a:off x="13385313" y="3093265"/>
                  <a:ext cx="47447" cy="42295"/>
                </a:xfrm>
                <a:custGeom>
                  <a:avLst/>
                  <a:gdLst/>
                  <a:ahLst/>
                  <a:cxnLst/>
                  <a:rect l="l" t="t" r="r" b="b"/>
                  <a:pathLst>
                    <a:path w="396" h="353" extrusionOk="0">
                      <a:moveTo>
                        <a:pt x="192" y="22"/>
                      </a:moveTo>
                      <a:cubicBezTo>
                        <a:pt x="176" y="25"/>
                        <a:pt x="161" y="29"/>
                        <a:pt x="146" y="31"/>
                      </a:cubicBezTo>
                      <a:cubicBezTo>
                        <a:pt x="2" y="62"/>
                        <a:pt x="0" y="294"/>
                        <a:pt x="146" y="322"/>
                      </a:cubicBezTo>
                      <a:cubicBezTo>
                        <a:pt x="161" y="325"/>
                        <a:pt x="176" y="329"/>
                        <a:pt x="192" y="332"/>
                      </a:cubicBezTo>
                      <a:cubicBezTo>
                        <a:pt x="293" y="353"/>
                        <a:pt x="396" y="285"/>
                        <a:pt x="396" y="177"/>
                      </a:cubicBezTo>
                      <a:cubicBezTo>
                        <a:pt x="396" y="69"/>
                        <a:pt x="293" y="0"/>
                        <a:pt x="192" y="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8" name="Google Shape;12148;p16"/>
                <p:cNvSpPr/>
                <p:nvPr/>
              </p:nvSpPr>
              <p:spPr>
                <a:xfrm>
                  <a:off x="12741907" y="2849321"/>
                  <a:ext cx="30074" cy="28276"/>
                </a:xfrm>
                <a:custGeom>
                  <a:avLst/>
                  <a:gdLst/>
                  <a:ahLst/>
                  <a:cxnLst/>
                  <a:rect l="l" t="t" r="r" b="b"/>
                  <a:pathLst>
                    <a:path w="251" h="236" extrusionOk="0">
                      <a:moveTo>
                        <a:pt x="117" y="16"/>
                      </a:moveTo>
                      <a:cubicBezTo>
                        <a:pt x="110" y="17"/>
                        <a:pt x="101" y="20"/>
                        <a:pt x="95" y="21"/>
                      </a:cubicBezTo>
                      <a:cubicBezTo>
                        <a:pt x="0" y="43"/>
                        <a:pt x="0" y="191"/>
                        <a:pt x="95" y="214"/>
                      </a:cubicBezTo>
                      <a:cubicBezTo>
                        <a:pt x="103" y="215"/>
                        <a:pt x="111" y="217"/>
                        <a:pt x="117" y="219"/>
                      </a:cubicBezTo>
                      <a:cubicBezTo>
                        <a:pt x="184" y="235"/>
                        <a:pt x="250" y="188"/>
                        <a:pt x="250" y="117"/>
                      </a:cubicBezTo>
                      <a:cubicBezTo>
                        <a:pt x="250" y="48"/>
                        <a:pt x="184" y="0"/>
                        <a:pt x="117" y="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9" name="Google Shape;12149;p16"/>
                <p:cNvSpPr/>
                <p:nvPr/>
              </p:nvSpPr>
              <p:spPr>
                <a:xfrm>
                  <a:off x="12644737" y="2991781"/>
                  <a:ext cx="30433" cy="23604"/>
                </a:xfrm>
                <a:custGeom>
                  <a:avLst/>
                  <a:gdLst/>
                  <a:ahLst/>
                  <a:cxnLst/>
                  <a:rect l="l" t="t" r="r" b="b"/>
                  <a:pathLst>
                    <a:path w="254" h="197" extrusionOk="0">
                      <a:moveTo>
                        <a:pt x="127" y="197"/>
                      </a:moveTo>
                      <a:cubicBezTo>
                        <a:pt x="253" y="197"/>
                        <a:pt x="253" y="1"/>
                        <a:pt x="127" y="1"/>
                      </a:cubicBezTo>
                      <a:cubicBezTo>
                        <a:pt x="0" y="1"/>
                        <a:pt x="0"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0" name="Google Shape;12150;p16"/>
                <p:cNvSpPr/>
                <p:nvPr/>
              </p:nvSpPr>
              <p:spPr>
                <a:xfrm>
                  <a:off x="12351551" y="2777792"/>
                  <a:ext cx="56313" cy="54636"/>
                </a:xfrm>
                <a:custGeom>
                  <a:avLst/>
                  <a:gdLst/>
                  <a:ahLst/>
                  <a:cxnLst/>
                  <a:rect l="l" t="t" r="r" b="b"/>
                  <a:pathLst>
                    <a:path w="470" h="456" extrusionOk="0">
                      <a:moveTo>
                        <a:pt x="236" y="456"/>
                      </a:moveTo>
                      <a:cubicBezTo>
                        <a:pt x="355" y="456"/>
                        <a:pt x="470" y="350"/>
                        <a:pt x="464" y="228"/>
                      </a:cubicBezTo>
                      <a:cubicBezTo>
                        <a:pt x="458" y="105"/>
                        <a:pt x="363" y="0"/>
                        <a:pt x="236" y="0"/>
                      </a:cubicBezTo>
                      <a:cubicBezTo>
                        <a:pt x="116" y="0"/>
                        <a:pt x="1" y="106"/>
                        <a:pt x="7" y="228"/>
                      </a:cubicBezTo>
                      <a:cubicBezTo>
                        <a:pt x="11" y="350"/>
                        <a:pt x="106" y="456"/>
                        <a:pt x="236" y="4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1" name="Google Shape;12151;p16"/>
                <p:cNvSpPr/>
                <p:nvPr/>
              </p:nvSpPr>
              <p:spPr>
                <a:xfrm>
                  <a:off x="12150382" y="2952362"/>
                  <a:ext cx="26479" cy="20728"/>
                </a:xfrm>
                <a:custGeom>
                  <a:avLst/>
                  <a:gdLst/>
                  <a:ahLst/>
                  <a:cxnLst/>
                  <a:rect l="l" t="t" r="r" b="b"/>
                  <a:pathLst>
                    <a:path w="221" h="173" extrusionOk="0">
                      <a:moveTo>
                        <a:pt x="109" y="173"/>
                      </a:moveTo>
                      <a:cubicBezTo>
                        <a:pt x="220" y="173"/>
                        <a:pt x="220" y="1"/>
                        <a:pt x="109" y="1"/>
                      </a:cubicBezTo>
                      <a:cubicBezTo>
                        <a:pt x="1" y="1"/>
                        <a:pt x="1" y="173"/>
                        <a:pt x="109"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2" name="Google Shape;12152;p16"/>
                <p:cNvSpPr/>
                <p:nvPr/>
              </p:nvSpPr>
              <p:spPr>
                <a:xfrm>
                  <a:off x="12160925" y="2823082"/>
                  <a:ext cx="28636" cy="22405"/>
                </a:xfrm>
                <a:custGeom>
                  <a:avLst/>
                  <a:gdLst/>
                  <a:ahLst/>
                  <a:cxnLst/>
                  <a:rect l="l" t="t" r="r" b="b"/>
                  <a:pathLst>
                    <a:path w="239" h="187" extrusionOk="0">
                      <a:moveTo>
                        <a:pt x="119" y="186"/>
                      </a:moveTo>
                      <a:cubicBezTo>
                        <a:pt x="239" y="186"/>
                        <a:pt x="239" y="1"/>
                        <a:pt x="119" y="1"/>
                      </a:cubicBezTo>
                      <a:cubicBezTo>
                        <a:pt x="0" y="1"/>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3" name="Google Shape;12153;p16"/>
                <p:cNvSpPr/>
                <p:nvPr/>
              </p:nvSpPr>
              <p:spPr>
                <a:xfrm>
                  <a:off x="13120282" y="3508304"/>
                  <a:ext cx="25521" cy="26000"/>
                </a:xfrm>
                <a:custGeom>
                  <a:avLst/>
                  <a:gdLst/>
                  <a:ahLst/>
                  <a:cxnLst/>
                  <a:rect l="l" t="t" r="r" b="b"/>
                  <a:pathLst>
                    <a:path w="213" h="217" extrusionOk="0">
                      <a:moveTo>
                        <a:pt x="185" y="79"/>
                      </a:moveTo>
                      <a:cubicBezTo>
                        <a:pt x="150" y="1"/>
                        <a:pt x="61" y="1"/>
                        <a:pt x="27" y="79"/>
                      </a:cubicBezTo>
                      <a:cubicBezTo>
                        <a:pt x="1" y="141"/>
                        <a:pt x="31" y="216"/>
                        <a:pt x="106" y="216"/>
                      </a:cubicBezTo>
                      <a:cubicBezTo>
                        <a:pt x="182" y="217"/>
                        <a:pt x="213" y="141"/>
                        <a:pt x="185"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4" name="Google Shape;12154;p16"/>
                <p:cNvSpPr/>
                <p:nvPr/>
              </p:nvSpPr>
              <p:spPr>
                <a:xfrm>
                  <a:off x="13329599" y="3457503"/>
                  <a:ext cx="39180" cy="38341"/>
                </a:xfrm>
                <a:custGeom>
                  <a:avLst/>
                  <a:gdLst/>
                  <a:ahLst/>
                  <a:cxnLst/>
                  <a:rect l="l" t="t" r="r" b="b"/>
                  <a:pathLst>
                    <a:path w="327" h="320" extrusionOk="0">
                      <a:moveTo>
                        <a:pt x="164" y="319"/>
                      </a:moveTo>
                      <a:cubicBezTo>
                        <a:pt x="247" y="319"/>
                        <a:pt x="327" y="245"/>
                        <a:pt x="323" y="160"/>
                      </a:cubicBezTo>
                      <a:cubicBezTo>
                        <a:pt x="320" y="74"/>
                        <a:pt x="253" y="1"/>
                        <a:pt x="164" y="1"/>
                      </a:cubicBezTo>
                      <a:cubicBezTo>
                        <a:pt x="80" y="1"/>
                        <a:pt x="0" y="75"/>
                        <a:pt x="4" y="160"/>
                      </a:cubicBezTo>
                      <a:cubicBezTo>
                        <a:pt x="6" y="245"/>
                        <a:pt x="74" y="319"/>
                        <a:pt x="164" y="3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5" name="Google Shape;12155;p16"/>
                <p:cNvSpPr/>
                <p:nvPr/>
              </p:nvSpPr>
              <p:spPr>
                <a:xfrm>
                  <a:off x="13463432" y="3710911"/>
                  <a:ext cx="28396" cy="22046"/>
                </a:xfrm>
                <a:custGeom>
                  <a:avLst/>
                  <a:gdLst/>
                  <a:ahLst/>
                  <a:cxnLst/>
                  <a:rect l="l" t="t" r="r" b="b"/>
                  <a:pathLst>
                    <a:path w="237" h="184" extrusionOk="0">
                      <a:moveTo>
                        <a:pt x="118" y="184"/>
                      </a:moveTo>
                      <a:cubicBezTo>
                        <a:pt x="236" y="184"/>
                        <a:pt x="236" y="0"/>
                        <a:pt x="118" y="0"/>
                      </a:cubicBezTo>
                      <a:cubicBezTo>
                        <a:pt x="1" y="0"/>
                        <a:pt x="1" y="184"/>
                        <a:pt x="118"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6" name="Google Shape;12156;p16"/>
                <p:cNvSpPr/>
                <p:nvPr/>
              </p:nvSpPr>
              <p:spPr>
                <a:xfrm>
                  <a:off x="12151939" y="3041385"/>
                  <a:ext cx="46488" cy="49723"/>
                </a:xfrm>
                <a:custGeom>
                  <a:avLst/>
                  <a:gdLst/>
                  <a:ahLst/>
                  <a:cxnLst/>
                  <a:rect l="l" t="t" r="r" b="b"/>
                  <a:pathLst>
                    <a:path w="388" h="415" extrusionOk="0">
                      <a:moveTo>
                        <a:pt x="339" y="305"/>
                      </a:moveTo>
                      <a:cubicBezTo>
                        <a:pt x="343" y="295"/>
                        <a:pt x="348" y="286"/>
                        <a:pt x="353" y="275"/>
                      </a:cubicBezTo>
                      <a:cubicBezTo>
                        <a:pt x="381" y="215"/>
                        <a:pt x="387" y="151"/>
                        <a:pt x="353" y="91"/>
                      </a:cubicBezTo>
                      <a:cubicBezTo>
                        <a:pt x="320" y="36"/>
                        <a:pt x="259" y="0"/>
                        <a:pt x="194" y="0"/>
                      </a:cubicBezTo>
                      <a:cubicBezTo>
                        <a:pt x="129" y="0"/>
                        <a:pt x="69" y="36"/>
                        <a:pt x="36" y="91"/>
                      </a:cubicBezTo>
                      <a:cubicBezTo>
                        <a:pt x="0" y="152"/>
                        <a:pt x="7" y="215"/>
                        <a:pt x="36" y="275"/>
                      </a:cubicBezTo>
                      <a:cubicBezTo>
                        <a:pt x="41" y="285"/>
                        <a:pt x="45" y="294"/>
                        <a:pt x="49" y="305"/>
                      </a:cubicBezTo>
                      <a:cubicBezTo>
                        <a:pt x="103" y="414"/>
                        <a:pt x="286" y="414"/>
                        <a:pt x="339" y="30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7" name="Google Shape;12157;p16"/>
                <p:cNvSpPr/>
                <p:nvPr/>
              </p:nvSpPr>
              <p:spPr>
                <a:xfrm>
                  <a:off x="12634314" y="3156287"/>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8" name="Google Shape;12158;p16"/>
                <p:cNvSpPr/>
                <p:nvPr/>
              </p:nvSpPr>
              <p:spPr>
                <a:xfrm>
                  <a:off x="12732442" y="3294195"/>
                  <a:ext cx="18691" cy="14498"/>
                </a:xfrm>
                <a:custGeom>
                  <a:avLst/>
                  <a:gdLst/>
                  <a:ahLst/>
                  <a:cxnLst/>
                  <a:rect l="l" t="t" r="r" b="b"/>
                  <a:pathLst>
                    <a:path w="156" h="121" extrusionOk="0">
                      <a:moveTo>
                        <a:pt x="78" y="120"/>
                      </a:moveTo>
                      <a:cubicBezTo>
                        <a:pt x="155" y="120"/>
                        <a:pt x="155" y="0"/>
                        <a:pt x="78" y="0"/>
                      </a:cubicBezTo>
                      <a:cubicBezTo>
                        <a:pt x="0" y="0"/>
                        <a:pt x="0" y="120"/>
                        <a:pt x="78"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9" name="Google Shape;12159;p16"/>
                <p:cNvSpPr/>
                <p:nvPr/>
              </p:nvSpPr>
              <p:spPr>
                <a:xfrm>
                  <a:off x="12849860" y="3458221"/>
                  <a:ext cx="17373" cy="13419"/>
                </a:xfrm>
                <a:custGeom>
                  <a:avLst/>
                  <a:gdLst/>
                  <a:ahLst/>
                  <a:cxnLst/>
                  <a:rect l="l" t="t" r="r" b="b"/>
                  <a:pathLst>
                    <a:path w="145" h="112" extrusionOk="0">
                      <a:moveTo>
                        <a:pt x="74" y="112"/>
                      </a:moveTo>
                      <a:cubicBezTo>
                        <a:pt x="144" y="112"/>
                        <a:pt x="144" y="0"/>
                        <a:pt x="74" y="0"/>
                      </a:cubicBezTo>
                      <a:cubicBezTo>
                        <a:pt x="1" y="0"/>
                        <a:pt x="1" y="112"/>
                        <a:pt x="74"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0" name="Google Shape;12160;p16"/>
                <p:cNvSpPr/>
                <p:nvPr/>
              </p:nvSpPr>
              <p:spPr>
                <a:xfrm>
                  <a:off x="12973389" y="3511419"/>
                  <a:ext cx="15576" cy="12101"/>
                </a:xfrm>
                <a:custGeom>
                  <a:avLst/>
                  <a:gdLst/>
                  <a:ahLst/>
                  <a:cxnLst/>
                  <a:rect l="l" t="t" r="r" b="b"/>
                  <a:pathLst>
                    <a:path w="130" h="101" extrusionOk="0">
                      <a:moveTo>
                        <a:pt x="66" y="100"/>
                      </a:moveTo>
                      <a:cubicBezTo>
                        <a:pt x="130" y="100"/>
                        <a:pt x="130" y="0"/>
                        <a:pt x="66" y="0"/>
                      </a:cubicBezTo>
                      <a:cubicBezTo>
                        <a:pt x="0" y="1"/>
                        <a:pt x="0" y="100"/>
                        <a:pt x="66"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1" name="Google Shape;12161;p16"/>
                <p:cNvSpPr/>
                <p:nvPr/>
              </p:nvSpPr>
              <p:spPr>
                <a:xfrm>
                  <a:off x="12974827" y="3671612"/>
                  <a:ext cx="24442" cy="18811"/>
                </a:xfrm>
                <a:custGeom>
                  <a:avLst/>
                  <a:gdLst/>
                  <a:ahLst/>
                  <a:cxnLst/>
                  <a:rect l="l" t="t" r="r" b="b"/>
                  <a:pathLst>
                    <a:path w="204" h="157" extrusionOk="0">
                      <a:moveTo>
                        <a:pt x="102" y="156"/>
                      </a:moveTo>
                      <a:cubicBezTo>
                        <a:pt x="203" y="156"/>
                        <a:pt x="203" y="0"/>
                        <a:pt x="102" y="0"/>
                      </a:cubicBezTo>
                      <a:cubicBezTo>
                        <a:pt x="1" y="0"/>
                        <a:pt x="1" y="156"/>
                        <a:pt x="102" y="1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2" name="Google Shape;12162;p16"/>
                <p:cNvSpPr/>
                <p:nvPr/>
              </p:nvSpPr>
              <p:spPr>
                <a:xfrm>
                  <a:off x="12990882" y="3837915"/>
                  <a:ext cx="62424" cy="48285"/>
                </a:xfrm>
                <a:custGeom>
                  <a:avLst/>
                  <a:gdLst/>
                  <a:ahLst/>
                  <a:cxnLst/>
                  <a:rect l="l" t="t" r="r" b="b"/>
                  <a:pathLst>
                    <a:path w="521" h="403" extrusionOk="0">
                      <a:moveTo>
                        <a:pt x="260" y="403"/>
                      </a:moveTo>
                      <a:cubicBezTo>
                        <a:pt x="521" y="403"/>
                        <a:pt x="521" y="1"/>
                        <a:pt x="260" y="1"/>
                      </a:cubicBezTo>
                      <a:cubicBezTo>
                        <a:pt x="1" y="0"/>
                        <a:pt x="1" y="403"/>
                        <a:pt x="260" y="4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3" name="Google Shape;12163;p16"/>
                <p:cNvSpPr/>
                <p:nvPr/>
              </p:nvSpPr>
              <p:spPr>
                <a:xfrm>
                  <a:off x="13118246" y="3828570"/>
                  <a:ext cx="36184" cy="31991"/>
                </a:xfrm>
                <a:custGeom>
                  <a:avLst/>
                  <a:gdLst/>
                  <a:ahLst/>
                  <a:cxnLst/>
                  <a:rect l="l" t="t" r="r" b="b"/>
                  <a:pathLst>
                    <a:path w="302" h="267" extrusionOk="0">
                      <a:moveTo>
                        <a:pt x="156" y="252"/>
                      </a:moveTo>
                      <a:cubicBezTo>
                        <a:pt x="167" y="249"/>
                        <a:pt x="180" y="248"/>
                        <a:pt x="191" y="246"/>
                      </a:cubicBezTo>
                      <a:cubicBezTo>
                        <a:pt x="301" y="226"/>
                        <a:pt x="301" y="41"/>
                        <a:pt x="191" y="21"/>
                      </a:cubicBezTo>
                      <a:cubicBezTo>
                        <a:pt x="178" y="19"/>
                        <a:pt x="166" y="17"/>
                        <a:pt x="156" y="15"/>
                      </a:cubicBezTo>
                      <a:cubicBezTo>
                        <a:pt x="78" y="0"/>
                        <a:pt x="1" y="49"/>
                        <a:pt x="1" y="133"/>
                      </a:cubicBezTo>
                      <a:cubicBezTo>
                        <a:pt x="1" y="217"/>
                        <a:pt x="78" y="267"/>
                        <a:pt x="156" y="2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4" name="Google Shape;12164;p16"/>
                <p:cNvSpPr/>
                <p:nvPr/>
              </p:nvSpPr>
              <p:spPr>
                <a:xfrm>
                  <a:off x="13085536" y="3700967"/>
                  <a:ext cx="36663" cy="36424"/>
                </a:xfrm>
                <a:custGeom>
                  <a:avLst/>
                  <a:gdLst/>
                  <a:ahLst/>
                  <a:cxnLst/>
                  <a:rect l="l" t="t" r="r" b="b"/>
                  <a:pathLst>
                    <a:path w="306" h="304" extrusionOk="0">
                      <a:moveTo>
                        <a:pt x="264" y="110"/>
                      </a:moveTo>
                      <a:cubicBezTo>
                        <a:pt x="258" y="96"/>
                        <a:pt x="253" y="84"/>
                        <a:pt x="245" y="72"/>
                      </a:cubicBezTo>
                      <a:cubicBezTo>
                        <a:pt x="212" y="1"/>
                        <a:pt x="96" y="1"/>
                        <a:pt x="61" y="72"/>
                      </a:cubicBezTo>
                      <a:cubicBezTo>
                        <a:pt x="54" y="84"/>
                        <a:pt x="49" y="96"/>
                        <a:pt x="43" y="110"/>
                      </a:cubicBezTo>
                      <a:cubicBezTo>
                        <a:pt x="1" y="195"/>
                        <a:pt x="50" y="304"/>
                        <a:pt x="154" y="304"/>
                      </a:cubicBezTo>
                      <a:cubicBezTo>
                        <a:pt x="256" y="304"/>
                        <a:pt x="305" y="195"/>
                        <a:pt x="264"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5" name="Google Shape;12165;p16"/>
                <p:cNvSpPr/>
                <p:nvPr/>
              </p:nvSpPr>
              <p:spPr>
                <a:xfrm>
                  <a:off x="12388094" y="3070859"/>
                  <a:ext cx="41456" cy="40617"/>
                </a:xfrm>
                <a:custGeom>
                  <a:avLst/>
                  <a:gdLst/>
                  <a:ahLst/>
                  <a:cxnLst/>
                  <a:rect l="l" t="t" r="r" b="b"/>
                  <a:pathLst>
                    <a:path w="346" h="339" extrusionOk="0">
                      <a:moveTo>
                        <a:pt x="173" y="338"/>
                      </a:moveTo>
                      <a:cubicBezTo>
                        <a:pt x="261" y="338"/>
                        <a:pt x="345" y="260"/>
                        <a:pt x="342" y="170"/>
                      </a:cubicBezTo>
                      <a:cubicBezTo>
                        <a:pt x="338" y="79"/>
                        <a:pt x="268" y="1"/>
                        <a:pt x="173" y="1"/>
                      </a:cubicBezTo>
                      <a:cubicBezTo>
                        <a:pt x="85" y="1"/>
                        <a:pt x="0" y="78"/>
                        <a:pt x="5" y="170"/>
                      </a:cubicBezTo>
                      <a:cubicBezTo>
                        <a:pt x="10" y="261"/>
                        <a:pt x="80" y="338"/>
                        <a:pt x="173"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6" name="Google Shape;12166;p16"/>
                <p:cNvSpPr/>
                <p:nvPr/>
              </p:nvSpPr>
              <p:spPr>
                <a:xfrm>
                  <a:off x="12951823" y="2665165"/>
                  <a:ext cx="55714" cy="57871"/>
                </a:xfrm>
                <a:custGeom>
                  <a:avLst/>
                  <a:gdLst/>
                  <a:ahLst/>
                  <a:cxnLst/>
                  <a:rect l="l" t="t" r="r" b="b"/>
                  <a:pathLst>
                    <a:path w="465" h="483" extrusionOk="0">
                      <a:moveTo>
                        <a:pt x="188" y="29"/>
                      </a:moveTo>
                      <a:cubicBezTo>
                        <a:pt x="177" y="33"/>
                        <a:pt x="164" y="39"/>
                        <a:pt x="154" y="43"/>
                      </a:cubicBezTo>
                      <a:cubicBezTo>
                        <a:pt x="111" y="61"/>
                        <a:pt x="77" y="78"/>
                        <a:pt x="47" y="117"/>
                      </a:cubicBezTo>
                      <a:cubicBezTo>
                        <a:pt x="21" y="150"/>
                        <a:pt x="1" y="196"/>
                        <a:pt x="4" y="241"/>
                      </a:cubicBezTo>
                      <a:cubicBezTo>
                        <a:pt x="5" y="278"/>
                        <a:pt x="15" y="313"/>
                        <a:pt x="32" y="345"/>
                      </a:cubicBezTo>
                      <a:cubicBezTo>
                        <a:pt x="58" y="396"/>
                        <a:pt x="105" y="419"/>
                        <a:pt x="154" y="440"/>
                      </a:cubicBezTo>
                      <a:cubicBezTo>
                        <a:pt x="164" y="445"/>
                        <a:pt x="177" y="450"/>
                        <a:pt x="188" y="454"/>
                      </a:cubicBezTo>
                      <a:cubicBezTo>
                        <a:pt x="254" y="483"/>
                        <a:pt x="353" y="449"/>
                        <a:pt x="401" y="397"/>
                      </a:cubicBezTo>
                      <a:cubicBezTo>
                        <a:pt x="441" y="353"/>
                        <a:pt x="465" y="300"/>
                        <a:pt x="465" y="241"/>
                      </a:cubicBezTo>
                      <a:cubicBezTo>
                        <a:pt x="465" y="184"/>
                        <a:pt x="441" y="125"/>
                        <a:pt x="401" y="86"/>
                      </a:cubicBezTo>
                      <a:cubicBezTo>
                        <a:pt x="351" y="35"/>
                        <a:pt x="257" y="1"/>
                        <a:pt x="188"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7" name="Google Shape;12167;p16"/>
                <p:cNvSpPr/>
                <p:nvPr/>
              </p:nvSpPr>
              <p:spPr>
                <a:xfrm>
                  <a:off x="13177075" y="3126573"/>
                  <a:ext cx="28756" cy="22405"/>
                </a:xfrm>
                <a:custGeom>
                  <a:avLst/>
                  <a:gdLst/>
                  <a:ahLst/>
                  <a:cxnLst/>
                  <a:rect l="l" t="t" r="r" b="b"/>
                  <a:pathLst>
                    <a:path w="240" h="187" extrusionOk="0">
                      <a:moveTo>
                        <a:pt x="119" y="186"/>
                      </a:moveTo>
                      <a:cubicBezTo>
                        <a:pt x="240" y="186"/>
                        <a:pt x="240" y="1"/>
                        <a:pt x="119" y="1"/>
                      </a:cubicBezTo>
                      <a:cubicBezTo>
                        <a:pt x="1" y="2"/>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8" name="Google Shape;12168;p16"/>
                <p:cNvSpPr/>
                <p:nvPr/>
              </p:nvSpPr>
              <p:spPr>
                <a:xfrm>
                  <a:off x="12553079" y="3158085"/>
                  <a:ext cx="38580" cy="29834"/>
                </a:xfrm>
                <a:custGeom>
                  <a:avLst/>
                  <a:gdLst/>
                  <a:ahLst/>
                  <a:cxnLst/>
                  <a:rect l="l" t="t" r="r" b="b"/>
                  <a:pathLst>
                    <a:path w="322" h="249" extrusionOk="0">
                      <a:moveTo>
                        <a:pt x="162" y="248"/>
                      </a:moveTo>
                      <a:cubicBezTo>
                        <a:pt x="321" y="248"/>
                        <a:pt x="321" y="0"/>
                        <a:pt x="162" y="0"/>
                      </a:cubicBezTo>
                      <a:cubicBezTo>
                        <a:pt x="1" y="0"/>
                        <a:pt x="1" y="248"/>
                        <a:pt x="162"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9" name="Google Shape;12169;p16"/>
                <p:cNvSpPr/>
                <p:nvPr/>
              </p:nvSpPr>
              <p:spPr>
                <a:xfrm>
                  <a:off x="12475559" y="3172822"/>
                  <a:ext cx="18332" cy="19769"/>
                </a:xfrm>
                <a:custGeom>
                  <a:avLst/>
                  <a:gdLst/>
                  <a:ahLst/>
                  <a:cxnLst/>
                  <a:rect l="l" t="t" r="r" b="b"/>
                  <a:pathLst>
                    <a:path w="153" h="165" extrusionOk="0">
                      <a:moveTo>
                        <a:pt x="140" y="82"/>
                      </a:moveTo>
                      <a:cubicBezTo>
                        <a:pt x="134" y="58"/>
                        <a:pt x="130" y="35"/>
                        <a:pt x="109" y="19"/>
                      </a:cubicBezTo>
                      <a:cubicBezTo>
                        <a:pt x="88" y="1"/>
                        <a:pt x="66" y="1"/>
                        <a:pt x="44" y="19"/>
                      </a:cubicBezTo>
                      <a:cubicBezTo>
                        <a:pt x="24" y="35"/>
                        <a:pt x="20" y="59"/>
                        <a:pt x="13" y="82"/>
                      </a:cubicBezTo>
                      <a:cubicBezTo>
                        <a:pt x="0" y="122"/>
                        <a:pt x="34" y="164"/>
                        <a:pt x="76" y="164"/>
                      </a:cubicBezTo>
                      <a:cubicBezTo>
                        <a:pt x="119" y="164"/>
                        <a:pt x="152" y="122"/>
                        <a:pt x="140"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0" name="Google Shape;12170;p16"/>
                <p:cNvSpPr/>
                <p:nvPr/>
              </p:nvSpPr>
              <p:spPr>
                <a:xfrm>
                  <a:off x="12509347" y="3047975"/>
                  <a:ext cx="20968" cy="16175"/>
                </a:xfrm>
                <a:custGeom>
                  <a:avLst/>
                  <a:gdLst/>
                  <a:ahLst/>
                  <a:cxnLst/>
                  <a:rect l="l" t="t" r="r" b="b"/>
                  <a:pathLst>
                    <a:path w="175" h="135" extrusionOk="0">
                      <a:moveTo>
                        <a:pt x="87" y="135"/>
                      </a:moveTo>
                      <a:cubicBezTo>
                        <a:pt x="175" y="135"/>
                        <a:pt x="175" y="1"/>
                        <a:pt x="87" y="1"/>
                      </a:cubicBezTo>
                      <a:cubicBezTo>
                        <a:pt x="1" y="1"/>
                        <a:pt x="1" y="135"/>
                        <a:pt x="87"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1" name="Google Shape;12171;p16"/>
                <p:cNvSpPr/>
                <p:nvPr/>
              </p:nvSpPr>
              <p:spPr>
                <a:xfrm>
                  <a:off x="12576203" y="3080444"/>
                  <a:ext cx="27557" cy="21447"/>
                </a:xfrm>
                <a:custGeom>
                  <a:avLst/>
                  <a:gdLst/>
                  <a:ahLst/>
                  <a:cxnLst/>
                  <a:rect l="l" t="t" r="r" b="b"/>
                  <a:pathLst>
                    <a:path w="230" h="179" extrusionOk="0">
                      <a:moveTo>
                        <a:pt x="115" y="178"/>
                      </a:moveTo>
                      <a:cubicBezTo>
                        <a:pt x="228" y="178"/>
                        <a:pt x="230" y="1"/>
                        <a:pt x="115" y="1"/>
                      </a:cubicBezTo>
                      <a:cubicBezTo>
                        <a:pt x="1" y="1"/>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2" name="Google Shape;12172;p16"/>
                <p:cNvSpPr/>
                <p:nvPr/>
              </p:nvSpPr>
              <p:spPr>
                <a:xfrm>
                  <a:off x="12533909" y="2937265"/>
                  <a:ext cx="58590" cy="50802"/>
                </a:xfrm>
                <a:custGeom>
                  <a:avLst/>
                  <a:gdLst/>
                  <a:ahLst/>
                  <a:cxnLst/>
                  <a:rect l="l" t="t" r="r" b="b"/>
                  <a:pathLst>
                    <a:path w="489" h="424" extrusionOk="0">
                      <a:moveTo>
                        <a:pt x="272" y="0"/>
                      </a:moveTo>
                      <a:cubicBezTo>
                        <a:pt x="223" y="0"/>
                        <a:pt x="177" y="10"/>
                        <a:pt x="133" y="35"/>
                      </a:cubicBezTo>
                      <a:cubicBezTo>
                        <a:pt x="0" y="109"/>
                        <a:pt x="0" y="315"/>
                        <a:pt x="133" y="389"/>
                      </a:cubicBezTo>
                      <a:cubicBezTo>
                        <a:pt x="178" y="415"/>
                        <a:pt x="223" y="424"/>
                        <a:pt x="272" y="424"/>
                      </a:cubicBezTo>
                      <a:cubicBezTo>
                        <a:pt x="383" y="424"/>
                        <a:pt x="489" y="326"/>
                        <a:pt x="483" y="213"/>
                      </a:cubicBezTo>
                      <a:cubicBezTo>
                        <a:pt x="478" y="98"/>
                        <a:pt x="392" y="0"/>
                        <a:pt x="272" y="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3" name="Google Shape;12173;p16"/>
                <p:cNvSpPr/>
                <p:nvPr/>
              </p:nvSpPr>
              <p:spPr>
                <a:xfrm>
                  <a:off x="12672654" y="3066546"/>
                  <a:ext cx="33189" cy="26000"/>
                </a:xfrm>
                <a:custGeom>
                  <a:avLst/>
                  <a:gdLst/>
                  <a:ahLst/>
                  <a:cxnLst/>
                  <a:rect l="l" t="t" r="r" b="b"/>
                  <a:pathLst>
                    <a:path w="277" h="217" extrusionOk="0">
                      <a:moveTo>
                        <a:pt x="137" y="216"/>
                      </a:moveTo>
                      <a:cubicBezTo>
                        <a:pt x="277" y="216"/>
                        <a:pt x="277" y="2"/>
                        <a:pt x="137" y="2"/>
                      </a:cubicBezTo>
                      <a:cubicBezTo>
                        <a:pt x="0" y="1"/>
                        <a:pt x="0" y="216"/>
                        <a:pt x="137"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4" name="Google Shape;12174;p16"/>
                <p:cNvSpPr/>
                <p:nvPr/>
              </p:nvSpPr>
              <p:spPr>
                <a:xfrm>
                  <a:off x="12731004" y="3160121"/>
                  <a:ext cx="33189" cy="25760"/>
                </a:xfrm>
                <a:custGeom>
                  <a:avLst/>
                  <a:gdLst/>
                  <a:ahLst/>
                  <a:cxnLst/>
                  <a:rect l="l" t="t" r="r" b="b"/>
                  <a:pathLst>
                    <a:path w="277" h="215" extrusionOk="0">
                      <a:moveTo>
                        <a:pt x="139" y="214"/>
                      </a:moveTo>
                      <a:cubicBezTo>
                        <a:pt x="277" y="214"/>
                        <a:pt x="277" y="0"/>
                        <a:pt x="139" y="0"/>
                      </a:cubicBezTo>
                      <a:cubicBezTo>
                        <a:pt x="1" y="0"/>
                        <a:pt x="1" y="214"/>
                        <a:pt x="139" y="2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5" name="Google Shape;12175;p16"/>
                <p:cNvSpPr/>
                <p:nvPr/>
              </p:nvSpPr>
              <p:spPr>
                <a:xfrm>
                  <a:off x="12664986" y="3256692"/>
                  <a:ext cx="25161" cy="19530"/>
                </a:xfrm>
                <a:custGeom>
                  <a:avLst/>
                  <a:gdLst/>
                  <a:ahLst/>
                  <a:cxnLst/>
                  <a:rect l="l" t="t" r="r" b="b"/>
                  <a:pathLst>
                    <a:path w="210" h="163" extrusionOk="0">
                      <a:moveTo>
                        <a:pt x="104" y="162"/>
                      </a:moveTo>
                      <a:cubicBezTo>
                        <a:pt x="209" y="162"/>
                        <a:pt x="210" y="0"/>
                        <a:pt x="104" y="0"/>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6" name="Google Shape;12176;p16"/>
                <p:cNvSpPr/>
                <p:nvPr/>
              </p:nvSpPr>
              <p:spPr>
                <a:xfrm>
                  <a:off x="12422960" y="3148140"/>
                  <a:ext cx="18571" cy="14498"/>
                </a:xfrm>
                <a:custGeom>
                  <a:avLst/>
                  <a:gdLst/>
                  <a:ahLst/>
                  <a:cxnLst/>
                  <a:rect l="l" t="t" r="r" b="b"/>
                  <a:pathLst>
                    <a:path w="155" h="121" extrusionOk="0">
                      <a:moveTo>
                        <a:pt x="77" y="120"/>
                      </a:moveTo>
                      <a:cubicBezTo>
                        <a:pt x="154" y="120"/>
                        <a:pt x="154" y="0"/>
                        <a:pt x="77" y="0"/>
                      </a:cubicBezTo>
                      <a:cubicBezTo>
                        <a:pt x="1" y="0"/>
                        <a:pt x="1" y="120"/>
                        <a:pt x="77"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7" name="Google Shape;12177;p16"/>
                <p:cNvSpPr/>
                <p:nvPr/>
              </p:nvSpPr>
              <p:spPr>
                <a:xfrm>
                  <a:off x="12485264" y="3107163"/>
                  <a:ext cx="34267" cy="26479"/>
                </a:xfrm>
                <a:custGeom>
                  <a:avLst/>
                  <a:gdLst/>
                  <a:ahLst/>
                  <a:cxnLst/>
                  <a:rect l="l" t="t" r="r" b="b"/>
                  <a:pathLst>
                    <a:path w="286" h="221" extrusionOk="0">
                      <a:moveTo>
                        <a:pt x="143" y="221"/>
                      </a:moveTo>
                      <a:cubicBezTo>
                        <a:pt x="283"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8" name="Google Shape;12178;p16"/>
                <p:cNvSpPr/>
                <p:nvPr/>
              </p:nvSpPr>
              <p:spPr>
                <a:xfrm>
                  <a:off x="12437578" y="3018979"/>
                  <a:ext cx="35945" cy="27677"/>
                </a:xfrm>
                <a:custGeom>
                  <a:avLst/>
                  <a:gdLst/>
                  <a:ahLst/>
                  <a:cxnLst/>
                  <a:rect l="l" t="t" r="r" b="b"/>
                  <a:pathLst>
                    <a:path w="300" h="231" extrusionOk="0">
                      <a:moveTo>
                        <a:pt x="151" y="230"/>
                      </a:moveTo>
                      <a:cubicBezTo>
                        <a:pt x="299" y="230"/>
                        <a:pt x="299" y="0"/>
                        <a:pt x="151" y="0"/>
                      </a:cubicBezTo>
                      <a:cubicBezTo>
                        <a:pt x="1" y="0"/>
                        <a:pt x="1" y="230"/>
                        <a:pt x="151"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9" name="Google Shape;12179;p16"/>
                <p:cNvSpPr/>
                <p:nvPr/>
              </p:nvSpPr>
              <p:spPr>
                <a:xfrm>
                  <a:off x="12631318" y="2884786"/>
                  <a:ext cx="34027" cy="36663"/>
                </a:xfrm>
                <a:custGeom>
                  <a:avLst/>
                  <a:gdLst/>
                  <a:ahLst/>
                  <a:cxnLst/>
                  <a:rect l="l" t="t" r="r" b="b"/>
                  <a:pathLst>
                    <a:path w="284" h="306" extrusionOk="0">
                      <a:moveTo>
                        <a:pt x="255" y="194"/>
                      </a:moveTo>
                      <a:cubicBezTo>
                        <a:pt x="257" y="183"/>
                        <a:pt x="260" y="172"/>
                        <a:pt x="264" y="161"/>
                      </a:cubicBezTo>
                      <a:cubicBezTo>
                        <a:pt x="283" y="82"/>
                        <a:pt x="224" y="0"/>
                        <a:pt x="143" y="0"/>
                      </a:cubicBezTo>
                      <a:cubicBezTo>
                        <a:pt x="61" y="0"/>
                        <a:pt x="0" y="82"/>
                        <a:pt x="22" y="161"/>
                      </a:cubicBezTo>
                      <a:cubicBezTo>
                        <a:pt x="24" y="172"/>
                        <a:pt x="27" y="183"/>
                        <a:pt x="31" y="194"/>
                      </a:cubicBezTo>
                      <a:cubicBezTo>
                        <a:pt x="58" y="305"/>
                        <a:pt x="226" y="305"/>
                        <a:pt x="255"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0" name="Google Shape;12180;p16"/>
                <p:cNvSpPr/>
                <p:nvPr/>
              </p:nvSpPr>
              <p:spPr>
                <a:xfrm>
                  <a:off x="12710516" y="2957993"/>
                  <a:ext cx="27438" cy="21327"/>
                </a:xfrm>
                <a:custGeom>
                  <a:avLst/>
                  <a:gdLst/>
                  <a:ahLst/>
                  <a:cxnLst/>
                  <a:rect l="l" t="t" r="r" b="b"/>
                  <a:pathLst>
                    <a:path w="229" h="178" extrusionOk="0">
                      <a:moveTo>
                        <a:pt x="115" y="177"/>
                      </a:moveTo>
                      <a:cubicBezTo>
                        <a:pt x="227" y="177"/>
                        <a:pt x="228" y="0"/>
                        <a:pt x="115" y="0"/>
                      </a:cubicBezTo>
                      <a:cubicBezTo>
                        <a:pt x="1" y="0"/>
                        <a:pt x="1" y="177"/>
                        <a:pt x="115"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1" name="Google Shape;12181;p16"/>
                <p:cNvSpPr/>
                <p:nvPr/>
              </p:nvSpPr>
              <p:spPr>
                <a:xfrm>
                  <a:off x="12235211" y="3001366"/>
                  <a:ext cx="20369" cy="15935"/>
                </a:xfrm>
                <a:custGeom>
                  <a:avLst/>
                  <a:gdLst/>
                  <a:ahLst/>
                  <a:cxnLst/>
                  <a:rect l="l" t="t" r="r" b="b"/>
                  <a:pathLst>
                    <a:path w="170" h="133" extrusionOk="0">
                      <a:moveTo>
                        <a:pt x="85" y="133"/>
                      </a:moveTo>
                      <a:cubicBezTo>
                        <a:pt x="169" y="133"/>
                        <a:pt x="169" y="1"/>
                        <a:pt x="85" y="1"/>
                      </a:cubicBezTo>
                      <a:cubicBezTo>
                        <a:pt x="0" y="2"/>
                        <a:pt x="0"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2" name="Google Shape;12182;p16"/>
                <p:cNvSpPr/>
                <p:nvPr/>
              </p:nvSpPr>
              <p:spPr>
                <a:xfrm>
                  <a:off x="12283975" y="2916897"/>
                  <a:ext cx="27917" cy="21567"/>
                </a:xfrm>
                <a:custGeom>
                  <a:avLst/>
                  <a:gdLst/>
                  <a:ahLst/>
                  <a:cxnLst/>
                  <a:rect l="l" t="t" r="r" b="b"/>
                  <a:pathLst>
                    <a:path w="233" h="180" extrusionOk="0">
                      <a:moveTo>
                        <a:pt x="116" y="180"/>
                      </a:moveTo>
                      <a:cubicBezTo>
                        <a:pt x="232" y="180"/>
                        <a:pt x="232" y="0"/>
                        <a:pt x="116" y="0"/>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3" name="Google Shape;12183;p16"/>
                <p:cNvSpPr/>
                <p:nvPr/>
              </p:nvSpPr>
              <p:spPr>
                <a:xfrm>
                  <a:off x="12364011" y="2956436"/>
                  <a:ext cx="31392" cy="24322"/>
                </a:xfrm>
                <a:custGeom>
                  <a:avLst/>
                  <a:gdLst/>
                  <a:ahLst/>
                  <a:cxnLst/>
                  <a:rect l="l" t="t" r="r" b="b"/>
                  <a:pathLst>
                    <a:path w="262" h="203" extrusionOk="0">
                      <a:moveTo>
                        <a:pt x="132" y="203"/>
                      </a:moveTo>
                      <a:cubicBezTo>
                        <a:pt x="262" y="203"/>
                        <a:pt x="262" y="0"/>
                        <a:pt x="132" y="0"/>
                      </a:cubicBezTo>
                      <a:cubicBezTo>
                        <a:pt x="1" y="0"/>
                        <a:pt x="0" y="203"/>
                        <a:pt x="132"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4" name="Google Shape;12184;p16"/>
                <p:cNvSpPr/>
                <p:nvPr/>
              </p:nvSpPr>
              <p:spPr>
                <a:xfrm>
                  <a:off x="12444767" y="2797920"/>
                  <a:ext cx="33309" cy="26000"/>
                </a:xfrm>
                <a:custGeom>
                  <a:avLst/>
                  <a:gdLst/>
                  <a:ahLst/>
                  <a:cxnLst/>
                  <a:rect l="l" t="t" r="r" b="b"/>
                  <a:pathLst>
                    <a:path w="278" h="217" extrusionOk="0">
                      <a:moveTo>
                        <a:pt x="139" y="216"/>
                      </a:moveTo>
                      <a:cubicBezTo>
                        <a:pt x="277" y="216"/>
                        <a:pt x="277" y="2"/>
                        <a:pt x="139" y="2"/>
                      </a:cubicBezTo>
                      <a:cubicBezTo>
                        <a:pt x="2" y="1"/>
                        <a:pt x="1" y="216"/>
                        <a:pt x="139"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5" name="Google Shape;12185;p16"/>
                <p:cNvSpPr/>
                <p:nvPr/>
              </p:nvSpPr>
              <p:spPr>
                <a:xfrm>
                  <a:off x="12799898" y="3245430"/>
                  <a:ext cx="23843" cy="18571"/>
                </a:xfrm>
                <a:custGeom>
                  <a:avLst/>
                  <a:gdLst/>
                  <a:ahLst/>
                  <a:cxnLst/>
                  <a:rect l="l" t="t" r="r" b="b"/>
                  <a:pathLst>
                    <a:path w="199" h="155" extrusionOk="0">
                      <a:moveTo>
                        <a:pt x="100" y="154"/>
                      </a:moveTo>
                      <a:cubicBezTo>
                        <a:pt x="199" y="154"/>
                        <a:pt x="199" y="0"/>
                        <a:pt x="100" y="0"/>
                      </a:cubicBezTo>
                      <a:cubicBezTo>
                        <a:pt x="0" y="0"/>
                        <a:pt x="0" y="154"/>
                        <a:pt x="100"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6" name="Google Shape;12186;p16"/>
                <p:cNvSpPr/>
                <p:nvPr/>
              </p:nvSpPr>
              <p:spPr>
                <a:xfrm>
                  <a:off x="12786239" y="3071938"/>
                  <a:ext cx="51281" cy="50083"/>
                </a:xfrm>
                <a:custGeom>
                  <a:avLst/>
                  <a:gdLst/>
                  <a:ahLst/>
                  <a:cxnLst/>
                  <a:rect l="l" t="t" r="r" b="b"/>
                  <a:pathLst>
                    <a:path w="428" h="418" extrusionOk="0">
                      <a:moveTo>
                        <a:pt x="214" y="418"/>
                      </a:moveTo>
                      <a:cubicBezTo>
                        <a:pt x="323" y="418"/>
                        <a:pt x="427" y="321"/>
                        <a:pt x="422" y="209"/>
                      </a:cubicBezTo>
                      <a:cubicBezTo>
                        <a:pt x="417" y="95"/>
                        <a:pt x="332" y="0"/>
                        <a:pt x="214" y="0"/>
                      </a:cubicBezTo>
                      <a:cubicBezTo>
                        <a:pt x="105" y="0"/>
                        <a:pt x="0" y="97"/>
                        <a:pt x="6" y="209"/>
                      </a:cubicBezTo>
                      <a:cubicBezTo>
                        <a:pt x="10" y="323"/>
                        <a:pt x="96" y="418"/>
                        <a:pt x="214" y="4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7" name="Google Shape;12187;p16"/>
                <p:cNvSpPr/>
                <p:nvPr/>
              </p:nvSpPr>
              <p:spPr>
                <a:xfrm>
                  <a:off x="12869510" y="2894611"/>
                  <a:ext cx="24682" cy="19290"/>
                </a:xfrm>
                <a:custGeom>
                  <a:avLst/>
                  <a:gdLst/>
                  <a:ahLst/>
                  <a:cxnLst/>
                  <a:rect l="l" t="t" r="r" b="b"/>
                  <a:pathLst>
                    <a:path w="206" h="161" extrusionOk="0">
                      <a:moveTo>
                        <a:pt x="103" y="161"/>
                      </a:moveTo>
                      <a:cubicBezTo>
                        <a:pt x="206" y="161"/>
                        <a:pt x="206" y="2"/>
                        <a:pt x="103" y="2"/>
                      </a:cubicBezTo>
                      <a:cubicBezTo>
                        <a:pt x="0" y="1"/>
                        <a:pt x="0"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8" name="Google Shape;12188;p16"/>
                <p:cNvSpPr/>
                <p:nvPr/>
              </p:nvSpPr>
              <p:spPr>
                <a:xfrm>
                  <a:off x="12840036" y="2767487"/>
                  <a:ext cx="23244" cy="28276"/>
                </a:xfrm>
                <a:custGeom>
                  <a:avLst/>
                  <a:gdLst/>
                  <a:ahLst/>
                  <a:cxnLst/>
                  <a:rect l="l" t="t" r="r" b="b"/>
                  <a:pathLst>
                    <a:path w="194" h="236" extrusionOk="0">
                      <a:moveTo>
                        <a:pt x="45" y="57"/>
                      </a:moveTo>
                      <a:cubicBezTo>
                        <a:pt x="36" y="65"/>
                        <a:pt x="29" y="75"/>
                        <a:pt x="21" y="82"/>
                      </a:cubicBezTo>
                      <a:cubicBezTo>
                        <a:pt x="1" y="103"/>
                        <a:pt x="1" y="134"/>
                        <a:pt x="21" y="155"/>
                      </a:cubicBezTo>
                      <a:cubicBezTo>
                        <a:pt x="29" y="162"/>
                        <a:pt x="36" y="172"/>
                        <a:pt x="45" y="180"/>
                      </a:cubicBezTo>
                      <a:cubicBezTo>
                        <a:pt x="98" y="236"/>
                        <a:pt x="194" y="192"/>
                        <a:pt x="194" y="118"/>
                      </a:cubicBezTo>
                      <a:cubicBezTo>
                        <a:pt x="194" y="45"/>
                        <a:pt x="96" y="1"/>
                        <a:pt x="45" y="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9" name="Google Shape;12189;p16"/>
                <p:cNvSpPr/>
                <p:nvPr/>
              </p:nvSpPr>
              <p:spPr>
                <a:xfrm>
                  <a:off x="12817990" y="2860464"/>
                  <a:ext cx="22645" cy="17493"/>
                </a:xfrm>
                <a:custGeom>
                  <a:avLst/>
                  <a:gdLst/>
                  <a:ahLst/>
                  <a:cxnLst/>
                  <a:rect l="l" t="t" r="r" b="b"/>
                  <a:pathLst>
                    <a:path w="189" h="146" extrusionOk="0">
                      <a:moveTo>
                        <a:pt x="95" y="145"/>
                      </a:moveTo>
                      <a:cubicBezTo>
                        <a:pt x="189" y="145"/>
                        <a:pt x="189" y="1"/>
                        <a:pt x="95" y="1"/>
                      </a:cubicBezTo>
                      <a:cubicBezTo>
                        <a:pt x="2" y="1"/>
                        <a:pt x="0" y="145"/>
                        <a:pt x="95"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0" name="Google Shape;12190;p16"/>
                <p:cNvSpPr/>
                <p:nvPr/>
              </p:nvSpPr>
              <p:spPr>
                <a:xfrm>
                  <a:off x="12304583" y="3141191"/>
                  <a:ext cx="21687" cy="16894"/>
                </a:xfrm>
                <a:custGeom>
                  <a:avLst/>
                  <a:gdLst/>
                  <a:ahLst/>
                  <a:cxnLst/>
                  <a:rect l="l" t="t" r="r" b="b"/>
                  <a:pathLst>
                    <a:path w="181" h="141" extrusionOk="0">
                      <a:moveTo>
                        <a:pt x="91" y="140"/>
                      </a:moveTo>
                      <a:cubicBezTo>
                        <a:pt x="181" y="140"/>
                        <a:pt x="181" y="0"/>
                        <a:pt x="91" y="0"/>
                      </a:cubicBezTo>
                      <a:cubicBezTo>
                        <a:pt x="0" y="0"/>
                        <a:pt x="0" y="140"/>
                        <a:pt x="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1" name="Google Shape;12191;p16"/>
                <p:cNvSpPr/>
                <p:nvPr/>
              </p:nvSpPr>
              <p:spPr>
                <a:xfrm>
                  <a:off x="12564462" y="3209126"/>
                  <a:ext cx="27677" cy="21207"/>
                </a:xfrm>
                <a:custGeom>
                  <a:avLst/>
                  <a:gdLst/>
                  <a:ahLst/>
                  <a:cxnLst/>
                  <a:rect l="l" t="t" r="r" b="b"/>
                  <a:pathLst>
                    <a:path w="231" h="177" extrusionOk="0">
                      <a:moveTo>
                        <a:pt x="116" y="177"/>
                      </a:moveTo>
                      <a:cubicBezTo>
                        <a:pt x="228" y="177"/>
                        <a:pt x="231" y="0"/>
                        <a:pt x="116" y="0"/>
                      </a:cubicBezTo>
                      <a:cubicBezTo>
                        <a:pt x="1" y="0"/>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2" name="Google Shape;12192;p16"/>
                <p:cNvSpPr/>
                <p:nvPr/>
              </p:nvSpPr>
              <p:spPr>
                <a:xfrm>
                  <a:off x="12627724" y="3218591"/>
                  <a:ext cx="17733" cy="13779"/>
                </a:xfrm>
                <a:custGeom>
                  <a:avLst/>
                  <a:gdLst/>
                  <a:ahLst/>
                  <a:cxnLst/>
                  <a:rect l="l" t="t" r="r" b="b"/>
                  <a:pathLst>
                    <a:path w="148" h="115" extrusionOk="0">
                      <a:moveTo>
                        <a:pt x="74" y="114"/>
                      </a:moveTo>
                      <a:cubicBezTo>
                        <a:pt x="148" y="114"/>
                        <a:pt x="148" y="1"/>
                        <a:pt x="74" y="1"/>
                      </a:cubicBezTo>
                      <a:cubicBezTo>
                        <a:pt x="1" y="1"/>
                        <a:pt x="1" y="114"/>
                        <a:pt x="74"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3" name="Google Shape;12193;p16"/>
                <p:cNvSpPr/>
                <p:nvPr/>
              </p:nvSpPr>
              <p:spPr>
                <a:xfrm>
                  <a:off x="12581475" y="3031919"/>
                  <a:ext cx="17014" cy="13299"/>
                </a:xfrm>
                <a:custGeom>
                  <a:avLst/>
                  <a:gdLst/>
                  <a:ahLst/>
                  <a:cxnLst/>
                  <a:rect l="l" t="t" r="r" b="b"/>
                  <a:pathLst>
                    <a:path w="142" h="111" extrusionOk="0">
                      <a:moveTo>
                        <a:pt x="71" y="111"/>
                      </a:moveTo>
                      <a:cubicBezTo>
                        <a:pt x="141" y="111"/>
                        <a:pt x="141" y="3"/>
                        <a:pt x="71" y="3"/>
                      </a:cubicBezTo>
                      <a:cubicBezTo>
                        <a:pt x="1" y="1"/>
                        <a:pt x="1" y="111"/>
                        <a:pt x="71" y="1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4" name="Google Shape;12194;p16"/>
                <p:cNvSpPr/>
                <p:nvPr/>
              </p:nvSpPr>
              <p:spPr>
                <a:xfrm>
                  <a:off x="12683797" y="2819607"/>
                  <a:ext cx="22405" cy="17613"/>
                </a:xfrm>
                <a:custGeom>
                  <a:avLst/>
                  <a:gdLst/>
                  <a:ahLst/>
                  <a:cxnLst/>
                  <a:rect l="l" t="t" r="r" b="b"/>
                  <a:pathLst>
                    <a:path w="187" h="147" extrusionOk="0">
                      <a:moveTo>
                        <a:pt x="94" y="147"/>
                      </a:moveTo>
                      <a:cubicBezTo>
                        <a:pt x="187" y="147"/>
                        <a:pt x="187" y="1"/>
                        <a:pt x="94" y="1"/>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95" name="Google Shape;12195;p16"/>
            <p:cNvGrpSpPr/>
            <p:nvPr/>
          </p:nvGrpSpPr>
          <p:grpSpPr>
            <a:xfrm>
              <a:off x="5016364" y="-47780"/>
              <a:ext cx="5155115" cy="5191005"/>
              <a:chOff x="9274947" y="2665165"/>
              <a:chExt cx="4269600" cy="4299325"/>
            </a:xfrm>
          </p:grpSpPr>
          <p:sp>
            <p:nvSpPr>
              <p:cNvPr id="12196" name="Google Shape;12196;p16"/>
              <p:cNvSpPr/>
              <p:nvPr/>
            </p:nvSpPr>
            <p:spPr>
              <a:xfrm>
                <a:off x="13289221" y="4319692"/>
                <a:ext cx="84829" cy="65898"/>
              </a:xfrm>
              <a:custGeom>
                <a:avLst/>
                <a:gdLst/>
                <a:ahLst/>
                <a:cxnLst/>
                <a:rect l="l" t="t" r="r" b="b"/>
                <a:pathLst>
                  <a:path w="708" h="550" extrusionOk="0">
                    <a:moveTo>
                      <a:pt x="354" y="550"/>
                    </a:moveTo>
                    <a:cubicBezTo>
                      <a:pt x="707" y="550"/>
                      <a:pt x="707" y="0"/>
                      <a:pt x="354" y="0"/>
                    </a:cubicBezTo>
                    <a:cubicBezTo>
                      <a:pt x="1" y="1"/>
                      <a:pt x="1" y="550"/>
                      <a:pt x="354" y="5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7" name="Google Shape;12197;p16"/>
              <p:cNvSpPr/>
              <p:nvPr/>
            </p:nvSpPr>
            <p:spPr>
              <a:xfrm>
                <a:off x="13341101" y="4651340"/>
                <a:ext cx="27677" cy="21447"/>
              </a:xfrm>
              <a:custGeom>
                <a:avLst/>
                <a:gdLst/>
                <a:ahLst/>
                <a:cxnLst/>
                <a:rect l="l" t="t" r="r" b="b"/>
                <a:pathLst>
                  <a:path w="231" h="179" extrusionOk="0">
                    <a:moveTo>
                      <a:pt x="116" y="179"/>
                    </a:moveTo>
                    <a:cubicBezTo>
                      <a:pt x="231" y="179"/>
                      <a:pt x="231" y="0"/>
                      <a:pt x="116" y="0"/>
                    </a:cubicBezTo>
                    <a:cubicBezTo>
                      <a:pt x="2" y="1"/>
                      <a:pt x="0" y="179"/>
                      <a:pt x="116"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8" name="Google Shape;12198;p16"/>
              <p:cNvSpPr/>
              <p:nvPr/>
            </p:nvSpPr>
            <p:spPr>
              <a:xfrm>
                <a:off x="11984678" y="4721672"/>
                <a:ext cx="42415" cy="32949"/>
              </a:xfrm>
              <a:custGeom>
                <a:avLst/>
                <a:gdLst/>
                <a:ahLst/>
                <a:cxnLst/>
                <a:rect l="l" t="t" r="r" b="b"/>
                <a:pathLst>
                  <a:path w="354" h="275" extrusionOk="0">
                    <a:moveTo>
                      <a:pt x="177" y="275"/>
                    </a:moveTo>
                    <a:cubicBezTo>
                      <a:pt x="353" y="275"/>
                      <a:pt x="353" y="1"/>
                      <a:pt x="177" y="1"/>
                    </a:cubicBezTo>
                    <a:cubicBezTo>
                      <a:pt x="0" y="1"/>
                      <a:pt x="0" y="275"/>
                      <a:pt x="177" y="2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9" name="Google Shape;12199;p16"/>
              <p:cNvSpPr/>
              <p:nvPr/>
            </p:nvSpPr>
            <p:spPr>
              <a:xfrm>
                <a:off x="13016762" y="4960463"/>
                <a:ext cx="103880" cy="80635"/>
              </a:xfrm>
              <a:custGeom>
                <a:avLst/>
                <a:gdLst/>
                <a:ahLst/>
                <a:cxnLst/>
                <a:rect l="l" t="t" r="r" b="b"/>
                <a:pathLst>
                  <a:path w="867" h="673" extrusionOk="0">
                    <a:moveTo>
                      <a:pt x="434" y="673"/>
                    </a:moveTo>
                    <a:cubicBezTo>
                      <a:pt x="867" y="673"/>
                      <a:pt x="867" y="1"/>
                      <a:pt x="434" y="1"/>
                    </a:cubicBezTo>
                    <a:cubicBezTo>
                      <a:pt x="2" y="2"/>
                      <a:pt x="1" y="673"/>
                      <a:pt x="434" y="6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0" name="Google Shape;12200;p16"/>
              <p:cNvSpPr/>
              <p:nvPr/>
            </p:nvSpPr>
            <p:spPr>
              <a:xfrm>
                <a:off x="10330395" y="5400424"/>
                <a:ext cx="69013" cy="53677"/>
              </a:xfrm>
              <a:custGeom>
                <a:avLst/>
                <a:gdLst/>
                <a:ahLst/>
                <a:cxnLst/>
                <a:rect l="l" t="t" r="r" b="b"/>
                <a:pathLst>
                  <a:path w="576" h="448" extrusionOk="0">
                    <a:moveTo>
                      <a:pt x="288" y="447"/>
                    </a:moveTo>
                    <a:cubicBezTo>
                      <a:pt x="574" y="447"/>
                      <a:pt x="575" y="1"/>
                      <a:pt x="288" y="1"/>
                    </a:cubicBezTo>
                    <a:cubicBezTo>
                      <a:pt x="1" y="1"/>
                      <a:pt x="1" y="447"/>
                      <a:pt x="288" y="4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1" name="Google Shape;12201;p16"/>
              <p:cNvSpPr/>
              <p:nvPr/>
            </p:nvSpPr>
            <p:spPr>
              <a:xfrm>
                <a:off x="10490228" y="5517124"/>
                <a:ext cx="99566" cy="77281"/>
              </a:xfrm>
              <a:custGeom>
                <a:avLst/>
                <a:gdLst/>
                <a:ahLst/>
                <a:cxnLst/>
                <a:rect l="l" t="t" r="r" b="b"/>
                <a:pathLst>
                  <a:path w="831" h="645" extrusionOk="0">
                    <a:moveTo>
                      <a:pt x="416" y="645"/>
                    </a:moveTo>
                    <a:cubicBezTo>
                      <a:pt x="831" y="645"/>
                      <a:pt x="831" y="0"/>
                      <a:pt x="416" y="0"/>
                    </a:cubicBezTo>
                    <a:cubicBezTo>
                      <a:pt x="1" y="0"/>
                      <a:pt x="1" y="645"/>
                      <a:pt x="416" y="6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2" name="Google Shape;12202;p16"/>
              <p:cNvSpPr/>
              <p:nvPr/>
            </p:nvSpPr>
            <p:spPr>
              <a:xfrm>
                <a:off x="10391980" y="4433516"/>
                <a:ext cx="62543" cy="48525"/>
              </a:xfrm>
              <a:custGeom>
                <a:avLst/>
                <a:gdLst/>
                <a:ahLst/>
                <a:cxnLst/>
                <a:rect l="l" t="t" r="r" b="b"/>
                <a:pathLst>
                  <a:path w="522" h="405" extrusionOk="0">
                    <a:moveTo>
                      <a:pt x="261" y="404"/>
                    </a:moveTo>
                    <a:cubicBezTo>
                      <a:pt x="520" y="404"/>
                      <a:pt x="521" y="0"/>
                      <a:pt x="261" y="0"/>
                    </a:cubicBezTo>
                    <a:cubicBezTo>
                      <a:pt x="0" y="0"/>
                      <a:pt x="0" y="404"/>
                      <a:pt x="261" y="4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3" name="Google Shape;12203;p16"/>
              <p:cNvSpPr/>
              <p:nvPr/>
            </p:nvSpPr>
            <p:spPr>
              <a:xfrm>
                <a:off x="10531923" y="4349047"/>
                <a:ext cx="32590" cy="30433"/>
              </a:xfrm>
              <a:custGeom>
                <a:avLst/>
                <a:gdLst/>
                <a:ahLst/>
                <a:cxnLst/>
                <a:rect l="l" t="t" r="r" b="b"/>
                <a:pathLst>
                  <a:path w="272" h="254" extrusionOk="0">
                    <a:moveTo>
                      <a:pt x="86" y="237"/>
                    </a:moveTo>
                    <a:cubicBezTo>
                      <a:pt x="98" y="238"/>
                      <a:pt x="110" y="241"/>
                      <a:pt x="122" y="242"/>
                    </a:cubicBezTo>
                    <a:cubicBezTo>
                      <a:pt x="197" y="254"/>
                      <a:pt x="272" y="211"/>
                      <a:pt x="272" y="127"/>
                    </a:cubicBezTo>
                    <a:cubicBezTo>
                      <a:pt x="272" y="46"/>
                      <a:pt x="197" y="1"/>
                      <a:pt x="122" y="12"/>
                    </a:cubicBezTo>
                    <a:cubicBezTo>
                      <a:pt x="110" y="15"/>
                      <a:pt x="98" y="17"/>
                      <a:pt x="86" y="18"/>
                    </a:cubicBezTo>
                    <a:cubicBezTo>
                      <a:pt x="40" y="26"/>
                      <a:pt x="1" y="81"/>
                      <a:pt x="3" y="127"/>
                    </a:cubicBezTo>
                    <a:cubicBezTo>
                      <a:pt x="6" y="174"/>
                      <a:pt x="37" y="229"/>
                      <a:pt x="86"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4" name="Google Shape;12204;p16"/>
              <p:cNvSpPr/>
              <p:nvPr/>
            </p:nvSpPr>
            <p:spPr>
              <a:xfrm>
                <a:off x="11190785" y="4362226"/>
                <a:ext cx="65299" cy="50802"/>
              </a:xfrm>
              <a:custGeom>
                <a:avLst/>
                <a:gdLst/>
                <a:ahLst/>
                <a:cxnLst/>
                <a:rect l="l" t="t" r="r" b="b"/>
                <a:pathLst>
                  <a:path w="545" h="424" extrusionOk="0">
                    <a:moveTo>
                      <a:pt x="271" y="423"/>
                    </a:moveTo>
                    <a:cubicBezTo>
                      <a:pt x="543" y="423"/>
                      <a:pt x="544" y="1"/>
                      <a:pt x="271" y="1"/>
                    </a:cubicBezTo>
                    <a:cubicBezTo>
                      <a:pt x="0" y="2"/>
                      <a:pt x="0" y="423"/>
                      <a:pt x="271" y="4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5" name="Google Shape;12205;p16"/>
              <p:cNvSpPr/>
              <p:nvPr/>
            </p:nvSpPr>
            <p:spPr>
              <a:xfrm>
                <a:off x="11393871" y="4228872"/>
                <a:ext cx="32709" cy="25521"/>
              </a:xfrm>
              <a:custGeom>
                <a:avLst/>
                <a:gdLst/>
                <a:ahLst/>
                <a:cxnLst/>
                <a:rect l="l" t="t" r="r" b="b"/>
                <a:pathLst>
                  <a:path w="273" h="213" extrusionOk="0">
                    <a:moveTo>
                      <a:pt x="136" y="213"/>
                    </a:moveTo>
                    <a:cubicBezTo>
                      <a:pt x="272" y="213"/>
                      <a:pt x="272" y="2"/>
                      <a:pt x="136" y="2"/>
                    </a:cubicBezTo>
                    <a:cubicBezTo>
                      <a:pt x="0" y="1"/>
                      <a:pt x="0" y="213"/>
                      <a:pt x="136" y="2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6" name="Google Shape;12206;p16"/>
              <p:cNvSpPr/>
              <p:nvPr/>
            </p:nvSpPr>
            <p:spPr>
              <a:xfrm>
                <a:off x="11464083" y="4084255"/>
                <a:ext cx="44212" cy="34387"/>
              </a:xfrm>
              <a:custGeom>
                <a:avLst/>
                <a:gdLst/>
                <a:ahLst/>
                <a:cxnLst/>
                <a:rect l="l" t="t" r="r" b="b"/>
                <a:pathLst>
                  <a:path w="369" h="287" extrusionOk="0">
                    <a:moveTo>
                      <a:pt x="184" y="286"/>
                    </a:moveTo>
                    <a:cubicBezTo>
                      <a:pt x="367" y="286"/>
                      <a:pt x="368" y="0"/>
                      <a:pt x="184" y="0"/>
                    </a:cubicBezTo>
                    <a:cubicBezTo>
                      <a:pt x="0" y="2"/>
                      <a:pt x="0" y="286"/>
                      <a:pt x="184"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7" name="Google Shape;12207;p16"/>
              <p:cNvSpPr/>
              <p:nvPr/>
            </p:nvSpPr>
            <p:spPr>
              <a:xfrm>
                <a:off x="11380092" y="3777768"/>
                <a:ext cx="36903" cy="28636"/>
              </a:xfrm>
              <a:custGeom>
                <a:avLst/>
                <a:gdLst/>
                <a:ahLst/>
                <a:cxnLst/>
                <a:rect l="l" t="t" r="r" b="b"/>
                <a:pathLst>
                  <a:path w="308" h="239" extrusionOk="0">
                    <a:moveTo>
                      <a:pt x="155" y="238"/>
                    </a:moveTo>
                    <a:cubicBezTo>
                      <a:pt x="308" y="238"/>
                      <a:pt x="308" y="1"/>
                      <a:pt x="155" y="1"/>
                    </a:cubicBezTo>
                    <a:cubicBezTo>
                      <a:pt x="2" y="0"/>
                      <a:pt x="0" y="238"/>
                      <a:pt x="155"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8" name="Google Shape;12208;p16"/>
              <p:cNvSpPr/>
              <p:nvPr/>
            </p:nvSpPr>
            <p:spPr>
              <a:xfrm>
                <a:off x="11516681" y="3885842"/>
                <a:ext cx="44092" cy="34147"/>
              </a:xfrm>
              <a:custGeom>
                <a:avLst/>
                <a:gdLst/>
                <a:ahLst/>
                <a:cxnLst/>
                <a:rect l="l" t="t" r="r" b="b"/>
                <a:pathLst>
                  <a:path w="368" h="285" extrusionOk="0">
                    <a:moveTo>
                      <a:pt x="184" y="284"/>
                    </a:moveTo>
                    <a:cubicBezTo>
                      <a:pt x="366" y="284"/>
                      <a:pt x="367" y="1"/>
                      <a:pt x="184" y="1"/>
                    </a:cubicBezTo>
                    <a:cubicBezTo>
                      <a:pt x="2" y="1"/>
                      <a:pt x="0" y="284"/>
                      <a:pt x="184" y="2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9" name="Google Shape;12209;p16"/>
              <p:cNvSpPr/>
              <p:nvPr/>
            </p:nvSpPr>
            <p:spPr>
              <a:xfrm>
                <a:off x="9649607" y="5301696"/>
                <a:ext cx="36663" cy="29115"/>
              </a:xfrm>
              <a:custGeom>
                <a:avLst/>
                <a:gdLst/>
                <a:ahLst/>
                <a:cxnLst/>
                <a:rect l="l" t="t" r="r" b="b"/>
                <a:pathLst>
                  <a:path w="306" h="243" extrusionOk="0">
                    <a:moveTo>
                      <a:pt x="199" y="13"/>
                    </a:moveTo>
                    <a:cubicBezTo>
                      <a:pt x="154" y="0"/>
                      <a:pt x="119" y="1"/>
                      <a:pt x="75" y="23"/>
                    </a:cubicBezTo>
                    <a:cubicBezTo>
                      <a:pt x="1" y="64"/>
                      <a:pt x="1" y="180"/>
                      <a:pt x="75" y="219"/>
                    </a:cubicBezTo>
                    <a:cubicBezTo>
                      <a:pt x="117" y="241"/>
                      <a:pt x="154" y="243"/>
                      <a:pt x="199" y="229"/>
                    </a:cubicBezTo>
                    <a:cubicBezTo>
                      <a:pt x="305" y="200"/>
                      <a:pt x="305" y="44"/>
                      <a:pt x="199"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0" name="Google Shape;12210;p16"/>
              <p:cNvSpPr/>
              <p:nvPr/>
            </p:nvSpPr>
            <p:spPr>
              <a:xfrm>
                <a:off x="9703764" y="5144020"/>
                <a:ext cx="37382" cy="29115"/>
              </a:xfrm>
              <a:custGeom>
                <a:avLst/>
                <a:gdLst/>
                <a:ahLst/>
                <a:cxnLst/>
                <a:rect l="l" t="t" r="r" b="b"/>
                <a:pathLst>
                  <a:path w="312" h="243" extrusionOk="0">
                    <a:moveTo>
                      <a:pt x="155" y="243"/>
                    </a:moveTo>
                    <a:cubicBezTo>
                      <a:pt x="311" y="243"/>
                      <a:pt x="311" y="0"/>
                      <a:pt x="155" y="0"/>
                    </a:cubicBezTo>
                    <a:cubicBezTo>
                      <a:pt x="0" y="0"/>
                      <a:pt x="0" y="243"/>
                      <a:pt x="155" y="2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1" name="Google Shape;12211;p16"/>
              <p:cNvSpPr/>
              <p:nvPr/>
            </p:nvSpPr>
            <p:spPr>
              <a:xfrm>
                <a:off x="9871744" y="5010666"/>
                <a:ext cx="110350" cy="85668"/>
              </a:xfrm>
              <a:custGeom>
                <a:avLst/>
                <a:gdLst/>
                <a:ahLst/>
                <a:cxnLst/>
                <a:rect l="l" t="t" r="r" b="b"/>
                <a:pathLst>
                  <a:path w="921" h="715" extrusionOk="0">
                    <a:moveTo>
                      <a:pt x="460" y="715"/>
                    </a:moveTo>
                    <a:cubicBezTo>
                      <a:pt x="919" y="715"/>
                      <a:pt x="920" y="1"/>
                      <a:pt x="460" y="1"/>
                    </a:cubicBezTo>
                    <a:cubicBezTo>
                      <a:pt x="2" y="1"/>
                      <a:pt x="1" y="715"/>
                      <a:pt x="460" y="7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2" name="Google Shape;12212;p16"/>
              <p:cNvSpPr/>
              <p:nvPr/>
            </p:nvSpPr>
            <p:spPr>
              <a:xfrm>
                <a:off x="10585241" y="5250416"/>
                <a:ext cx="49723" cy="38341"/>
              </a:xfrm>
              <a:custGeom>
                <a:avLst/>
                <a:gdLst/>
                <a:ahLst/>
                <a:cxnLst/>
                <a:rect l="l" t="t" r="r" b="b"/>
                <a:pathLst>
                  <a:path w="415" h="320" extrusionOk="0">
                    <a:moveTo>
                      <a:pt x="209" y="320"/>
                    </a:moveTo>
                    <a:cubicBezTo>
                      <a:pt x="414" y="320"/>
                      <a:pt x="414" y="0"/>
                      <a:pt x="209" y="0"/>
                    </a:cubicBezTo>
                    <a:cubicBezTo>
                      <a:pt x="3" y="0"/>
                      <a:pt x="1" y="320"/>
                      <a:pt x="209" y="3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3" name="Google Shape;12213;p16"/>
              <p:cNvSpPr/>
              <p:nvPr/>
            </p:nvSpPr>
            <p:spPr>
              <a:xfrm>
                <a:off x="10720991" y="5246701"/>
                <a:ext cx="58590" cy="45650"/>
              </a:xfrm>
              <a:custGeom>
                <a:avLst/>
                <a:gdLst/>
                <a:ahLst/>
                <a:cxnLst/>
                <a:rect l="l" t="t" r="r" b="b"/>
                <a:pathLst>
                  <a:path w="489" h="381" extrusionOk="0">
                    <a:moveTo>
                      <a:pt x="244" y="380"/>
                    </a:moveTo>
                    <a:cubicBezTo>
                      <a:pt x="489" y="380"/>
                      <a:pt x="489" y="1"/>
                      <a:pt x="244" y="1"/>
                    </a:cubicBezTo>
                    <a:cubicBezTo>
                      <a:pt x="0" y="2"/>
                      <a:pt x="0" y="380"/>
                      <a:pt x="244" y="3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4" name="Google Shape;12214;p16"/>
              <p:cNvSpPr/>
              <p:nvPr/>
            </p:nvSpPr>
            <p:spPr>
              <a:xfrm>
                <a:off x="10841525" y="6036283"/>
                <a:ext cx="86267" cy="66857"/>
              </a:xfrm>
              <a:custGeom>
                <a:avLst/>
                <a:gdLst/>
                <a:ahLst/>
                <a:cxnLst/>
                <a:rect l="l" t="t" r="r" b="b"/>
                <a:pathLst>
                  <a:path w="720" h="558" extrusionOk="0">
                    <a:moveTo>
                      <a:pt x="360" y="557"/>
                    </a:moveTo>
                    <a:cubicBezTo>
                      <a:pt x="719" y="557"/>
                      <a:pt x="720" y="1"/>
                      <a:pt x="360" y="1"/>
                    </a:cubicBezTo>
                    <a:cubicBezTo>
                      <a:pt x="0" y="1"/>
                      <a:pt x="0" y="557"/>
                      <a:pt x="360" y="5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5" name="Google Shape;12215;p16"/>
              <p:cNvSpPr/>
              <p:nvPr/>
            </p:nvSpPr>
            <p:spPr>
              <a:xfrm>
                <a:off x="11501345" y="6344926"/>
                <a:ext cx="27917" cy="21687"/>
              </a:xfrm>
              <a:custGeom>
                <a:avLst/>
                <a:gdLst/>
                <a:ahLst/>
                <a:cxnLst/>
                <a:rect l="l" t="t" r="r" b="b"/>
                <a:pathLst>
                  <a:path w="233" h="181" extrusionOk="0">
                    <a:moveTo>
                      <a:pt x="116" y="180"/>
                    </a:moveTo>
                    <a:cubicBezTo>
                      <a:pt x="232" y="180"/>
                      <a:pt x="232" y="1"/>
                      <a:pt x="116" y="1"/>
                    </a:cubicBezTo>
                    <a:cubicBezTo>
                      <a:pt x="0" y="1"/>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6" name="Google Shape;12216;p16"/>
              <p:cNvSpPr/>
              <p:nvPr/>
            </p:nvSpPr>
            <p:spPr>
              <a:xfrm>
                <a:off x="11677353" y="6158614"/>
                <a:ext cx="26479" cy="20728"/>
              </a:xfrm>
              <a:custGeom>
                <a:avLst/>
                <a:gdLst/>
                <a:ahLst/>
                <a:cxnLst/>
                <a:rect l="l" t="t" r="r" b="b"/>
                <a:pathLst>
                  <a:path w="221" h="173" extrusionOk="0">
                    <a:moveTo>
                      <a:pt x="109" y="172"/>
                    </a:moveTo>
                    <a:cubicBezTo>
                      <a:pt x="221" y="172"/>
                      <a:pt x="221" y="0"/>
                      <a:pt x="109" y="0"/>
                    </a:cubicBezTo>
                    <a:cubicBezTo>
                      <a:pt x="0" y="0"/>
                      <a:pt x="0" y="172"/>
                      <a:pt x="109"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7" name="Google Shape;12217;p16"/>
              <p:cNvSpPr/>
              <p:nvPr/>
            </p:nvSpPr>
            <p:spPr>
              <a:xfrm>
                <a:off x="11749122" y="6148669"/>
                <a:ext cx="57990" cy="61465"/>
              </a:xfrm>
              <a:custGeom>
                <a:avLst/>
                <a:gdLst/>
                <a:ahLst/>
                <a:cxnLst/>
                <a:rect l="l" t="t" r="r" b="b"/>
                <a:pathLst>
                  <a:path w="484" h="513" extrusionOk="0">
                    <a:moveTo>
                      <a:pt x="425" y="373"/>
                    </a:moveTo>
                    <a:cubicBezTo>
                      <a:pt x="431" y="365"/>
                      <a:pt x="435" y="355"/>
                      <a:pt x="440" y="345"/>
                    </a:cubicBezTo>
                    <a:cubicBezTo>
                      <a:pt x="477" y="269"/>
                      <a:pt x="483" y="188"/>
                      <a:pt x="440" y="114"/>
                    </a:cubicBezTo>
                    <a:cubicBezTo>
                      <a:pt x="399" y="44"/>
                      <a:pt x="322" y="0"/>
                      <a:pt x="242" y="0"/>
                    </a:cubicBezTo>
                    <a:cubicBezTo>
                      <a:pt x="162" y="0"/>
                      <a:pt x="85" y="44"/>
                      <a:pt x="45" y="114"/>
                    </a:cubicBezTo>
                    <a:cubicBezTo>
                      <a:pt x="0" y="188"/>
                      <a:pt x="8" y="271"/>
                      <a:pt x="45" y="345"/>
                    </a:cubicBezTo>
                    <a:cubicBezTo>
                      <a:pt x="50" y="354"/>
                      <a:pt x="53" y="363"/>
                      <a:pt x="58" y="373"/>
                    </a:cubicBezTo>
                    <a:cubicBezTo>
                      <a:pt x="128" y="513"/>
                      <a:pt x="357" y="513"/>
                      <a:pt x="425"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8" name="Google Shape;12218;p16"/>
              <p:cNvSpPr/>
              <p:nvPr/>
            </p:nvSpPr>
            <p:spPr>
              <a:xfrm>
                <a:off x="11239070" y="5772929"/>
                <a:ext cx="26958" cy="20968"/>
              </a:xfrm>
              <a:custGeom>
                <a:avLst/>
                <a:gdLst/>
                <a:ahLst/>
                <a:cxnLst/>
                <a:rect l="l" t="t" r="r" b="b"/>
                <a:pathLst>
                  <a:path w="225" h="175" extrusionOk="0">
                    <a:moveTo>
                      <a:pt x="112" y="175"/>
                    </a:moveTo>
                    <a:cubicBezTo>
                      <a:pt x="225" y="175"/>
                      <a:pt x="225"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9" name="Google Shape;12219;p16"/>
              <p:cNvSpPr/>
              <p:nvPr/>
            </p:nvSpPr>
            <p:spPr>
              <a:xfrm>
                <a:off x="11744809" y="4952316"/>
                <a:ext cx="20009" cy="15336"/>
              </a:xfrm>
              <a:custGeom>
                <a:avLst/>
                <a:gdLst/>
                <a:ahLst/>
                <a:cxnLst/>
                <a:rect l="l" t="t" r="r" b="b"/>
                <a:pathLst>
                  <a:path w="167" h="128" extrusionOk="0">
                    <a:moveTo>
                      <a:pt x="83" y="128"/>
                    </a:moveTo>
                    <a:cubicBezTo>
                      <a:pt x="166" y="128"/>
                      <a:pt x="166" y="0"/>
                      <a:pt x="83" y="0"/>
                    </a:cubicBezTo>
                    <a:cubicBezTo>
                      <a:pt x="1" y="0"/>
                      <a:pt x="1" y="128"/>
                      <a:pt x="83"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0" name="Google Shape;12220;p16"/>
              <p:cNvSpPr/>
              <p:nvPr/>
            </p:nvSpPr>
            <p:spPr>
              <a:xfrm>
                <a:off x="11662735" y="4788289"/>
                <a:ext cx="20728" cy="16295"/>
              </a:xfrm>
              <a:custGeom>
                <a:avLst/>
                <a:gdLst/>
                <a:ahLst/>
                <a:cxnLst/>
                <a:rect l="l" t="t" r="r" b="b"/>
                <a:pathLst>
                  <a:path w="173" h="136" extrusionOk="0">
                    <a:moveTo>
                      <a:pt x="86" y="136"/>
                    </a:moveTo>
                    <a:cubicBezTo>
                      <a:pt x="172" y="136"/>
                      <a:pt x="172" y="1"/>
                      <a:pt x="86" y="1"/>
                    </a:cubicBezTo>
                    <a:cubicBezTo>
                      <a:pt x="0" y="1"/>
                      <a:pt x="0" y="136"/>
                      <a:pt x="8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1" name="Google Shape;12221;p16"/>
              <p:cNvSpPr/>
              <p:nvPr/>
            </p:nvSpPr>
            <p:spPr>
              <a:xfrm>
                <a:off x="11844255" y="4607847"/>
                <a:ext cx="19530" cy="15336"/>
              </a:xfrm>
              <a:custGeom>
                <a:avLst/>
                <a:gdLst/>
                <a:ahLst/>
                <a:cxnLst/>
                <a:rect l="l" t="t" r="r" b="b"/>
                <a:pathLst>
                  <a:path w="163" h="128" extrusionOk="0">
                    <a:moveTo>
                      <a:pt x="83" y="127"/>
                    </a:moveTo>
                    <a:cubicBezTo>
                      <a:pt x="163" y="127"/>
                      <a:pt x="163" y="2"/>
                      <a:pt x="83" y="2"/>
                    </a:cubicBezTo>
                    <a:cubicBezTo>
                      <a:pt x="1" y="1"/>
                      <a:pt x="1" y="127"/>
                      <a:pt x="83" y="1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2" name="Google Shape;12222;p16"/>
              <p:cNvSpPr/>
              <p:nvPr/>
            </p:nvSpPr>
            <p:spPr>
              <a:xfrm>
                <a:off x="12117193" y="4584244"/>
                <a:ext cx="51041" cy="49124"/>
              </a:xfrm>
              <a:custGeom>
                <a:avLst/>
                <a:gdLst/>
                <a:ahLst/>
                <a:cxnLst/>
                <a:rect l="l" t="t" r="r" b="b"/>
                <a:pathLst>
                  <a:path w="426" h="410" extrusionOk="0">
                    <a:moveTo>
                      <a:pt x="109" y="356"/>
                    </a:moveTo>
                    <a:cubicBezTo>
                      <a:pt x="114" y="359"/>
                      <a:pt x="121" y="363"/>
                      <a:pt x="126" y="367"/>
                    </a:cubicBezTo>
                    <a:lnTo>
                      <a:pt x="62" y="303"/>
                    </a:lnTo>
                    <a:cubicBezTo>
                      <a:pt x="101" y="373"/>
                      <a:pt x="175" y="410"/>
                      <a:pt x="255" y="399"/>
                    </a:cubicBezTo>
                    <a:cubicBezTo>
                      <a:pt x="344" y="387"/>
                      <a:pt x="425" y="306"/>
                      <a:pt x="421" y="211"/>
                    </a:cubicBezTo>
                    <a:cubicBezTo>
                      <a:pt x="417" y="125"/>
                      <a:pt x="364" y="55"/>
                      <a:pt x="281" y="27"/>
                    </a:cubicBezTo>
                    <a:cubicBezTo>
                      <a:pt x="198" y="0"/>
                      <a:pt x="105" y="47"/>
                      <a:pt x="63" y="121"/>
                    </a:cubicBezTo>
                    <a:lnTo>
                      <a:pt x="127" y="56"/>
                    </a:lnTo>
                    <a:cubicBezTo>
                      <a:pt x="122" y="61"/>
                      <a:pt x="115" y="64"/>
                      <a:pt x="110" y="68"/>
                    </a:cubicBezTo>
                    <a:cubicBezTo>
                      <a:pt x="0" y="136"/>
                      <a:pt x="0" y="287"/>
                      <a:pt x="109" y="3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3" name="Google Shape;12223;p16"/>
              <p:cNvSpPr/>
              <p:nvPr/>
            </p:nvSpPr>
            <p:spPr>
              <a:xfrm>
                <a:off x="11574552" y="3372194"/>
                <a:ext cx="51760" cy="51880"/>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4" name="Google Shape;12224;p16"/>
              <p:cNvSpPr/>
              <p:nvPr/>
            </p:nvSpPr>
            <p:spPr>
              <a:xfrm>
                <a:off x="10900833" y="3000049"/>
                <a:ext cx="47686" cy="49124"/>
              </a:xfrm>
              <a:custGeom>
                <a:avLst/>
                <a:gdLst/>
                <a:ahLst/>
                <a:cxnLst/>
                <a:rect l="l" t="t" r="r" b="b"/>
                <a:pathLst>
                  <a:path w="398" h="410" extrusionOk="0">
                    <a:moveTo>
                      <a:pt x="345" y="306"/>
                    </a:moveTo>
                    <a:cubicBezTo>
                      <a:pt x="349" y="301"/>
                      <a:pt x="353" y="293"/>
                      <a:pt x="357" y="288"/>
                    </a:cubicBezTo>
                    <a:lnTo>
                      <a:pt x="293" y="351"/>
                    </a:lnTo>
                    <a:cubicBezTo>
                      <a:pt x="361" y="313"/>
                      <a:pt x="398" y="240"/>
                      <a:pt x="387" y="165"/>
                    </a:cubicBezTo>
                    <a:cubicBezTo>
                      <a:pt x="376" y="77"/>
                      <a:pt x="297" y="0"/>
                      <a:pt x="206" y="3"/>
                    </a:cubicBezTo>
                    <a:cubicBezTo>
                      <a:pt x="121" y="8"/>
                      <a:pt x="53" y="59"/>
                      <a:pt x="26" y="139"/>
                    </a:cubicBezTo>
                    <a:cubicBezTo>
                      <a:pt x="0" y="220"/>
                      <a:pt x="45" y="312"/>
                      <a:pt x="117" y="351"/>
                    </a:cubicBezTo>
                    <a:lnTo>
                      <a:pt x="54" y="288"/>
                    </a:lnTo>
                    <a:cubicBezTo>
                      <a:pt x="58" y="293"/>
                      <a:pt x="61" y="301"/>
                      <a:pt x="65" y="306"/>
                    </a:cubicBezTo>
                    <a:cubicBezTo>
                      <a:pt x="134" y="409"/>
                      <a:pt x="276" y="409"/>
                      <a:pt x="345" y="3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5" name="Google Shape;12225;p16"/>
              <p:cNvSpPr/>
              <p:nvPr/>
            </p:nvSpPr>
            <p:spPr>
              <a:xfrm>
                <a:off x="10605370" y="3153052"/>
                <a:ext cx="21327" cy="16534"/>
              </a:xfrm>
              <a:custGeom>
                <a:avLst/>
                <a:gdLst/>
                <a:ahLst/>
                <a:cxnLst/>
                <a:rect l="l" t="t" r="r" b="b"/>
                <a:pathLst>
                  <a:path w="178" h="138" extrusionOk="0">
                    <a:moveTo>
                      <a:pt x="89" y="137"/>
                    </a:moveTo>
                    <a:cubicBezTo>
                      <a:pt x="178" y="137"/>
                      <a:pt x="178" y="0"/>
                      <a:pt x="89" y="0"/>
                    </a:cubicBezTo>
                    <a:cubicBezTo>
                      <a:pt x="0" y="0"/>
                      <a:pt x="0" y="137"/>
                      <a:pt x="89" y="1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6" name="Google Shape;12226;p16"/>
              <p:cNvSpPr/>
              <p:nvPr/>
            </p:nvSpPr>
            <p:spPr>
              <a:xfrm>
                <a:off x="10515988" y="2988187"/>
                <a:ext cx="24802" cy="19170"/>
              </a:xfrm>
              <a:custGeom>
                <a:avLst/>
                <a:gdLst/>
                <a:ahLst/>
                <a:cxnLst/>
                <a:rect l="l" t="t" r="r" b="b"/>
                <a:pathLst>
                  <a:path w="207" h="160" extrusionOk="0">
                    <a:moveTo>
                      <a:pt x="103" y="159"/>
                    </a:moveTo>
                    <a:cubicBezTo>
                      <a:pt x="207" y="159"/>
                      <a:pt x="207" y="0"/>
                      <a:pt x="103" y="0"/>
                    </a:cubicBezTo>
                    <a:cubicBezTo>
                      <a:pt x="1" y="0"/>
                      <a:pt x="1"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7" name="Google Shape;12227;p16"/>
              <p:cNvSpPr/>
              <p:nvPr/>
            </p:nvSpPr>
            <p:spPr>
              <a:xfrm>
                <a:off x="10429003" y="3147421"/>
                <a:ext cx="35345" cy="27677"/>
              </a:xfrm>
              <a:custGeom>
                <a:avLst/>
                <a:gdLst/>
                <a:ahLst/>
                <a:cxnLst/>
                <a:rect l="l" t="t" r="r" b="b"/>
                <a:pathLst>
                  <a:path w="295" h="231" extrusionOk="0">
                    <a:moveTo>
                      <a:pt x="147" y="231"/>
                    </a:moveTo>
                    <a:cubicBezTo>
                      <a:pt x="295" y="231"/>
                      <a:pt x="295"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8" name="Google Shape;12228;p16"/>
              <p:cNvSpPr/>
              <p:nvPr/>
            </p:nvSpPr>
            <p:spPr>
              <a:xfrm>
                <a:off x="10174636" y="3345715"/>
                <a:ext cx="64940" cy="63262"/>
              </a:xfrm>
              <a:custGeom>
                <a:avLst/>
                <a:gdLst/>
                <a:ahLst/>
                <a:cxnLst/>
                <a:rect l="l" t="t" r="r" b="b"/>
                <a:pathLst>
                  <a:path w="542" h="528" extrusionOk="0">
                    <a:moveTo>
                      <a:pt x="271" y="528"/>
                    </a:moveTo>
                    <a:cubicBezTo>
                      <a:pt x="410" y="528"/>
                      <a:pt x="541" y="407"/>
                      <a:pt x="535" y="264"/>
                    </a:cubicBezTo>
                    <a:cubicBezTo>
                      <a:pt x="528" y="121"/>
                      <a:pt x="419" y="0"/>
                      <a:pt x="271" y="0"/>
                    </a:cubicBezTo>
                    <a:cubicBezTo>
                      <a:pt x="132" y="0"/>
                      <a:pt x="0" y="122"/>
                      <a:pt x="8" y="264"/>
                    </a:cubicBezTo>
                    <a:cubicBezTo>
                      <a:pt x="14" y="408"/>
                      <a:pt x="124" y="528"/>
                      <a:pt x="271" y="5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9" name="Google Shape;12229;p16"/>
              <p:cNvSpPr/>
              <p:nvPr/>
            </p:nvSpPr>
            <p:spPr>
              <a:xfrm>
                <a:off x="9861560" y="3222785"/>
                <a:ext cx="37143" cy="28875"/>
              </a:xfrm>
              <a:custGeom>
                <a:avLst/>
                <a:gdLst/>
                <a:ahLst/>
                <a:cxnLst/>
                <a:rect l="l" t="t" r="r" b="b"/>
                <a:pathLst>
                  <a:path w="310" h="241" extrusionOk="0">
                    <a:moveTo>
                      <a:pt x="155" y="241"/>
                    </a:moveTo>
                    <a:cubicBezTo>
                      <a:pt x="309" y="241"/>
                      <a:pt x="309" y="0"/>
                      <a:pt x="155" y="0"/>
                    </a:cubicBezTo>
                    <a:cubicBezTo>
                      <a:pt x="1" y="0"/>
                      <a:pt x="0"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0" name="Google Shape;12230;p16"/>
              <p:cNvSpPr/>
              <p:nvPr/>
            </p:nvSpPr>
            <p:spPr>
              <a:xfrm>
                <a:off x="9818786" y="2974768"/>
                <a:ext cx="29235" cy="22525"/>
              </a:xfrm>
              <a:custGeom>
                <a:avLst/>
                <a:gdLst/>
                <a:ahLst/>
                <a:cxnLst/>
                <a:rect l="l" t="t" r="r" b="b"/>
                <a:pathLst>
                  <a:path w="244" h="188"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1" name="Google Shape;12231;p16"/>
              <p:cNvSpPr/>
              <p:nvPr/>
            </p:nvSpPr>
            <p:spPr>
              <a:xfrm>
                <a:off x="9654041" y="2826556"/>
                <a:ext cx="20129" cy="15336"/>
              </a:xfrm>
              <a:custGeom>
                <a:avLst/>
                <a:gdLst/>
                <a:ahLst/>
                <a:cxnLst/>
                <a:rect l="l" t="t" r="r" b="b"/>
                <a:pathLst>
                  <a:path w="168" h="128" extrusionOk="0">
                    <a:moveTo>
                      <a:pt x="84" y="128"/>
                    </a:moveTo>
                    <a:cubicBezTo>
                      <a:pt x="167" y="128"/>
                      <a:pt x="167" y="0"/>
                      <a:pt x="84" y="0"/>
                    </a:cubicBezTo>
                    <a:cubicBezTo>
                      <a:pt x="1" y="0"/>
                      <a:pt x="1"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2" name="Google Shape;12232;p16"/>
              <p:cNvSpPr/>
              <p:nvPr/>
            </p:nvSpPr>
            <p:spPr>
              <a:xfrm>
                <a:off x="9456226" y="3383097"/>
                <a:ext cx="30193" cy="23484"/>
              </a:xfrm>
              <a:custGeom>
                <a:avLst/>
                <a:gdLst/>
                <a:ahLst/>
                <a:cxnLst/>
                <a:rect l="l" t="t" r="r" b="b"/>
                <a:pathLst>
                  <a:path w="252" h="196" extrusionOk="0">
                    <a:moveTo>
                      <a:pt x="126" y="196"/>
                    </a:moveTo>
                    <a:cubicBezTo>
                      <a:pt x="251" y="196"/>
                      <a:pt x="251" y="2"/>
                      <a:pt x="126" y="2"/>
                    </a:cubicBezTo>
                    <a:cubicBezTo>
                      <a:pt x="1" y="1"/>
                      <a:pt x="0" y="196"/>
                      <a:pt x="126"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3" name="Google Shape;12233;p16"/>
              <p:cNvSpPr/>
              <p:nvPr/>
            </p:nvSpPr>
            <p:spPr>
              <a:xfrm>
                <a:off x="9596170" y="3336250"/>
                <a:ext cx="30553" cy="23723"/>
              </a:xfrm>
              <a:custGeom>
                <a:avLst/>
                <a:gdLst/>
                <a:ahLst/>
                <a:cxnLst/>
                <a:rect l="l" t="t" r="r" b="b"/>
                <a:pathLst>
                  <a:path w="255" h="198" extrusionOk="0">
                    <a:moveTo>
                      <a:pt x="128" y="198"/>
                    </a:moveTo>
                    <a:cubicBezTo>
                      <a:pt x="255" y="198"/>
                      <a:pt x="255" y="1"/>
                      <a:pt x="128" y="1"/>
                    </a:cubicBezTo>
                    <a:cubicBezTo>
                      <a:pt x="2" y="0"/>
                      <a:pt x="1" y="198"/>
                      <a:pt x="128" y="19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4" name="Google Shape;12234;p16"/>
              <p:cNvSpPr/>
              <p:nvPr/>
            </p:nvSpPr>
            <p:spPr>
              <a:xfrm>
                <a:off x="9405545" y="3226978"/>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5" name="Google Shape;12235;p16"/>
              <p:cNvSpPr/>
              <p:nvPr/>
            </p:nvSpPr>
            <p:spPr>
              <a:xfrm>
                <a:off x="9364688" y="3787593"/>
                <a:ext cx="26239" cy="20369"/>
              </a:xfrm>
              <a:custGeom>
                <a:avLst/>
                <a:gdLst/>
                <a:ahLst/>
                <a:cxnLst/>
                <a:rect l="l" t="t" r="r" b="b"/>
                <a:pathLst>
                  <a:path w="219" h="170" extrusionOk="0">
                    <a:moveTo>
                      <a:pt x="110" y="169"/>
                    </a:moveTo>
                    <a:cubicBezTo>
                      <a:pt x="219" y="169"/>
                      <a:pt x="219" y="0"/>
                      <a:pt x="110" y="0"/>
                    </a:cubicBezTo>
                    <a:cubicBezTo>
                      <a:pt x="1" y="0"/>
                      <a:pt x="1" y="169"/>
                      <a:pt x="110"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6" name="Google Shape;12236;p16"/>
              <p:cNvSpPr/>
              <p:nvPr/>
            </p:nvSpPr>
            <p:spPr>
              <a:xfrm>
                <a:off x="9406623" y="4010329"/>
                <a:ext cx="24442" cy="18931"/>
              </a:xfrm>
              <a:custGeom>
                <a:avLst/>
                <a:gdLst/>
                <a:ahLst/>
                <a:cxnLst/>
                <a:rect l="l" t="t" r="r" b="b"/>
                <a:pathLst>
                  <a:path w="204" h="158" extrusionOk="0">
                    <a:moveTo>
                      <a:pt x="102" y="158"/>
                    </a:moveTo>
                    <a:cubicBezTo>
                      <a:pt x="203" y="158"/>
                      <a:pt x="203" y="1"/>
                      <a:pt x="102" y="1"/>
                    </a:cubicBezTo>
                    <a:cubicBezTo>
                      <a:pt x="1"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7" name="Google Shape;12237;p16"/>
              <p:cNvSpPr/>
              <p:nvPr/>
            </p:nvSpPr>
            <p:spPr>
              <a:xfrm>
                <a:off x="10330275" y="4028901"/>
                <a:ext cx="22405" cy="34027"/>
              </a:xfrm>
              <a:custGeom>
                <a:avLst/>
                <a:gdLst/>
                <a:ahLst/>
                <a:cxnLst/>
                <a:rect l="l" t="t" r="r" b="b"/>
                <a:pathLst>
                  <a:path w="187" h="284" extrusionOk="0">
                    <a:moveTo>
                      <a:pt x="183" y="167"/>
                    </a:moveTo>
                    <a:cubicBezTo>
                      <a:pt x="185" y="152"/>
                      <a:pt x="186" y="141"/>
                      <a:pt x="185" y="125"/>
                    </a:cubicBezTo>
                    <a:cubicBezTo>
                      <a:pt x="182" y="94"/>
                      <a:pt x="170" y="59"/>
                      <a:pt x="140" y="46"/>
                    </a:cubicBezTo>
                    <a:cubicBezTo>
                      <a:pt x="138" y="45"/>
                      <a:pt x="136" y="45"/>
                      <a:pt x="134" y="43"/>
                    </a:cubicBezTo>
                    <a:lnTo>
                      <a:pt x="169" y="90"/>
                    </a:lnTo>
                    <a:cubicBezTo>
                      <a:pt x="162" y="73"/>
                      <a:pt x="155" y="55"/>
                      <a:pt x="145" y="40"/>
                    </a:cubicBezTo>
                    <a:cubicBezTo>
                      <a:pt x="120" y="1"/>
                      <a:pt x="66" y="1"/>
                      <a:pt x="41" y="40"/>
                    </a:cubicBezTo>
                    <a:cubicBezTo>
                      <a:pt x="30" y="55"/>
                      <a:pt x="24" y="72"/>
                      <a:pt x="18" y="90"/>
                    </a:cubicBezTo>
                    <a:lnTo>
                      <a:pt x="53" y="43"/>
                    </a:lnTo>
                    <a:cubicBezTo>
                      <a:pt x="50" y="45"/>
                      <a:pt x="49" y="45"/>
                      <a:pt x="46" y="46"/>
                    </a:cubicBezTo>
                    <a:cubicBezTo>
                      <a:pt x="17" y="59"/>
                      <a:pt x="4" y="94"/>
                      <a:pt x="2" y="125"/>
                    </a:cubicBezTo>
                    <a:cubicBezTo>
                      <a:pt x="1" y="140"/>
                      <a:pt x="2" y="152"/>
                      <a:pt x="3" y="167"/>
                    </a:cubicBezTo>
                    <a:cubicBezTo>
                      <a:pt x="17" y="283"/>
                      <a:pt x="172" y="283"/>
                      <a:pt x="183"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8" name="Google Shape;12238;p16"/>
              <p:cNvSpPr/>
              <p:nvPr/>
            </p:nvSpPr>
            <p:spPr>
              <a:xfrm>
                <a:off x="10380238" y="3817068"/>
                <a:ext cx="27917" cy="27318"/>
              </a:xfrm>
              <a:custGeom>
                <a:avLst/>
                <a:gdLst/>
                <a:ahLst/>
                <a:cxnLst/>
                <a:rect l="l" t="t" r="r" b="b"/>
                <a:pathLst>
                  <a:path w="233" h="228" extrusionOk="0">
                    <a:moveTo>
                      <a:pt x="197" y="84"/>
                    </a:moveTo>
                    <a:cubicBezTo>
                      <a:pt x="191" y="73"/>
                      <a:pt x="185" y="59"/>
                      <a:pt x="177" y="48"/>
                    </a:cubicBezTo>
                    <a:cubicBezTo>
                      <a:pt x="152" y="0"/>
                      <a:pt x="77" y="0"/>
                      <a:pt x="53" y="48"/>
                    </a:cubicBezTo>
                    <a:cubicBezTo>
                      <a:pt x="46" y="59"/>
                      <a:pt x="39" y="72"/>
                      <a:pt x="33" y="84"/>
                    </a:cubicBezTo>
                    <a:cubicBezTo>
                      <a:pt x="0" y="148"/>
                      <a:pt x="40" y="228"/>
                      <a:pt x="116" y="228"/>
                    </a:cubicBezTo>
                    <a:cubicBezTo>
                      <a:pt x="191" y="228"/>
                      <a:pt x="232" y="148"/>
                      <a:pt x="197" y="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9" name="Google Shape;12239;p16"/>
              <p:cNvSpPr/>
              <p:nvPr/>
            </p:nvSpPr>
            <p:spPr>
              <a:xfrm>
                <a:off x="10143125" y="4151232"/>
                <a:ext cx="22765" cy="17373"/>
              </a:xfrm>
              <a:custGeom>
                <a:avLst/>
                <a:gdLst/>
                <a:ahLst/>
                <a:cxnLst/>
                <a:rect l="l" t="t" r="r" b="b"/>
                <a:pathLst>
                  <a:path w="190" h="145" extrusionOk="0">
                    <a:moveTo>
                      <a:pt x="97" y="145"/>
                    </a:moveTo>
                    <a:cubicBezTo>
                      <a:pt x="190" y="145"/>
                      <a:pt x="190" y="0"/>
                      <a:pt x="97" y="0"/>
                    </a:cubicBezTo>
                    <a:cubicBezTo>
                      <a:pt x="1" y="0"/>
                      <a:pt x="1" y="145"/>
                      <a:pt x="97"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0" name="Google Shape;12240;p16"/>
              <p:cNvSpPr/>
              <p:nvPr/>
            </p:nvSpPr>
            <p:spPr>
              <a:xfrm>
                <a:off x="10646946" y="4153029"/>
                <a:ext cx="78119" cy="60746"/>
              </a:xfrm>
              <a:custGeom>
                <a:avLst/>
                <a:gdLst/>
                <a:ahLst/>
                <a:cxnLst/>
                <a:rect l="l" t="t" r="r" b="b"/>
                <a:pathLst>
                  <a:path w="652" h="507" extrusionOk="0">
                    <a:moveTo>
                      <a:pt x="326" y="506"/>
                    </a:moveTo>
                    <a:cubicBezTo>
                      <a:pt x="651" y="506"/>
                      <a:pt x="651" y="1"/>
                      <a:pt x="326" y="1"/>
                    </a:cubicBezTo>
                    <a:cubicBezTo>
                      <a:pt x="2" y="0"/>
                      <a:pt x="0" y="506"/>
                      <a:pt x="326"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1" name="Google Shape;12241;p16"/>
              <p:cNvSpPr/>
              <p:nvPr/>
            </p:nvSpPr>
            <p:spPr>
              <a:xfrm>
                <a:off x="12619816" y="5777482"/>
                <a:ext cx="31032" cy="32949"/>
              </a:xfrm>
              <a:custGeom>
                <a:avLst/>
                <a:gdLst/>
                <a:ahLst/>
                <a:cxnLst/>
                <a:rect l="l" t="t" r="r" b="b"/>
                <a:pathLst>
                  <a:path w="259" h="275" extrusionOk="0">
                    <a:moveTo>
                      <a:pt x="82" y="249"/>
                    </a:moveTo>
                    <a:cubicBezTo>
                      <a:pt x="114" y="264"/>
                      <a:pt x="141" y="275"/>
                      <a:pt x="178" y="259"/>
                    </a:cubicBezTo>
                    <a:cubicBezTo>
                      <a:pt x="224" y="238"/>
                      <a:pt x="259" y="201"/>
                      <a:pt x="259" y="147"/>
                    </a:cubicBezTo>
                    <a:cubicBezTo>
                      <a:pt x="259" y="59"/>
                      <a:pt x="160" y="1"/>
                      <a:pt x="82" y="45"/>
                    </a:cubicBezTo>
                    <a:cubicBezTo>
                      <a:pt x="11" y="88"/>
                      <a:pt x="1" y="211"/>
                      <a:pt x="82" y="2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2" name="Google Shape;12242;p16"/>
              <p:cNvSpPr/>
              <p:nvPr/>
            </p:nvSpPr>
            <p:spPr>
              <a:xfrm>
                <a:off x="12802773" y="5941269"/>
                <a:ext cx="29834" cy="23124"/>
              </a:xfrm>
              <a:custGeom>
                <a:avLst/>
                <a:gdLst/>
                <a:ahLst/>
                <a:cxnLst/>
                <a:rect l="l" t="t" r="r" b="b"/>
                <a:pathLst>
                  <a:path w="249" h="193" extrusionOk="0">
                    <a:moveTo>
                      <a:pt x="125" y="192"/>
                    </a:moveTo>
                    <a:cubicBezTo>
                      <a:pt x="247" y="192"/>
                      <a:pt x="248" y="1"/>
                      <a:pt x="125" y="1"/>
                    </a:cubicBezTo>
                    <a:cubicBezTo>
                      <a:pt x="1" y="1"/>
                      <a:pt x="1"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3" name="Google Shape;12243;p16"/>
              <p:cNvSpPr/>
              <p:nvPr/>
            </p:nvSpPr>
            <p:spPr>
              <a:xfrm>
                <a:off x="12594895" y="6148909"/>
                <a:ext cx="36783" cy="28516"/>
              </a:xfrm>
              <a:custGeom>
                <a:avLst/>
                <a:gdLst/>
                <a:ahLst/>
                <a:cxnLst/>
                <a:rect l="l" t="t" r="r" b="b"/>
                <a:pathLst>
                  <a:path w="307" h="238" extrusionOk="0">
                    <a:moveTo>
                      <a:pt x="154" y="237"/>
                    </a:moveTo>
                    <a:cubicBezTo>
                      <a:pt x="307" y="237"/>
                      <a:pt x="307" y="0"/>
                      <a:pt x="154" y="0"/>
                    </a:cubicBezTo>
                    <a:cubicBezTo>
                      <a:pt x="1" y="0"/>
                      <a:pt x="1" y="237"/>
                      <a:pt x="154"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4" name="Google Shape;12244;p16"/>
              <p:cNvSpPr/>
              <p:nvPr/>
            </p:nvSpPr>
            <p:spPr>
              <a:xfrm>
                <a:off x="12449439" y="6447249"/>
                <a:ext cx="35585" cy="27318"/>
              </a:xfrm>
              <a:custGeom>
                <a:avLst/>
                <a:gdLst/>
                <a:ahLst/>
                <a:cxnLst/>
                <a:rect l="l" t="t" r="r" b="b"/>
                <a:pathLst>
                  <a:path w="297" h="228" extrusionOk="0">
                    <a:moveTo>
                      <a:pt x="149" y="228"/>
                    </a:moveTo>
                    <a:cubicBezTo>
                      <a:pt x="296" y="228"/>
                      <a:pt x="296" y="0"/>
                      <a:pt x="149" y="0"/>
                    </a:cubicBezTo>
                    <a:cubicBezTo>
                      <a:pt x="2" y="0"/>
                      <a:pt x="1" y="228"/>
                      <a:pt x="149"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5" name="Google Shape;12245;p16"/>
              <p:cNvSpPr/>
              <p:nvPr/>
            </p:nvSpPr>
            <p:spPr>
              <a:xfrm>
                <a:off x="12485623" y="6767994"/>
                <a:ext cx="24083" cy="28276"/>
              </a:xfrm>
              <a:custGeom>
                <a:avLst/>
                <a:gdLst/>
                <a:ahLst/>
                <a:cxnLst/>
                <a:rect l="l" t="t" r="r" b="b"/>
                <a:pathLst>
                  <a:path w="201" h="236" extrusionOk="0">
                    <a:moveTo>
                      <a:pt x="168" y="164"/>
                    </a:moveTo>
                    <a:cubicBezTo>
                      <a:pt x="174" y="156"/>
                      <a:pt x="172" y="157"/>
                      <a:pt x="167" y="165"/>
                    </a:cubicBezTo>
                    <a:cubicBezTo>
                      <a:pt x="201" y="142"/>
                      <a:pt x="201" y="96"/>
                      <a:pt x="167" y="71"/>
                    </a:cubicBezTo>
                    <a:cubicBezTo>
                      <a:pt x="174" y="80"/>
                      <a:pt x="174" y="81"/>
                      <a:pt x="168" y="73"/>
                    </a:cubicBezTo>
                    <a:cubicBezTo>
                      <a:pt x="121" y="1"/>
                      <a:pt x="1" y="25"/>
                      <a:pt x="1" y="118"/>
                    </a:cubicBezTo>
                    <a:cubicBezTo>
                      <a:pt x="1" y="209"/>
                      <a:pt x="121" y="236"/>
                      <a:pt x="168"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6" name="Google Shape;12246;p16"/>
              <p:cNvSpPr/>
              <p:nvPr/>
            </p:nvSpPr>
            <p:spPr>
              <a:xfrm>
                <a:off x="12816672" y="6736722"/>
                <a:ext cx="72129" cy="55954"/>
              </a:xfrm>
              <a:custGeom>
                <a:avLst/>
                <a:gdLst/>
                <a:ahLst/>
                <a:cxnLst/>
                <a:rect l="l" t="t" r="r" b="b"/>
                <a:pathLst>
                  <a:path w="602" h="467" extrusionOk="0">
                    <a:moveTo>
                      <a:pt x="301" y="466"/>
                    </a:moveTo>
                    <a:cubicBezTo>
                      <a:pt x="601" y="466"/>
                      <a:pt x="602" y="0"/>
                      <a:pt x="301" y="0"/>
                    </a:cubicBezTo>
                    <a:cubicBezTo>
                      <a:pt x="1" y="0"/>
                      <a:pt x="1" y="466"/>
                      <a:pt x="301" y="4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7" name="Google Shape;12247;p16"/>
              <p:cNvSpPr/>
              <p:nvPr/>
            </p:nvSpPr>
            <p:spPr>
              <a:xfrm>
                <a:off x="13221406" y="6587911"/>
                <a:ext cx="33548" cy="26239"/>
              </a:xfrm>
              <a:custGeom>
                <a:avLst/>
                <a:gdLst/>
                <a:ahLst/>
                <a:cxnLst/>
                <a:rect l="l" t="t" r="r" b="b"/>
                <a:pathLst>
                  <a:path w="280" h="219" extrusionOk="0">
                    <a:moveTo>
                      <a:pt x="140" y="218"/>
                    </a:moveTo>
                    <a:cubicBezTo>
                      <a:pt x="280" y="218"/>
                      <a:pt x="280" y="1"/>
                      <a:pt x="140" y="1"/>
                    </a:cubicBezTo>
                    <a:cubicBezTo>
                      <a:pt x="0" y="2"/>
                      <a:pt x="0" y="218"/>
                      <a:pt x="140"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8" name="Google Shape;12248;p16"/>
              <p:cNvSpPr/>
              <p:nvPr/>
            </p:nvSpPr>
            <p:spPr>
              <a:xfrm>
                <a:off x="13253876" y="6730731"/>
                <a:ext cx="26958" cy="20968"/>
              </a:xfrm>
              <a:custGeom>
                <a:avLst/>
                <a:gdLst/>
                <a:ahLst/>
                <a:cxnLst/>
                <a:rect l="l" t="t" r="r" b="b"/>
                <a:pathLst>
                  <a:path w="225" h="175" extrusionOk="0">
                    <a:moveTo>
                      <a:pt x="113" y="175"/>
                    </a:moveTo>
                    <a:cubicBezTo>
                      <a:pt x="225" y="175"/>
                      <a:pt x="225" y="1"/>
                      <a:pt x="113" y="1"/>
                    </a:cubicBezTo>
                    <a:cubicBezTo>
                      <a:pt x="0" y="1"/>
                      <a:pt x="0"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9" name="Google Shape;12249;p16"/>
              <p:cNvSpPr/>
              <p:nvPr/>
            </p:nvSpPr>
            <p:spPr>
              <a:xfrm>
                <a:off x="13239378" y="6337258"/>
                <a:ext cx="32709" cy="25401"/>
              </a:xfrm>
              <a:custGeom>
                <a:avLst/>
                <a:gdLst/>
                <a:ahLst/>
                <a:cxnLst/>
                <a:rect l="l" t="t" r="r" b="b"/>
                <a:pathLst>
                  <a:path w="273" h="212" extrusionOk="0">
                    <a:moveTo>
                      <a:pt x="136" y="211"/>
                    </a:moveTo>
                    <a:cubicBezTo>
                      <a:pt x="272" y="211"/>
                      <a:pt x="272" y="1"/>
                      <a:pt x="136" y="1"/>
                    </a:cubicBezTo>
                    <a:cubicBezTo>
                      <a:pt x="0" y="1"/>
                      <a:pt x="0" y="211"/>
                      <a:pt x="136"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0" name="Google Shape;12250;p16"/>
              <p:cNvSpPr/>
              <p:nvPr/>
            </p:nvSpPr>
            <p:spPr>
              <a:xfrm>
                <a:off x="13391423" y="6120034"/>
                <a:ext cx="20369" cy="15935"/>
              </a:xfrm>
              <a:custGeom>
                <a:avLst/>
                <a:gdLst/>
                <a:ahLst/>
                <a:cxnLst/>
                <a:rect l="l" t="t" r="r" b="b"/>
                <a:pathLst>
                  <a:path w="170" h="133" extrusionOk="0">
                    <a:moveTo>
                      <a:pt x="85" y="133"/>
                    </a:moveTo>
                    <a:cubicBezTo>
                      <a:pt x="170" y="133"/>
                      <a:pt x="170" y="1"/>
                      <a:pt x="85" y="1"/>
                    </a:cubicBezTo>
                    <a:cubicBezTo>
                      <a:pt x="1" y="1"/>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1" name="Google Shape;12251;p16"/>
              <p:cNvSpPr/>
              <p:nvPr/>
            </p:nvSpPr>
            <p:spPr>
              <a:xfrm>
                <a:off x="13370575" y="5691215"/>
                <a:ext cx="27078" cy="21087"/>
              </a:xfrm>
              <a:custGeom>
                <a:avLst/>
                <a:gdLst/>
                <a:ahLst/>
                <a:cxnLst/>
                <a:rect l="l" t="t" r="r" b="b"/>
                <a:pathLst>
                  <a:path w="226" h="176" extrusionOk="0">
                    <a:moveTo>
                      <a:pt x="113" y="176"/>
                    </a:moveTo>
                    <a:cubicBezTo>
                      <a:pt x="225" y="176"/>
                      <a:pt x="225" y="1"/>
                      <a:pt x="113" y="1"/>
                    </a:cubicBezTo>
                    <a:cubicBezTo>
                      <a:pt x="1" y="2"/>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2" name="Google Shape;12252;p16"/>
              <p:cNvSpPr/>
              <p:nvPr/>
            </p:nvSpPr>
            <p:spPr>
              <a:xfrm>
                <a:off x="13331156" y="5257605"/>
                <a:ext cx="58350" cy="61106"/>
              </a:xfrm>
              <a:custGeom>
                <a:avLst/>
                <a:gdLst/>
                <a:ahLst/>
                <a:cxnLst/>
                <a:rect l="l" t="t" r="r" b="b"/>
                <a:pathLst>
                  <a:path w="487" h="510" extrusionOk="0">
                    <a:moveTo>
                      <a:pt x="454" y="351"/>
                    </a:moveTo>
                    <a:cubicBezTo>
                      <a:pt x="457" y="341"/>
                      <a:pt x="463" y="328"/>
                      <a:pt x="467" y="318"/>
                    </a:cubicBezTo>
                    <a:lnTo>
                      <a:pt x="308" y="478"/>
                    </a:lnTo>
                    <a:cubicBezTo>
                      <a:pt x="347" y="473"/>
                      <a:pt x="388" y="442"/>
                      <a:pt x="417" y="416"/>
                    </a:cubicBezTo>
                    <a:cubicBezTo>
                      <a:pt x="461" y="375"/>
                      <a:pt x="487" y="305"/>
                      <a:pt x="487" y="246"/>
                    </a:cubicBezTo>
                    <a:cubicBezTo>
                      <a:pt x="487" y="120"/>
                      <a:pt x="376" y="0"/>
                      <a:pt x="246" y="6"/>
                    </a:cubicBezTo>
                    <a:cubicBezTo>
                      <a:pt x="122" y="11"/>
                      <a:pt x="1" y="111"/>
                      <a:pt x="7" y="246"/>
                    </a:cubicBezTo>
                    <a:cubicBezTo>
                      <a:pt x="11" y="344"/>
                      <a:pt x="78" y="462"/>
                      <a:pt x="186" y="478"/>
                    </a:cubicBezTo>
                    <a:lnTo>
                      <a:pt x="27" y="318"/>
                    </a:lnTo>
                    <a:cubicBezTo>
                      <a:pt x="30" y="328"/>
                      <a:pt x="36" y="341"/>
                      <a:pt x="40" y="351"/>
                    </a:cubicBezTo>
                    <a:cubicBezTo>
                      <a:pt x="57" y="396"/>
                      <a:pt x="77" y="432"/>
                      <a:pt x="117" y="462"/>
                    </a:cubicBezTo>
                    <a:cubicBezTo>
                      <a:pt x="152" y="490"/>
                      <a:pt x="199" y="510"/>
                      <a:pt x="245" y="507"/>
                    </a:cubicBezTo>
                    <a:cubicBezTo>
                      <a:pt x="283" y="506"/>
                      <a:pt x="319" y="496"/>
                      <a:pt x="354" y="479"/>
                    </a:cubicBezTo>
                    <a:cubicBezTo>
                      <a:pt x="408" y="453"/>
                      <a:pt x="434" y="402"/>
                      <a:pt x="454" y="35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3" name="Google Shape;12253;p16"/>
              <p:cNvSpPr/>
              <p:nvPr/>
            </p:nvSpPr>
            <p:spPr>
              <a:xfrm>
                <a:off x="12598489" y="5398148"/>
                <a:ext cx="29834" cy="23004"/>
              </a:xfrm>
              <a:custGeom>
                <a:avLst/>
                <a:gdLst/>
                <a:ahLst/>
                <a:cxnLst/>
                <a:rect l="l" t="t" r="r" b="b"/>
                <a:pathLst>
                  <a:path w="249" h="192" extrusionOk="0">
                    <a:moveTo>
                      <a:pt x="124" y="192"/>
                    </a:moveTo>
                    <a:cubicBezTo>
                      <a:pt x="247" y="192"/>
                      <a:pt x="248" y="1"/>
                      <a:pt x="124" y="1"/>
                    </a:cubicBezTo>
                    <a:cubicBezTo>
                      <a:pt x="0" y="1"/>
                      <a:pt x="0" y="192"/>
                      <a:pt x="124"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4" name="Google Shape;12254;p16"/>
              <p:cNvSpPr/>
              <p:nvPr/>
            </p:nvSpPr>
            <p:spPr>
              <a:xfrm>
                <a:off x="12537983" y="5576313"/>
                <a:ext cx="22166" cy="17253"/>
              </a:xfrm>
              <a:custGeom>
                <a:avLst/>
                <a:gdLst/>
                <a:ahLst/>
                <a:cxnLst/>
                <a:rect l="l" t="t" r="r" b="b"/>
                <a:pathLst>
                  <a:path w="185" h="144" extrusionOk="0">
                    <a:moveTo>
                      <a:pt x="93" y="143"/>
                    </a:moveTo>
                    <a:cubicBezTo>
                      <a:pt x="185" y="143"/>
                      <a:pt x="185" y="1"/>
                      <a:pt x="93" y="1"/>
                    </a:cubicBezTo>
                    <a:cubicBezTo>
                      <a:pt x="0" y="1"/>
                      <a:pt x="0"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5" name="Google Shape;12255;p16"/>
              <p:cNvSpPr/>
              <p:nvPr/>
            </p:nvSpPr>
            <p:spPr>
              <a:xfrm>
                <a:off x="12388693" y="5632027"/>
                <a:ext cx="28756" cy="22405"/>
              </a:xfrm>
              <a:custGeom>
                <a:avLst/>
                <a:gdLst/>
                <a:ahLst/>
                <a:cxnLst/>
                <a:rect l="l" t="t" r="r" b="b"/>
                <a:pathLst>
                  <a:path w="240" h="187" extrusionOk="0">
                    <a:moveTo>
                      <a:pt x="119" y="187"/>
                    </a:moveTo>
                    <a:cubicBezTo>
                      <a:pt x="239" y="187"/>
                      <a:pt x="239" y="1"/>
                      <a:pt x="119" y="1"/>
                    </a:cubicBezTo>
                    <a:cubicBezTo>
                      <a:pt x="1" y="1"/>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6" name="Google Shape;12256;p16"/>
              <p:cNvSpPr/>
              <p:nvPr/>
            </p:nvSpPr>
            <p:spPr>
              <a:xfrm>
                <a:off x="12439974" y="5788865"/>
                <a:ext cx="31152" cy="24203"/>
              </a:xfrm>
              <a:custGeom>
                <a:avLst/>
                <a:gdLst/>
                <a:ahLst/>
                <a:cxnLst/>
                <a:rect l="l" t="t" r="r" b="b"/>
                <a:pathLst>
                  <a:path w="260" h="202" extrusionOk="0">
                    <a:moveTo>
                      <a:pt x="131" y="201"/>
                    </a:moveTo>
                    <a:cubicBezTo>
                      <a:pt x="259" y="201"/>
                      <a:pt x="259" y="1"/>
                      <a:pt x="131" y="1"/>
                    </a:cubicBezTo>
                    <a:cubicBezTo>
                      <a:pt x="2" y="1"/>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7" name="Google Shape;12257;p16"/>
              <p:cNvSpPr/>
              <p:nvPr/>
            </p:nvSpPr>
            <p:spPr>
              <a:xfrm>
                <a:off x="12945952" y="5831878"/>
                <a:ext cx="70451" cy="54875"/>
              </a:xfrm>
              <a:custGeom>
                <a:avLst/>
                <a:gdLst/>
                <a:ahLst/>
                <a:cxnLst/>
                <a:rect l="l" t="t" r="r" b="b"/>
                <a:pathLst>
                  <a:path w="588" h="458" extrusionOk="0">
                    <a:moveTo>
                      <a:pt x="295" y="458"/>
                    </a:moveTo>
                    <a:cubicBezTo>
                      <a:pt x="588" y="458"/>
                      <a:pt x="588" y="0"/>
                      <a:pt x="295" y="0"/>
                    </a:cubicBezTo>
                    <a:cubicBezTo>
                      <a:pt x="0" y="1"/>
                      <a:pt x="0" y="458"/>
                      <a:pt x="295" y="4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8" name="Google Shape;12258;p16"/>
              <p:cNvSpPr/>
              <p:nvPr/>
            </p:nvSpPr>
            <p:spPr>
              <a:xfrm>
                <a:off x="12980818" y="4712446"/>
                <a:ext cx="35825" cy="27797"/>
              </a:xfrm>
              <a:custGeom>
                <a:avLst/>
                <a:gdLst/>
                <a:ahLst/>
                <a:cxnLst/>
                <a:rect l="l" t="t" r="r" b="b"/>
                <a:pathLst>
                  <a:path w="299" h="232" extrusionOk="0">
                    <a:moveTo>
                      <a:pt x="149" y="232"/>
                    </a:moveTo>
                    <a:cubicBezTo>
                      <a:pt x="299" y="232"/>
                      <a:pt x="299" y="1"/>
                      <a:pt x="149" y="1"/>
                    </a:cubicBezTo>
                    <a:cubicBezTo>
                      <a:pt x="0" y="1"/>
                      <a:pt x="0" y="232"/>
                      <a:pt x="149" y="2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9" name="Google Shape;12259;p16"/>
              <p:cNvSpPr/>
              <p:nvPr/>
            </p:nvSpPr>
            <p:spPr>
              <a:xfrm>
                <a:off x="13018799" y="4474014"/>
                <a:ext cx="18212" cy="14138"/>
              </a:xfrm>
              <a:custGeom>
                <a:avLst/>
                <a:gdLst/>
                <a:ahLst/>
                <a:cxnLst/>
                <a:rect l="l" t="t" r="r" b="b"/>
                <a:pathLst>
                  <a:path w="152" h="118" extrusionOk="0">
                    <a:moveTo>
                      <a:pt x="77" y="118"/>
                    </a:moveTo>
                    <a:cubicBezTo>
                      <a:pt x="152" y="118"/>
                      <a:pt x="152" y="1"/>
                      <a:pt x="77" y="1"/>
                    </a:cubicBezTo>
                    <a:cubicBezTo>
                      <a:pt x="1" y="1"/>
                      <a:pt x="1" y="118"/>
                      <a:pt x="77"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0" name="Google Shape;12260;p16"/>
              <p:cNvSpPr/>
              <p:nvPr/>
            </p:nvSpPr>
            <p:spPr>
              <a:xfrm>
                <a:off x="12915279" y="4330595"/>
                <a:ext cx="26599" cy="20608"/>
              </a:xfrm>
              <a:custGeom>
                <a:avLst/>
                <a:gdLst/>
                <a:ahLst/>
                <a:cxnLst/>
                <a:rect l="l" t="t" r="r" b="b"/>
                <a:pathLst>
                  <a:path w="222" h="172" extrusionOk="0">
                    <a:moveTo>
                      <a:pt x="111" y="172"/>
                    </a:moveTo>
                    <a:cubicBezTo>
                      <a:pt x="222" y="172"/>
                      <a:pt x="222" y="1"/>
                      <a:pt x="111" y="1"/>
                    </a:cubicBezTo>
                    <a:cubicBezTo>
                      <a:pt x="2"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1" name="Google Shape;12261;p16"/>
              <p:cNvSpPr/>
              <p:nvPr/>
            </p:nvSpPr>
            <p:spPr>
              <a:xfrm>
                <a:off x="13119563" y="4231029"/>
                <a:ext cx="26839" cy="21207"/>
              </a:xfrm>
              <a:custGeom>
                <a:avLst/>
                <a:gdLst/>
                <a:ahLst/>
                <a:cxnLst/>
                <a:rect l="l" t="t" r="r" b="b"/>
                <a:pathLst>
                  <a:path w="224" h="177" extrusionOk="0">
                    <a:moveTo>
                      <a:pt x="112" y="177"/>
                    </a:moveTo>
                    <a:cubicBezTo>
                      <a:pt x="224" y="177"/>
                      <a:pt x="224" y="3"/>
                      <a:pt x="112" y="3"/>
                    </a:cubicBezTo>
                    <a:cubicBezTo>
                      <a:pt x="0" y="1"/>
                      <a:pt x="0" y="177"/>
                      <a:pt x="112"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2" name="Google Shape;12262;p16"/>
              <p:cNvSpPr/>
              <p:nvPr/>
            </p:nvSpPr>
            <p:spPr>
              <a:xfrm>
                <a:off x="13191333" y="3971150"/>
                <a:ext cx="28995" cy="26958"/>
              </a:xfrm>
              <a:custGeom>
                <a:avLst/>
                <a:gdLst/>
                <a:ahLst/>
                <a:cxnLst/>
                <a:rect l="l" t="t" r="r" b="b"/>
                <a:pathLst>
                  <a:path w="242" h="225" extrusionOk="0">
                    <a:moveTo>
                      <a:pt x="125" y="207"/>
                    </a:moveTo>
                    <a:cubicBezTo>
                      <a:pt x="136" y="203"/>
                      <a:pt x="147" y="201"/>
                      <a:pt x="159" y="197"/>
                    </a:cubicBezTo>
                    <a:cubicBezTo>
                      <a:pt x="241" y="171"/>
                      <a:pt x="242" y="54"/>
                      <a:pt x="159" y="29"/>
                    </a:cubicBezTo>
                    <a:cubicBezTo>
                      <a:pt x="147" y="26"/>
                      <a:pt x="136" y="23"/>
                      <a:pt x="125" y="19"/>
                    </a:cubicBezTo>
                    <a:cubicBezTo>
                      <a:pt x="64" y="1"/>
                      <a:pt x="2" y="50"/>
                      <a:pt x="2" y="112"/>
                    </a:cubicBezTo>
                    <a:cubicBezTo>
                      <a:pt x="0" y="175"/>
                      <a:pt x="64" y="224"/>
                      <a:pt x="125"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3" name="Google Shape;12263;p16"/>
              <p:cNvSpPr/>
              <p:nvPr/>
            </p:nvSpPr>
            <p:spPr>
              <a:xfrm>
                <a:off x="11135550" y="5033910"/>
                <a:ext cx="35465" cy="27438"/>
              </a:xfrm>
              <a:custGeom>
                <a:avLst/>
                <a:gdLst/>
                <a:ahLst/>
                <a:cxnLst/>
                <a:rect l="l" t="t" r="r" b="b"/>
                <a:pathLst>
                  <a:path w="296" h="229" extrusionOk="0">
                    <a:moveTo>
                      <a:pt x="148" y="228"/>
                    </a:moveTo>
                    <a:cubicBezTo>
                      <a:pt x="296" y="228"/>
                      <a:pt x="296" y="1"/>
                      <a:pt x="148" y="1"/>
                    </a:cubicBezTo>
                    <a:cubicBezTo>
                      <a:pt x="0" y="1"/>
                      <a:pt x="0" y="228"/>
                      <a:pt x="148"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4" name="Google Shape;12264;p16"/>
              <p:cNvSpPr/>
              <p:nvPr/>
            </p:nvSpPr>
            <p:spPr>
              <a:xfrm>
                <a:off x="10127429" y="6080854"/>
                <a:ext cx="31152" cy="24203"/>
              </a:xfrm>
              <a:custGeom>
                <a:avLst/>
                <a:gdLst/>
                <a:ahLst/>
                <a:cxnLst/>
                <a:rect l="l" t="t" r="r" b="b"/>
                <a:pathLst>
                  <a:path w="260" h="202" extrusionOk="0">
                    <a:moveTo>
                      <a:pt x="130" y="201"/>
                    </a:moveTo>
                    <a:cubicBezTo>
                      <a:pt x="259" y="201"/>
                      <a:pt x="259" y="1"/>
                      <a:pt x="130" y="1"/>
                    </a:cubicBezTo>
                    <a:cubicBezTo>
                      <a:pt x="0" y="1"/>
                      <a:pt x="0"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5" name="Google Shape;12265;p16"/>
              <p:cNvSpPr/>
              <p:nvPr/>
            </p:nvSpPr>
            <p:spPr>
              <a:xfrm>
                <a:off x="9513019" y="6605764"/>
                <a:ext cx="33428" cy="25760"/>
              </a:xfrm>
              <a:custGeom>
                <a:avLst/>
                <a:gdLst/>
                <a:ahLst/>
                <a:cxnLst/>
                <a:rect l="l" t="t" r="r" b="b"/>
                <a:pathLst>
                  <a:path w="279" h="215" extrusionOk="0">
                    <a:moveTo>
                      <a:pt x="139" y="215"/>
                    </a:moveTo>
                    <a:cubicBezTo>
                      <a:pt x="278" y="215"/>
                      <a:pt x="278" y="1"/>
                      <a:pt x="139" y="1"/>
                    </a:cubicBezTo>
                    <a:cubicBezTo>
                      <a:pt x="2" y="1"/>
                      <a:pt x="1"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6" name="Google Shape;12266;p16"/>
              <p:cNvSpPr/>
              <p:nvPr/>
            </p:nvSpPr>
            <p:spPr>
              <a:xfrm>
                <a:off x="9345517" y="6531239"/>
                <a:ext cx="29834" cy="23004"/>
              </a:xfrm>
              <a:custGeom>
                <a:avLst/>
                <a:gdLst/>
                <a:ahLst/>
                <a:cxnLst/>
                <a:rect l="l" t="t" r="r" b="b"/>
                <a:pathLst>
                  <a:path w="249"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7" name="Google Shape;12267;p16"/>
              <p:cNvSpPr/>
              <p:nvPr/>
            </p:nvSpPr>
            <p:spPr>
              <a:xfrm>
                <a:off x="9389729" y="6282623"/>
                <a:ext cx="23124" cy="17972"/>
              </a:xfrm>
              <a:custGeom>
                <a:avLst/>
                <a:gdLst/>
                <a:ahLst/>
                <a:cxnLst/>
                <a:rect l="l" t="t" r="r" b="b"/>
                <a:pathLst>
                  <a:path w="193" h="150" extrusionOk="0">
                    <a:moveTo>
                      <a:pt x="96" y="150"/>
                    </a:moveTo>
                    <a:cubicBezTo>
                      <a:pt x="191" y="150"/>
                      <a:pt x="192" y="1"/>
                      <a:pt x="96" y="1"/>
                    </a:cubicBezTo>
                    <a:cubicBezTo>
                      <a:pt x="0" y="1"/>
                      <a:pt x="0"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8" name="Google Shape;12268;p16"/>
              <p:cNvSpPr/>
              <p:nvPr/>
            </p:nvSpPr>
            <p:spPr>
              <a:xfrm>
                <a:off x="9518770" y="6265489"/>
                <a:ext cx="80396" cy="66617"/>
              </a:xfrm>
              <a:custGeom>
                <a:avLst/>
                <a:gdLst/>
                <a:ahLst/>
                <a:cxnLst/>
                <a:rect l="l" t="t" r="r" b="b"/>
                <a:pathLst>
                  <a:path w="671" h="556" extrusionOk="0">
                    <a:moveTo>
                      <a:pt x="106" y="400"/>
                    </a:moveTo>
                    <a:cubicBezTo>
                      <a:pt x="128" y="437"/>
                      <a:pt x="153" y="473"/>
                      <a:pt x="188" y="499"/>
                    </a:cubicBezTo>
                    <a:cubicBezTo>
                      <a:pt x="227" y="530"/>
                      <a:pt x="283" y="555"/>
                      <a:pt x="336" y="552"/>
                    </a:cubicBezTo>
                    <a:cubicBezTo>
                      <a:pt x="378" y="551"/>
                      <a:pt x="421" y="541"/>
                      <a:pt x="458" y="518"/>
                    </a:cubicBezTo>
                    <a:cubicBezTo>
                      <a:pt x="505" y="490"/>
                      <a:pt x="537" y="446"/>
                      <a:pt x="564" y="400"/>
                    </a:cubicBezTo>
                    <a:cubicBezTo>
                      <a:pt x="671" y="228"/>
                      <a:pt x="533" y="2"/>
                      <a:pt x="336" y="2"/>
                    </a:cubicBezTo>
                    <a:cubicBezTo>
                      <a:pt x="137" y="1"/>
                      <a:pt x="0" y="228"/>
                      <a:pt x="106" y="4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9" name="Google Shape;12269;p16"/>
              <p:cNvSpPr/>
              <p:nvPr/>
            </p:nvSpPr>
            <p:spPr>
              <a:xfrm>
                <a:off x="9767146" y="6386023"/>
                <a:ext cx="27557" cy="21327"/>
              </a:xfrm>
              <a:custGeom>
                <a:avLst/>
                <a:gdLst/>
                <a:ahLst/>
                <a:cxnLst/>
                <a:rect l="l" t="t" r="r" b="b"/>
                <a:pathLst>
                  <a:path w="230" h="178" extrusionOk="0">
                    <a:moveTo>
                      <a:pt x="114" y="178"/>
                    </a:moveTo>
                    <a:cubicBezTo>
                      <a:pt x="227" y="178"/>
                      <a:pt x="229" y="1"/>
                      <a:pt x="114" y="1"/>
                    </a:cubicBezTo>
                    <a:cubicBezTo>
                      <a:pt x="0" y="1"/>
                      <a:pt x="0" y="178"/>
                      <a:pt x="114"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0" name="Google Shape;12270;p16"/>
              <p:cNvSpPr/>
              <p:nvPr/>
            </p:nvSpPr>
            <p:spPr>
              <a:xfrm>
                <a:off x="9718980" y="6525128"/>
                <a:ext cx="30193" cy="23364"/>
              </a:xfrm>
              <a:custGeom>
                <a:avLst/>
                <a:gdLst/>
                <a:ahLst/>
                <a:cxnLst/>
                <a:rect l="l" t="t" r="r" b="b"/>
                <a:pathLst>
                  <a:path w="252" h="195" extrusionOk="0">
                    <a:moveTo>
                      <a:pt x="126" y="195"/>
                    </a:moveTo>
                    <a:cubicBezTo>
                      <a:pt x="252" y="195"/>
                      <a:pt x="252" y="1"/>
                      <a:pt x="126" y="1"/>
                    </a:cubicBezTo>
                    <a:cubicBezTo>
                      <a:pt x="1" y="2"/>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1" name="Google Shape;12271;p16"/>
              <p:cNvSpPr/>
              <p:nvPr/>
            </p:nvSpPr>
            <p:spPr>
              <a:xfrm>
                <a:off x="9565617" y="6774583"/>
                <a:ext cx="21447" cy="23244"/>
              </a:xfrm>
              <a:custGeom>
                <a:avLst/>
                <a:gdLst/>
                <a:ahLst/>
                <a:cxnLst/>
                <a:rect l="l" t="t" r="r" b="b"/>
                <a:pathLst>
                  <a:path w="179" h="194" extrusionOk="0">
                    <a:moveTo>
                      <a:pt x="168" y="90"/>
                    </a:moveTo>
                    <a:cubicBezTo>
                      <a:pt x="166" y="78"/>
                      <a:pt x="164" y="67"/>
                      <a:pt x="162" y="56"/>
                    </a:cubicBezTo>
                    <a:cubicBezTo>
                      <a:pt x="158" y="32"/>
                      <a:pt x="132" y="9"/>
                      <a:pt x="109" y="4"/>
                    </a:cubicBezTo>
                    <a:cubicBezTo>
                      <a:pt x="94" y="0"/>
                      <a:pt x="84" y="0"/>
                      <a:pt x="69" y="4"/>
                    </a:cubicBezTo>
                    <a:cubicBezTo>
                      <a:pt x="46" y="7"/>
                      <a:pt x="22" y="32"/>
                      <a:pt x="16" y="56"/>
                    </a:cubicBezTo>
                    <a:cubicBezTo>
                      <a:pt x="14" y="68"/>
                      <a:pt x="13" y="80"/>
                      <a:pt x="10" y="90"/>
                    </a:cubicBezTo>
                    <a:cubicBezTo>
                      <a:pt x="0" y="142"/>
                      <a:pt x="32" y="193"/>
                      <a:pt x="89" y="193"/>
                    </a:cubicBezTo>
                    <a:cubicBezTo>
                      <a:pt x="146" y="193"/>
                      <a:pt x="179" y="142"/>
                      <a:pt x="168" y="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2" name="Google Shape;12272;p16"/>
              <p:cNvSpPr/>
              <p:nvPr/>
            </p:nvSpPr>
            <p:spPr>
              <a:xfrm>
                <a:off x="10084176" y="6837007"/>
                <a:ext cx="23963" cy="18571"/>
              </a:xfrm>
              <a:custGeom>
                <a:avLst/>
                <a:gdLst/>
                <a:ahLst/>
                <a:cxnLst/>
                <a:rect l="l" t="t" r="r" b="b"/>
                <a:pathLst>
                  <a:path w="200" h="155" extrusionOk="0">
                    <a:moveTo>
                      <a:pt x="101" y="154"/>
                    </a:moveTo>
                    <a:cubicBezTo>
                      <a:pt x="200" y="154"/>
                      <a:pt x="200" y="0"/>
                      <a:pt x="101" y="0"/>
                    </a:cubicBezTo>
                    <a:cubicBezTo>
                      <a:pt x="1" y="0"/>
                      <a:pt x="0"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3" name="Google Shape;12273;p16"/>
              <p:cNvSpPr/>
              <p:nvPr/>
            </p:nvSpPr>
            <p:spPr>
              <a:xfrm>
                <a:off x="10166249" y="6762123"/>
                <a:ext cx="81714" cy="63502"/>
              </a:xfrm>
              <a:custGeom>
                <a:avLst/>
                <a:gdLst/>
                <a:ahLst/>
                <a:cxnLst/>
                <a:rect l="l" t="t" r="r" b="b"/>
                <a:pathLst>
                  <a:path w="682" h="530" extrusionOk="0">
                    <a:moveTo>
                      <a:pt x="341" y="529"/>
                    </a:moveTo>
                    <a:cubicBezTo>
                      <a:pt x="681" y="529"/>
                      <a:pt x="681" y="0"/>
                      <a:pt x="341" y="0"/>
                    </a:cubicBezTo>
                    <a:cubicBezTo>
                      <a:pt x="1" y="1"/>
                      <a:pt x="1" y="529"/>
                      <a:pt x="341" y="5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4" name="Google Shape;12274;p16"/>
              <p:cNvSpPr/>
              <p:nvPr/>
            </p:nvSpPr>
            <p:spPr>
              <a:xfrm>
                <a:off x="9362172" y="6863366"/>
                <a:ext cx="31511" cy="24442"/>
              </a:xfrm>
              <a:custGeom>
                <a:avLst/>
                <a:gdLst/>
                <a:ahLst/>
                <a:cxnLst/>
                <a:rect l="l" t="t" r="r" b="b"/>
                <a:pathLst>
                  <a:path w="263" h="204" extrusionOk="0">
                    <a:moveTo>
                      <a:pt x="131" y="203"/>
                    </a:moveTo>
                    <a:cubicBezTo>
                      <a:pt x="262" y="203"/>
                      <a:pt x="262" y="1"/>
                      <a:pt x="131" y="1"/>
                    </a:cubicBezTo>
                    <a:cubicBezTo>
                      <a:pt x="1" y="1"/>
                      <a:pt x="1"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5" name="Google Shape;12275;p16"/>
              <p:cNvSpPr/>
              <p:nvPr/>
            </p:nvSpPr>
            <p:spPr>
              <a:xfrm>
                <a:off x="9335693" y="6753376"/>
                <a:ext cx="14378" cy="10903"/>
              </a:xfrm>
              <a:custGeom>
                <a:avLst/>
                <a:gdLst/>
                <a:ahLst/>
                <a:cxnLst/>
                <a:rect l="l" t="t" r="r" b="b"/>
                <a:pathLst>
                  <a:path w="120" h="91" extrusionOk="0">
                    <a:moveTo>
                      <a:pt x="60" y="91"/>
                    </a:moveTo>
                    <a:cubicBezTo>
                      <a:pt x="119" y="91"/>
                      <a:pt x="119" y="0"/>
                      <a:pt x="60" y="0"/>
                    </a:cubicBezTo>
                    <a:cubicBezTo>
                      <a:pt x="0" y="0"/>
                      <a:pt x="0" y="91"/>
                      <a:pt x="60" y="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6" name="Google Shape;12276;p16"/>
              <p:cNvSpPr/>
              <p:nvPr/>
            </p:nvSpPr>
            <p:spPr>
              <a:xfrm>
                <a:off x="9523203" y="6007527"/>
                <a:ext cx="24682" cy="19170"/>
              </a:xfrm>
              <a:custGeom>
                <a:avLst/>
                <a:gdLst/>
                <a:ahLst/>
                <a:cxnLst/>
                <a:rect l="l" t="t" r="r" b="b"/>
                <a:pathLst>
                  <a:path w="206" h="160" extrusionOk="0">
                    <a:moveTo>
                      <a:pt x="103" y="159"/>
                    </a:moveTo>
                    <a:cubicBezTo>
                      <a:pt x="206" y="159"/>
                      <a:pt x="206" y="0"/>
                      <a:pt x="103" y="0"/>
                    </a:cubicBezTo>
                    <a:cubicBezTo>
                      <a:pt x="0" y="0"/>
                      <a:pt x="0"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7" name="Google Shape;12277;p16"/>
              <p:cNvSpPr/>
              <p:nvPr/>
            </p:nvSpPr>
            <p:spPr>
              <a:xfrm>
                <a:off x="9965080" y="5608663"/>
                <a:ext cx="28756" cy="22405"/>
              </a:xfrm>
              <a:custGeom>
                <a:avLst/>
                <a:gdLst/>
                <a:ahLst/>
                <a:cxnLst/>
                <a:rect l="l" t="t" r="r" b="b"/>
                <a:pathLst>
                  <a:path w="240" h="187" extrusionOk="0">
                    <a:moveTo>
                      <a:pt x="119" y="187"/>
                    </a:moveTo>
                    <a:cubicBezTo>
                      <a:pt x="239" y="187"/>
                      <a:pt x="239" y="1"/>
                      <a:pt x="119" y="1"/>
                    </a:cubicBezTo>
                    <a:cubicBezTo>
                      <a:pt x="1" y="2"/>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8" name="Google Shape;12278;p16"/>
              <p:cNvSpPr/>
              <p:nvPr/>
            </p:nvSpPr>
            <p:spPr>
              <a:xfrm>
                <a:off x="10024508" y="5370111"/>
                <a:ext cx="26719" cy="20728"/>
              </a:xfrm>
              <a:custGeom>
                <a:avLst/>
                <a:gdLst/>
                <a:ahLst/>
                <a:cxnLst/>
                <a:rect l="l" t="t" r="r" b="b"/>
                <a:pathLst>
                  <a:path w="223" h="173" extrusionOk="0">
                    <a:moveTo>
                      <a:pt x="111" y="173"/>
                    </a:moveTo>
                    <a:cubicBezTo>
                      <a:pt x="222" y="173"/>
                      <a:pt x="222" y="1"/>
                      <a:pt x="111" y="1"/>
                    </a:cubicBezTo>
                    <a:cubicBezTo>
                      <a:pt x="1" y="1"/>
                      <a:pt x="1" y="173"/>
                      <a:pt x="111"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9" name="Google Shape;12279;p16"/>
              <p:cNvSpPr/>
              <p:nvPr/>
            </p:nvSpPr>
            <p:spPr>
              <a:xfrm>
                <a:off x="10239096" y="5144619"/>
                <a:ext cx="64580" cy="63023"/>
              </a:xfrm>
              <a:custGeom>
                <a:avLst/>
                <a:gdLst/>
                <a:ahLst/>
                <a:cxnLst/>
                <a:rect l="l" t="t" r="r" b="b"/>
                <a:pathLst>
                  <a:path w="539" h="526" extrusionOk="0">
                    <a:moveTo>
                      <a:pt x="269" y="526"/>
                    </a:moveTo>
                    <a:cubicBezTo>
                      <a:pt x="406" y="526"/>
                      <a:pt x="538" y="404"/>
                      <a:pt x="532" y="263"/>
                    </a:cubicBezTo>
                    <a:cubicBezTo>
                      <a:pt x="525" y="121"/>
                      <a:pt x="416" y="0"/>
                      <a:pt x="269" y="0"/>
                    </a:cubicBezTo>
                    <a:cubicBezTo>
                      <a:pt x="132" y="0"/>
                      <a:pt x="0" y="122"/>
                      <a:pt x="8" y="263"/>
                    </a:cubicBezTo>
                    <a:cubicBezTo>
                      <a:pt x="14" y="405"/>
                      <a:pt x="122" y="526"/>
                      <a:pt x="269" y="52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0" name="Google Shape;12280;p16"/>
              <p:cNvSpPr/>
              <p:nvPr/>
            </p:nvSpPr>
            <p:spPr>
              <a:xfrm>
                <a:off x="10375206" y="5821215"/>
                <a:ext cx="37981" cy="29594"/>
              </a:xfrm>
              <a:custGeom>
                <a:avLst/>
                <a:gdLst/>
                <a:ahLst/>
                <a:cxnLst/>
                <a:rect l="l" t="t" r="r" b="b"/>
                <a:pathLst>
                  <a:path w="317" h="247" extrusionOk="0">
                    <a:moveTo>
                      <a:pt x="158" y="246"/>
                    </a:moveTo>
                    <a:cubicBezTo>
                      <a:pt x="316" y="246"/>
                      <a:pt x="316" y="1"/>
                      <a:pt x="158" y="1"/>
                    </a:cubicBezTo>
                    <a:cubicBezTo>
                      <a:pt x="0" y="1"/>
                      <a:pt x="0" y="246"/>
                      <a:pt x="158"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1" name="Google Shape;12281;p16"/>
              <p:cNvSpPr/>
              <p:nvPr/>
            </p:nvSpPr>
            <p:spPr>
              <a:xfrm>
                <a:off x="9543332" y="4790206"/>
                <a:ext cx="31152" cy="24083"/>
              </a:xfrm>
              <a:custGeom>
                <a:avLst/>
                <a:gdLst/>
                <a:ahLst/>
                <a:cxnLst/>
                <a:rect l="l" t="t" r="r" b="b"/>
                <a:pathLst>
                  <a:path w="260" h="201" extrusionOk="0">
                    <a:moveTo>
                      <a:pt x="131" y="201"/>
                    </a:moveTo>
                    <a:cubicBezTo>
                      <a:pt x="259" y="201"/>
                      <a:pt x="259" y="0"/>
                      <a:pt x="131" y="0"/>
                    </a:cubicBezTo>
                    <a:cubicBezTo>
                      <a:pt x="1" y="0"/>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2" name="Google Shape;12282;p16"/>
              <p:cNvSpPr/>
              <p:nvPr/>
            </p:nvSpPr>
            <p:spPr>
              <a:xfrm>
                <a:off x="9555553" y="4656253"/>
                <a:ext cx="30193" cy="23364"/>
              </a:xfrm>
              <a:custGeom>
                <a:avLst/>
                <a:gdLst/>
                <a:ahLst/>
                <a:cxnLst/>
                <a:rect l="l" t="t" r="r" b="b"/>
                <a:pathLst>
                  <a:path w="252" h="195" extrusionOk="0">
                    <a:moveTo>
                      <a:pt x="126" y="195"/>
                    </a:moveTo>
                    <a:cubicBezTo>
                      <a:pt x="251" y="195"/>
                      <a:pt x="251" y="1"/>
                      <a:pt x="126" y="1"/>
                    </a:cubicBezTo>
                    <a:cubicBezTo>
                      <a:pt x="0" y="1"/>
                      <a:pt x="0"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3" name="Google Shape;12283;p16"/>
              <p:cNvSpPr/>
              <p:nvPr/>
            </p:nvSpPr>
            <p:spPr>
              <a:xfrm>
                <a:off x="9871984" y="4295130"/>
                <a:ext cx="27917" cy="21687"/>
              </a:xfrm>
              <a:custGeom>
                <a:avLst/>
                <a:gdLst/>
                <a:ahLst/>
                <a:cxnLst/>
                <a:rect l="l" t="t" r="r" b="b"/>
                <a:pathLst>
                  <a:path w="233" h="181" extrusionOk="0">
                    <a:moveTo>
                      <a:pt x="117" y="181"/>
                    </a:moveTo>
                    <a:cubicBezTo>
                      <a:pt x="233" y="181"/>
                      <a:pt x="233" y="2"/>
                      <a:pt x="117" y="2"/>
                    </a:cubicBezTo>
                    <a:cubicBezTo>
                      <a:pt x="1" y="1"/>
                      <a:pt x="1" y="181"/>
                      <a:pt x="117"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4" name="Google Shape;12284;p16"/>
              <p:cNvSpPr/>
              <p:nvPr/>
            </p:nvSpPr>
            <p:spPr>
              <a:xfrm>
                <a:off x="9995752" y="4179149"/>
                <a:ext cx="25640" cy="20129"/>
              </a:xfrm>
              <a:custGeom>
                <a:avLst/>
                <a:gdLst/>
                <a:ahLst/>
                <a:cxnLst/>
                <a:rect l="l" t="t" r="r" b="b"/>
                <a:pathLst>
                  <a:path w="214" h="168"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5" name="Google Shape;12285;p16"/>
              <p:cNvSpPr/>
              <p:nvPr/>
            </p:nvSpPr>
            <p:spPr>
              <a:xfrm>
                <a:off x="10098074" y="3972588"/>
                <a:ext cx="31392" cy="24442"/>
              </a:xfrm>
              <a:custGeom>
                <a:avLst/>
                <a:gdLst/>
                <a:ahLst/>
                <a:cxnLst/>
                <a:rect l="l" t="t" r="r" b="b"/>
                <a:pathLst>
                  <a:path w="262" h="204" extrusionOk="0">
                    <a:moveTo>
                      <a:pt x="131" y="204"/>
                    </a:moveTo>
                    <a:cubicBezTo>
                      <a:pt x="262" y="204"/>
                      <a:pt x="262" y="0"/>
                      <a:pt x="131" y="0"/>
                    </a:cubicBezTo>
                    <a:cubicBezTo>
                      <a:pt x="0" y="0"/>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6" name="Google Shape;12286;p16"/>
              <p:cNvSpPr/>
              <p:nvPr/>
            </p:nvSpPr>
            <p:spPr>
              <a:xfrm>
                <a:off x="10203511" y="3872901"/>
                <a:ext cx="77281" cy="60147"/>
              </a:xfrm>
              <a:custGeom>
                <a:avLst/>
                <a:gdLst/>
                <a:ahLst/>
                <a:cxnLst/>
                <a:rect l="l" t="t" r="r" b="b"/>
                <a:pathLst>
                  <a:path w="645" h="502" extrusionOk="0">
                    <a:moveTo>
                      <a:pt x="323" y="501"/>
                    </a:moveTo>
                    <a:cubicBezTo>
                      <a:pt x="644" y="501"/>
                      <a:pt x="644" y="2"/>
                      <a:pt x="323" y="2"/>
                    </a:cubicBezTo>
                    <a:cubicBezTo>
                      <a:pt x="1" y="0"/>
                      <a:pt x="1" y="501"/>
                      <a:pt x="323" y="5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7" name="Google Shape;12287;p16"/>
              <p:cNvSpPr/>
              <p:nvPr/>
            </p:nvSpPr>
            <p:spPr>
              <a:xfrm>
                <a:off x="10726383" y="2871487"/>
                <a:ext cx="24442" cy="18931"/>
              </a:xfrm>
              <a:custGeom>
                <a:avLst/>
                <a:gdLst/>
                <a:ahLst/>
                <a:cxnLst/>
                <a:rect l="l" t="t" r="r" b="b"/>
                <a:pathLst>
                  <a:path w="204" h="158" extrusionOk="0">
                    <a:moveTo>
                      <a:pt x="102" y="158"/>
                    </a:moveTo>
                    <a:cubicBezTo>
                      <a:pt x="203" y="158"/>
                      <a:pt x="203" y="1"/>
                      <a:pt x="102" y="1"/>
                    </a:cubicBezTo>
                    <a:cubicBezTo>
                      <a:pt x="2"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8" name="Google Shape;12288;p16"/>
              <p:cNvSpPr/>
              <p:nvPr/>
            </p:nvSpPr>
            <p:spPr>
              <a:xfrm>
                <a:off x="10853506" y="2816372"/>
                <a:ext cx="15576" cy="12221"/>
              </a:xfrm>
              <a:custGeom>
                <a:avLst/>
                <a:gdLst/>
                <a:ahLst/>
                <a:cxnLst/>
                <a:rect l="l" t="t" r="r" b="b"/>
                <a:pathLst>
                  <a:path w="130" h="102" extrusionOk="0">
                    <a:moveTo>
                      <a:pt x="65" y="101"/>
                    </a:moveTo>
                    <a:cubicBezTo>
                      <a:pt x="129" y="101"/>
                      <a:pt x="129" y="1"/>
                      <a:pt x="65" y="1"/>
                    </a:cubicBezTo>
                    <a:cubicBezTo>
                      <a:pt x="1" y="1"/>
                      <a:pt x="1" y="101"/>
                      <a:pt x="65" y="1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9" name="Google Shape;12289;p16"/>
              <p:cNvSpPr/>
              <p:nvPr/>
            </p:nvSpPr>
            <p:spPr>
              <a:xfrm>
                <a:off x="11035385" y="2824160"/>
                <a:ext cx="25640" cy="20009"/>
              </a:xfrm>
              <a:custGeom>
                <a:avLst/>
                <a:gdLst/>
                <a:ahLst/>
                <a:cxnLst/>
                <a:rect l="l" t="t" r="r" b="b"/>
                <a:pathLst>
                  <a:path w="214" h="167"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0" name="Google Shape;12290;p16"/>
              <p:cNvSpPr/>
              <p:nvPr/>
            </p:nvSpPr>
            <p:spPr>
              <a:xfrm>
                <a:off x="11153762" y="2931394"/>
                <a:ext cx="80875" cy="62663"/>
              </a:xfrm>
              <a:custGeom>
                <a:avLst/>
                <a:gdLst/>
                <a:ahLst/>
                <a:cxnLst/>
                <a:rect l="l" t="t" r="r" b="b"/>
                <a:pathLst>
                  <a:path w="675" h="523" extrusionOk="0">
                    <a:moveTo>
                      <a:pt x="337" y="523"/>
                    </a:moveTo>
                    <a:cubicBezTo>
                      <a:pt x="673" y="523"/>
                      <a:pt x="674" y="1"/>
                      <a:pt x="337" y="1"/>
                    </a:cubicBezTo>
                    <a:cubicBezTo>
                      <a:pt x="0" y="1"/>
                      <a:pt x="0" y="523"/>
                      <a:pt x="337" y="5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1" name="Google Shape;12291;p16"/>
              <p:cNvSpPr/>
              <p:nvPr/>
            </p:nvSpPr>
            <p:spPr>
              <a:xfrm>
                <a:off x="9518650" y="4209582"/>
                <a:ext cx="22166" cy="17493"/>
              </a:xfrm>
              <a:custGeom>
                <a:avLst/>
                <a:gdLst/>
                <a:ahLst/>
                <a:cxnLst/>
                <a:rect l="l" t="t" r="r" b="b"/>
                <a:pathLst>
                  <a:path w="185" h="146" extrusionOk="0">
                    <a:moveTo>
                      <a:pt x="92" y="145"/>
                    </a:moveTo>
                    <a:cubicBezTo>
                      <a:pt x="185" y="145"/>
                      <a:pt x="185" y="3"/>
                      <a:pt x="92" y="3"/>
                    </a:cubicBezTo>
                    <a:cubicBezTo>
                      <a:pt x="0" y="1"/>
                      <a:pt x="0" y="145"/>
                      <a:pt x="92"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2" name="Google Shape;12292;p16"/>
              <p:cNvSpPr/>
              <p:nvPr/>
            </p:nvSpPr>
            <p:spPr>
              <a:xfrm>
                <a:off x="9534346" y="4027223"/>
                <a:ext cx="25640" cy="20009"/>
              </a:xfrm>
              <a:custGeom>
                <a:avLst/>
                <a:gdLst/>
                <a:ahLst/>
                <a:cxnLst/>
                <a:rect l="l" t="t" r="r" b="b"/>
                <a:pathLst>
                  <a:path w="214" h="167" extrusionOk="0">
                    <a:moveTo>
                      <a:pt x="107" y="166"/>
                    </a:moveTo>
                    <a:cubicBezTo>
                      <a:pt x="214" y="166"/>
                      <a:pt x="214" y="1"/>
                      <a:pt x="107" y="1"/>
                    </a:cubicBezTo>
                    <a:cubicBezTo>
                      <a:pt x="1" y="2"/>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3" name="Google Shape;12293;p16"/>
              <p:cNvSpPr/>
              <p:nvPr/>
            </p:nvSpPr>
            <p:spPr>
              <a:xfrm>
                <a:off x="9477434" y="3748773"/>
                <a:ext cx="81235" cy="63143"/>
              </a:xfrm>
              <a:custGeom>
                <a:avLst/>
                <a:gdLst/>
                <a:ahLst/>
                <a:cxnLst/>
                <a:rect l="l" t="t" r="r" b="b"/>
                <a:pathLst>
                  <a:path w="678" h="527" extrusionOk="0">
                    <a:moveTo>
                      <a:pt x="339" y="527"/>
                    </a:moveTo>
                    <a:cubicBezTo>
                      <a:pt x="677" y="527"/>
                      <a:pt x="677" y="1"/>
                      <a:pt x="339" y="1"/>
                    </a:cubicBezTo>
                    <a:cubicBezTo>
                      <a:pt x="1" y="1"/>
                      <a:pt x="0" y="527"/>
                      <a:pt x="339" y="5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4" name="Google Shape;12294;p16"/>
              <p:cNvSpPr/>
              <p:nvPr/>
            </p:nvSpPr>
            <p:spPr>
              <a:xfrm>
                <a:off x="9315324" y="3533465"/>
                <a:ext cx="55115" cy="48525"/>
              </a:xfrm>
              <a:custGeom>
                <a:avLst/>
                <a:gdLst/>
                <a:ahLst/>
                <a:cxnLst/>
                <a:rect l="l" t="t" r="r" b="b"/>
                <a:pathLst>
                  <a:path w="460" h="405" extrusionOk="0">
                    <a:moveTo>
                      <a:pt x="418" y="157"/>
                    </a:moveTo>
                    <a:cubicBezTo>
                      <a:pt x="391" y="72"/>
                      <a:pt x="325" y="1"/>
                      <a:pt x="230" y="1"/>
                    </a:cubicBezTo>
                    <a:cubicBezTo>
                      <a:pt x="135" y="1"/>
                      <a:pt x="69" y="72"/>
                      <a:pt x="41" y="157"/>
                    </a:cubicBezTo>
                    <a:cubicBezTo>
                      <a:pt x="0" y="279"/>
                      <a:pt x="109" y="404"/>
                      <a:pt x="230" y="404"/>
                    </a:cubicBezTo>
                    <a:cubicBezTo>
                      <a:pt x="351" y="404"/>
                      <a:pt x="459" y="278"/>
                      <a:pt x="418"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5" name="Google Shape;12295;p16"/>
              <p:cNvSpPr/>
              <p:nvPr/>
            </p:nvSpPr>
            <p:spPr>
              <a:xfrm>
                <a:off x="9465452" y="3172103"/>
                <a:ext cx="53198" cy="53797"/>
              </a:xfrm>
              <a:custGeom>
                <a:avLst/>
                <a:gdLst/>
                <a:ahLst/>
                <a:cxnLst/>
                <a:rect l="l" t="t" r="r" b="b"/>
                <a:pathLst>
                  <a:path w="444" h="449" extrusionOk="0">
                    <a:moveTo>
                      <a:pt x="333" y="390"/>
                    </a:moveTo>
                    <a:cubicBezTo>
                      <a:pt x="362" y="368"/>
                      <a:pt x="386" y="344"/>
                      <a:pt x="403" y="312"/>
                    </a:cubicBezTo>
                    <a:cubicBezTo>
                      <a:pt x="443" y="237"/>
                      <a:pt x="439" y="133"/>
                      <a:pt x="372" y="73"/>
                    </a:cubicBezTo>
                    <a:cubicBezTo>
                      <a:pt x="306" y="12"/>
                      <a:pt x="214" y="1"/>
                      <a:pt x="134" y="43"/>
                    </a:cubicBezTo>
                    <a:cubicBezTo>
                      <a:pt x="100" y="60"/>
                      <a:pt x="79" y="84"/>
                      <a:pt x="56" y="112"/>
                    </a:cubicBezTo>
                    <a:cubicBezTo>
                      <a:pt x="23" y="154"/>
                      <a:pt x="0" y="195"/>
                      <a:pt x="0" y="251"/>
                    </a:cubicBezTo>
                    <a:cubicBezTo>
                      <a:pt x="0" y="299"/>
                      <a:pt x="21" y="357"/>
                      <a:pt x="56" y="390"/>
                    </a:cubicBezTo>
                    <a:cubicBezTo>
                      <a:pt x="93" y="423"/>
                      <a:pt x="143" y="449"/>
                      <a:pt x="195" y="447"/>
                    </a:cubicBezTo>
                    <a:cubicBezTo>
                      <a:pt x="250" y="443"/>
                      <a:pt x="291" y="422"/>
                      <a:pt x="333"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6" name="Google Shape;12296;p16"/>
              <p:cNvSpPr/>
              <p:nvPr/>
            </p:nvSpPr>
            <p:spPr>
              <a:xfrm>
                <a:off x="9391526" y="2840934"/>
                <a:ext cx="42774" cy="33189"/>
              </a:xfrm>
              <a:custGeom>
                <a:avLst/>
                <a:gdLst/>
                <a:ahLst/>
                <a:cxnLst/>
                <a:rect l="l" t="t" r="r" b="b"/>
                <a:pathLst>
                  <a:path w="357" h="277" extrusionOk="0">
                    <a:moveTo>
                      <a:pt x="180" y="277"/>
                    </a:moveTo>
                    <a:cubicBezTo>
                      <a:pt x="357" y="277"/>
                      <a:pt x="357" y="0"/>
                      <a:pt x="180" y="0"/>
                    </a:cubicBezTo>
                    <a:cubicBezTo>
                      <a:pt x="0" y="0"/>
                      <a:pt x="0" y="277"/>
                      <a:pt x="180" y="2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7" name="Google Shape;12297;p16"/>
              <p:cNvSpPr/>
              <p:nvPr/>
            </p:nvSpPr>
            <p:spPr>
              <a:xfrm>
                <a:off x="9921108" y="2807745"/>
                <a:ext cx="23004" cy="17972"/>
              </a:xfrm>
              <a:custGeom>
                <a:avLst/>
                <a:gdLst/>
                <a:ahLst/>
                <a:cxnLst/>
                <a:rect l="l" t="t" r="r" b="b"/>
                <a:pathLst>
                  <a:path w="192" h="150" extrusionOk="0">
                    <a:moveTo>
                      <a:pt x="96" y="150"/>
                    </a:moveTo>
                    <a:cubicBezTo>
                      <a:pt x="191" y="150"/>
                      <a:pt x="192" y="0"/>
                      <a:pt x="96" y="0"/>
                    </a:cubicBezTo>
                    <a:cubicBezTo>
                      <a:pt x="1" y="0"/>
                      <a:pt x="1"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8" name="Google Shape;12298;p16"/>
              <p:cNvSpPr/>
              <p:nvPr/>
            </p:nvSpPr>
            <p:spPr>
              <a:xfrm>
                <a:off x="10127788" y="2749156"/>
                <a:ext cx="22286" cy="22286"/>
              </a:xfrm>
              <a:custGeom>
                <a:avLst/>
                <a:gdLst/>
                <a:ahLst/>
                <a:cxnLst/>
                <a:rect l="l" t="t" r="r" b="b"/>
                <a:pathLst>
                  <a:path w="186" h="186" extrusionOk="0">
                    <a:moveTo>
                      <a:pt x="43" y="135"/>
                    </a:moveTo>
                    <a:cubicBezTo>
                      <a:pt x="63" y="145"/>
                      <a:pt x="84" y="156"/>
                      <a:pt x="103" y="165"/>
                    </a:cubicBezTo>
                    <a:cubicBezTo>
                      <a:pt x="146" y="185"/>
                      <a:pt x="186" y="145"/>
                      <a:pt x="165" y="103"/>
                    </a:cubicBezTo>
                    <a:cubicBezTo>
                      <a:pt x="155" y="83"/>
                      <a:pt x="146" y="64"/>
                      <a:pt x="135" y="44"/>
                    </a:cubicBezTo>
                    <a:cubicBezTo>
                      <a:pt x="115" y="6"/>
                      <a:pt x="58" y="1"/>
                      <a:pt x="30" y="30"/>
                    </a:cubicBezTo>
                    <a:cubicBezTo>
                      <a:pt x="0" y="59"/>
                      <a:pt x="5" y="114"/>
                      <a:pt x="43"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9" name="Google Shape;12299;p16"/>
              <p:cNvSpPr/>
              <p:nvPr/>
            </p:nvSpPr>
            <p:spPr>
              <a:xfrm>
                <a:off x="10309667" y="2777792"/>
                <a:ext cx="40378" cy="31152"/>
              </a:xfrm>
              <a:custGeom>
                <a:avLst/>
                <a:gdLst/>
                <a:ahLst/>
                <a:cxnLst/>
                <a:rect l="l" t="t" r="r" b="b"/>
                <a:pathLst>
                  <a:path w="337" h="260" extrusionOk="0">
                    <a:moveTo>
                      <a:pt x="168" y="260"/>
                    </a:moveTo>
                    <a:cubicBezTo>
                      <a:pt x="336" y="260"/>
                      <a:pt x="336" y="0"/>
                      <a:pt x="168" y="0"/>
                    </a:cubicBezTo>
                    <a:cubicBezTo>
                      <a:pt x="1" y="0"/>
                      <a:pt x="1"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0" name="Google Shape;12300;p16"/>
              <p:cNvSpPr/>
              <p:nvPr/>
            </p:nvSpPr>
            <p:spPr>
              <a:xfrm>
                <a:off x="10782696" y="3206011"/>
                <a:ext cx="52120" cy="50921"/>
              </a:xfrm>
              <a:custGeom>
                <a:avLst/>
                <a:gdLst/>
                <a:ahLst/>
                <a:cxnLst/>
                <a:rect l="l" t="t" r="r" b="b"/>
                <a:pathLst>
                  <a:path w="435" h="425" extrusionOk="0">
                    <a:moveTo>
                      <a:pt x="217" y="424"/>
                    </a:moveTo>
                    <a:cubicBezTo>
                      <a:pt x="328" y="424"/>
                      <a:pt x="435" y="327"/>
                      <a:pt x="429" y="212"/>
                    </a:cubicBezTo>
                    <a:cubicBezTo>
                      <a:pt x="424" y="97"/>
                      <a:pt x="335" y="0"/>
                      <a:pt x="217" y="0"/>
                    </a:cubicBezTo>
                    <a:cubicBezTo>
                      <a:pt x="107" y="0"/>
                      <a:pt x="0" y="97"/>
                      <a:pt x="5" y="212"/>
                    </a:cubicBezTo>
                    <a:cubicBezTo>
                      <a:pt x="8" y="327"/>
                      <a:pt x="97" y="424"/>
                      <a:pt x="217" y="4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1" name="Google Shape;12301;p16"/>
              <p:cNvSpPr/>
              <p:nvPr/>
            </p:nvSpPr>
            <p:spPr>
              <a:xfrm>
                <a:off x="11431613" y="2776713"/>
                <a:ext cx="27438" cy="21447"/>
              </a:xfrm>
              <a:custGeom>
                <a:avLst/>
                <a:gdLst/>
                <a:ahLst/>
                <a:cxnLst/>
                <a:rect l="l" t="t" r="r" b="b"/>
                <a:pathLst>
                  <a:path w="229" h="179" extrusionOk="0">
                    <a:moveTo>
                      <a:pt x="113" y="179"/>
                    </a:moveTo>
                    <a:cubicBezTo>
                      <a:pt x="227" y="179"/>
                      <a:pt x="228" y="3"/>
                      <a:pt x="113" y="3"/>
                    </a:cubicBezTo>
                    <a:cubicBezTo>
                      <a:pt x="0" y="1"/>
                      <a:pt x="0" y="179"/>
                      <a:pt x="113"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2" name="Google Shape;12302;p16"/>
              <p:cNvSpPr/>
              <p:nvPr/>
            </p:nvSpPr>
            <p:spPr>
              <a:xfrm>
                <a:off x="11599593" y="2747958"/>
                <a:ext cx="41696" cy="32350"/>
              </a:xfrm>
              <a:custGeom>
                <a:avLst/>
                <a:gdLst/>
                <a:ahLst/>
                <a:cxnLst/>
                <a:rect l="l" t="t" r="r" b="b"/>
                <a:pathLst>
                  <a:path w="348" h="270" extrusionOk="0">
                    <a:moveTo>
                      <a:pt x="175" y="269"/>
                    </a:moveTo>
                    <a:cubicBezTo>
                      <a:pt x="348" y="269"/>
                      <a:pt x="348" y="0"/>
                      <a:pt x="175" y="0"/>
                    </a:cubicBezTo>
                    <a:cubicBezTo>
                      <a:pt x="2" y="1"/>
                      <a:pt x="1" y="269"/>
                      <a:pt x="175" y="2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3" name="Google Shape;12303;p16"/>
              <p:cNvSpPr/>
              <p:nvPr/>
            </p:nvSpPr>
            <p:spPr>
              <a:xfrm>
                <a:off x="11695804" y="3053726"/>
                <a:ext cx="36304" cy="28157"/>
              </a:xfrm>
              <a:custGeom>
                <a:avLst/>
                <a:gdLst/>
                <a:ahLst/>
                <a:cxnLst/>
                <a:rect l="l" t="t" r="r" b="b"/>
                <a:pathLst>
                  <a:path w="303" h="235" extrusionOk="0">
                    <a:moveTo>
                      <a:pt x="151" y="234"/>
                    </a:moveTo>
                    <a:cubicBezTo>
                      <a:pt x="301" y="234"/>
                      <a:pt x="302" y="0"/>
                      <a:pt x="151" y="0"/>
                    </a:cubicBezTo>
                    <a:cubicBezTo>
                      <a:pt x="0" y="1"/>
                      <a:pt x="0" y="234"/>
                      <a:pt x="151" y="2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4" name="Google Shape;12304;p16"/>
              <p:cNvSpPr/>
              <p:nvPr/>
            </p:nvSpPr>
            <p:spPr>
              <a:xfrm>
                <a:off x="11473188" y="4821358"/>
                <a:ext cx="26000" cy="20369"/>
              </a:xfrm>
              <a:custGeom>
                <a:avLst/>
                <a:gdLst/>
                <a:ahLst/>
                <a:cxnLst/>
                <a:rect l="l" t="t" r="r" b="b"/>
                <a:pathLst>
                  <a:path w="217" h="170" extrusionOk="0">
                    <a:moveTo>
                      <a:pt x="108" y="170"/>
                    </a:moveTo>
                    <a:cubicBezTo>
                      <a:pt x="216" y="170"/>
                      <a:pt x="216" y="1"/>
                      <a:pt x="108" y="1"/>
                    </a:cubicBezTo>
                    <a:cubicBezTo>
                      <a:pt x="0" y="1"/>
                      <a:pt x="0"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5" name="Google Shape;12305;p16"/>
              <p:cNvSpPr/>
              <p:nvPr/>
            </p:nvSpPr>
            <p:spPr>
              <a:xfrm>
                <a:off x="11669205" y="5070573"/>
                <a:ext cx="31032" cy="24083"/>
              </a:xfrm>
              <a:custGeom>
                <a:avLst/>
                <a:gdLst/>
                <a:ahLst/>
                <a:cxnLst/>
                <a:rect l="l" t="t" r="r" b="b"/>
                <a:pathLst>
                  <a:path w="259" h="201" extrusionOk="0">
                    <a:moveTo>
                      <a:pt x="129" y="201"/>
                    </a:moveTo>
                    <a:cubicBezTo>
                      <a:pt x="258" y="201"/>
                      <a:pt x="258"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6" name="Google Shape;12306;p16"/>
              <p:cNvSpPr/>
              <p:nvPr/>
            </p:nvSpPr>
            <p:spPr>
              <a:xfrm>
                <a:off x="11932798" y="4963818"/>
                <a:ext cx="52838" cy="55834"/>
              </a:xfrm>
              <a:custGeom>
                <a:avLst/>
                <a:gdLst/>
                <a:ahLst/>
                <a:cxnLst/>
                <a:rect l="l" t="t" r="r" b="b"/>
                <a:pathLst>
                  <a:path w="441" h="466" extrusionOk="0">
                    <a:moveTo>
                      <a:pt x="5" y="220"/>
                    </a:moveTo>
                    <a:cubicBezTo>
                      <a:pt x="1" y="247"/>
                      <a:pt x="9" y="278"/>
                      <a:pt x="13" y="305"/>
                    </a:cubicBezTo>
                    <a:cubicBezTo>
                      <a:pt x="21" y="349"/>
                      <a:pt x="57" y="391"/>
                      <a:pt x="90" y="417"/>
                    </a:cubicBezTo>
                    <a:cubicBezTo>
                      <a:pt x="127" y="444"/>
                      <a:pt x="174" y="465"/>
                      <a:pt x="221" y="463"/>
                    </a:cubicBezTo>
                    <a:cubicBezTo>
                      <a:pt x="259" y="462"/>
                      <a:pt x="296" y="452"/>
                      <a:pt x="330" y="434"/>
                    </a:cubicBezTo>
                    <a:cubicBezTo>
                      <a:pt x="371" y="412"/>
                      <a:pt x="421" y="354"/>
                      <a:pt x="428" y="305"/>
                    </a:cubicBezTo>
                    <a:cubicBezTo>
                      <a:pt x="432" y="278"/>
                      <a:pt x="441" y="248"/>
                      <a:pt x="436" y="220"/>
                    </a:cubicBezTo>
                    <a:cubicBezTo>
                      <a:pt x="428" y="160"/>
                      <a:pt x="417" y="111"/>
                      <a:pt x="373" y="67"/>
                    </a:cubicBezTo>
                    <a:cubicBezTo>
                      <a:pt x="336" y="30"/>
                      <a:pt x="274" y="0"/>
                      <a:pt x="220" y="4"/>
                    </a:cubicBezTo>
                    <a:cubicBezTo>
                      <a:pt x="164" y="6"/>
                      <a:pt x="106" y="25"/>
                      <a:pt x="67" y="67"/>
                    </a:cubicBezTo>
                    <a:cubicBezTo>
                      <a:pt x="26" y="111"/>
                      <a:pt x="13" y="159"/>
                      <a:pt x="5" y="2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7" name="Google Shape;12307;p16"/>
              <p:cNvSpPr/>
              <p:nvPr/>
            </p:nvSpPr>
            <p:spPr>
              <a:xfrm>
                <a:off x="12890597" y="5170499"/>
                <a:ext cx="29235" cy="22765"/>
              </a:xfrm>
              <a:custGeom>
                <a:avLst/>
                <a:gdLst/>
                <a:ahLst/>
                <a:cxnLst/>
                <a:rect l="l" t="t" r="r" b="b"/>
                <a:pathLst>
                  <a:path w="244" h="190" extrusionOk="0">
                    <a:moveTo>
                      <a:pt x="122" y="189"/>
                    </a:moveTo>
                    <a:cubicBezTo>
                      <a:pt x="243" y="189"/>
                      <a:pt x="243" y="1"/>
                      <a:pt x="122" y="1"/>
                    </a:cubicBezTo>
                    <a:cubicBezTo>
                      <a:pt x="0" y="1"/>
                      <a:pt x="0"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8" name="Google Shape;12308;p16"/>
              <p:cNvSpPr/>
              <p:nvPr/>
            </p:nvSpPr>
            <p:spPr>
              <a:xfrm>
                <a:off x="12884127" y="4895523"/>
                <a:ext cx="30433" cy="23963"/>
              </a:xfrm>
              <a:custGeom>
                <a:avLst/>
                <a:gdLst/>
                <a:ahLst/>
                <a:cxnLst/>
                <a:rect l="l" t="t" r="r" b="b"/>
                <a:pathLst>
                  <a:path w="254" h="200" extrusionOk="0">
                    <a:moveTo>
                      <a:pt x="127" y="199"/>
                    </a:moveTo>
                    <a:cubicBezTo>
                      <a:pt x="254" y="199"/>
                      <a:pt x="254" y="2"/>
                      <a:pt x="127" y="2"/>
                    </a:cubicBezTo>
                    <a:cubicBezTo>
                      <a:pt x="1" y="1"/>
                      <a:pt x="1" y="199"/>
                      <a:pt x="127" y="1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9" name="Google Shape;12309;p16"/>
              <p:cNvSpPr/>
              <p:nvPr/>
            </p:nvSpPr>
            <p:spPr>
              <a:xfrm>
                <a:off x="13245968" y="4813570"/>
                <a:ext cx="31152" cy="24083"/>
              </a:xfrm>
              <a:custGeom>
                <a:avLst/>
                <a:gdLst/>
                <a:ahLst/>
                <a:cxnLst/>
                <a:rect l="l" t="t" r="r" b="b"/>
                <a:pathLst>
                  <a:path w="260" h="201" extrusionOk="0">
                    <a:moveTo>
                      <a:pt x="130" y="201"/>
                    </a:moveTo>
                    <a:cubicBezTo>
                      <a:pt x="259" y="201"/>
                      <a:pt x="259" y="0"/>
                      <a:pt x="130" y="0"/>
                    </a:cubicBezTo>
                    <a:cubicBezTo>
                      <a:pt x="1" y="0"/>
                      <a:pt x="1"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0" name="Google Shape;12310;p16"/>
              <p:cNvSpPr/>
              <p:nvPr/>
            </p:nvSpPr>
            <p:spPr>
              <a:xfrm>
                <a:off x="13273765" y="5042776"/>
                <a:ext cx="45650" cy="44571"/>
              </a:xfrm>
              <a:custGeom>
                <a:avLst/>
                <a:gdLst/>
                <a:ahLst/>
                <a:cxnLst/>
                <a:rect l="l" t="t" r="r" b="b"/>
                <a:pathLst>
                  <a:path w="381" h="372" extrusionOk="0">
                    <a:moveTo>
                      <a:pt x="191" y="372"/>
                    </a:moveTo>
                    <a:cubicBezTo>
                      <a:pt x="288" y="372"/>
                      <a:pt x="381" y="286"/>
                      <a:pt x="376" y="186"/>
                    </a:cubicBezTo>
                    <a:cubicBezTo>
                      <a:pt x="372" y="86"/>
                      <a:pt x="295" y="0"/>
                      <a:pt x="191" y="0"/>
                    </a:cubicBezTo>
                    <a:cubicBezTo>
                      <a:pt x="93" y="0"/>
                      <a:pt x="1" y="86"/>
                      <a:pt x="5" y="186"/>
                    </a:cubicBezTo>
                    <a:cubicBezTo>
                      <a:pt x="8" y="288"/>
                      <a:pt x="86" y="372"/>
                      <a:pt x="191" y="3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1" name="Google Shape;12311;p16"/>
              <p:cNvSpPr/>
              <p:nvPr/>
            </p:nvSpPr>
            <p:spPr>
              <a:xfrm>
                <a:off x="11263393" y="6512787"/>
                <a:ext cx="30074" cy="30074"/>
              </a:xfrm>
              <a:custGeom>
                <a:avLst/>
                <a:gdLst/>
                <a:ahLst/>
                <a:cxnLst/>
                <a:rect l="l" t="t" r="r" b="b"/>
                <a:pathLst>
                  <a:path w="251" h="251" extrusionOk="0">
                    <a:moveTo>
                      <a:pt x="194" y="82"/>
                    </a:moveTo>
                    <a:cubicBezTo>
                      <a:pt x="176" y="69"/>
                      <a:pt x="159" y="55"/>
                      <a:pt x="140" y="43"/>
                    </a:cubicBezTo>
                    <a:cubicBezTo>
                      <a:pt x="83" y="0"/>
                      <a:pt x="1" y="84"/>
                      <a:pt x="43" y="140"/>
                    </a:cubicBezTo>
                    <a:cubicBezTo>
                      <a:pt x="56" y="159"/>
                      <a:pt x="69" y="175"/>
                      <a:pt x="82" y="194"/>
                    </a:cubicBezTo>
                    <a:cubicBezTo>
                      <a:pt x="112" y="234"/>
                      <a:pt x="170" y="250"/>
                      <a:pt x="210" y="210"/>
                    </a:cubicBezTo>
                    <a:cubicBezTo>
                      <a:pt x="251" y="170"/>
                      <a:pt x="236" y="112"/>
                      <a:pt x="194"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2" name="Google Shape;12312;p16"/>
              <p:cNvSpPr/>
              <p:nvPr/>
            </p:nvSpPr>
            <p:spPr>
              <a:xfrm>
                <a:off x="11340074" y="6329111"/>
                <a:ext cx="23484" cy="18212"/>
              </a:xfrm>
              <a:custGeom>
                <a:avLst/>
                <a:gdLst/>
                <a:ahLst/>
                <a:cxnLst/>
                <a:rect l="l" t="t" r="r" b="b"/>
                <a:pathLst>
                  <a:path w="196" h="152" extrusionOk="0">
                    <a:moveTo>
                      <a:pt x="99" y="152"/>
                    </a:moveTo>
                    <a:cubicBezTo>
                      <a:pt x="196" y="152"/>
                      <a:pt x="196" y="0"/>
                      <a:pt x="99" y="0"/>
                    </a:cubicBezTo>
                    <a:cubicBezTo>
                      <a:pt x="1" y="1"/>
                      <a:pt x="1" y="152"/>
                      <a:pt x="99"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3" name="Google Shape;12313;p16"/>
              <p:cNvSpPr/>
              <p:nvPr/>
            </p:nvSpPr>
            <p:spPr>
              <a:xfrm>
                <a:off x="11067975" y="6075103"/>
                <a:ext cx="35226" cy="35944"/>
              </a:xfrm>
              <a:custGeom>
                <a:avLst/>
                <a:gdLst/>
                <a:ahLst/>
                <a:cxnLst/>
                <a:rect l="l" t="t" r="r" b="b"/>
                <a:pathLst>
                  <a:path w="294" h="300" extrusionOk="0">
                    <a:moveTo>
                      <a:pt x="161" y="270"/>
                    </a:moveTo>
                    <a:lnTo>
                      <a:pt x="220" y="247"/>
                    </a:lnTo>
                    <a:cubicBezTo>
                      <a:pt x="293" y="215"/>
                      <a:pt x="293" y="85"/>
                      <a:pt x="220" y="53"/>
                    </a:cubicBezTo>
                    <a:cubicBezTo>
                      <a:pt x="200" y="44"/>
                      <a:pt x="180" y="36"/>
                      <a:pt x="161" y="30"/>
                    </a:cubicBezTo>
                    <a:cubicBezTo>
                      <a:pt x="83" y="0"/>
                      <a:pt x="0" y="74"/>
                      <a:pt x="0" y="151"/>
                    </a:cubicBezTo>
                    <a:cubicBezTo>
                      <a:pt x="0" y="226"/>
                      <a:pt x="83" y="300"/>
                      <a:pt x="161"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4" name="Google Shape;12314;p16"/>
              <p:cNvSpPr/>
              <p:nvPr/>
            </p:nvSpPr>
            <p:spPr>
              <a:xfrm>
                <a:off x="11042454" y="5784192"/>
                <a:ext cx="58230" cy="57032"/>
              </a:xfrm>
              <a:custGeom>
                <a:avLst/>
                <a:gdLst/>
                <a:ahLst/>
                <a:cxnLst/>
                <a:rect l="l" t="t" r="r" b="b"/>
                <a:pathLst>
                  <a:path w="486" h="476" extrusionOk="0">
                    <a:moveTo>
                      <a:pt x="243" y="475"/>
                    </a:moveTo>
                    <a:cubicBezTo>
                      <a:pt x="366" y="475"/>
                      <a:pt x="485" y="366"/>
                      <a:pt x="480" y="238"/>
                    </a:cubicBezTo>
                    <a:cubicBezTo>
                      <a:pt x="475" y="109"/>
                      <a:pt x="376" y="1"/>
                      <a:pt x="243" y="1"/>
                    </a:cubicBezTo>
                    <a:cubicBezTo>
                      <a:pt x="118" y="1"/>
                      <a:pt x="0" y="109"/>
                      <a:pt x="6" y="238"/>
                    </a:cubicBezTo>
                    <a:cubicBezTo>
                      <a:pt x="11" y="367"/>
                      <a:pt x="110" y="475"/>
                      <a:pt x="243"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5" name="Google Shape;12315;p16"/>
              <p:cNvSpPr/>
              <p:nvPr/>
            </p:nvSpPr>
            <p:spPr>
              <a:xfrm>
                <a:off x="10214414" y="5728717"/>
                <a:ext cx="20369" cy="15935"/>
              </a:xfrm>
              <a:custGeom>
                <a:avLst/>
                <a:gdLst/>
                <a:ahLst/>
                <a:cxnLst/>
                <a:rect l="l" t="t" r="r" b="b"/>
                <a:pathLst>
                  <a:path w="170" h="133" extrusionOk="0">
                    <a:moveTo>
                      <a:pt x="85" y="133"/>
                    </a:moveTo>
                    <a:cubicBezTo>
                      <a:pt x="169" y="133"/>
                      <a:pt x="169" y="1"/>
                      <a:pt x="85" y="1"/>
                    </a:cubicBezTo>
                    <a:cubicBezTo>
                      <a:pt x="1" y="2"/>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6" name="Google Shape;12316;p16"/>
              <p:cNvSpPr/>
              <p:nvPr/>
            </p:nvSpPr>
            <p:spPr>
              <a:xfrm>
                <a:off x="10175594" y="5860274"/>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7" name="Google Shape;12317;p16"/>
              <p:cNvSpPr/>
              <p:nvPr/>
            </p:nvSpPr>
            <p:spPr>
              <a:xfrm>
                <a:off x="10139530" y="5558580"/>
                <a:ext cx="65179" cy="62543"/>
              </a:xfrm>
              <a:custGeom>
                <a:avLst/>
                <a:gdLst/>
                <a:ahLst/>
                <a:cxnLst/>
                <a:rect l="l" t="t" r="r" b="b"/>
                <a:pathLst>
                  <a:path w="544" h="522" extrusionOk="0">
                    <a:moveTo>
                      <a:pt x="491" y="140"/>
                    </a:moveTo>
                    <a:cubicBezTo>
                      <a:pt x="483" y="132"/>
                      <a:pt x="477" y="124"/>
                      <a:pt x="471" y="115"/>
                    </a:cubicBezTo>
                    <a:cubicBezTo>
                      <a:pt x="420" y="48"/>
                      <a:pt x="360" y="0"/>
                      <a:pt x="271" y="0"/>
                    </a:cubicBezTo>
                    <a:cubicBezTo>
                      <a:pt x="183" y="0"/>
                      <a:pt x="123" y="48"/>
                      <a:pt x="72" y="115"/>
                    </a:cubicBezTo>
                    <a:cubicBezTo>
                      <a:pt x="66" y="124"/>
                      <a:pt x="59" y="132"/>
                      <a:pt x="53" y="140"/>
                    </a:cubicBezTo>
                    <a:cubicBezTo>
                      <a:pt x="0" y="210"/>
                      <a:pt x="12" y="325"/>
                      <a:pt x="53" y="396"/>
                    </a:cubicBezTo>
                    <a:cubicBezTo>
                      <a:pt x="97" y="473"/>
                      <a:pt x="182" y="521"/>
                      <a:pt x="271" y="521"/>
                    </a:cubicBezTo>
                    <a:cubicBezTo>
                      <a:pt x="361" y="521"/>
                      <a:pt x="444" y="473"/>
                      <a:pt x="491" y="396"/>
                    </a:cubicBezTo>
                    <a:cubicBezTo>
                      <a:pt x="532" y="325"/>
                      <a:pt x="543" y="210"/>
                      <a:pt x="4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8" name="Google Shape;12318;p16"/>
              <p:cNvSpPr/>
              <p:nvPr/>
            </p:nvSpPr>
            <p:spPr>
              <a:xfrm>
                <a:off x="9341084" y="5574396"/>
                <a:ext cx="26958" cy="21087"/>
              </a:xfrm>
              <a:custGeom>
                <a:avLst/>
                <a:gdLst/>
                <a:ahLst/>
                <a:cxnLst/>
                <a:rect l="l" t="t" r="r" b="b"/>
                <a:pathLst>
                  <a:path w="225" h="176" extrusionOk="0">
                    <a:moveTo>
                      <a:pt x="112" y="175"/>
                    </a:moveTo>
                    <a:cubicBezTo>
                      <a:pt x="224" y="175"/>
                      <a:pt x="224" y="0"/>
                      <a:pt x="112" y="0"/>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9" name="Google Shape;12319;p16"/>
              <p:cNvSpPr/>
              <p:nvPr/>
            </p:nvSpPr>
            <p:spPr>
              <a:xfrm>
                <a:off x="9337250" y="5372986"/>
                <a:ext cx="34507" cy="26719"/>
              </a:xfrm>
              <a:custGeom>
                <a:avLst/>
                <a:gdLst/>
                <a:ahLst/>
                <a:cxnLst/>
                <a:rect l="l" t="t" r="r" b="b"/>
                <a:pathLst>
                  <a:path w="288" h="223" extrusionOk="0">
                    <a:moveTo>
                      <a:pt x="144" y="223"/>
                    </a:moveTo>
                    <a:cubicBezTo>
                      <a:pt x="288" y="223"/>
                      <a:pt x="288" y="0"/>
                      <a:pt x="144" y="0"/>
                    </a:cubicBezTo>
                    <a:cubicBezTo>
                      <a:pt x="1" y="0"/>
                      <a:pt x="1"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0" name="Google Shape;12320;p16"/>
              <p:cNvSpPr/>
              <p:nvPr/>
            </p:nvSpPr>
            <p:spPr>
              <a:xfrm>
                <a:off x="9443885" y="5459014"/>
                <a:ext cx="66497" cy="64820"/>
              </a:xfrm>
              <a:custGeom>
                <a:avLst/>
                <a:gdLst/>
                <a:ahLst/>
                <a:cxnLst/>
                <a:rect l="l" t="t" r="r" b="b"/>
                <a:pathLst>
                  <a:path w="555" h="541" extrusionOk="0">
                    <a:moveTo>
                      <a:pt x="277" y="540"/>
                    </a:moveTo>
                    <a:cubicBezTo>
                      <a:pt x="418" y="540"/>
                      <a:pt x="555" y="417"/>
                      <a:pt x="547" y="270"/>
                    </a:cubicBezTo>
                    <a:cubicBezTo>
                      <a:pt x="541" y="124"/>
                      <a:pt x="429" y="0"/>
                      <a:pt x="277" y="0"/>
                    </a:cubicBezTo>
                    <a:cubicBezTo>
                      <a:pt x="136" y="0"/>
                      <a:pt x="1" y="124"/>
                      <a:pt x="7" y="270"/>
                    </a:cubicBezTo>
                    <a:cubicBezTo>
                      <a:pt x="15" y="417"/>
                      <a:pt x="127" y="540"/>
                      <a:pt x="277" y="5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1" name="Google Shape;12321;p16"/>
              <p:cNvSpPr/>
              <p:nvPr/>
            </p:nvSpPr>
            <p:spPr>
              <a:xfrm>
                <a:off x="10226276" y="4673146"/>
                <a:ext cx="31871" cy="24802"/>
              </a:xfrm>
              <a:custGeom>
                <a:avLst/>
                <a:gdLst/>
                <a:ahLst/>
                <a:cxnLst/>
                <a:rect l="l" t="t" r="r" b="b"/>
                <a:pathLst>
                  <a:path w="266" h="207" extrusionOk="0">
                    <a:moveTo>
                      <a:pt x="133" y="206"/>
                    </a:moveTo>
                    <a:cubicBezTo>
                      <a:pt x="264" y="206"/>
                      <a:pt x="265" y="1"/>
                      <a:pt x="133" y="1"/>
                    </a:cubicBezTo>
                    <a:cubicBezTo>
                      <a:pt x="1"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2" name="Google Shape;12322;p16"/>
              <p:cNvSpPr/>
              <p:nvPr/>
            </p:nvSpPr>
            <p:spPr>
              <a:xfrm>
                <a:off x="10123355" y="4815127"/>
                <a:ext cx="27677" cy="21207"/>
              </a:xfrm>
              <a:custGeom>
                <a:avLst/>
                <a:gdLst/>
                <a:ahLst/>
                <a:cxnLst/>
                <a:rect l="l" t="t" r="r" b="b"/>
                <a:pathLst>
                  <a:path w="231" h="177" extrusionOk="0">
                    <a:moveTo>
                      <a:pt x="115" y="176"/>
                    </a:moveTo>
                    <a:cubicBezTo>
                      <a:pt x="228" y="176"/>
                      <a:pt x="230" y="0"/>
                      <a:pt x="115" y="0"/>
                    </a:cubicBezTo>
                    <a:cubicBezTo>
                      <a:pt x="0" y="0"/>
                      <a:pt x="0"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3" name="Google Shape;12323;p16"/>
              <p:cNvSpPr/>
              <p:nvPr/>
            </p:nvSpPr>
            <p:spPr>
              <a:xfrm>
                <a:off x="9988444" y="4760731"/>
                <a:ext cx="16894" cy="13180"/>
              </a:xfrm>
              <a:custGeom>
                <a:avLst/>
                <a:gdLst/>
                <a:ahLst/>
                <a:cxnLst/>
                <a:rect l="l" t="t" r="r" b="b"/>
                <a:pathLst>
                  <a:path w="141" h="110" extrusionOk="0">
                    <a:moveTo>
                      <a:pt x="71" y="109"/>
                    </a:moveTo>
                    <a:cubicBezTo>
                      <a:pt x="140" y="109"/>
                      <a:pt x="140" y="2"/>
                      <a:pt x="71" y="2"/>
                    </a:cubicBezTo>
                    <a:cubicBezTo>
                      <a:pt x="0" y="1"/>
                      <a:pt x="0" y="109"/>
                      <a:pt x="71" y="1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4" name="Google Shape;12324;p16"/>
              <p:cNvSpPr/>
              <p:nvPr/>
            </p:nvSpPr>
            <p:spPr>
              <a:xfrm>
                <a:off x="10007374" y="4874076"/>
                <a:ext cx="25760" cy="20129"/>
              </a:xfrm>
              <a:custGeom>
                <a:avLst/>
                <a:gdLst/>
                <a:ahLst/>
                <a:cxnLst/>
                <a:rect l="l" t="t" r="r" b="b"/>
                <a:pathLst>
                  <a:path w="215" h="168" extrusionOk="0">
                    <a:moveTo>
                      <a:pt x="108" y="167"/>
                    </a:moveTo>
                    <a:cubicBezTo>
                      <a:pt x="214" y="167"/>
                      <a:pt x="214" y="1"/>
                      <a:pt x="108" y="1"/>
                    </a:cubicBezTo>
                    <a:cubicBezTo>
                      <a:pt x="0" y="1"/>
                      <a:pt x="0"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5" name="Google Shape;12325;p16"/>
              <p:cNvSpPr/>
              <p:nvPr/>
            </p:nvSpPr>
            <p:spPr>
              <a:xfrm>
                <a:off x="9384337" y="4929790"/>
                <a:ext cx="31032" cy="25281"/>
              </a:xfrm>
              <a:custGeom>
                <a:avLst/>
                <a:gdLst/>
                <a:ahLst/>
                <a:cxnLst/>
                <a:rect l="l" t="t" r="r" b="b"/>
                <a:pathLst>
                  <a:path w="259" h="211" extrusionOk="0">
                    <a:moveTo>
                      <a:pt x="167" y="13"/>
                    </a:moveTo>
                    <a:cubicBezTo>
                      <a:pt x="146" y="8"/>
                      <a:pt x="126" y="4"/>
                      <a:pt x="105" y="3"/>
                    </a:cubicBezTo>
                    <a:cubicBezTo>
                      <a:pt x="50" y="1"/>
                      <a:pt x="0" y="51"/>
                      <a:pt x="0" y="106"/>
                    </a:cubicBezTo>
                    <a:cubicBezTo>
                      <a:pt x="0" y="162"/>
                      <a:pt x="48" y="211"/>
                      <a:pt x="105" y="211"/>
                    </a:cubicBezTo>
                    <a:cubicBezTo>
                      <a:pt x="126" y="211"/>
                      <a:pt x="147" y="206"/>
                      <a:pt x="167" y="200"/>
                    </a:cubicBezTo>
                    <a:cubicBezTo>
                      <a:pt x="258" y="175"/>
                      <a:pt x="258" y="37"/>
                      <a:pt x="167"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6" name="Google Shape;12326;p16"/>
              <p:cNvSpPr/>
              <p:nvPr/>
            </p:nvSpPr>
            <p:spPr>
              <a:xfrm>
                <a:off x="9341803" y="4780860"/>
                <a:ext cx="25401" cy="19530"/>
              </a:xfrm>
              <a:custGeom>
                <a:avLst/>
                <a:gdLst/>
                <a:ahLst/>
                <a:cxnLst/>
                <a:rect l="l" t="t" r="r" b="b"/>
                <a:pathLst>
                  <a:path w="212" h="163" extrusionOk="0">
                    <a:moveTo>
                      <a:pt x="106" y="163"/>
                    </a:moveTo>
                    <a:cubicBezTo>
                      <a:pt x="211" y="163"/>
                      <a:pt x="212" y="1"/>
                      <a:pt x="106" y="1"/>
                    </a:cubicBezTo>
                    <a:cubicBezTo>
                      <a:pt x="1" y="0"/>
                      <a:pt x="1" y="163"/>
                      <a:pt x="106"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7" name="Google Shape;12327;p16"/>
              <p:cNvSpPr/>
              <p:nvPr/>
            </p:nvSpPr>
            <p:spPr>
              <a:xfrm>
                <a:off x="9439812" y="4700345"/>
                <a:ext cx="46368" cy="40378"/>
              </a:xfrm>
              <a:custGeom>
                <a:avLst/>
                <a:gdLst/>
                <a:ahLst/>
                <a:cxnLst/>
                <a:rect l="l" t="t" r="r" b="b"/>
                <a:pathLst>
                  <a:path w="387" h="337" extrusionOk="0">
                    <a:moveTo>
                      <a:pt x="165" y="332"/>
                    </a:moveTo>
                    <a:cubicBezTo>
                      <a:pt x="207" y="337"/>
                      <a:pt x="244" y="325"/>
                      <a:pt x="283" y="306"/>
                    </a:cubicBezTo>
                    <a:cubicBezTo>
                      <a:pt x="386" y="257"/>
                      <a:pt x="386" y="81"/>
                      <a:pt x="283" y="31"/>
                    </a:cubicBezTo>
                    <a:cubicBezTo>
                      <a:pt x="244" y="12"/>
                      <a:pt x="207" y="1"/>
                      <a:pt x="165" y="6"/>
                    </a:cubicBezTo>
                    <a:cubicBezTo>
                      <a:pt x="120" y="11"/>
                      <a:pt x="83" y="21"/>
                      <a:pt x="51" y="53"/>
                    </a:cubicBezTo>
                    <a:cubicBezTo>
                      <a:pt x="22" y="81"/>
                      <a:pt x="0" y="128"/>
                      <a:pt x="3" y="168"/>
                    </a:cubicBezTo>
                    <a:cubicBezTo>
                      <a:pt x="4" y="210"/>
                      <a:pt x="19" y="254"/>
                      <a:pt x="51" y="283"/>
                    </a:cubicBezTo>
                    <a:cubicBezTo>
                      <a:pt x="84" y="316"/>
                      <a:pt x="120" y="326"/>
                      <a:pt x="165" y="3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8" name="Google Shape;12328;p16"/>
              <p:cNvSpPr/>
              <p:nvPr/>
            </p:nvSpPr>
            <p:spPr>
              <a:xfrm>
                <a:off x="12471725" y="4590354"/>
                <a:ext cx="49364" cy="38461"/>
              </a:xfrm>
              <a:custGeom>
                <a:avLst/>
                <a:gdLst/>
                <a:ahLst/>
                <a:cxnLst/>
                <a:rect l="l" t="t" r="r" b="b"/>
                <a:pathLst>
                  <a:path w="412" h="321" extrusionOk="0">
                    <a:moveTo>
                      <a:pt x="206" y="321"/>
                    </a:moveTo>
                    <a:cubicBezTo>
                      <a:pt x="412" y="321"/>
                      <a:pt x="412" y="0"/>
                      <a:pt x="206" y="0"/>
                    </a:cubicBezTo>
                    <a:cubicBezTo>
                      <a:pt x="1" y="1"/>
                      <a:pt x="1" y="321"/>
                      <a:pt x="206" y="3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9" name="Google Shape;12329;p16"/>
              <p:cNvSpPr/>
              <p:nvPr/>
            </p:nvSpPr>
            <p:spPr>
              <a:xfrm>
                <a:off x="12613825" y="4466585"/>
                <a:ext cx="22286" cy="17373"/>
              </a:xfrm>
              <a:custGeom>
                <a:avLst/>
                <a:gdLst/>
                <a:ahLst/>
                <a:cxnLst/>
                <a:rect l="l" t="t" r="r" b="b"/>
                <a:pathLst>
                  <a:path w="186" h="145" extrusionOk="0">
                    <a:moveTo>
                      <a:pt x="94" y="144"/>
                    </a:moveTo>
                    <a:cubicBezTo>
                      <a:pt x="186" y="144"/>
                      <a:pt x="186" y="2"/>
                      <a:pt x="94" y="2"/>
                    </a:cubicBezTo>
                    <a:cubicBezTo>
                      <a:pt x="1" y="1"/>
                      <a:pt x="1" y="144"/>
                      <a:pt x="94"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0" name="Google Shape;12330;p16"/>
              <p:cNvSpPr/>
              <p:nvPr/>
            </p:nvSpPr>
            <p:spPr>
              <a:xfrm>
                <a:off x="12677926" y="4536557"/>
                <a:ext cx="22525" cy="17733"/>
              </a:xfrm>
              <a:custGeom>
                <a:avLst/>
                <a:gdLst/>
                <a:ahLst/>
                <a:cxnLst/>
                <a:rect l="l" t="t" r="r" b="b"/>
                <a:pathLst>
                  <a:path w="188" h="148" extrusionOk="0">
                    <a:moveTo>
                      <a:pt x="93" y="147"/>
                    </a:moveTo>
                    <a:cubicBezTo>
                      <a:pt x="187" y="147"/>
                      <a:pt x="187" y="2"/>
                      <a:pt x="93" y="2"/>
                    </a:cubicBezTo>
                    <a:cubicBezTo>
                      <a:pt x="1" y="1"/>
                      <a:pt x="1" y="147"/>
                      <a:pt x="93"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1" name="Google Shape;12331;p16"/>
              <p:cNvSpPr/>
              <p:nvPr/>
            </p:nvSpPr>
            <p:spPr>
              <a:xfrm>
                <a:off x="12753170" y="4428844"/>
                <a:ext cx="47447" cy="53078"/>
              </a:xfrm>
              <a:custGeom>
                <a:avLst/>
                <a:gdLst/>
                <a:ahLst/>
                <a:cxnLst/>
                <a:rect l="l" t="t" r="r" b="b"/>
                <a:pathLst>
                  <a:path w="396" h="443" extrusionOk="0">
                    <a:moveTo>
                      <a:pt x="16" y="143"/>
                    </a:moveTo>
                    <a:cubicBezTo>
                      <a:pt x="3" y="206"/>
                      <a:pt x="0" y="267"/>
                      <a:pt x="38" y="324"/>
                    </a:cubicBezTo>
                    <a:cubicBezTo>
                      <a:pt x="117" y="442"/>
                      <a:pt x="277" y="442"/>
                      <a:pt x="359" y="324"/>
                    </a:cubicBezTo>
                    <a:cubicBezTo>
                      <a:pt x="396" y="267"/>
                      <a:pt x="392" y="206"/>
                      <a:pt x="381" y="143"/>
                    </a:cubicBezTo>
                    <a:cubicBezTo>
                      <a:pt x="366" y="66"/>
                      <a:pt x="276" y="0"/>
                      <a:pt x="198" y="5"/>
                    </a:cubicBezTo>
                    <a:cubicBezTo>
                      <a:pt x="118" y="8"/>
                      <a:pt x="32" y="60"/>
                      <a:pt x="16"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2" name="Google Shape;12332;p16"/>
              <p:cNvSpPr/>
              <p:nvPr/>
            </p:nvSpPr>
            <p:spPr>
              <a:xfrm>
                <a:off x="12911086" y="4560880"/>
                <a:ext cx="35226" cy="27557"/>
              </a:xfrm>
              <a:custGeom>
                <a:avLst/>
                <a:gdLst/>
                <a:ahLst/>
                <a:cxnLst/>
                <a:rect l="l" t="t" r="r" b="b"/>
                <a:pathLst>
                  <a:path w="294" h="230" extrusionOk="0">
                    <a:moveTo>
                      <a:pt x="146" y="229"/>
                    </a:moveTo>
                    <a:cubicBezTo>
                      <a:pt x="293" y="229"/>
                      <a:pt x="293" y="0"/>
                      <a:pt x="146" y="0"/>
                    </a:cubicBezTo>
                    <a:cubicBezTo>
                      <a:pt x="0" y="0"/>
                      <a:pt x="0" y="229"/>
                      <a:pt x="14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3" name="Google Shape;12333;p16"/>
              <p:cNvSpPr/>
              <p:nvPr/>
            </p:nvSpPr>
            <p:spPr>
              <a:xfrm>
                <a:off x="13113333" y="4620907"/>
                <a:ext cx="15935" cy="12461"/>
              </a:xfrm>
              <a:custGeom>
                <a:avLst/>
                <a:gdLst/>
                <a:ahLst/>
                <a:cxnLst/>
                <a:rect l="l" t="t" r="r" b="b"/>
                <a:pathLst>
                  <a:path w="133" h="104" extrusionOk="0">
                    <a:moveTo>
                      <a:pt x="66" y="104"/>
                    </a:moveTo>
                    <a:cubicBezTo>
                      <a:pt x="132" y="104"/>
                      <a:pt x="132" y="0"/>
                      <a:pt x="66" y="0"/>
                    </a:cubicBezTo>
                    <a:cubicBezTo>
                      <a:pt x="1" y="0"/>
                      <a:pt x="1" y="104"/>
                      <a:pt x="66" y="1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4" name="Google Shape;12334;p16"/>
              <p:cNvSpPr/>
              <p:nvPr/>
            </p:nvSpPr>
            <p:spPr>
              <a:xfrm>
                <a:off x="13118485" y="4491866"/>
                <a:ext cx="17253" cy="13539"/>
              </a:xfrm>
              <a:custGeom>
                <a:avLst/>
                <a:gdLst/>
                <a:ahLst/>
                <a:cxnLst/>
                <a:rect l="l" t="t" r="r" b="b"/>
                <a:pathLst>
                  <a:path w="144" h="113" extrusionOk="0">
                    <a:moveTo>
                      <a:pt x="73" y="112"/>
                    </a:moveTo>
                    <a:cubicBezTo>
                      <a:pt x="143" y="112"/>
                      <a:pt x="143" y="2"/>
                      <a:pt x="73" y="2"/>
                    </a:cubicBezTo>
                    <a:cubicBezTo>
                      <a:pt x="1" y="1"/>
                      <a:pt x="1" y="112"/>
                      <a:pt x="73"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5" name="Google Shape;12335;p16"/>
              <p:cNvSpPr/>
              <p:nvPr/>
            </p:nvSpPr>
            <p:spPr>
              <a:xfrm>
                <a:off x="13112614" y="4315978"/>
                <a:ext cx="64341" cy="50083"/>
              </a:xfrm>
              <a:custGeom>
                <a:avLst/>
                <a:gdLst/>
                <a:ahLst/>
                <a:cxnLst/>
                <a:rect l="l" t="t" r="r" b="b"/>
                <a:pathLst>
                  <a:path w="537" h="418" extrusionOk="0">
                    <a:moveTo>
                      <a:pt x="267" y="417"/>
                    </a:moveTo>
                    <a:cubicBezTo>
                      <a:pt x="536" y="417"/>
                      <a:pt x="536" y="1"/>
                      <a:pt x="267" y="1"/>
                    </a:cubicBezTo>
                    <a:cubicBezTo>
                      <a:pt x="0" y="1"/>
                      <a:pt x="0" y="417"/>
                      <a:pt x="267"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6" name="Google Shape;12336;p16"/>
              <p:cNvSpPr/>
              <p:nvPr/>
            </p:nvSpPr>
            <p:spPr>
              <a:xfrm>
                <a:off x="13242254" y="4061730"/>
                <a:ext cx="26839" cy="20968"/>
              </a:xfrm>
              <a:custGeom>
                <a:avLst/>
                <a:gdLst/>
                <a:ahLst/>
                <a:cxnLst/>
                <a:rect l="l" t="t" r="r" b="b"/>
                <a:pathLst>
                  <a:path w="224" h="175" extrusionOk="0">
                    <a:moveTo>
                      <a:pt x="112" y="175"/>
                    </a:moveTo>
                    <a:cubicBezTo>
                      <a:pt x="224" y="175"/>
                      <a:pt x="224"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7" name="Google Shape;12337;p16"/>
              <p:cNvSpPr/>
              <p:nvPr/>
            </p:nvSpPr>
            <p:spPr>
              <a:xfrm>
                <a:off x="13301562" y="4109416"/>
                <a:ext cx="24922" cy="19290"/>
              </a:xfrm>
              <a:custGeom>
                <a:avLst/>
                <a:gdLst/>
                <a:ahLst/>
                <a:cxnLst/>
                <a:rect l="l" t="t" r="r" b="b"/>
                <a:pathLst>
                  <a:path w="208" h="161" extrusionOk="0">
                    <a:moveTo>
                      <a:pt x="105" y="161"/>
                    </a:moveTo>
                    <a:cubicBezTo>
                      <a:pt x="208" y="161"/>
                      <a:pt x="208" y="1"/>
                      <a:pt x="105" y="1"/>
                    </a:cubicBezTo>
                    <a:cubicBezTo>
                      <a:pt x="2" y="0"/>
                      <a:pt x="1" y="161"/>
                      <a:pt x="105"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8" name="Google Shape;12338;p16"/>
              <p:cNvSpPr/>
              <p:nvPr/>
            </p:nvSpPr>
            <p:spPr>
              <a:xfrm>
                <a:off x="13219010" y="4202273"/>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9" name="Google Shape;12339;p16"/>
              <p:cNvSpPr/>
              <p:nvPr/>
            </p:nvSpPr>
            <p:spPr>
              <a:xfrm>
                <a:off x="13077509" y="4038366"/>
                <a:ext cx="49364" cy="49124"/>
              </a:xfrm>
              <a:custGeom>
                <a:avLst/>
                <a:gdLst/>
                <a:ahLst/>
                <a:cxnLst/>
                <a:rect l="l" t="t" r="r" b="b"/>
                <a:pathLst>
                  <a:path w="412" h="410" extrusionOk="0">
                    <a:moveTo>
                      <a:pt x="100" y="67"/>
                    </a:moveTo>
                    <a:cubicBezTo>
                      <a:pt x="74" y="89"/>
                      <a:pt x="53" y="110"/>
                      <a:pt x="36" y="141"/>
                    </a:cubicBezTo>
                    <a:cubicBezTo>
                      <a:pt x="0" y="203"/>
                      <a:pt x="7" y="294"/>
                      <a:pt x="62" y="346"/>
                    </a:cubicBezTo>
                    <a:cubicBezTo>
                      <a:pt x="117" y="396"/>
                      <a:pt x="199" y="410"/>
                      <a:pt x="267" y="372"/>
                    </a:cubicBezTo>
                    <a:cubicBezTo>
                      <a:pt x="297" y="354"/>
                      <a:pt x="318" y="332"/>
                      <a:pt x="341" y="306"/>
                    </a:cubicBezTo>
                    <a:cubicBezTo>
                      <a:pt x="397" y="240"/>
                      <a:pt x="411" y="135"/>
                      <a:pt x="341" y="68"/>
                    </a:cubicBezTo>
                    <a:cubicBezTo>
                      <a:pt x="267" y="1"/>
                      <a:pt x="173" y="6"/>
                      <a:pt x="100" y="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0" name="Google Shape;12340;p16"/>
              <p:cNvSpPr/>
              <p:nvPr/>
            </p:nvSpPr>
            <p:spPr>
              <a:xfrm>
                <a:off x="11870375" y="3125974"/>
                <a:ext cx="60507" cy="46967"/>
              </a:xfrm>
              <a:custGeom>
                <a:avLst/>
                <a:gdLst/>
                <a:ahLst/>
                <a:cxnLst/>
                <a:rect l="l" t="t" r="r" b="b"/>
                <a:pathLst>
                  <a:path w="505" h="392" extrusionOk="0">
                    <a:moveTo>
                      <a:pt x="253" y="392"/>
                    </a:moveTo>
                    <a:cubicBezTo>
                      <a:pt x="505" y="392"/>
                      <a:pt x="505" y="1"/>
                      <a:pt x="253" y="1"/>
                    </a:cubicBezTo>
                    <a:cubicBezTo>
                      <a:pt x="1" y="2"/>
                      <a:pt x="1" y="392"/>
                      <a:pt x="253" y="3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1" name="Google Shape;12341;p16"/>
              <p:cNvSpPr/>
              <p:nvPr/>
            </p:nvSpPr>
            <p:spPr>
              <a:xfrm>
                <a:off x="11648238" y="2876519"/>
                <a:ext cx="26120" cy="20369"/>
              </a:xfrm>
              <a:custGeom>
                <a:avLst/>
                <a:gdLst/>
                <a:ahLst/>
                <a:cxnLst/>
                <a:rect l="l" t="t" r="r" b="b"/>
                <a:pathLst>
                  <a:path w="218" h="170" extrusionOk="0">
                    <a:moveTo>
                      <a:pt x="108" y="170"/>
                    </a:moveTo>
                    <a:cubicBezTo>
                      <a:pt x="217" y="170"/>
                      <a:pt x="217" y="1"/>
                      <a:pt x="108" y="1"/>
                    </a:cubicBezTo>
                    <a:cubicBezTo>
                      <a:pt x="1" y="1"/>
                      <a:pt x="1"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2" name="Google Shape;12342;p16"/>
              <p:cNvSpPr/>
              <p:nvPr/>
            </p:nvSpPr>
            <p:spPr>
              <a:xfrm>
                <a:off x="10608246" y="2800317"/>
                <a:ext cx="27078" cy="20968"/>
              </a:xfrm>
              <a:custGeom>
                <a:avLst/>
                <a:gdLst/>
                <a:ahLst/>
                <a:cxnLst/>
                <a:rect l="l" t="t" r="r" b="b"/>
                <a:pathLst>
                  <a:path w="226" h="175" extrusionOk="0">
                    <a:moveTo>
                      <a:pt x="114" y="175"/>
                    </a:moveTo>
                    <a:cubicBezTo>
                      <a:pt x="225" y="175"/>
                      <a:pt x="225" y="1"/>
                      <a:pt x="114" y="1"/>
                    </a:cubicBezTo>
                    <a:cubicBezTo>
                      <a:pt x="2" y="1"/>
                      <a:pt x="1" y="175"/>
                      <a:pt x="114"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3" name="Google Shape;12343;p16"/>
              <p:cNvSpPr/>
              <p:nvPr/>
            </p:nvSpPr>
            <p:spPr>
              <a:xfrm>
                <a:off x="10015043" y="3269393"/>
                <a:ext cx="22286" cy="17253"/>
              </a:xfrm>
              <a:custGeom>
                <a:avLst/>
                <a:gdLst/>
                <a:ahLst/>
                <a:cxnLst/>
                <a:rect l="l" t="t" r="r" b="b"/>
                <a:pathLst>
                  <a:path w="186" h="144" extrusionOk="0">
                    <a:moveTo>
                      <a:pt x="92" y="144"/>
                    </a:moveTo>
                    <a:cubicBezTo>
                      <a:pt x="185" y="144"/>
                      <a:pt x="185" y="2"/>
                      <a:pt x="92" y="2"/>
                    </a:cubicBezTo>
                    <a:cubicBezTo>
                      <a:pt x="1" y="1"/>
                      <a:pt x="1" y="144"/>
                      <a:pt x="92"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4" name="Google Shape;12344;p16"/>
              <p:cNvSpPr/>
              <p:nvPr/>
            </p:nvSpPr>
            <p:spPr>
              <a:xfrm>
                <a:off x="10125152" y="3496562"/>
                <a:ext cx="23963" cy="18571"/>
              </a:xfrm>
              <a:custGeom>
                <a:avLst/>
                <a:gdLst/>
                <a:ahLst/>
                <a:cxnLst/>
                <a:rect l="l" t="t" r="r" b="b"/>
                <a:pathLst>
                  <a:path w="200"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5" name="Google Shape;12345;p16"/>
              <p:cNvSpPr/>
              <p:nvPr/>
            </p:nvSpPr>
            <p:spPr>
              <a:xfrm>
                <a:off x="10008932" y="3753925"/>
                <a:ext cx="22645" cy="17733"/>
              </a:xfrm>
              <a:custGeom>
                <a:avLst/>
                <a:gdLst/>
                <a:ahLst/>
                <a:cxnLst/>
                <a:rect l="l" t="t" r="r" b="b"/>
                <a:pathLst>
                  <a:path w="189" h="148" extrusionOk="0">
                    <a:moveTo>
                      <a:pt x="95" y="147"/>
                    </a:moveTo>
                    <a:cubicBezTo>
                      <a:pt x="189" y="147"/>
                      <a:pt x="189" y="2"/>
                      <a:pt x="95" y="2"/>
                    </a:cubicBezTo>
                    <a:cubicBezTo>
                      <a:pt x="1" y="1"/>
                      <a:pt x="1" y="147"/>
                      <a:pt x="95"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6" name="Google Shape;12346;p16"/>
              <p:cNvSpPr/>
              <p:nvPr/>
            </p:nvSpPr>
            <p:spPr>
              <a:xfrm>
                <a:off x="9825136" y="3855049"/>
                <a:ext cx="63262" cy="49124"/>
              </a:xfrm>
              <a:custGeom>
                <a:avLst/>
                <a:gdLst/>
                <a:ahLst/>
                <a:cxnLst/>
                <a:rect l="l" t="t" r="r" b="b"/>
                <a:pathLst>
                  <a:path w="528" h="410" extrusionOk="0">
                    <a:moveTo>
                      <a:pt x="264" y="410"/>
                    </a:moveTo>
                    <a:cubicBezTo>
                      <a:pt x="527" y="410"/>
                      <a:pt x="528" y="0"/>
                      <a:pt x="264" y="0"/>
                    </a:cubicBezTo>
                    <a:cubicBezTo>
                      <a:pt x="1" y="0"/>
                      <a:pt x="1" y="410"/>
                      <a:pt x="264" y="4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7" name="Google Shape;12347;p16"/>
              <p:cNvSpPr/>
              <p:nvPr/>
            </p:nvSpPr>
            <p:spPr>
              <a:xfrm>
                <a:off x="9373554" y="4375406"/>
                <a:ext cx="32110" cy="24682"/>
              </a:xfrm>
              <a:custGeom>
                <a:avLst/>
                <a:gdLst/>
                <a:ahLst/>
                <a:cxnLst/>
                <a:rect l="l" t="t" r="r" b="b"/>
                <a:pathLst>
                  <a:path w="268" h="206" extrusionOk="0">
                    <a:moveTo>
                      <a:pt x="134" y="206"/>
                    </a:moveTo>
                    <a:cubicBezTo>
                      <a:pt x="266" y="206"/>
                      <a:pt x="267" y="0"/>
                      <a:pt x="134" y="0"/>
                    </a:cubicBezTo>
                    <a:cubicBezTo>
                      <a:pt x="0" y="0"/>
                      <a:pt x="0"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8" name="Google Shape;12348;p16"/>
              <p:cNvSpPr/>
              <p:nvPr/>
            </p:nvSpPr>
            <p:spPr>
              <a:xfrm>
                <a:off x="9311850" y="4225397"/>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9" name="Google Shape;12349;p16"/>
              <p:cNvSpPr/>
              <p:nvPr/>
            </p:nvSpPr>
            <p:spPr>
              <a:xfrm>
                <a:off x="9406383" y="4136495"/>
                <a:ext cx="48166" cy="46967"/>
              </a:xfrm>
              <a:custGeom>
                <a:avLst/>
                <a:gdLst/>
                <a:ahLst/>
                <a:cxnLst/>
                <a:rect l="l" t="t" r="r" b="b"/>
                <a:pathLst>
                  <a:path w="402" h="392" extrusionOk="0">
                    <a:moveTo>
                      <a:pt x="201" y="391"/>
                    </a:moveTo>
                    <a:cubicBezTo>
                      <a:pt x="304" y="391"/>
                      <a:pt x="401" y="302"/>
                      <a:pt x="396" y="196"/>
                    </a:cubicBezTo>
                    <a:cubicBezTo>
                      <a:pt x="391" y="91"/>
                      <a:pt x="311" y="0"/>
                      <a:pt x="201" y="0"/>
                    </a:cubicBezTo>
                    <a:cubicBezTo>
                      <a:pt x="99" y="0"/>
                      <a:pt x="1" y="91"/>
                      <a:pt x="6" y="196"/>
                    </a:cubicBezTo>
                    <a:cubicBezTo>
                      <a:pt x="10" y="302"/>
                      <a:pt x="90" y="391"/>
                      <a:pt x="201" y="3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0" name="Google Shape;12350;p16"/>
              <p:cNvSpPr/>
              <p:nvPr/>
            </p:nvSpPr>
            <p:spPr>
              <a:xfrm>
                <a:off x="12156971" y="6579764"/>
                <a:ext cx="24802" cy="19290"/>
              </a:xfrm>
              <a:custGeom>
                <a:avLst/>
                <a:gdLst/>
                <a:ahLst/>
                <a:cxnLst/>
                <a:rect l="l" t="t" r="r" b="b"/>
                <a:pathLst>
                  <a:path w="207" h="161" extrusionOk="0">
                    <a:moveTo>
                      <a:pt x="104" y="161"/>
                    </a:moveTo>
                    <a:cubicBezTo>
                      <a:pt x="206" y="161"/>
                      <a:pt x="206" y="1"/>
                      <a:pt x="104" y="1"/>
                    </a:cubicBezTo>
                    <a:cubicBezTo>
                      <a:pt x="1" y="0"/>
                      <a:pt x="1" y="161"/>
                      <a:pt x="104"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1" name="Google Shape;12351;p16"/>
              <p:cNvSpPr/>
              <p:nvPr/>
            </p:nvSpPr>
            <p:spPr>
              <a:xfrm>
                <a:off x="12210529" y="6749782"/>
                <a:ext cx="23004" cy="17972"/>
              </a:xfrm>
              <a:custGeom>
                <a:avLst/>
                <a:gdLst/>
                <a:ahLst/>
                <a:cxnLst/>
                <a:rect l="l" t="t" r="r" b="b"/>
                <a:pathLst>
                  <a:path w="192" h="150" extrusionOk="0">
                    <a:moveTo>
                      <a:pt x="96" y="149"/>
                    </a:moveTo>
                    <a:cubicBezTo>
                      <a:pt x="191" y="149"/>
                      <a:pt x="192" y="1"/>
                      <a:pt x="96" y="1"/>
                    </a:cubicBezTo>
                    <a:cubicBezTo>
                      <a:pt x="1" y="1"/>
                      <a:pt x="1" y="149"/>
                      <a:pt x="96" y="1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2" name="Google Shape;12352;p16"/>
              <p:cNvSpPr/>
              <p:nvPr/>
            </p:nvSpPr>
            <p:spPr>
              <a:xfrm>
                <a:off x="12238206" y="6478161"/>
                <a:ext cx="61106" cy="47327"/>
              </a:xfrm>
              <a:custGeom>
                <a:avLst/>
                <a:gdLst/>
                <a:ahLst/>
                <a:cxnLst/>
                <a:rect l="l" t="t" r="r" b="b"/>
                <a:pathLst>
                  <a:path w="510" h="395" extrusionOk="0">
                    <a:moveTo>
                      <a:pt x="255" y="395"/>
                    </a:moveTo>
                    <a:cubicBezTo>
                      <a:pt x="508" y="395"/>
                      <a:pt x="509" y="0"/>
                      <a:pt x="255" y="0"/>
                    </a:cubicBezTo>
                    <a:cubicBezTo>
                      <a:pt x="2" y="0"/>
                      <a:pt x="1" y="395"/>
                      <a:pt x="255" y="3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3" name="Google Shape;12353;p16"/>
              <p:cNvSpPr/>
              <p:nvPr/>
            </p:nvSpPr>
            <p:spPr>
              <a:xfrm>
                <a:off x="12557512" y="6607082"/>
                <a:ext cx="29834" cy="22885"/>
              </a:xfrm>
              <a:custGeom>
                <a:avLst/>
                <a:gdLst/>
                <a:ahLst/>
                <a:cxnLst/>
                <a:rect l="l" t="t" r="r" b="b"/>
                <a:pathLst>
                  <a:path w="249" h="191" extrusionOk="0">
                    <a:moveTo>
                      <a:pt x="125" y="191"/>
                    </a:moveTo>
                    <a:cubicBezTo>
                      <a:pt x="247" y="191"/>
                      <a:pt x="248" y="0"/>
                      <a:pt x="125" y="0"/>
                    </a:cubicBezTo>
                    <a:cubicBezTo>
                      <a:pt x="1" y="0"/>
                      <a:pt x="1" y="191"/>
                      <a:pt x="125"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4" name="Google Shape;12354;p16"/>
              <p:cNvSpPr/>
              <p:nvPr/>
            </p:nvSpPr>
            <p:spPr>
              <a:xfrm>
                <a:off x="12630360" y="6768113"/>
                <a:ext cx="35825" cy="27917"/>
              </a:xfrm>
              <a:custGeom>
                <a:avLst/>
                <a:gdLst/>
                <a:ahLst/>
                <a:cxnLst/>
                <a:rect l="l" t="t" r="r" b="b"/>
                <a:pathLst>
                  <a:path w="299" h="233" extrusionOk="0">
                    <a:moveTo>
                      <a:pt x="150" y="233"/>
                    </a:moveTo>
                    <a:cubicBezTo>
                      <a:pt x="298" y="233"/>
                      <a:pt x="298" y="2"/>
                      <a:pt x="150" y="2"/>
                    </a:cubicBezTo>
                    <a:cubicBezTo>
                      <a:pt x="0" y="1"/>
                      <a:pt x="0" y="233"/>
                      <a:pt x="150" y="2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5" name="Google Shape;12355;p16"/>
              <p:cNvSpPr/>
              <p:nvPr/>
            </p:nvSpPr>
            <p:spPr>
              <a:xfrm>
                <a:off x="13079785" y="6821191"/>
                <a:ext cx="31751" cy="27078"/>
              </a:xfrm>
              <a:custGeom>
                <a:avLst/>
                <a:gdLst/>
                <a:ahLst/>
                <a:cxnLst/>
                <a:rect l="l" t="t" r="r" b="b"/>
                <a:pathLst>
                  <a:path w="265" h="226" extrusionOk="0">
                    <a:moveTo>
                      <a:pt x="130" y="211"/>
                    </a:moveTo>
                    <a:cubicBezTo>
                      <a:pt x="146" y="209"/>
                      <a:pt x="160" y="205"/>
                      <a:pt x="176" y="202"/>
                    </a:cubicBezTo>
                    <a:cubicBezTo>
                      <a:pt x="265" y="184"/>
                      <a:pt x="265" y="42"/>
                      <a:pt x="176" y="23"/>
                    </a:cubicBezTo>
                    <a:cubicBezTo>
                      <a:pt x="160" y="21"/>
                      <a:pt x="146" y="16"/>
                      <a:pt x="130" y="13"/>
                    </a:cubicBezTo>
                    <a:cubicBezTo>
                      <a:pt x="66" y="1"/>
                      <a:pt x="0" y="44"/>
                      <a:pt x="0" y="112"/>
                    </a:cubicBezTo>
                    <a:cubicBezTo>
                      <a:pt x="1" y="181"/>
                      <a:pt x="66" y="225"/>
                      <a:pt x="130"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6" name="Google Shape;12356;p16"/>
              <p:cNvSpPr/>
              <p:nvPr/>
            </p:nvSpPr>
            <p:spPr>
              <a:xfrm>
                <a:off x="13065647" y="6677174"/>
                <a:ext cx="29714" cy="23004"/>
              </a:xfrm>
              <a:custGeom>
                <a:avLst/>
                <a:gdLst/>
                <a:ahLst/>
                <a:cxnLst/>
                <a:rect l="l" t="t" r="r" b="b"/>
                <a:pathLst>
                  <a:path w="248"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7" name="Google Shape;12357;p16"/>
              <p:cNvSpPr/>
              <p:nvPr/>
            </p:nvSpPr>
            <p:spPr>
              <a:xfrm>
                <a:off x="13295571" y="6425682"/>
                <a:ext cx="60507" cy="58949"/>
              </a:xfrm>
              <a:custGeom>
                <a:avLst/>
                <a:gdLst/>
                <a:ahLst/>
                <a:cxnLst/>
                <a:rect l="l" t="t" r="r" b="b"/>
                <a:pathLst>
                  <a:path w="505" h="492" extrusionOk="0">
                    <a:moveTo>
                      <a:pt x="252" y="491"/>
                    </a:moveTo>
                    <a:cubicBezTo>
                      <a:pt x="380" y="491"/>
                      <a:pt x="504" y="377"/>
                      <a:pt x="498" y="245"/>
                    </a:cubicBezTo>
                    <a:cubicBezTo>
                      <a:pt x="491" y="113"/>
                      <a:pt x="390" y="1"/>
                      <a:pt x="252" y="1"/>
                    </a:cubicBezTo>
                    <a:cubicBezTo>
                      <a:pt x="125" y="1"/>
                      <a:pt x="0" y="114"/>
                      <a:pt x="8" y="245"/>
                    </a:cubicBezTo>
                    <a:cubicBezTo>
                      <a:pt x="13" y="377"/>
                      <a:pt x="114" y="491"/>
                      <a:pt x="252" y="4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8" name="Google Shape;12358;p16"/>
              <p:cNvSpPr/>
              <p:nvPr/>
            </p:nvSpPr>
            <p:spPr>
              <a:xfrm>
                <a:off x="13060734" y="6158015"/>
                <a:ext cx="27917" cy="21806"/>
              </a:xfrm>
              <a:custGeom>
                <a:avLst/>
                <a:gdLst/>
                <a:ahLst/>
                <a:cxnLst/>
                <a:rect l="l" t="t" r="r" b="b"/>
                <a:pathLst>
                  <a:path w="233" h="182" extrusionOk="0">
                    <a:moveTo>
                      <a:pt x="117" y="182"/>
                    </a:moveTo>
                    <a:cubicBezTo>
                      <a:pt x="233" y="182"/>
                      <a:pt x="233" y="1"/>
                      <a:pt x="117" y="1"/>
                    </a:cubicBezTo>
                    <a:cubicBezTo>
                      <a:pt x="1" y="0"/>
                      <a:pt x="1" y="182"/>
                      <a:pt x="117" y="1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9" name="Google Shape;12359;p16"/>
              <p:cNvSpPr/>
              <p:nvPr/>
            </p:nvSpPr>
            <p:spPr>
              <a:xfrm>
                <a:off x="12844948" y="6210853"/>
                <a:ext cx="27198" cy="21207"/>
              </a:xfrm>
              <a:custGeom>
                <a:avLst/>
                <a:gdLst/>
                <a:ahLst/>
                <a:cxnLst/>
                <a:rect l="l" t="t" r="r" b="b"/>
                <a:pathLst>
                  <a:path w="227" h="177" extrusionOk="0">
                    <a:moveTo>
                      <a:pt x="115" y="176"/>
                    </a:moveTo>
                    <a:cubicBezTo>
                      <a:pt x="226" y="176"/>
                      <a:pt x="226" y="2"/>
                      <a:pt x="115" y="2"/>
                    </a:cubicBezTo>
                    <a:cubicBezTo>
                      <a:pt x="2" y="1"/>
                      <a:pt x="1"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0" name="Google Shape;12360;p16"/>
              <p:cNvSpPr/>
              <p:nvPr/>
            </p:nvSpPr>
            <p:spPr>
              <a:xfrm>
                <a:off x="12816073" y="6059287"/>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1" name="Google Shape;12361;p16"/>
              <p:cNvSpPr/>
              <p:nvPr/>
            </p:nvSpPr>
            <p:spPr>
              <a:xfrm>
                <a:off x="12972311" y="6097748"/>
                <a:ext cx="17852" cy="13899"/>
              </a:xfrm>
              <a:custGeom>
                <a:avLst/>
                <a:gdLst/>
                <a:ahLst/>
                <a:cxnLst/>
                <a:rect l="l" t="t" r="r" b="b"/>
                <a:pathLst>
                  <a:path w="149" h="116" extrusionOk="0">
                    <a:moveTo>
                      <a:pt x="75" y="115"/>
                    </a:moveTo>
                    <a:cubicBezTo>
                      <a:pt x="148" y="115"/>
                      <a:pt x="148" y="0"/>
                      <a:pt x="75" y="0"/>
                    </a:cubicBezTo>
                    <a:cubicBezTo>
                      <a:pt x="1" y="1"/>
                      <a:pt x="1" y="115"/>
                      <a:pt x="75" y="1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2" name="Google Shape;12362;p16"/>
              <p:cNvSpPr/>
              <p:nvPr/>
            </p:nvSpPr>
            <p:spPr>
              <a:xfrm>
                <a:off x="12503955" y="5957924"/>
                <a:ext cx="42654" cy="42295"/>
              </a:xfrm>
              <a:custGeom>
                <a:avLst/>
                <a:gdLst/>
                <a:ahLst/>
                <a:cxnLst/>
                <a:rect l="l" t="t" r="r" b="b"/>
                <a:pathLst>
                  <a:path w="356" h="353" extrusionOk="0">
                    <a:moveTo>
                      <a:pt x="279" y="299"/>
                    </a:moveTo>
                    <a:cubicBezTo>
                      <a:pt x="284" y="293"/>
                      <a:pt x="289" y="287"/>
                      <a:pt x="295" y="278"/>
                    </a:cubicBezTo>
                    <a:cubicBezTo>
                      <a:pt x="336" y="225"/>
                      <a:pt x="356" y="166"/>
                      <a:pt x="327" y="102"/>
                    </a:cubicBezTo>
                    <a:cubicBezTo>
                      <a:pt x="304" y="45"/>
                      <a:pt x="245" y="1"/>
                      <a:pt x="180" y="3"/>
                    </a:cubicBezTo>
                    <a:cubicBezTo>
                      <a:pt x="124" y="6"/>
                      <a:pt x="69" y="33"/>
                      <a:pt x="41" y="83"/>
                    </a:cubicBezTo>
                    <a:cubicBezTo>
                      <a:pt x="0" y="152"/>
                      <a:pt x="21" y="222"/>
                      <a:pt x="66" y="278"/>
                    </a:cubicBezTo>
                    <a:cubicBezTo>
                      <a:pt x="71" y="285"/>
                      <a:pt x="76" y="292"/>
                      <a:pt x="82" y="299"/>
                    </a:cubicBezTo>
                    <a:cubicBezTo>
                      <a:pt x="126" y="353"/>
                      <a:pt x="237" y="353"/>
                      <a:pt x="279" y="2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3" name="Google Shape;12363;p16"/>
              <p:cNvSpPr/>
              <p:nvPr/>
            </p:nvSpPr>
            <p:spPr>
              <a:xfrm>
                <a:off x="12656000" y="5946302"/>
                <a:ext cx="31272" cy="24562"/>
              </a:xfrm>
              <a:custGeom>
                <a:avLst/>
                <a:gdLst/>
                <a:ahLst/>
                <a:cxnLst/>
                <a:rect l="l" t="t" r="r" b="b"/>
                <a:pathLst>
                  <a:path w="261" h="205" extrusionOk="0">
                    <a:moveTo>
                      <a:pt x="131" y="204"/>
                    </a:moveTo>
                    <a:cubicBezTo>
                      <a:pt x="261" y="204"/>
                      <a:pt x="261" y="1"/>
                      <a:pt x="131" y="1"/>
                    </a:cubicBezTo>
                    <a:cubicBezTo>
                      <a:pt x="0" y="2"/>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4" name="Google Shape;12364;p16"/>
              <p:cNvSpPr/>
              <p:nvPr/>
            </p:nvSpPr>
            <p:spPr>
              <a:xfrm>
                <a:off x="11415078" y="6504161"/>
                <a:ext cx="83751" cy="65179"/>
              </a:xfrm>
              <a:custGeom>
                <a:avLst/>
                <a:gdLst/>
                <a:ahLst/>
                <a:cxnLst/>
                <a:rect l="l" t="t" r="r" b="b"/>
                <a:pathLst>
                  <a:path w="699" h="544" extrusionOk="0">
                    <a:moveTo>
                      <a:pt x="349" y="544"/>
                    </a:moveTo>
                    <a:cubicBezTo>
                      <a:pt x="698" y="544"/>
                      <a:pt x="698" y="1"/>
                      <a:pt x="349" y="1"/>
                    </a:cubicBezTo>
                    <a:cubicBezTo>
                      <a:pt x="0" y="1"/>
                      <a:pt x="0" y="544"/>
                      <a:pt x="349" y="5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5" name="Google Shape;12365;p16"/>
              <p:cNvSpPr/>
              <p:nvPr/>
            </p:nvSpPr>
            <p:spPr>
              <a:xfrm>
                <a:off x="12002650" y="6618824"/>
                <a:ext cx="29834" cy="23004"/>
              </a:xfrm>
              <a:custGeom>
                <a:avLst/>
                <a:gdLst/>
                <a:ahLst/>
                <a:cxnLst/>
                <a:rect l="l" t="t" r="r" b="b"/>
                <a:pathLst>
                  <a:path w="249" h="192" extrusionOk="0">
                    <a:moveTo>
                      <a:pt x="124" y="191"/>
                    </a:moveTo>
                    <a:cubicBezTo>
                      <a:pt x="248" y="191"/>
                      <a:pt x="249" y="0"/>
                      <a:pt x="124" y="0"/>
                    </a:cubicBezTo>
                    <a:cubicBezTo>
                      <a:pt x="2" y="0"/>
                      <a:pt x="1"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6" name="Google Shape;12366;p16"/>
              <p:cNvSpPr/>
              <p:nvPr/>
            </p:nvSpPr>
            <p:spPr>
              <a:xfrm>
                <a:off x="12063037" y="6838804"/>
                <a:ext cx="23004" cy="26839"/>
              </a:xfrm>
              <a:custGeom>
                <a:avLst/>
                <a:gdLst/>
                <a:ahLst/>
                <a:cxnLst/>
                <a:rect l="l" t="t" r="r" b="b"/>
                <a:pathLst>
                  <a:path w="192" h="224" extrusionOk="0">
                    <a:moveTo>
                      <a:pt x="66" y="40"/>
                    </a:moveTo>
                    <a:cubicBezTo>
                      <a:pt x="56" y="50"/>
                      <a:pt x="44" y="58"/>
                      <a:pt x="34" y="67"/>
                    </a:cubicBezTo>
                    <a:cubicBezTo>
                      <a:pt x="0" y="93"/>
                      <a:pt x="0" y="133"/>
                      <a:pt x="34" y="158"/>
                    </a:cubicBezTo>
                    <a:cubicBezTo>
                      <a:pt x="44" y="168"/>
                      <a:pt x="56" y="175"/>
                      <a:pt x="66" y="185"/>
                    </a:cubicBezTo>
                    <a:cubicBezTo>
                      <a:pt x="118" y="224"/>
                      <a:pt x="192" y="170"/>
                      <a:pt x="192" y="113"/>
                    </a:cubicBezTo>
                    <a:cubicBezTo>
                      <a:pt x="192" y="57"/>
                      <a:pt x="118" y="0"/>
                      <a:pt x="66" y="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7" name="Google Shape;12367;p16"/>
              <p:cNvSpPr/>
              <p:nvPr/>
            </p:nvSpPr>
            <p:spPr>
              <a:xfrm>
                <a:off x="11811186" y="6908537"/>
                <a:ext cx="25760" cy="26958"/>
              </a:xfrm>
              <a:custGeom>
                <a:avLst/>
                <a:gdLst/>
                <a:ahLst/>
                <a:cxnLst/>
                <a:rect l="l" t="t" r="r" b="b"/>
                <a:pathLst>
                  <a:path w="215" h="225" extrusionOk="0">
                    <a:moveTo>
                      <a:pt x="27" y="64"/>
                    </a:moveTo>
                    <a:cubicBezTo>
                      <a:pt x="20" y="71"/>
                      <a:pt x="17" y="77"/>
                      <a:pt x="12" y="84"/>
                    </a:cubicBezTo>
                    <a:cubicBezTo>
                      <a:pt x="0" y="99"/>
                      <a:pt x="0" y="130"/>
                      <a:pt x="12" y="146"/>
                    </a:cubicBezTo>
                    <a:cubicBezTo>
                      <a:pt x="17" y="152"/>
                      <a:pt x="20" y="158"/>
                      <a:pt x="27" y="166"/>
                    </a:cubicBezTo>
                    <a:cubicBezTo>
                      <a:pt x="53" y="203"/>
                      <a:pt x="94" y="225"/>
                      <a:pt x="141" y="211"/>
                    </a:cubicBezTo>
                    <a:cubicBezTo>
                      <a:pt x="185" y="200"/>
                      <a:pt x="214" y="158"/>
                      <a:pt x="214" y="114"/>
                    </a:cubicBezTo>
                    <a:cubicBezTo>
                      <a:pt x="214" y="73"/>
                      <a:pt x="189" y="37"/>
                      <a:pt x="152" y="21"/>
                    </a:cubicBezTo>
                    <a:cubicBezTo>
                      <a:pt x="104" y="0"/>
                      <a:pt x="55" y="21"/>
                      <a:pt x="27" y="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8" name="Google Shape;12368;p16"/>
              <p:cNvSpPr/>
              <p:nvPr/>
            </p:nvSpPr>
            <p:spPr>
              <a:xfrm>
                <a:off x="11735583" y="6853542"/>
                <a:ext cx="26719" cy="20728"/>
              </a:xfrm>
              <a:custGeom>
                <a:avLst/>
                <a:gdLst/>
                <a:ahLst/>
                <a:cxnLst/>
                <a:rect l="l" t="t" r="r" b="b"/>
                <a:pathLst>
                  <a:path w="223" h="173" extrusionOk="0">
                    <a:moveTo>
                      <a:pt x="111" y="172"/>
                    </a:moveTo>
                    <a:cubicBezTo>
                      <a:pt x="222" y="172"/>
                      <a:pt x="222" y="1"/>
                      <a:pt x="111" y="1"/>
                    </a:cubicBezTo>
                    <a:cubicBezTo>
                      <a:pt x="1" y="1"/>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9" name="Google Shape;12369;p16"/>
              <p:cNvSpPr/>
              <p:nvPr/>
            </p:nvSpPr>
            <p:spPr>
              <a:xfrm>
                <a:off x="11158195" y="6894998"/>
                <a:ext cx="25281" cy="19530"/>
              </a:xfrm>
              <a:custGeom>
                <a:avLst/>
                <a:gdLst/>
                <a:ahLst/>
                <a:cxnLst/>
                <a:rect l="l" t="t" r="r" b="b"/>
                <a:pathLst>
                  <a:path w="211" h="163" extrusionOk="0">
                    <a:moveTo>
                      <a:pt x="105" y="163"/>
                    </a:moveTo>
                    <a:cubicBezTo>
                      <a:pt x="209" y="163"/>
                      <a:pt x="210" y="0"/>
                      <a:pt x="105" y="0"/>
                    </a:cubicBezTo>
                    <a:cubicBezTo>
                      <a:pt x="0" y="0"/>
                      <a:pt x="0"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0" name="Google Shape;12370;p16"/>
              <p:cNvSpPr/>
              <p:nvPr/>
            </p:nvSpPr>
            <p:spPr>
              <a:xfrm>
                <a:off x="10978593" y="6931182"/>
                <a:ext cx="22286" cy="17253"/>
              </a:xfrm>
              <a:custGeom>
                <a:avLst/>
                <a:gdLst/>
                <a:ahLst/>
                <a:cxnLst/>
                <a:rect l="l" t="t" r="r" b="b"/>
                <a:pathLst>
                  <a:path w="186" h="144" extrusionOk="0">
                    <a:moveTo>
                      <a:pt x="92" y="143"/>
                    </a:moveTo>
                    <a:cubicBezTo>
                      <a:pt x="185" y="143"/>
                      <a:pt x="185" y="1"/>
                      <a:pt x="92" y="1"/>
                    </a:cubicBezTo>
                    <a:cubicBezTo>
                      <a:pt x="1" y="0"/>
                      <a:pt x="1"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1" name="Google Shape;12371;p16"/>
              <p:cNvSpPr/>
              <p:nvPr/>
            </p:nvSpPr>
            <p:spPr>
              <a:xfrm>
                <a:off x="11033708" y="6595699"/>
                <a:ext cx="28875" cy="22286"/>
              </a:xfrm>
              <a:custGeom>
                <a:avLst/>
                <a:gdLst/>
                <a:ahLst/>
                <a:cxnLst/>
                <a:rect l="l" t="t" r="r" b="b"/>
                <a:pathLst>
                  <a:path w="241" h="186" extrusionOk="0">
                    <a:moveTo>
                      <a:pt x="121" y="186"/>
                    </a:moveTo>
                    <a:cubicBezTo>
                      <a:pt x="241" y="186"/>
                      <a:pt x="241" y="0"/>
                      <a:pt x="121" y="0"/>
                    </a:cubicBezTo>
                    <a:cubicBezTo>
                      <a:pt x="0" y="1"/>
                      <a:pt x="0"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2" name="Google Shape;12372;p16"/>
              <p:cNvSpPr/>
              <p:nvPr/>
            </p:nvSpPr>
            <p:spPr>
              <a:xfrm>
                <a:off x="11117698" y="6675856"/>
                <a:ext cx="25880" cy="25521"/>
              </a:xfrm>
              <a:custGeom>
                <a:avLst/>
                <a:gdLst/>
                <a:ahLst/>
                <a:cxnLst/>
                <a:rect l="l" t="t" r="r" b="b"/>
                <a:pathLst>
                  <a:path w="216" h="213" extrusionOk="0">
                    <a:moveTo>
                      <a:pt x="173" y="178"/>
                    </a:moveTo>
                    <a:cubicBezTo>
                      <a:pt x="179" y="169"/>
                      <a:pt x="186" y="159"/>
                      <a:pt x="193" y="150"/>
                    </a:cubicBezTo>
                    <a:cubicBezTo>
                      <a:pt x="216" y="121"/>
                      <a:pt x="216" y="92"/>
                      <a:pt x="193" y="63"/>
                    </a:cubicBezTo>
                    <a:cubicBezTo>
                      <a:pt x="186" y="54"/>
                      <a:pt x="179" y="44"/>
                      <a:pt x="173" y="35"/>
                    </a:cubicBezTo>
                    <a:cubicBezTo>
                      <a:pt x="147" y="3"/>
                      <a:pt x="97" y="1"/>
                      <a:pt x="63" y="13"/>
                    </a:cubicBezTo>
                    <a:cubicBezTo>
                      <a:pt x="26" y="29"/>
                      <a:pt x="1" y="65"/>
                      <a:pt x="1" y="105"/>
                    </a:cubicBezTo>
                    <a:cubicBezTo>
                      <a:pt x="1" y="139"/>
                      <a:pt x="21" y="174"/>
                      <a:pt x="51" y="191"/>
                    </a:cubicBezTo>
                    <a:cubicBezTo>
                      <a:pt x="85" y="213"/>
                      <a:pt x="146" y="212"/>
                      <a:pt x="17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3" name="Google Shape;12373;p16"/>
              <p:cNvSpPr/>
              <p:nvPr/>
            </p:nvSpPr>
            <p:spPr>
              <a:xfrm>
                <a:off x="10685047" y="6427719"/>
                <a:ext cx="25281" cy="19650"/>
              </a:xfrm>
              <a:custGeom>
                <a:avLst/>
                <a:gdLst/>
                <a:ahLst/>
                <a:cxnLst/>
                <a:rect l="l" t="t" r="r" b="b"/>
                <a:pathLst>
                  <a:path w="211" h="164" extrusionOk="0">
                    <a:moveTo>
                      <a:pt x="105" y="163"/>
                    </a:moveTo>
                    <a:cubicBezTo>
                      <a:pt x="210" y="163"/>
                      <a:pt x="211" y="1"/>
                      <a:pt x="105" y="1"/>
                    </a:cubicBezTo>
                    <a:cubicBezTo>
                      <a:pt x="1" y="1"/>
                      <a:pt x="1"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4" name="Google Shape;12374;p16"/>
              <p:cNvSpPr/>
              <p:nvPr/>
            </p:nvSpPr>
            <p:spPr>
              <a:xfrm>
                <a:off x="10586439" y="6223913"/>
                <a:ext cx="23963" cy="18571"/>
              </a:xfrm>
              <a:custGeom>
                <a:avLst/>
                <a:gdLst/>
                <a:ahLst/>
                <a:cxnLst/>
                <a:rect l="l" t="t" r="r" b="b"/>
                <a:pathLst>
                  <a:path w="200" h="155" extrusionOk="0">
                    <a:moveTo>
                      <a:pt x="100" y="155"/>
                    </a:moveTo>
                    <a:cubicBezTo>
                      <a:pt x="200" y="155"/>
                      <a:pt x="200"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5" name="Google Shape;12375;p16"/>
              <p:cNvSpPr/>
              <p:nvPr/>
            </p:nvSpPr>
            <p:spPr>
              <a:xfrm>
                <a:off x="10742798" y="6268964"/>
                <a:ext cx="73447" cy="56912"/>
              </a:xfrm>
              <a:custGeom>
                <a:avLst/>
                <a:gdLst/>
                <a:ahLst/>
                <a:cxnLst/>
                <a:rect l="l" t="t" r="r" b="b"/>
                <a:pathLst>
                  <a:path w="613" h="475" extrusionOk="0">
                    <a:moveTo>
                      <a:pt x="307" y="475"/>
                    </a:moveTo>
                    <a:cubicBezTo>
                      <a:pt x="610" y="475"/>
                      <a:pt x="613" y="0"/>
                      <a:pt x="307" y="0"/>
                    </a:cubicBezTo>
                    <a:cubicBezTo>
                      <a:pt x="2" y="0"/>
                      <a:pt x="1" y="475"/>
                      <a:pt x="307"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6" name="Google Shape;12376;p16"/>
              <p:cNvSpPr/>
              <p:nvPr/>
            </p:nvSpPr>
            <p:spPr>
              <a:xfrm>
                <a:off x="11405972" y="5549115"/>
                <a:ext cx="31751" cy="24682"/>
              </a:xfrm>
              <a:custGeom>
                <a:avLst/>
                <a:gdLst/>
                <a:ahLst/>
                <a:cxnLst/>
                <a:rect l="l" t="t" r="r" b="b"/>
                <a:pathLst>
                  <a:path w="265" h="206" extrusionOk="0">
                    <a:moveTo>
                      <a:pt x="132" y="206"/>
                    </a:moveTo>
                    <a:cubicBezTo>
                      <a:pt x="264" y="206"/>
                      <a:pt x="265" y="0"/>
                      <a:pt x="132" y="0"/>
                    </a:cubicBezTo>
                    <a:cubicBezTo>
                      <a:pt x="0" y="1"/>
                      <a:pt x="0" y="206"/>
                      <a:pt x="132"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7" name="Google Shape;12377;p16"/>
              <p:cNvSpPr/>
              <p:nvPr/>
            </p:nvSpPr>
            <p:spPr>
              <a:xfrm>
                <a:off x="10988058" y="5010905"/>
                <a:ext cx="26719" cy="31392"/>
              </a:xfrm>
              <a:custGeom>
                <a:avLst/>
                <a:gdLst/>
                <a:ahLst/>
                <a:cxnLst/>
                <a:rect l="l" t="t" r="r" b="b"/>
                <a:pathLst>
                  <a:path w="223" h="262" extrusionOk="0">
                    <a:moveTo>
                      <a:pt x="209" y="134"/>
                    </a:moveTo>
                    <a:cubicBezTo>
                      <a:pt x="206" y="118"/>
                      <a:pt x="202" y="103"/>
                      <a:pt x="200" y="87"/>
                    </a:cubicBezTo>
                    <a:cubicBezTo>
                      <a:pt x="181" y="1"/>
                      <a:pt x="42" y="1"/>
                      <a:pt x="23" y="87"/>
                    </a:cubicBezTo>
                    <a:cubicBezTo>
                      <a:pt x="20" y="103"/>
                      <a:pt x="17" y="118"/>
                      <a:pt x="13" y="134"/>
                    </a:cubicBezTo>
                    <a:cubicBezTo>
                      <a:pt x="1" y="197"/>
                      <a:pt x="43" y="261"/>
                      <a:pt x="112" y="261"/>
                    </a:cubicBezTo>
                    <a:cubicBezTo>
                      <a:pt x="180" y="261"/>
                      <a:pt x="222" y="197"/>
                      <a:pt x="209" y="1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8" name="Google Shape;12378;p16"/>
              <p:cNvSpPr/>
              <p:nvPr/>
            </p:nvSpPr>
            <p:spPr>
              <a:xfrm>
                <a:off x="10911736" y="4768160"/>
                <a:ext cx="27438" cy="21567"/>
              </a:xfrm>
              <a:custGeom>
                <a:avLst/>
                <a:gdLst/>
                <a:ahLst/>
                <a:cxnLst/>
                <a:rect l="l" t="t" r="r" b="b"/>
                <a:pathLst>
                  <a:path w="229" h="180" extrusionOk="0">
                    <a:moveTo>
                      <a:pt x="115" y="179"/>
                    </a:moveTo>
                    <a:cubicBezTo>
                      <a:pt x="228" y="179"/>
                      <a:pt x="229" y="3"/>
                      <a:pt x="115" y="3"/>
                    </a:cubicBezTo>
                    <a:cubicBezTo>
                      <a:pt x="1" y="1"/>
                      <a:pt x="1"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9" name="Google Shape;12379;p16"/>
              <p:cNvSpPr/>
              <p:nvPr/>
            </p:nvSpPr>
            <p:spPr>
              <a:xfrm>
                <a:off x="10712005" y="4719275"/>
                <a:ext cx="18092" cy="14138"/>
              </a:xfrm>
              <a:custGeom>
                <a:avLst/>
                <a:gdLst/>
                <a:ahLst/>
                <a:cxnLst/>
                <a:rect l="l" t="t" r="r" b="b"/>
                <a:pathLst>
                  <a:path w="151" h="118" extrusionOk="0">
                    <a:moveTo>
                      <a:pt x="75" y="118"/>
                    </a:moveTo>
                    <a:cubicBezTo>
                      <a:pt x="150" y="118"/>
                      <a:pt x="150" y="1"/>
                      <a:pt x="75" y="1"/>
                    </a:cubicBezTo>
                    <a:cubicBezTo>
                      <a:pt x="1" y="1"/>
                      <a:pt x="1" y="118"/>
                      <a:pt x="75"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0" name="Google Shape;12380;p16"/>
              <p:cNvSpPr/>
              <p:nvPr/>
            </p:nvSpPr>
            <p:spPr>
              <a:xfrm>
                <a:off x="10474053" y="4926675"/>
                <a:ext cx="49963" cy="50562"/>
              </a:xfrm>
              <a:custGeom>
                <a:avLst/>
                <a:gdLst/>
                <a:ahLst/>
                <a:cxnLst/>
                <a:rect l="l" t="t" r="r" b="b"/>
                <a:pathLst>
                  <a:path w="417" h="422" extrusionOk="0">
                    <a:moveTo>
                      <a:pt x="353" y="312"/>
                    </a:moveTo>
                    <a:cubicBezTo>
                      <a:pt x="357" y="306"/>
                      <a:pt x="359" y="301"/>
                      <a:pt x="364" y="295"/>
                    </a:cubicBezTo>
                    <a:lnTo>
                      <a:pt x="300" y="358"/>
                    </a:lnTo>
                    <a:cubicBezTo>
                      <a:pt x="301" y="357"/>
                      <a:pt x="305" y="355"/>
                      <a:pt x="306" y="354"/>
                    </a:cubicBezTo>
                    <a:cubicBezTo>
                      <a:pt x="374" y="305"/>
                      <a:pt x="416" y="229"/>
                      <a:pt x="391" y="142"/>
                    </a:cubicBezTo>
                    <a:cubicBezTo>
                      <a:pt x="370" y="66"/>
                      <a:pt x="293" y="0"/>
                      <a:pt x="211" y="3"/>
                    </a:cubicBezTo>
                    <a:cubicBezTo>
                      <a:pt x="136" y="7"/>
                      <a:pt x="68" y="48"/>
                      <a:pt x="40" y="119"/>
                    </a:cubicBezTo>
                    <a:cubicBezTo>
                      <a:pt x="1" y="211"/>
                      <a:pt x="40" y="299"/>
                      <a:pt x="116" y="354"/>
                    </a:cubicBezTo>
                    <a:cubicBezTo>
                      <a:pt x="117" y="355"/>
                      <a:pt x="120" y="357"/>
                      <a:pt x="121" y="358"/>
                    </a:cubicBezTo>
                    <a:lnTo>
                      <a:pt x="58" y="295"/>
                    </a:lnTo>
                    <a:cubicBezTo>
                      <a:pt x="62" y="301"/>
                      <a:pt x="64" y="306"/>
                      <a:pt x="68" y="312"/>
                    </a:cubicBezTo>
                    <a:cubicBezTo>
                      <a:pt x="129" y="421"/>
                      <a:pt x="290" y="421"/>
                      <a:pt x="353"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1" name="Google Shape;12381;p16"/>
              <p:cNvSpPr/>
              <p:nvPr/>
            </p:nvSpPr>
            <p:spPr>
              <a:xfrm>
                <a:off x="10904188" y="4533322"/>
                <a:ext cx="30912" cy="24083"/>
              </a:xfrm>
              <a:custGeom>
                <a:avLst/>
                <a:gdLst/>
                <a:ahLst/>
                <a:cxnLst/>
                <a:rect l="l" t="t" r="r" b="b"/>
                <a:pathLst>
                  <a:path w="258" h="201" extrusionOk="0">
                    <a:moveTo>
                      <a:pt x="128" y="201"/>
                    </a:moveTo>
                    <a:cubicBezTo>
                      <a:pt x="258" y="201"/>
                      <a:pt x="258" y="0"/>
                      <a:pt x="128" y="0"/>
                    </a:cubicBezTo>
                    <a:cubicBezTo>
                      <a:pt x="1" y="0"/>
                      <a:pt x="1" y="201"/>
                      <a:pt x="128"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2" name="Google Shape;12382;p16"/>
              <p:cNvSpPr/>
              <p:nvPr/>
            </p:nvSpPr>
            <p:spPr>
              <a:xfrm>
                <a:off x="10940971" y="4429682"/>
                <a:ext cx="27557" cy="21207"/>
              </a:xfrm>
              <a:custGeom>
                <a:avLst/>
                <a:gdLst/>
                <a:ahLst/>
                <a:cxnLst/>
                <a:rect l="l" t="t" r="r" b="b"/>
                <a:pathLst>
                  <a:path w="230" h="177" extrusionOk="0">
                    <a:moveTo>
                      <a:pt x="114" y="177"/>
                    </a:moveTo>
                    <a:cubicBezTo>
                      <a:pt x="227" y="177"/>
                      <a:pt x="229" y="1"/>
                      <a:pt x="114" y="1"/>
                    </a:cubicBezTo>
                    <a:cubicBezTo>
                      <a:pt x="0" y="1"/>
                      <a:pt x="0" y="177"/>
                      <a:pt x="114"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3" name="Google Shape;12383;p16"/>
              <p:cNvSpPr/>
              <p:nvPr/>
            </p:nvSpPr>
            <p:spPr>
              <a:xfrm>
                <a:off x="11068933" y="4434954"/>
                <a:ext cx="28396" cy="22166"/>
              </a:xfrm>
              <a:custGeom>
                <a:avLst/>
                <a:gdLst/>
                <a:ahLst/>
                <a:cxnLst/>
                <a:rect l="l" t="t" r="r" b="b"/>
                <a:pathLst>
                  <a:path w="237" h="185" extrusionOk="0">
                    <a:moveTo>
                      <a:pt x="119" y="184"/>
                    </a:moveTo>
                    <a:cubicBezTo>
                      <a:pt x="237" y="184"/>
                      <a:pt x="237" y="1"/>
                      <a:pt x="119" y="1"/>
                    </a:cubicBezTo>
                    <a:cubicBezTo>
                      <a:pt x="2" y="1"/>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4" name="Google Shape;12384;p16"/>
              <p:cNvSpPr/>
              <p:nvPr/>
            </p:nvSpPr>
            <p:spPr>
              <a:xfrm>
                <a:off x="9784159" y="5509695"/>
                <a:ext cx="28396" cy="22046"/>
              </a:xfrm>
              <a:custGeom>
                <a:avLst/>
                <a:gdLst/>
                <a:ahLst/>
                <a:cxnLst/>
                <a:rect l="l" t="t" r="r" b="b"/>
                <a:pathLst>
                  <a:path w="237" h="184" extrusionOk="0">
                    <a:moveTo>
                      <a:pt x="119" y="184"/>
                    </a:moveTo>
                    <a:cubicBezTo>
                      <a:pt x="236" y="184"/>
                      <a:pt x="236" y="0"/>
                      <a:pt x="119" y="0"/>
                    </a:cubicBezTo>
                    <a:cubicBezTo>
                      <a:pt x="1" y="0"/>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5" name="Google Shape;12385;p16"/>
              <p:cNvSpPr/>
              <p:nvPr/>
            </p:nvSpPr>
            <p:spPr>
              <a:xfrm>
                <a:off x="9681838" y="5699962"/>
                <a:ext cx="34507" cy="26839"/>
              </a:xfrm>
              <a:custGeom>
                <a:avLst/>
                <a:gdLst/>
                <a:ahLst/>
                <a:cxnLst/>
                <a:rect l="l" t="t" r="r" b="b"/>
                <a:pathLst>
                  <a:path w="288" h="224" extrusionOk="0">
                    <a:moveTo>
                      <a:pt x="143" y="224"/>
                    </a:moveTo>
                    <a:cubicBezTo>
                      <a:pt x="287" y="224"/>
                      <a:pt x="287" y="0"/>
                      <a:pt x="143" y="0"/>
                    </a:cubicBezTo>
                    <a:cubicBezTo>
                      <a:pt x="1" y="0"/>
                      <a:pt x="1" y="224"/>
                      <a:pt x="143" y="2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6" name="Google Shape;12386;p16"/>
              <p:cNvSpPr/>
              <p:nvPr/>
            </p:nvSpPr>
            <p:spPr>
              <a:xfrm>
                <a:off x="11478341" y="3688027"/>
                <a:ext cx="27438" cy="21207"/>
              </a:xfrm>
              <a:custGeom>
                <a:avLst/>
                <a:gdLst/>
                <a:ahLst/>
                <a:cxnLst/>
                <a:rect l="l" t="t" r="r" b="b"/>
                <a:pathLst>
                  <a:path w="229" h="177" extrusionOk="0">
                    <a:moveTo>
                      <a:pt x="113" y="176"/>
                    </a:moveTo>
                    <a:cubicBezTo>
                      <a:pt x="227" y="176"/>
                      <a:pt x="228" y="0"/>
                      <a:pt x="113" y="0"/>
                    </a:cubicBezTo>
                    <a:cubicBezTo>
                      <a:pt x="1" y="0"/>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7" name="Google Shape;12387;p16"/>
              <p:cNvSpPr/>
              <p:nvPr/>
            </p:nvSpPr>
            <p:spPr>
              <a:xfrm>
                <a:off x="11436765" y="3523880"/>
                <a:ext cx="28636" cy="22405"/>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8" name="Google Shape;12388;p16"/>
              <p:cNvSpPr/>
              <p:nvPr/>
            </p:nvSpPr>
            <p:spPr>
              <a:xfrm>
                <a:off x="11987673" y="4483120"/>
                <a:ext cx="24802" cy="19410"/>
              </a:xfrm>
              <a:custGeom>
                <a:avLst/>
                <a:gdLst/>
                <a:ahLst/>
                <a:cxnLst/>
                <a:rect l="l" t="t" r="r" b="b"/>
                <a:pathLst>
                  <a:path w="207" h="162" extrusionOk="0">
                    <a:moveTo>
                      <a:pt x="103" y="161"/>
                    </a:moveTo>
                    <a:cubicBezTo>
                      <a:pt x="206" y="161"/>
                      <a:pt x="206" y="1"/>
                      <a:pt x="103" y="1"/>
                    </a:cubicBezTo>
                    <a:cubicBezTo>
                      <a:pt x="1" y="1"/>
                      <a:pt x="1"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9" name="Google Shape;12389;p16"/>
              <p:cNvSpPr/>
              <p:nvPr/>
            </p:nvSpPr>
            <p:spPr>
              <a:xfrm>
                <a:off x="11893619" y="4249121"/>
                <a:ext cx="25760" cy="20009"/>
              </a:xfrm>
              <a:custGeom>
                <a:avLst/>
                <a:gdLst/>
                <a:ahLst/>
                <a:cxnLst/>
                <a:rect l="l" t="t" r="r" b="b"/>
                <a:pathLst>
                  <a:path w="215" h="167" extrusionOk="0">
                    <a:moveTo>
                      <a:pt x="108" y="166"/>
                    </a:moveTo>
                    <a:cubicBezTo>
                      <a:pt x="215" y="166"/>
                      <a:pt x="215" y="1"/>
                      <a:pt x="108" y="1"/>
                    </a:cubicBezTo>
                    <a:cubicBezTo>
                      <a:pt x="3" y="2"/>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0" name="Google Shape;12390;p16"/>
              <p:cNvSpPr/>
              <p:nvPr/>
            </p:nvSpPr>
            <p:spPr>
              <a:xfrm>
                <a:off x="11662136" y="4171601"/>
                <a:ext cx="57272" cy="58110"/>
              </a:xfrm>
              <a:custGeom>
                <a:avLst/>
                <a:gdLst/>
                <a:ahLst/>
                <a:cxnLst/>
                <a:rect l="l" t="t" r="r" b="b"/>
                <a:pathLst>
                  <a:path w="478" h="485" extrusionOk="0">
                    <a:moveTo>
                      <a:pt x="344" y="62"/>
                    </a:moveTo>
                    <a:cubicBezTo>
                      <a:pt x="260" y="19"/>
                      <a:pt x="144" y="0"/>
                      <a:pt x="74" y="79"/>
                    </a:cubicBezTo>
                    <a:cubicBezTo>
                      <a:pt x="1" y="158"/>
                      <a:pt x="10" y="260"/>
                      <a:pt x="56" y="349"/>
                    </a:cubicBezTo>
                    <a:cubicBezTo>
                      <a:pt x="119" y="471"/>
                      <a:pt x="293" y="484"/>
                      <a:pt x="386" y="391"/>
                    </a:cubicBezTo>
                    <a:cubicBezTo>
                      <a:pt x="478" y="300"/>
                      <a:pt x="464" y="126"/>
                      <a:pt x="344" y="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1" name="Google Shape;12391;p16"/>
              <p:cNvSpPr/>
              <p:nvPr/>
            </p:nvSpPr>
            <p:spPr>
              <a:xfrm>
                <a:off x="11664892" y="3805805"/>
                <a:ext cx="39779" cy="30912"/>
              </a:xfrm>
              <a:custGeom>
                <a:avLst/>
                <a:gdLst/>
                <a:ahLst/>
                <a:cxnLst/>
                <a:rect l="l" t="t" r="r" b="b"/>
                <a:pathLst>
                  <a:path w="332" h="258" extrusionOk="0">
                    <a:moveTo>
                      <a:pt x="165" y="258"/>
                    </a:moveTo>
                    <a:cubicBezTo>
                      <a:pt x="330" y="258"/>
                      <a:pt x="331" y="0"/>
                      <a:pt x="165" y="0"/>
                    </a:cubicBezTo>
                    <a:cubicBezTo>
                      <a:pt x="0" y="0"/>
                      <a:pt x="0" y="258"/>
                      <a:pt x="165" y="2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2" name="Google Shape;12392;p16"/>
              <p:cNvSpPr/>
              <p:nvPr/>
            </p:nvSpPr>
            <p:spPr>
              <a:xfrm>
                <a:off x="11658662" y="3475834"/>
                <a:ext cx="16894" cy="13299"/>
              </a:xfrm>
              <a:custGeom>
                <a:avLst/>
                <a:gdLst/>
                <a:ahLst/>
                <a:cxnLst/>
                <a:rect l="l" t="t" r="r" b="b"/>
                <a:pathLst>
                  <a:path w="141" h="111" extrusionOk="0">
                    <a:moveTo>
                      <a:pt x="71" y="110"/>
                    </a:moveTo>
                    <a:cubicBezTo>
                      <a:pt x="141" y="110"/>
                      <a:pt x="141" y="2"/>
                      <a:pt x="71" y="2"/>
                    </a:cubicBezTo>
                    <a:cubicBezTo>
                      <a:pt x="0" y="1"/>
                      <a:pt x="0" y="110"/>
                      <a:pt x="71"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3" name="Google Shape;12393;p16"/>
              <p:cNvSpPr/>
              <p:nvPr/>
            </p:nvSpPr>
            <p:spPr>
              <a:xfrm>
                <a:off x="11809029" y="3206130"/>
                <a:ext cx="20009" cy="15336"/>
              </a:xfrm>
              <a:custGeom>
                <a:avLst/>
                <a:gdLst/>
                <a:ahLst/>
                <a:cxnLst/>
                <a:rect l="l" t="t" r="r" b="b"/>
                <a:pathLst>
                  <a:path w="167" h="128" extrusionOk="0">
                    <a:moveTo>
                      <a:pt x="84" y="128"/>
                    </a:moveTo>
                    <a:cubicBezTo>
                      <a:pt x="167" y="128"/>
                      <a:pt x="167" y="0"/>
                      <a:pt x="84" y="0"/>
                    </a:cubicBezTo>
                    <a:cubicBezTo>
                      <a:pt x="0" y="0"/>
                      <a:pt x="0"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4" name="Google Shape;12394;p16"/>
              <p:cNvSpPr/>
              <p:nvPr/>
            </p:nvSpPr>
            <p:spPr>
              <a:xfrm>
                <a:off x="11943941" y="3254656"/>
                <a:ext cx="30433" cy="23604"/>
              </a:xfrm>
              <a:custGeom>
                <a:avLst/>
                <a:gdLst/>
                <a:ahLst/>
                <a:cxnLst/>
                <a:rect l="l" t="t" r="r" b="b"/>
                <a:pathLst>
                  <a:path w="254" h="197" extrusionOk="0">
                    <a:moveTo>
                      <a:pt x="127" y="196"/>
                    </a:moveTo>
                    <a:cubicBezTo>
                      <a:pt x="254" y="196"/>
                      <a:pt x="254" y="0"/>
                      <a:pt x="127" y="0"/>
                    </a:cubicBezTo>
                    <a:cubicBezTo>
                      <a:pt x="1" y="0"/>
                      <a:pt x="1" y="196"/>
                      <a:pt x="127"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5" name="Google Shape;12395;p16"/>
              <p:cNvSpPr/>
              <p:nvPr/>
            </p:nvSpPr>
            <p:spPr>
              <a:xfrm>
                <a:off x="12821464" y="4172679"/>
                <a:ext cx="27557" cy="21207"/>
              </a:xfrm>
              <a:custGeom>
                <a:avLst/>
                <a:gdLst/>
                <a:ahLst/>
                <a:cxnLst/>
                <a:rect l="l" t="t" r="r" b="b"/>
                <a:pathLst>
                  <a:path w="230" h="177" extrusionOk="0">
                    <a:moveTo>
                      <a:pt x="116" y="177"/>
                    </a:moveTo>
                    <a:cubicBezTo>
                      <a:pt x="228" y="177"/>
                      <a:pt x="229" y="1"/>
                      <a:pt x="116" y="1"/>
                    </a:cubicBezTo>
                    <a:cubicBezTo>
                      <a:pt x="1" y="1"/>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6" name="Google Shape;12396;p16"/>
              <p:cNvSpPr/>
              <p:nvPr/>
            </p:nvSpPr>
            <p:spPr>
              <a:xfrm>
                <a:off x="12841833" y="4262420"/>
                <a:ext cx="21687" cy="17014"/>
              </a:xfrm>
              <a:custGeom>
                <a:avLst/>
                <a:gdLst/>
                <a:ahLst/>
                <a:cxnLst/>
                <a:rect l="l" t="t" r="r" b="b"/>
                <a:pathLst>
                  <a:path w="181" h="142" extrusionOk="0">
                    <a:moveTo>
                      <a:pt x="91" y="142"/>
                    </a:moveTo>
                    <a:cubicBezTo>
                      <a:pt x="181" y="142"/>
                      <a:pt x="181" y="1"/>
                      <a:pt x="91" y="1"/>
                    </a:cubicBezTo>
                    <a:cubicBezTo>
                      <a:pt x="0" y="0"/>
                      <a:pt x="0" y="142"/>
                      <a:pt x="91" y="1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7" name="Google Shape;12397;p16"/>
              <p:cNvSpPr/>
              <p:nvPr/>
            </p:nvSpPr>
            <p:spPr>
              <a:xfrm>
                <a:off x="12426794" y="4478088"/>
                <a:ext cx="22525" cy="17733"/>
              </a:xfrm>
              <a:custGeom>
                <a:avLst/>
                <a:gdLst/>
                <a:ahLst/>
                <a:cxnLst/>
                <a:rect l="l" t="t" r="r" b="b"/>
                <a:pathLst>
                  <a:path w="188" h="148" extrusionOk="0">
                    <a:moveTo>
                      <a:pt x="94" y="147"/>
                    </a:moveTo>
                    <a:cubicBezTo>
                      <a:pt x="188" y="147"/>
                      <a:pt x="188" y="3"/>
                      <a:pt x="94" y="3"/>
                    </a:cubicBezTo>
                    <a:cubicBezTo>
                      <a:pt x="0" y="1"/>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8" name="Google Shape;12398;p16"/>
              <p:cNvSpPr/>
              <p:nvPr/>
            </p:nvSpPr>
            <p:spPr>
              <a:xfrm>
                <a:off x="12220713" y="4397811"/>
                <a:ext cx="49364" cy="46249"/>
              </a:xfrm>
              <a:custGeom>
                <a:avLst/>
                <a:gdLst/>
                <a:ahLst/>
                <a:cxnLst/>
                <a:rect l="l" t="t" r="r" b="b"/>
                <a:pathLst>
                  <a:path w="412" h="386" extrusionOk="0">
                    <a:moveTo>
                      <a:pt x="339" y="286"/>
                    </a:moveTo>
                    <a:cubicBezTo>
                      <a:pt x="344" y="277"/>
                      <a:pt x="348" y="268"/>
                      <a:pt x="353" y="258"/>
                    </a:cubicBezTo>
                    <a:cubicBezTo>
                      <a:pt x="411" y="144"/>
                      <a:pt x="341" y="1"/>
                      <a:pt x="206" y="1"/>
                    </a:cubicBezTo>
                    <a:cubicBezTo>
                      <a:pt x="70" y="1"/>
                      <a:pt x="0" y="144"/>
                      <a:pt x="58" y="258"/>
                    </a:cubicBezTo>
                    <a:cubicBezTo>
                      <a:pt x="63" y="268"/>
                      <a:pt x="68" y="276"/>
                      <a:pt x="73" y="286"/>
                    </a:cubicBezTo>
                    <a:cubicBezTo>
                      <a:pt x="124" y="386"/>
                      <a:pt x="287" y="386"/>
                      <a:pt x="339"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9" name="Google Shape;12399;p16"/>
              <p:cNvSpPr/>
              <p:nvPr/>
            </p:nvSpPr>
            <p:spPr>
              <a:xfrm>
                <a:off x="11763260" y="3685630"/>
                <a:ext cx="18092" cy="14138"/>
              </a:xfrm>
              <a:custGeom>
                <a:avLst/>
                <a:gdLst/>
                <a:ahLst/>
                <a:cxnLst/>
                <a:rect l="l" t="t" r="r" b="b"/>
                <a:pathLst>
                  <a:path w="151" h="118" extrusionOk="0">
                    <a:moveTo>
                      <a:pt x="75" y="117"/>
                    </a:moveTo>
                    <a:cubicBezTo>
                      <a:pt x="150" y="117"/>
                      <a:pt x="150" y="0"/>
                      <a:pt x="75" y="0"/>
                    </a:cubicBezTo>
                    <a:cubicBezTo>
                      <a:pt x="1" y="0"/>
                      <a:pt x="1" y="117"/>
                      <a:pt x="75" y="1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0" name="Google Shape;12400;p16"/>
              <p:cNvSpPr/>
              <p:nvPr/>
            </p:nvSpPr>
            <p:spPr>
              <a:xfrm>
                <a:off x="11749481" y="3520645"/>
                <a:ext cx="22286" cy="17253"/>
              </a:xfrm>
              <a:custGeom>
                <a:avLst/>
                <a:gdLst/>
                <a:ahLst/>
                <a:cxnLst/>
                <a:rect l="l" t="t" r="r" b="b"/>
                <a:pathLst>
                  <a:path w="186" h="144" extrusionOk="0">
                    <a:moveTo>
                      <a:pt x="93" y="143"/>
                    </a:moveTo>
                    <a:cubicBezTo>
                      <a:pt x="185" y="143"/>
                      <a:pt x="185" y="1"/>
                      <a:pt x="93" y="1"/>
                    </a:cubicBezTo>
                    <a:cubicBezTo>
                      <a:pt x="1" y="0"/>
                      <a:pt x="1"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1" name="Google Shape;12401;p16"/>
              <p:cNvSpPr/>
              <p:nvPr/>
            </p:nvSpPr>
            <p:spPr>
              <a:xfrm>
                <a:off x="11818375" y="3426111"/>
                <a:ext cx="24802" cy="19410"/>
              </a:xfrm>
              <a:custGeom>
                <a:avLst/>
                <a:gdLst/>
                <a:ahLst/>
                <a:cxnLst/>
                <a:rect l="l" t="t" r="r" b="b"/>
                <a:pathLst>
                  <a:path w="207" h="162" extrusionOk="0">
                    <a:moveTo>
                      <a:pt x="104" y="162"/>
                    </a:moveTo>
                    <a:cubicBezTo>
                      <a:pt x="206" y="162"/>
                      <a:pt x="206" y="1"/>
                      <a:pt x="104" y="1"/>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2" name="Google Shape;12402;p16"/>
              <p:cNvSpPr/>
              <p:nvPr/>
            </p:nvSpPr>
            <p:spPr>
              <a:xfrm>
                <a:off x="11728274" y="3313365"/>
                <a:ext cx="29714" cy="23004"/>
              </a:xfrm>
              <a:custGeom>
                <a:avLst/>
                <a:gdLst/>
                <a:ahLst/>
                <a:cxnLst/>
                <a:rect l="l" t="t" r="r" b="b"/>
                <a:pathLst>
                  <a:path w="248" h="192" extrusionOk="0">
                    <a:moveTo>
                      <a:pt x="124" y="191"/>
                    </a:moveTo>
                    <a:cubicBezTo>
                      <a:pt x="246" y="191"/>
                      <a:pt x="247" y="1"/>
                      <a:pt x="124" y="1"/>
                    </a:cubicBezTo>
                    <a:cubicBezTo>
                      <a:pt x="0" y="1"/>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3" name="Google Shape;12403;p16"/>
              <p:cNvSpPr/>
              <p:nvPr/>
            </p:nvSpPr>
            <p:spPr>
              <a:xfrm>
                <a:off x="10548338" y="3657714"/>
                <a:ext cx="30074" cy="23484"/>
              </a:xfrm>
              <a:custGeom>
                <a:avLst/>
                <a:gdLst/>
                <a:ahLst/>
                <a:cxnLst/>
                <a:rect l="l" t="t" r="r" b="b"/>
                <a:pathLst>
                  <a:path w="251" h="196" extrusionOk="0">
                    <a:moveTo>
                      <a:pt x="126" y="195"/>
                    </a:moveTo>
                    <a:cubicBezTo>
                      <a:pt x="251" y="195"/>
                      <a:pt x="251" y="1"/>
                      <a:pt x="126" y="1"/>
                    </a:cubicBezTo>
                    <a:cubicBezTo>
                      <a:pt x="1" y="0"/>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4" name="Google Shape;12404;p16"/>
              <p:cNvSpPr/>
              <p:nvPr/>
            </p:nvSpPr>
            <p:spPr>
              <a:xfrm>
                <a:off x="10582366" y="3773575"/>
                <a:ext cx="32350" cy="25161"/>
              </a:xfrm>
              <a:custGeom>
                <a:avLst/>
                <a:gdLst/>
                <a:ahLst/>
                <a:cxnLst/>
                <a:rect l="l" t="t" r="r" b="b"/>
                <a:pathLst>
                  <a:path w="270" h="210" extrusionOk="0">
                    <a:moveTo>
                      <a:pt x="134" y="209"/>
                    </a:moveTo>
                    <a:cubicBezTo>
                      <a:pt x="269" y="209"/>
                      <a:pt x="269" y="0"/>
                      <a:pt x="134" y="0"/>
                    </a:cubicBezTo>
                    <a:cubicBezTo>
                      <a:pt x="1" y="0"/>
                      <a:pt x="1" y="209"/>
                      <a:pt x="134" y="2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5" name="Google Shape;12405;p16"/>
              <p:cNvSpPr/>
              <p:nvPr/>
            </p:nvSpPr>
            <p:spPr>
              <a:xfrm>
                <a:off x="10613278" y="3634350"/>
                <a:ext cx="75603" cy="58470"/>
              </a:xfrm>
              <a:custGeom>
                <a:avLst/>
                <a:gdLst/>
                <a:ahLst/>
                <a:cxnLst/>
                <a:rect l="l" t="t" r="r" b="b"/>
                <a:pathLst>
                  <a:path w="631" h="488" extrusionOk="0">
                    <a:moveTo>
                      <a:pt x="315" y="487"/>
                    </a:moveTo>
                    <a:cubicBezTo>
                      <a:pt x="629" y="487"/>
                      <a:pt x="631" y="0"/>
                      <a:pt x="315" y="0"/>
                    </a:cubicBezTo>
                    <a:cubicBezTo>
                      <a:pt x="1" y="0"/>
                      <a:pt x="1" y="487"/>
                      <a:pt x="315" y="4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6" name="Google Shape;12406;p16"/>
              <p:cNvSpPr/>
              <p:nvPr/>
            </p:nvSpPr>
            <p:spPr>
              <a:xfrm>
                <a:off x="10883220" y="3981694"/>
                <a:ext cx="28396" cy="30912"/>
              </a:xfrm>
              <a:custGeom>
                <a:avLst/>
                <a:gdLst/>
                <a:ahLst/>
                <a:cxnLst/>
                <a:rect l="l" t="t" r="r" b="b"/>
                <a:pathLst>
                  <a:path w="237" h="258" extrusionOk="0">
                    <a:moveTo>
                      <a:pt x="164" y="29"/>
                    </a:moveTo>
                    <a:cubicBezTo>
                      <a:pt x="134" y="13"/>
                      <a:pt x="110" y="0"/>
                      <a:pt x="75" y="17"/>
                    </a:cubicBezTo>
                    <a:cubicBezTo>
                      <a:pt x="33" y="36"/>
                      <a:pt x="0" y="72"/>
                      <a:pt x="0" y="122"/>
                    </a:cubicBezTo>
                    <a:cubicBezTo>
                      <a:pt x="0" y="204"/>
                      <a:pt x="92" y="257"/>
                      <a:pt x="164" y="215"/>
                    </a:cubicBezTo>
                    <a:cubicBezTo>
                      <a:pt x="233" y="176"/>
                      <a:pt x="237" y="68"/>
                      <a:pt x="16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7" name="Google Shape;12407;p16"/>
              <p:cNvSpPr/>
              <p:nvPr/>
            </p:nvSpPr>
            <p:spPr>
              <a:xfrm>
                <a:off x="10862852" y="4100790"/>
                <a:ext cx="31991" cy="24802"/>
              </a:xfrm>
              <a:custGeom>
                <a:avLst/>
                <a:gdLst/>
                <a:ahLst/>
                <a:cxnLst/>
                <a:rect l="l" t="t" r="r" b="b"/>
                <a:pathLst>
                  <a:path w="267" h="207" extrusionOk="0">
                    <a:moveTo>
                      <a:pt x="134" y="206"/>
                    </a:moveTo>
                    <a:cubicBezTo>
                      <a:pt x="265" y="206"/>
                      <a:pt x="266" y="1"/>
                      <a:pt x="134" y="1"/>
                    </a:cubicBezTo>
                    <a:cubicBezTo>
                      <a:pt x="1" y="1"/>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8" name="Google Shape;12408;p16"/>
              <p:cNvSpPr/>
              <p:nvPr/>
            </p:nvSpPr>
            <p:spPr>
              <a:xfrm>
                <a:off x="11222296" y="3725050"/>
                <a:ext cx="37023" cy="28875"/>
              </a:xfrm>
              <a:custGeom>
                <a:avLst/>
                <a:gdLst/>
                <a:ahLst/>
                <a:cxnLst/>
                <a:rect l="l" t="t" r="r" b="b"/>
                <a:pathLst>
                  <a:path w="309" h="241" extrusionOk="0">
                    <a:moveTo>
                      <a:pt x="155" y="241"/>
                    </a:moveTo>
                    <a:cubicBezTo>
                      <a:pt x="309" y="241"/>
                      <a:pt x="309" y="0"/>
                      <a:pt x="155" y="0"/>
                    </a:cubicBezTo>
                    <a:cubicBezTo>
                      <a:pt x="1" y="0"/>
                      <a:pt x="1"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9" name="Google Shape;12409;p16"/>
              <p:cNvSpPr/>
              <p:nvPr/>
            </p:nvSpPr>
            <p:spPr>
              <a:xfrm>
                <a:off x="11247098" y="3641299"/>
                <a:ext cx="57631" cy="44571"/>
              </a:xfrm>
              <a:custGeom>
                <a:avLst/>
                <a:gdLst/>
                <a:ahLst/>
                <a:cxnLst/>
                <a:rect l="l" t="t" r="r" b="b"/>
                <a:pathLst>
                  <a:path w="481" h="372" extrusionOk="0">
                    <a:moveTo>
                      <a:pt x="240" y="371"/>
                    </a:moveTo>
                    <a:cubicBezTo>
                      <a:pt x="479" y="371"/>
                      <a:pt x="480" y="0"/>
                      <a:pt x="240" y="0"/>
                    </a:cubicBezTo>
                    <a:cubicBezTo>
                      <a:pt x="2" y="0"/>
                      <a:pt x="1" y="371"/>
                      <a:pt x="240" y="3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0" name="Google Shape;12410;p16"/>
              <p:cNvSpPr/>
              <p:nvPr/>
            </p:nvSpPr>
            <p:spPr>
              <a:xfrm>
                <a:off x="10904907" y="3227098"/>
                <a:ext cx="41097" cy="31751"/>
              </a:xfrm>
              <a:custGeom>
                <a:avLst/>
                <a:gdLst/>
                <a:ahLst/>
                <a:cxnLst/>
                <a:rect l="l" t="t" r="r" b="b"/>
                <a:pathLst>
                  <a:path w="343" h="265" extrusionOk="0">
                    <a:moveTo>
                      <a:pt x="172" y="265"/>
                    </a:moveTo>
                    <a:cubicBezTo>
                      <a:pt x="343" y="265"/>
                      <a:pt x="343" y="0"/>
                      <a:pt x="172" y="0"/>
                    </a:cubicBezTo>
                    <a:cubicBezTo>
                      <a:pt x="1" y="0"/>
                      <a:pt x="1" y="265"/>
                      <a:pt x="172" y="26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1" name="Google Shape;12411;p16"/>
              <p:cNvSpPr/>
              <p:nvPr/>
            </p:nvSpPr>
            <p:spPr>
              <a:xfrm>
                <a:off x="11031072" y="3171384"/>
                <a:ext cx="34267" cy="26479"/>
              </a:xfrm>
              <a:custGeom>
                <a:avLst/>
                <a:gdLst/>
                <a:ahLst/>
                <a:cxnLst/>
                <a:rect l="l" t="t" r="r" b="b"/>
                <a:pathLst>
                  <a:path w="286" h="221" extrusionOk="0">
                    <a:moveTo>
                      <a:pt x="143" y="221"/>
                    </a:moveTo>
                    <a:cubicBezTo>
                      <a:pt x="284"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2" name="Google Shape;12412;p16"/>
              <p:cNvSpPr/>
              <p:nvPr/>
            </p:nvSpPr>
            <p:spPr>
              <a:xfrm>
                <a:off x="10999680" y="3080924"/>
                <a:ext cx="26719" cy="20488"/>
              </a:xfrm>
              <a:custGeom>
                <a:avLst/>
                <a:gdLst/>
                <a:ahLst/>
                <a:cxnLst/>
                <a:rect l="l" t="t" r="r" b="b"/>
                <a:pathLst>
                  <a:path w="223" h="171" extrusionOk="0">
                    <a:moveTo>
                      <a:pt x="112" y="171"/>
                    </a:moveTo>
                    <a:cubicBezTo>
                      <a:pt x="222" y="171"/>
                      <a:pt x="222" y="0"/>
                      <a:pt x="112" y="0"/>
                    </a:cubicBezTo>
                    <a:cubicBezTo>
                      <a:pt x="1" y="0"/>
                      <a:pt x="1" y="171"/>
                      <a:pt x="112"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3" name="Google Shape;12413;p16"/>
              <p:cNvSpPr/>
              <p:nvPr/>
            </p:nvSpPr>
            <p:spPr>
              <a:xfrm>
                <a:off x="11085588" y="3119145"/>
                <a:ext cx="18332" cy="14258"/>
              </a:xfrm>
              <a:custGeom>
                <a:avLst/>
                <a:gdLst/>
                <a:ahLst/>
                <a:cxnLst/>
                <a:rect l="l" t="t" r="r" b="b"/>
                <a:pathLst>
                  <a:path w="153" h="119" extrusionOk="0">
                    <a:moveTo>
                      <a:pt x="78" y="119"/>
                    </a:moveTo>
                    <a:cubicBezTo>
                      <a:pt x="153" y="119"/>
                      <a:pt x="153" y="1"/>
                      <a:pt x="78" y="1"/>
                    </a:cubicBezTo>
                    <a:cubicBezTo>
                      <a:pt x="3" y="1"/>
                      <a:pt x="1" y="119"/>
                      <a:pt x="78" y="1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4" name="Google Shape;12414;p16"/>
              <p:cNvSpPr/>
              <p:nvPr/>
            </p:nvSpPr>
            <p:spPr>
              <a:xfrm>
                <a:off x="11231522" y="3061993"/>
                <a:ext cx="30193" cy="23484"/>
              </a:xfrm>
              <a:custGeom>
                <a:avLst/>
                <a:gdLst/>
                <a:ahLst/>
                <a:cxnLst/>
                <a:rect l="l" t="t" r="r" b="b"/>
                <a:pathLst>
                  <a:path w="252" h="196" extrusionOk="0">
                    <a:moveTo>
                      <a:pt x="126" y="195"/>
                    </a:moveTo>
                    <a:cubicBezTo>
                      <a:pt x="252" y="195"/>
                      <a:pt x="252" y="1"/>
                      <a:pt x="126" y="1"/>
                    </a:cubicBezTo>
                    <a:cubicBezTo>
                      <a:pt x="1" y="1"/>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5" name="Google Shape;12415;p16"/>
              <p:cNvSpPr/>
              <p:nvPr/>
            </p:nvSpPr>
            <p:spPr>
              <a:xfrm>
                <a:off x="11172813" y="2736096"/>
                <a:ext cx="42415" cy="32949"/>
              </a:xfrm>
              <a:custGeom>
                <a:avLst/>
                <a:gdLst/>
                <a:ahLst/>
                <a:cxnLst/>
                <a:rect l="l" t="t" r="r" b="b"/>
                <a:pathLst>
                  <a:path w="354" h="275" extrusionOk="0">
                    <a:moveTo>
                      <a:pt x="178" y="274"/>
                    </a:moveTo>
                    <a:cubicBezTo>
                      <a:pt x="354" y="274"/>
                      <a:pt x="354" y="0"/>
                      <a:pt x="178" y="0"/>
                    </a:cubicBezTo>
                    <a:cubicBezTo>
                      <a:pt x="3" y="0"/>
                      <a:pt x="1" y="274"/>
                      <a:pt x="178" y="2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6" name="Google Shape;12416;p16"/>
              <p:cNvSpPr/>
              <p:nvPr/>
            </p:nvSpPr>
            <p:spPr>
              <a:xfrm>
                <a:off x="9469166" y="2703866"/>
                <a:ext cx="43732" cy="50202"/>
              </a:xfrm>
              <a:custGeom>
                <a:avLst/>
                <a:gdLst/>
                <a:ahLst/>
                <a:cxnLst/>
                <a:rect l="l" t="t" r="r" b="b"/>
                <a:pathLst>
                  <a:path w="365" h="419" extrusionOk="0">
                    <a:moveTo>
                      <a:pt x="93" y="334"/>
                    </a:moveTo>
                    <a:cubicBezTo>
                      <a:pt x="102" y="339"/>
                      <a:pt x="109" y="345"/>
                      <a:pt x="119" y="350"/>
                    </a:cubicBezTo>
                    <a:cubicBezTo>
                      <a:pt x="224" y="419"/>
                      <a:pt x="365" y="328"/>
                      <a:pt x="365" y="210"/>
                    </a:cubicBezTo>
                    <a:cubicBezTo>
                      <a:pt x="365" y="91"/>
                      <a:pt x="224" y="0"/>
                      <a:pt x="119" y="69"/>
                    </a:cubicBezTo>
                    <a:cubicBezTo>
                      <a:pt x="109" y="74"/>
                      <a:pt x="102" y="80"/>
                      <a:pt x="93" y="86"/>
                    </a:cubicBezTo>
                    <a:cubicBezTo>
                      <a:pt x="1" y="148"/>
                      <a:pt x="1" y="273"/>
                      <a:pt x="93" y="3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7" name="Google Shape;12417;p16"/>
              <p:cNvSpPr/>
              <p:nvPr/>
            </p:nvSpPr>
            <p:spPr>
              <a:xfrm>
                <a:off x="9572207" y="2874362"/>
                <a:ext cx="31991" cy="24802"/>
              </a:xfrm>
              <a:custGeom>
                <a:avLst/>
                <a:gdLst/>
                <a:ahLst/>
                <a:cxnLst/>
                <a:rect l="l" t="t" r="r" b="b"/>
                <a:pathLst>
                  <a:path w="267" h="207" extrusionOk="0">
                    <a:moveTo>
                      <a:pt x="133" y="207"/>
                    </a:moveTo>
                    <a:cubicBezTo>
                      <a:pt x="265" y="207"/>
                      <a:pt x="266" y="1"/>
                      <a:pt x="133" y="1"/>
                    </a:cubicBezTo>
                    <a:cubicBezTo>
                      <a:pt x="1" y="1"/>
                      <a:pt x="0" y="207"/>
                      <a:pt x="133"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8" name="Google Shape;12418;p16"/>
              <p:cNvSpPr/>
              <p:nvPr/>
            </p:nvSpPr>
            <p:spPr>
              <a:xfrm>
                <a:off x="9428429" y="2969735"/>
                <a:ext cx="27318" cy="21207"/>
              </a:xfrm>
              <a:custGeom>
                <a:avLst/>
                <a:gdLst/>
                <a:ahLst/>
                <a:cxnLst/>
                <a:rect l="l" t="t" r="r" b="b"/>
                <a:pathLst>
                  <a:path w="228" h="177" extrusionOk="0">
                    <a:moveTo>
                      <a:pt x="114" y="176"/>
                    </a:moveTo>
                    <a:cubicBezTo>
                      <a:pt x="227" y="176"/>
                      <a:pt x="228" y="0"/>
                      <a:pt x="114" y="0"/>
                    </a:cubicBezTo>
                    <a:cubicBezTo>
                      <a:pt x="0" y="0"/>
                      <a:pt x="0"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9" name="Google Shape;12419;p16"/>
              <p:cNvSpPr/>
              <p:nvPr/>
            </p:nvSpPr>
            <p:spPr>
              <a:xfrm>
                <a:off x="12415292" y="6885652"/>
                <a:ext cx="34027" cy="26479"/>
              </a:xfrm>
              <a:custGeom>
                <a:avLst/>
                <a:gdLst/>
                <a:ahLst/>
                <a:cxnLst/>
                <a:rect l="l" t="t" r="r" b="b"/>
                <a:pathLst>
                  <a:path w="284" h="221" extrusionOk="0">
                    <a:moveTo>
                      <a:pt x="141" y="221"/>
                    </a:moveTo>
                    <a:cubicBezTo>
                      <a:pt x="282" y="221"/>
                      <a:pt x="284" y="0"/>
                      <a:pt x="141" y="0"/>
                    </a:cubicBezTo>
                    <a:cubicBezTo>
                      <a:pt x="0" y="0"/>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0" name="Google Shape;12420;p16"/>
              <p:cNvSpPr/>
              <p:nvPr/>
            </p:nvSpPr>
            <p:spPr>
              <a:xfrm>
                <a:off x="10753341" y="6911053"/>
                <a:ext cx="28875" cy="22525"/>
              </a:xfrm>
              <a:custGeom>
                <a:avLst/>
                <a:gdLst/>
                <a:ahLst/>
                <a:cxnLst/>
                <a:rect l="l" t="t" r="r" b="b"/>
                <a:pathLst>
                  <a:path w="241" h="188" extrusionOk="0">
                    <a:moveTo>
                      <a:pt x="121" y="187"/>
                    </a:moveTo>
                    <a:cubicBezTo>
                      <a:pt x="241" y="187"/>
                      <a:pt x="241" y="0"/>
                      <a:pt x="121" y="0"/>
                    </a:cubicBezTo>
                    <a:cubicBezTo>
                      <a:pt x="0" y="0"/>
                      <a:pt x="0" y="187"/>
                      <a:pt x="121"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1" name="Google Shape;12421;p16"/>
              <p:cNvSpPr/>
              <p:nvPr/>
            </p:nvSpPr>
            <p:spPr>
              <a:xfrm>
                <a:off x="10874354" y="6820353"/>
                <a:ext cx="67216" cy="52120"/>
              </a:xfrm>
              <a:custGeom>
                <a:avLst/>
                <a:gdLst/>
                <a:ahLst/>
                <a:cxnLst/>
                <a:rect l="l" t="t" r="r" b="b"/>
                <a:pathLst>
                  <a:path w="561" h="435" extrusionOk="0">
                    <a:moveTo>
                      <a:pt x="281" y="435"/>
                    </a:moveTo>
                    <a:cubicBezTo>
                      <a:pt x="561" y="435"/>
                      <a:pt x="561" y="1"/>
                      <a:pt x="281" y="1"/>
                    </a:cubicBezTo>
                    <a:cubicBezTo>
                      <a:pt x="2" y="0"/>
                      <a:pt x="1" y="435"/>
                      <a:pt x="281" y="4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2" name="Google Shape;12422;p16"/>
              <p:cNvSpPr/>
              <p:nvPr/>
            </p:nvSpPr>
            <p:spPr>
              <a:xfrm>
                <a:off x="10358911" y="6610676"/>
                <a:ext cx="35465" cy="27557"/>
              </a:xfrm>
              <a:custGeom>
                <a:avLst/>
                <a:gdLst/>
                <a:ahLst/>
                <a:cxnLst/>
                <a:rect l="l" t="t" r="r" b="b"/>
                <a:pathLst>
                  <a:path w="296" h="230" extrusionOk="0">
                    <a:moveTo>
                      <a:pt x="148" y="230"/>
                    </a:moveTo>
                    <a:cubicBezTo>
                      <a:pt x="295" y="230"/>
                      <a:pt x="295" y="2"/>
                      <a:pt x="148" y="2"/>
                    </a:cubicBezTo>
                    <a:cubicBezTo>
                      <a:pt x="0" y="1"/>
                      <a:pt x="0" y="230"/>
                      <a:pt x="148"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3" name="Google Shape;12423;p16"/>
              <p:cNvSpPr/>
              <p:nvPr/>
            </p:nvSpPr>
            <p:spPr>
              <a:xfrm>
                <a:off x="10346929" y="6837007"/>
                <a:ext cx="24083" cy="18571"/>
              </a:xfrm>
              <a:custGeom>
                <a:avLst/>
                <a:gdLst/>
                <a:ahLst/>
                <a:cxnLst/>
                <a:rect l="l" t="t" r="r" b="b"/>
                <a:pathLst>
                  <a:path w="201" h="155" extrusionOk="0">
                    <a:moveTo>
                      <a:pt x="101" y="154"/>
                    </a:moveTo>
                    <a:cubicBezTo>
                      <a:pt x="200" y="154"/>
                      <a:pt x="200" y="0"/>
                      <a:pt x="101" y="0"/>
                    </a:cubicBezTo>
                    <a:cubicBezTo>
                      <a:pt x="1"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4" name="Google Shape;12424;p16"/>
              <p:cNvSpPr/>
              <p:nvPr/>
            </p:nvSpPr>
            <p:spPr>
              <a:xfrm>
                <a:off x="10264018" y="6917882"/>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5" name="Google Shape;12425;p16"/>
              <p:cNvSpPr/>
              <p:nvPr/>
            </p:nvSpPr>
            <p:spPr>
              <a:xfrm>
                <a:off x="9964840" y="6855938"/>
                <a:ext cx="52359" cy="50921"/>
              </a:xfrm>
              <a:custGeom>
                <a:avLst/>
                <a:gdLst/>
                <a:ahLst/>
                <a:cxnLst/>
                <a:rect l="l" t="t" r="r" b="b"/>
                <a:pathLst>
                  <a:path w="437" h="425" extrusionOk="0">
                    <a:moveTo>
                      <a:pt x="219" y="425"/>
                    </a:moveTo>
                    <a:cubicBezTo>
                      <a:pt x="330" y="425"/>
                      <a:pt x="436" y="328"/>
                      <a:pt x="431" y="213"/>
                    </a:cubicBezTo>
                    <a:cubicBezTo>
                      <a:pt x="426" y="98"/>
                      <a:pt x="337" y="1"/>
                      <a:pt x="219" y="1"/>
                    </a:cubicBezTo>
                    <a:cubicBezTo>
                      <a:pt x="108" y="1"/>
                      <a:pt x="1" y="98"/>
                      <a:pt x="6" y="213"/>
                    </a:cubicBezTo>
                    <a:cubicBezTo>
                      <a:pt x="11" y="328"/>
                      <a:pt x="100" y="425"/>
                      <a:pt x="219" y="42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6" name="Google Shape;12426;p16"/>
              <p:cNvSpPr/>
              <p:nvPr/>
            </p:nvSpPr>
            <p:spPr>
              <a:xfrm>
                <a:off x="10099392" y="6660160"/>
                <a:ext cx="28516" cy="22046"/>
              </a:xfrm>
              <a:custGeom>
                <a:avLst/>
                <a:gdLst/>
                <a:ahLst/>
                <a:cxnLst/>
                <a:rect l="l" t="t" r="r" b="b"/>
                <a:pathLst>
                  <a:path w="238" h="184" extrusionOk="0">
                    <a:moveTo>
                      <a:pt x="120" y="183"/>
                    </a:moveTo>
                    <a:cubicBezTo>
                      <a:pt x="237" y="183"/>
                      <a:pt x="237" y="0"/>
                      <a:pt x="120" y="0"/>
                    </a:cubicBezTo>
                    <a:cubicBezTo>
                      <a:pt x="3" y="0"/>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7" name="Google Shape;12427;p16"/>
              <p:cNvSpPr/>
              <p:nvPr/>
            </p:nvSpPr>
            <p:spPr>
              <a:xfrm>
                <a:off x="10164452" y="6514704"/>
                <a:ext cx="26958" cy="20968"/>
              </a:xfrm>
              <a:custGeom>
                <a:avLst/>
                <a:gdLst/>
                <a:ahLst/>
                <a:cxnLst/>
                <a:rect l="l" t="t" r="r" b="b"/>
                <a:pathLst>
                  <a:path w="225" h="175" extrusionOk="0">
                    <a:moveTo>
                      <a:pt x="112" y="174"/>
                    </a:moveTo>
                    <a:cubicBezTo>
                      <a:pt x="225" y="174"/>
                      <a:pt x="225"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8" name="Google Shape;12428;p16"/>
              <p:cNvSpPr/>
              <p:nvPr/>
            </p:nvSpPr>
            <p:spPr>
              <a:xfrm>
                <a:off x="10631849" y="6627211"/>
                <a:ext cx="38221" cy="29594"/>
              </a:xfrm>
              <a:custGeom>
                <a:avLst/>
                <a:gdLst/>
                <a:ahLst/>
                <a:cxnLst/>
                <a:rect l="l" t="t" r="r" b="b"/>
                <a:pathLst>
                  <a:path w="319" h="247" extrusionOk="0">
                    <a:moveTo>
                      <a:pt x="160" y="247"/>
                    </a:moveTo>
                    <a:cubicBezTo>
                      <a:pt x="318" y="247"/>
                      <a:pt x="318" y="1"/>
                      <a:pt x="160" y="1"/>
                    </a:cubicBezTo>
                    <a:cubicBezTo>
                      <a:pt x="2" y="1"/>
                      <a:pt x="1" y="247"/>
                      <a:pt x="160" y="2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9" name="Google Shape;12429;p16"/>
              <p:cNvSpPr/>
              <p:nvPr/>
            </p:nvSpPr>
            <p:spPr>
              <a:xfrm>
                <a:off x="11214508" y="5970744"/>
                <a:ext cx="29235" cy="22765"/>
              </a:xfrm>
              <a:custGeom>
                <a:avLst/>
                <a:gdLst/>
                <a:ahLst/>
                <a:cxnLst/>
                <a:rect l="l" t="t" r="r" b="b"/>
                <a:pathLst>
                  <a:path w="244" h="190"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0" name="Google Shape;12430;p16"/>
              <p:cNvSpPr/>
              <p:nvPr/>
            </p:nvSpPr>
            <p:spPr>
              <a:xfrm>
                <a:off x="11356010" y="5843261"/>
                <a:ext cx="26719" cy="20728"/>
              </a:xfrm>
              <a:custGeom>
                <a:avLst/>
                <a:gdLst/>
                <a:ahLst/>
                <a:cxnLst/>
                <a:rect l="l" t="t" r="r" b="b"/>
                <a:pathLst>
                  <a:path w="223" h="173" extrusionOk="0">
                    <a:moveTo>
                      <a:pt x="111" y="172"/>
                    </a:moveTo>
                    <a:cubicBezTo>
                      <a:pt x="222" y="172"/>
                      <a:pt x="222" y="0"/>
                      <a:pt x="111" y="0"/>
                    </a:cubicBezTo>
                    <a:cubicBezTo>
                      <a:pt x="1" y="0"/>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1" name="Google Shape;12431;p16"/>
              <p:cNvSpPr/>
              <p:nvPr/>
            </p:nvSpPr>
            <p:spPr>
              <a:xfrm>
                <a:off x="11556580" y="5641612"/>
                <a:ext cx="34507" cy="26719"/>
              </a:xfrm>
              <a:custGeom>
                <a:avLst/>
                <a:gdLst/>
                <a:ahLst/>
                <a:cxnLst/>
                <a:rect l="l" t="t" r="r" b="b"/>
                <a:pathLst>
                  <a:path w="288" h="223" extrusionOk="0">
                    <a:moveTo>
                      <a:pt x="144" y="223"/>
                    </a:moveTo>
                    <a:cubicBezTo>
                      <a:pt x="287" y="223"/>
                      <a:pt x="287" y="0"/>
                      <a:pt x="144" y="0"/>
                    </a:cubicBezTo>
                    <a:cubicBezTo>
                      <a:pt x="0" y="0"/>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2" name="Google Shape;12432;p16"/>
              <p:cNvSpPr/>
              <p:nvPr/>
            </p:nvSpPr>
            <p:spPr>
              <a:xfrm>
                <a:off x="11257522" y="5538092"/>
                <a:ext cx="60147" cy="58590"/>
              </a:xfrm>
              <a:custGeom>
                <a:avLst/>
                <a:gdLst/>
                <a:ahLst/>
                <a:cxnLst/>
                <a:rect l="l" t="t" r="r" b="b"/>
                <a:pathLst>
                  <a:path w="502" h="489" extrusionOk="0">
                    <a:moveTo>
                      <a:pt x="251" y="489"/>
                    </a:moveTo>
                    <a:cubicBezTo>
                      <a:pt x="379" y="489"/>
                      <a:pt x="501" y="376"/>
                      <a:pt x="495" y="244"/>
                    </a:cubicBezTo>
                    <a:cubicBezTo>
                      <a:pt x="489" y="112"/>
                      <a:pt x="388" y="0"/>
                      <a:pt x="251" y="0"/>
                    </a:cubicBezTo>
                    <a:cubicBezTo>
                      <a:pt x="124" y="0"/>
                      <a:pt x="0" y="112"/>
                      <a:pt x="8" y="244"/>
                    </a:cubicBezTo>
                    <a:cubicBezTo>
                      <a:pt x="13" y="377"/>
                      <a:pt x="114" y="489"/>
                      <a:pt x="251" y="4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3" name="Google Shape;12433;p16"/>
              <p:cNvSpPr/>
              <p:nvPr/>
            </p:nvSpPr>
            <p:spPr>
              <a:xfrm>
                <a:off x="10552891" y="5834993"/>
                <a:ext cx="32709" cy="25401"/>
              </a:xfrm>
              <a:custGeom>
                <a:avLst/>
                <a:gdLst/>
                <a:ahLst/>
                <a:cxnLst/>
                <a:rect l="l" t="t" r="r" b="b"/>
                <a:pathLst>
                  <a:path w="273"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4" name="Google Shape;12434;p16"/>
              <p:cNvSpPr/>
              <p:nvPr/>
            </p:nvSpPr>
            <p:spPr>
              <a:xfrm>
                <a:off x="10639397" y="5645805"/>
                <a:ext cx="23484" cy="18212"/>
              </a:xfrm>
              <a:custGeom>
                <a:avLst/>
                <a:gdLst/>
                <a:ahLst/>
                <a:cxnLst/>
                <a:rect l="l" t="t" r="r" b="b"/>
                <a:pathLst>
                  <a:path w="196" h="152" extrusionOk="0">
                    <a:moveTo>
                      <a:pt x="97" y="152"/>
                    </a:moveTo>
                    <a:cubicBezTo>
                      <a:pt x="195" y="152"/>
                      <a:pt x="195" y="1"/>
                      <a:pt x="97" y="1"/>
                    </a:cubicBezTo>
                    <a:cubicBezTo>
                      <a:pt x="0" y="1"/>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5" name="Google Shape;12435;p16"/>
              <p:cNvSpPr/>
              <p:nvPr/>
            </p:nvSpPr>
            <p:spPr>
              <a:xfrm>
                <a:off x="10750466" y="5628911"/>
                <a:ext cx="31751" cy="31871"/>
              </a:xfrm>
              <a:custGeom>
                <a:avLst/>
                <a:gdLst/>
                <a:ahLst/>
                <a:cxnLst/>
                <a:rect l="l" t="t" r="r" b="b"/>
                <a:pathLst>
                  <a:path w="265" h="266" extrusionOk="0">
                    <a:moveTo>
                      <a:pt x="156" y="229"/>
                    </a:moveTo>
                    <a:cubicBezTo>
                      <a:pt x="171" y="212"/>
                      <a:pt x="186" y="195"/>
                      <a:pt x="201" y="176"/>
                    </a:cubicBezTo>
                    <a:cubicBezTo>
                      <a:pt x="265" y="97"/>
                      <a:pt x="169" y="1"/>
                      <a:pt x="90" y="65"/>
                    </a:cubicBezTo>
                    <a:cubicBezTo>
                      <a:pt x="71" y="80"/>
                      <a:pt x="54" y="94"/>
                      <a:pt x="35" y="108"/>
                    </a:cubicBezTo>
                    <a:cubicBezTo>
                      <a:pt x="0" y="138"/>
                      <a:pt x="5" y="199"/>
                      <a:pt x="35" y="229"/>
                    </a:cubicBezTo>
                    <a:cubicBezTo>
                      <a:pt x="66" y="260"/>
                      <a:pt x="128" y="265"/>
                      <a:pt x="15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6" name="Google Shape;12436;p16"/>
              <p:cNvSpPr/>
              <p:nvPr/>
            </p:nvSpPr>
            <p:spPr>
              <a:xfrm>
                <a:off x="10841525" y="5427982"/>
                <a:ext cx="27917" cy="21806"/>
              </a:xfrm>
              <a:custGeom>
                <a:avLst/>
                <a:gdLst/>
                <a:ahLst/>
                <a:cxnLst/>
                <a:rect l="l" t="t" r="r" b="b"/>
                <a:pathLst>
                  <a:path w="233" h="182" extrusionOk="0">
                    <a:moveTo>
                      <a:pt x="116" y="181"/>
                    </a:moveTo>
                    <a:cubicBezTo>
                      <a:pt x="232" y="181"/>
                      <a:pt x="232" y="2"/>
                      <a:pt x="116" y="2"/>
                    </a:cubicBezTo>
                    <a:cubicBezTo>
                      <a:pt x="0" y="1"/>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7" name="Google Shape;12437;p16"/>
              <p:cNvSpPr/>
              <p:nvPr/>
            </p:nvSpPr>
            <p:spPr>
              <a:xfrm>
                <a:off x="10861774" y="5258803"/>
                <a:ext cx="57631" cy="44811"/>
              </a:xfrm>
              <a:custGeom>
                <a:avLst/>
                <a:gdLst/>
                <a:ahLst/>
                <a:cxnLst/>
                <a:rect l="l" t="t" r="r" b="b"/>
                <a:pathLst>
                  <a:path w="481" h="374" extrusionOk="0">
                    <a:moveTo>
                      <a:pt x="240" y="373"/>
                    </a:moveTo>
                    <a:cubicBezTo>
                      <a:pt x="479" y="373"/>
                      <a:pt x="480" y="1"/>
                      <a:pt x="240" y="1"/>
                    </a:cubicBezTo>
                    <a:cubicBezTo>
                      <a:pt x="0" y="1"/>
                      <a:pt x="0" y="373"/>
                      <a:pt x="240"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8" name="Google Shape;12438;p16"/>
              <p:cNvSpPr/>
              <p:nvPr/>
            </p:nvSpPr>
            <p:spPr>
              <a:xfrm>
                <a:off x="11320425" y="4949200"/>
                <a:ext cx="27917" cy="21687"/>
              </a:xfrm>
              <a:custGeom>
                <a:avLst/>
                <a:gdLst/>
                <a:ahLst/>
                <a:cxnLst/>
                <a:rect l="l" t="t" r="r" b="b"/>
                <a:pathLst>
                  <a:path w="233" h="181" extrusionOk="0">
                    <a:moveTo>
                      <a:pt x="116" y="180"/>
                    </a:moveTo>
                    <a:cubicBezTo>
                      <a:pt x="232" y="180"/>
                      <a:pt x="232" y="1"/>
                      <a:pt x="116" y="1"/>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9" name="Google Shape;12439;p16"/>
              <p:cNvSpPr/>
              <p:nvPr/>
            </p:nvSpPr>
            <p:spPr>
              <a:xfrm>
                <a:off x="11250932" y="4832860"/>
                <a:ext cx="26599" cy="20608"/>
              </a:xfrm>
              <a:custGeom>
                <a:avLst/>
                <a:gdLst/>
                <a:ahLst/>
                <a:cxnLst/>
                <a:rect l="l" t="t" r="r" b="b"/>
                <a:pathLst>
                  <a:path w="222" h="172"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0" name="Google Shape;12440;p16"/>
              <p:cNvSpPr/>
              <p:nvPr/>
            </p:nvSpPr>
            <p:spPr>
              <a:xfrm>
                <a:off x="12652286" y="5227411"/>
                <a:ext cx="62064" cy="60746"/>
              </a:xfrm>
              <a:custGeom>
                <a:avLst/>
                <a:gdLst/>
                <a:ahLst/>
                <a:cxnLst/>
                <a:rect l="l" t="t" r="r" b="b"/>
                <a:pathLst>
                  <a:path w="518" h="507" extrusionOk="0">
                    <a:moveTo>
                      <a:pt x="259" y="506"/>
                    </a:moveTo>
                    <a:cubicBezTo>
                      <a:pt x="391" y="506"/>
                      <a:pt x="517" y="390"/>
                      <a:pt x="512" y="253"/>
                    </a:cubicBezTo>
                    <a:cubicBezTo>
                      <a:pt x="506" y="116"/>
                      <a:pt x="401" y="0"/>
                      <a:pt x="259" y="0"/>
                    </a:cubicBezTo>
                    <a:cubicBezTo>
                      <a:pt x="127" y="0"/>
                      <a:pt x="1" y="116"/>
                      <a:pt x="6" y="253"/>
                    </a:cubicBezTo>
                    <a:cubicBezTo>
                      <a:pt x="12" y="390"/>
                      <a:pt x="118" y="506"/>
                      <a:pt x="259"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1" name="Google Shape;12441;p16"/>
              <p:cNvSpPr/>
              <p:nvPr/>
            </p:nvSpPr>
            <p:spPr>
              <a:xfrm>
                <a:off x="12741188" y="5053559"/>
                <a:ext cx="47806" cy="46488"/>
              </a:xfrm>
              <a:custGeom>
                <a:avLst/>
                <a:gdLst/>
                <a:ahLst/>
                <a:cxnLst/>
                <a:rect l="l" t="t" r="r" b="b"/>
                <a:pathLst>
                  <a:path w="399" h="388" extrusionOk="0">
                    <a:moveTo>
                      <a:pt x="200" y="387"/>
                    </a:moveTo>
                    <a:cubicBezTo>
                      <a:pt x="302" y="387"/>
                      <a:pt x="399" y="299"/>
                      <a:pt x="393" y="194"/>
                    </a:cubicBezTo>
                    <a:cubicBezTo>
                      <a:pt x="388" y="89"/>
                      <a:pt x="308" y="0"/>
                      <a:pt x="200" y="0"/>
                    </a:cubicBezTo>
                    <a:cubicBezTo>
                      <a:pt x="98" y="0"/>
                      <a:pt x="1" y="90"/>
                      <a:pt x="6" y="194"/>
                    </a:cubicBezTo>
                    <a:cubicBezTo>
                      <a:pt x="10" y="300"/>
                      <a:pt x="91" y="387"/>
                      <a:pt x="200" y="3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2" name="Google Shape;12442;p16"/>
              <p:cNvSpPr/>
              <p:nvPr/>
            </p:nvSpPr>
            <p:spPr>
              <a:xfrm>
                <a:off x="13095241" y="5240950"/>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3" name="Google Shape;12443;p16"/>
              <p:cNvSpPr/>
              <p:nvPr/>
            </p:nvSpPr>
            <p:spPr>
              <a:xfrm>
                <a:off x="13375608" y="4811653"/>
                <a:ext cx="40378" cy="35585"/>
              </a:xfrm>
              <a:custGeom>
                <a:avLst/>
                <a:gdLst/>
                <a:ahLst/>
                <a:cxnLst/>
                <a:rect l="l" t="t" r="r" b="b"/>
                <a:pathLst>
                  <a:path w="337" h="297" extrusionOk="0">
                    <a:moveTo>
                      <a:pt x="281" y="100"/>
                    </a:moveTo>
                    <a:cubicBezTo>
                      <a:pt x="276" y="90"/>
                      <a:pt x="270" y="83"/>
                      <a:pt x="265" y="73"/>
                    </a:cubicBezTo>
                    <a:cubicBezTo>
                      <a:pt x="218" y="1"/>
                      <a:pt x="117" y="1"/>
                      <a:pt x="73" y="73"/>
                    </a:cubicBezTo>
                    <a:cubicBezTo>
                      <a:pt x="67" y="83"/>
                      <a:pt x="60" y="90"/>
                      <a:pt x="55" y="100"/>
                    </a:cubicBezTo>
                    <a:cubicBezTo>
                      <a:pt x="1" y="185"/>
                      <a:pt x="73" y="297"/>
                      <a:pt x="169" y="297"/>
                    </a:cubicBezTo>
                    <a:cubicBezTo>
                      <a:pt x="266" y="297"/>
                      <a:pt x="336" y="184"/>
                      <a:pt x="281"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4" name="Google Shape;12444;p16"/>
              <p:cNvSpPr/>
              <p:nvPr/>
            </p:nvSpPr>
            <p:spPr>
              <a:xfrm>
                <a:off x="13194927" y="5606866"/>
                <a:ext cx="63143" cy="61345"/>
              </a:xfrm>
              <a:custGeom>
                <a:avLst/>
                <a:gdLst/>
                <a:ahLst/>
                <a:cxnLst/>
                <a:rect l="l" t="t" r="r" b="b"/>
                <a:pathLst>
                  <a:path w="527" h="512" extrusionOk="0">
                    <a:moveTo>
                      <a:pt x="264" y="512"/>
                    </a:moveTo>
                    <a:cubicBezTo>
                      <a:pt x="396" y="512"/>
                      <a:pt x="526" y="394"/>
                      <a:pt x="519" y="255"/>
                    </a:cubicBezTo>
                    <a:cubicBezTo>
                      <a:pt x="512" y="117"/>
                      <a:pt x="407" y="0"/>
                      <a:pt x="264" y="0"/>
                    </a:cubicBezTo>
                    <a:cubicBezTo>
                      <a:pt x="131" y="0"/>
                      <a:pt x="1" y="117"/>
                      <a:pt x="7" y="255"/>
                    </a:cubicBezTo>
                    <a:cubicBezTo>
                      <a:pt x="15" y="394"/>
                      <a:pt x="120" y="512"/>
                      <a:pt x="264" y="5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5" name="Google Shape;12445;p16"/>
              <p:cNvSpPr/>
              <p:nvPr/>
            </p:nvSpPr>
            <p:spPr>
              <a:xfrm>
                <a:off x="13527293" y="6459949"/>
                <a:ext cx="17253" cy="13659"/>
              </a:xfrm>
              <a:custGeom>
                <a:avLst/>
                <a:gdLst/>
                <a:ahLst/>
                <a:cxnLst/>
                <a:rect l="l" t="t" r="r" b="b"/>
                <a:pathLst>
                  <a:path w="144" h="114" extrusionOk="0">
                    <a:moveTo>
                      <a:pt x="73" y="113"/>
                    </a:moveTo>
                    <a:cubicBezTo>
                      <a:pt x="144" y="113"/>
                      <a:pt x="144" y="1"/>
                      <a:pt x="73" y="1"/>
                    </a:cubicBezTo>
                    <a:cubicBezTo>
                      <a:pt x="0" y="1"/>
                      <a:pt x="0" y="113"/>
                      <a:pt x="73" y="1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6" name="Google Shape;12446;p16"/>
              <p:cNvSpPr/>
              <p:nvPr/>
            </p:nvSpPr>
            <p:spPr>
              <a:xfrm>
                <a:off x="13447017" y="6697422"/>
                <a:ext cx="37862" cy="29235"/>
              </a:xfrm>
              <a:custGeom>
                <a:avLst/>
                <a:gdLst/>
                <a:ahLst/>
                <a:cxnLst/>
                <a:rect l="l" t="t" r="r" b="b"/>
                <a:pathLst>
                  <a:path w="316" h="244" extrusionOk="0">
                    <a:moveTo>
                      <a:pt x="158" y="244"/>
                    </a:moveTo>
                    <a:cubicBezTo>
                      <a:pt x="313" y="244"/>
                      <a:pt x="315" y="1"/>
                      <a:pt x="158" y="1"/>
                    </a:cubicBezTo>
                    <a:cubicBezTo>
                      <a:pt x="2" y="0"/>
                      <a:pt x="1" y="244"/>
                      <a:pt x="158" y="2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7" name="Google Shape;12447;p16"/>
              <p:cNvSpPr/>
              <p:nvPr/>
            </p:nvSpPr>
            <p:spPr>
              <a:xfrm>
                <a:off x="13326244" y="6841560"/>
                <a:ext cx="57631" cy="56313"/>
              </a:xfrm>
              <a:custGeom>
                <a:avLst/>
                <a:gdLst/>
                <a:ahLst/>
                <a:cxnLst/>
                <a:rect l="l" t="t" r="r" b="b"/>
                <a:pathLst>
                  <a:path w="481" h="470" extrusionOk="0">
                    <a:moveTo>
                      <a:pt x="240" y="470"/>
                    </a:moveTo>
                    <a:cubicBezTo>
                      <a:pt x="363" y="470"/>
                      <a:pt x="480" y="362"/>
                      <a:pt x="475" y="236"/>
                    </a:cubicBezTo>
                    <a:cubicBezTo>
                      <a:pt x="470" y="109"/>
                      <a:pt x="372" y="0"/>
                      <a:pt x="240" y="0"/>
                    </a:cubicBezTo>
                    <a:cubicBezTo>
                      <a:pt x="118" y="0"/>
                      <a:pt x="1" y="109"/>
                      <a:pt x="6" y="236"/>
                    </a:cubicBezTo>
                    <a:cubicBezTo>
                      <a:pt x="11" y="362"/>
                      <a:pt x="108" y="470"/>
                      <a:pt x="240" y="4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8" name="Google Shape;12448;p16"/>
              <p:cNvSpPr/>
              <p:nvPr/>
            </p:nvSpPr>
            <p:spPr>
              <a:xfrm>
                <a:off x="9328264" y="6144356"/>
                <a:ext cx="28995" cy="24322"/>
              </a:xfrm>
              <a:custGeom>
                <a:avLst/>
                <a:gdLst/>
                <a:ahLst/>
                <a:cxnLst/>
                <a:rect l="l" t="t" r="r" b="b"/>
                <a:pathLst>
                  <a:path w="242" h="203" extrusionOk="0">
                    <a:moveTo>
                      <a:pt x="204" y="59"/>
                    </a:moveTo>
                    <a:cubicBezTo>
                      <a:pt x="187" y="28"/>
                      <a:pt x="161" y="0"/>
                      <a:pt x="122" y="0"/>
                    </a:cubicBezTo>
                    <a:cubicBezTo>
                      <a:pt x="82" y="0"/>
                      <a:pt x="59" y="28"/>
                      <a:pt x="39" y="59"/>
                    </a:cubicBezTo>
                    <a:cubicBezTo>
                      <a:pt x="1" y="122"/>
                      <a:pt x="49" y="203"/>
                      <a:pt x="122" y="203"/>
                    </a:cubicBezTo>
                    <a:cubicBezTo>
                      <a:pt x="193" y="203"/>
                      <a:pt x="241" y="122"/>
                      <a:pt x="204" y="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9" name="Google Shape;12449;p16"/>
              <p:cNvSpPr/>
              <p:nvPr/>
            </p:nvSpPr>
            <p:spPr>
              <a:xfrm>
                <a:off x="9399075" y="6019029"/>
                <a:ext cx="30673" cy="31032"/>
              </a:xfrm>
              <a:custGeom>
                <a:avLst/>
                <a:gdLst/>
                <a:ahLst/>
                <a:cxnLst/>
                <a:rect l="l" t="t" r="r" b="b"/>
                <a:pathLst>
                  <a:path w="256" h="259" extrusionOk="0">
                    <a:moveTo>
                      <a:pt x="146" y="242"/>
                    </a:moveTo>
                    <a:cubicBezTo>
                      <a:pt x="201" y="229"/>
                      <a:pt x="256" y="193"/>
                      <a:pt x="256" y="130"/>
                    </a:cubicBezTo>
                    <a:cubicBezTo>
                      <a:pt x="256" y="68"/>
                      <a:pt x="200" y="31"/>
                      <a:pt x="146" y="18"/>
                    </a:cubicBezTo>
                    <a:cubicBezTo>
                      <a:pt x="74" y="0"/>
                      <a:pt x="1" y="52"/>
                      <a:pt x="1" y="130"/>
                    </a:cubicBezTo>
                    <a:cubicBezTo>
                      <a:pt x="1" y="206"/>
                      <a:pt x="74" y="258"/>
                      <a:pt x="146" y="2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0" name="Google Shape;12450;p16"/>
              <p:cNvSpPr/>
              <p:nvPr/>
            </p:nvSpPr>
            <p:spPr>
              <a:xfrm>
                <a:off x="9831247" y="6227508"/>
                <a:ext cx="74525" cy="57990"/>
              </a:xfrm>
              <a:custGeom>
                <a:avLst/>
                <a:gdLst/>
                <a:ahLst/>
                <a:cxnLst/>
                <a:rect l="l" t="t" r="r" b="b"/>
                <a:pathLst>
                  <a:path w="622" h="484" extrusionOk="0">
                    <a:moveTo>
                      <a:pt x="310" y="483"/>
                    </a:moveTo>
                    <a:cubicBezTo>
                      <a:pt x="621" y="483"/>
                      <a:pt x="621" y="0"/>
                      <a:pt x="310" y="0"/>
                    </a:cubicBezTo>
                    <a:cubicBezTo>
                      <a:pt x="0" y="0"/>
                      <a:pt x="0" y="483"/>
                      <a:pt x="310" y="4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1" name="Google Shape;12451;p16"/>
              <p:cNvSpPr/>
              <p:nvPr/>
            </p:nvSpPr>
            <p:spPr>
              <a:xfrm>
                <a:off x="9837477" y="6911892"/>
                <a:ext cx="26958" cy="20968"/>
              </a:xfrm>
              <a:custGeom>
                <a:avLst/>
                <a:gdLst/>
                <a:ahLst/>
                <a:cxnLst/>
                <a:rect l="l" t="t" r="r" b="b"/>
                <a:pathLst>
                  <a:path w="225" h="175" extrusionOk="0">
                    <a:moveTo>
                      <a:pt x="113" y="175"/>
                    </a:moveTo>
                    <a:cubicBezTo>
                      <a:pt x="224" y="175"/>
                      <a:pt x="224" y="1"/>
                      <a:pt x="113" y="1"/>
                    </a:cubicBezTo>
                    <a:cubicBezTo>
                      <a:pt x="1" y="1"/>
                      <a:pt x="1"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2" name="Google Shape;12452;p16"/>
              <p:cNvSpPr/>
              <p:nvPr/>
            </p:nvSpPr>
            <p:spPr>
              <a:xfrm>
                <a:off x="10127189" y="6932380"/>
                <a:ext cx="31152" cy="32110"/>
              </a:xfrm>
              <a:custGeom>
                <a:avLst/>
                <a:gdLst/>
                <a:ahLst/>
                <a:cxnLst/>
                <a:rect l="l" t="t" r="r" b="b"/>
                <a:pathLst>
                  <a:path w="260" h="268" extrusionOk="0">
                    <a:moveTo>
                      <a:pt x="235" y="131"/>
                    </a:moveTo>
                    <a:cubicBezTo>
                      <a:pt x="230" y="117"/>
                      <a:pt x="225" y="102"/>
                      <a:pt x="217" y="86"/>
                    </a:cubicBezTo>
                    <a:cubicBezTo>
                      <a:pt x="186" y="1"/>
                      <a:pt x="77" y="1"/>
                      <a:pt x="43" y="86"/>
                    </a:cubicBezTo>
                    <a:cubicBezTo>
                      <a:pt x="38" y="101"/>
                      <a:pt x="33" y="116"/>
                      <a:pt x="26" y="131"/>
                    </a:cubicBezTo>
                    <a:cubicBezTo>
                      <a:pt x="1" y="197"/>
                      <a:pt x="64" y="266"/>
                      <a:pt x="130" y="266"/>
                    </a:cubicBezTo>
                    <a:cubicBezTo>
                      <a:pt x="196" y="267"/>
                      <a:pt x="259" y="197"/>
                      <a:pt x="235" y="1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3" name="Google Shape;12453;p16"/>
              <p:cNvSpPr/>
              <p:nvPr/>
            </p:nvSpPr>
            <p:spPr>
              <a:xfrm>
                <a:off x="9955614" y="6709883"/>
                <a:ext cx="35825" cy="27797"/>
              </a:xfrm>
              <a:custGeom>
                <a:avLst/>
                <a:gdLst/>
                <a:ahLst/>
                <a:cxnLst/>
                <a:rect l="l" t="t" r="r" b="b"/>
                <a:pathLst>
                  <a:path w="299" h="232" extrusionOk="0">
                    <a:moveTo>
                      <a:pt x="150" y="231"/>
                    </a:moveTo>
                    <a:cubicBezTo>
                      <a:pt x="298" y="231"/>
                      <a:pt x="298" y="1"/>
                      <a:pt x="150" y="1"/>
                    </a:cubicBezTo>
                    <a:cubicBezTo>
                      <a:pt x="1" y="1"/>
                      <a:pt x="1" y="231"/>
                      <a:pt x="150"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4" name="Google Shape;12454;p16"/>
              <p:cNvSpPr/>
              <p:nvPr/>
            </p:nvSpPr>
            <p:spPr>
              <a:xfrm>
                <a:off x="9296992" y="5718054"/>
                <a:ext cx="33309" cy="25880"/>
              </a:xfrm>
              <a:custGeom>
                <a:avLst/>
                <a:gdLst/>
                <a:ahLst/>
                <a:cxnLst/>
                <a:rect l="l" t="t" r="r" b="b"/>
                <a:pathLst>
                  <a:path w="278" h="216" extrusionOk="0">
                    <a:moveTo>
                      <a:pt x="139" y="215"/>
                    </a:moveTo>
                    <a:cubicBezTo>
                      <a:pt x="278" y="215"/>
                      <a:pt x="278" y="1"/>
                      <a:pt x="139" y="1"/>
                    </a:cubicBezTo>
                    <a:cubicBezTo>
                      <a:pt x="0" y="0"/>
                      <a:pt x="0"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5" name="Google Shape;12455;p16"/>
              <p:cNvSpPr/>
              <p:nvPr/>
            </p:nvSpPr>
            <p:spPr>
              <a:xfrm>
                <a:off x="9315444" y="5047089"/>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6" name="Google Shape;12456;p16"/>
              <p:cNvSpPr/>
              <p:nvPr/>
            </p:nvSpPr>
            <p:spPr>
              <a:xfrm>
                <a:off x="9278421" y="4892288"/>
                <a:ext cx="23723" cy="18571"/>
              </a:xfrm>
              <a:custGeom>
                <a:avLst/>
                <a:gdLst/>
                <a:ahLst/>
                <a:cxnLst/>
                <a:rect l="l" t="t" r="r" b="b"/>
                <a:pathLst>
                  <a:path w="198" h="155" extrusionOk="0">
                    <a:moveTo>
                      <a:pt x="98" y="154"/>
                    </a:moveTo>
                    <a:cubicBezTo>
                      <a:pt x="198" y="154"/>
                      <a:pt x="198" y="0"/>
                      <a:pt x="98" y="0"/>
                    </a:cubicBezTo>
                    <a:cubicBezTo>
                      <a:pt x="0" y="0"/>
                      <a:pt x="0" y="154"/>
                      <a:pt x="98"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7" name="Google Shape;12457;p16"/>
              <p:cNvSpPr/>
              <p:nvPr/>
            </p:nvSpPr>
            <p:spPr>
              <a:xfrm>
                <a:off x="9670815" y="4710289"/>
                <a:ext cx="56553" cy="43852"/>
              </a:xfrm>
              <a:custGeom>
                <a:avLst/>
                <a:gdLst/>
                <a:ahLst/>
                <a:cxnLst/>
                <a:rect l="l" t="t" r="r" b="b"/>
                <a:pathLst>
                  <a:path w="472" h="366" extrusionOk="0">
                    <a:moveTo>
                      <a:pt x="235" y="366"/>
                    </a:moveTo>
                    <a:cubicBezTo>
                      <a:pt x="470" y="366"/>
                      <a:pt x="471" y="1"/>
                      <a:pt x="235" y="1"/>
                    </a:cubicBezTo>
                    <a:cubicBezTo>
                      <a:pt x="1" y="1"/>
                      <a:pt x="1" y="366"/>
                      <a:pt x="235" y="3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8" name="Google Shape;12458;p16"/>
              <p:cNvSpPr/>
              <p:nvPr/>
            </p:nvSpPr>
            <p:spPr>
              <a:xfrm>
                <a:off x="9274947" y="4480963"/>
                <a:ext cx="30553" cy="23604"/>
              </a:xfrm>
              <a:custGeom>
                <a:avLst/>
                <a:gdLst/>
                <a:ahLst/>
                <a:cxnLst/>
                <a:rect l="l" t="t" r="r" b="b"/>
                <a:pathLst>
                  <a:path w="255" h="197" extrusionOk="0">
                    <a:moveTo>
                      <a:pt x="127" y="197"/>
                    </a:moveTo>
                    <a:cubicBezTo>
                      <a:pt x="254" y="197"/>
                      <a:pt x="254" y="1"/>
                      <a:pt x="127" y="1"/>
                    </a:cubicBezTo>
                    <a:cubicBezTo>
                      <a:pt x="1" y="1"/>
                      <a:pt x="1"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9" name="Google Shape;12459;p16"/>
              <p:cNvSpPr/>
              <p:nvPr/>
            </p:nvSpPr>
            <p:spPr>
              <a:xfrm>
                <a:off x="9500797" y="4298365"/>
                <a:ext cx="34507" cy="26839"/>
              </a:xfrm>
              <a:custGeom>
                <a:avLst/>
                <a:gdLst/>
                <a:ahLst/>
                <a:cxnLst/>
                <a:rect l="l" t="t" r="r" b="b"/>
                <a:pathLst>
                  <a:path w="288" h="224" extrusionOk="0">
                    <a:moveTo>
                      <a:pt x="144" y="223"/>
                    </a:moveTo>
                    <a:cubicBezTo>
                      <a:pt x="287" y="223"/>
                      <a:pt x="287" y="1"/>
                      <a:pt x="144" y="1"/>
                    </a:cubicBezTo>
                    <a:cubicBezTo>
                      <a:pt x="0" y="1"/>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0" name="Google Shape;12460;p16"/>
              <p:cNvSpPr/>
              <p:nvPr/>
            </p:nvSpPr>
            <p:spPr>
              <a:xfrm>
                <a:off x="9695976" y="4078384"/>
                <a:ext cx="29594" cy="23004"/>
              </a:xfrm>
              <a:custGeom>
                <a:avLst/>
                <a:gdLst/>
                <a:ahLst/>
                <a:cxnLst/>
                <a:rect l="l" t="t" r="r" b="b"/>
                <a:pathLst>
                  <a:path w="247" h="192" extrusionOk="0">
                    <a:moveTo>
                      <a:pt x="123" y="192"/>
                    </a:moveTo>
                    <a:cubicBezTo>
                      <a:pt x="245" y="192"/>
                      <a:pt x="246" y="1"/>
                      <a:pt x="123" y="1"/>
                    </a:cubicBezTo>
                    <a:cubicBezTo>
                      <a:pt x="1" y="1"/>
                      <a:pt x="1" y="192"/>
                      <a:pt x="123"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1" name="Google Shape;12461;p16"/>
              <p:cNvSpPr/>
              <p:nvPr/>
            </p:nvSpPr>
            <p:spPr>
              <a:xfrm>
                <a:off x="9607672" y="3861759"/>
                <a:ext cx="31032" cy="24083"/>
              </a:xfrm>
              <a:custGeom>
                <a:avLst/>
                <a:gdLst/>
                <a:ahLst/>
                <a:cxnLst/>
                <a:rect l="l" t="t" r="r" b="b"/>
                <a:pathLst>
                  <a:path w="259" h="201" extrusionOk="0">
                    <a:moveTo>
                      <a:pt x="129" y="201"/>
                    </a:moveTo>
                    <a:cubicBezTo>
                      <a:pt x="259" y="201"/>
                      <a:pt x="259"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2" name="Google Shape;12462;p16"/>
              <p:cNvSpPr/>
              <p:nvPr/>
            </p:nvSpPr>
            <p:spPr>
              <a:xfrm>
                <a:off x="9304661" y="3895427"/>
                <a:ext cx="64580" cy="50083"/>
              </a:xfrm>
              <a:custGeom>
                <a:avLst/>
                <a:gdLst/>
                <a:ahLst/>
                <a:cxnLst/>
                <a:rect l="l" t="t" r="r" b="b"/>
                <a:pathLst>
                  <a:path w="539" h="418" extrusionOk="0">
                    <a:moveTo>
                      <a:pt x="270" y="417"/>
                    </a:moveTo>
                    <a:cubicBezTo>
                      <a:pt x="539" y="417"/>
                      <a:pt x="539" y="1"/>
                      <a:pt x="270" y="1"/>
                    </a:cubicBezTo>
                    <a:cubicBezTo>
                      <a:pt x="1" y="1"/>
                      <a:pt x="1" y="417"/>
                      <a:pt x="270"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3" name="Google Shape;12463;p16"/>
              <p:cNvSpPr/>
              <p:nvPr/>
            </p:nvSpPr>
            <p:spPr>
              <a:xfrm>
                <a:off x="9614861" y="3414489"/>
                <a:ext cx="39898" cy="30792"/>
              </a:xfrm>
              <a:custGeom>
                <a:avLst/>
                <a:gdLst/>
                <a:ahLst/>
                <a:cxnLst/>
                <a:rect l="l" t="t" r="r" b="b"/>
                <a:pathLst>
                  <a:path w="333" h="257" extrusionOk="0">
                    <a:moveTo>
                      <a:pt x="167" y="256"/>
                    </a:moveTo>
                    <a:cubicBezTo>
                      <a:pt x="332" y="256"/>
                      <a:pt x="333" y="0"/>
                      <a:pt x="167" y="0"/>
                    </a:cubicBezTo>
                    <a:cubicBezTo>
                      <a:pt x="1" y="0"/>
                      <a:pt x="1" y="256"/>
                      <a:pt x="167" y="2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4" name="Google Shape;12464;p16"/>
              <p:cNvSpPr/>
              <p:nvPr/>
            </p:nvSpPr>
            <p:spPr>
              <a:xfrm>
                <a:off x="9855928" y="3342121"/>
                <a:ext cx="60147" cy="46848"/>
              </a:xfrm>
              <a:custGeom>
                <a:avLst/>
                <a:gdLst/>
                <a:ahLst/>
                <a:cxnLst/>
                <a:rect l="l" t="t" r="r" b="b"/>
                <a:pathLst>
                  <a:path w="502" h="391" extrusionOk="0">
                    <a:moveTo>
                      <a:pt x="251" y="390"/>
                    </a:moveTo>
                    <a:cubicBezTo>
                      <a:pt x="502" y="390"/>
                      <a:pt x="502" y="1"/>
                      <a:pt x="251" y="1"/>
                    </a:cubicBezTo>
                    <a:cubicBezTo>
                      <a:pt x="1" y="3"/>
                      <a:pt x="1" y="390"/>
                      <a:pt x="251"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5" name="Google Shape;12465;p16"/>
              <p:cNvSpPr/>
              <p:nvPr/>
            </p:nvSpPr>
            <p:spPr>
              <a:xfrm>
                <a:off x="11649795" y="3983012"/>
                <a:ext cx="34627" cy="26839"/>
              </a:xfrm>
              <a:custGeom>
                <a:avLst/>
                <a:gdLst/>
                <a:ahLst/>
                <a:cxnLst/>
                <a:rect l="l" t="t" r="r" b="b"/>
                <a:pathLst>
                  <a:path w="289" h="224" extrusionOk="0">
                    <a:moveTo>
                      <a:pt x="145" y="223"/>
                    </a:moveTo>
                    <a:cubicBezTo>
                      <a:pt x="288" y="223"/>
                      <a:pt x="288" y="1"/>
                      <a:pt x="145" y="1"/>
                    </a:cubicBezTo>
                    <a:cubicBezTo>
                      <a:pt x="3" y="1"/>
                      <a:pt x="1" y="223"/>
                      <a:pt x="145"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6" name="Google Shape;12466;p16"/>
              <p:cNvSpPr/>
              <p:nvPr/>
            </p:nvSpPr>
            <p:spPr>
              <a:xfrm>
                <a:off x="11730431" y="4096237"/>
                <a:ext cx="13659" cy="10783"/>
              </a:xfrm>
              <a:custGeom>
                <a:avLst/>
                <a:gdLst/>
                <a:ahLst/>
                <a:cxnLst/>
                <a:rect l="l" t="t" r="r" b="b"/>
                <a:pathLst>
                  <a:path w="114" h="90" extrusionOk="0">
                    <a:moveTo>
                      <a:pt x="57" y="89"/>
                    </a:moveTo>
                    <a:cubicBezTo>
                      <a:pt x="113" y="89"/>
                      <a:pt x="113" y="1"/>
                      <a:pt x="57" y="1"/>
                    </a:cubicBezTo>
                    <a:cubicBezTo>
                      <a:pt x="0" y="1"/>
                      <a:pt x="0" y="89"/>
                      <a:pt x="57" y="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7" name="Google Shape;12467;p16"/>
              <p:cNvSpPr/>
              <p:nvPr/>
            </p:nvSpPr>
            <p:spPr>
              <a:xfrm>
                <a:off x="11433530" y="4344614"/>
                <a:ext cx="35226" cy="27677"/>
              </a:xfrm>
              <a:custGeom>
                <a:avLst/>
                <a:gdLst/>
                <a:ahLst/>
                <a:cxnLst/>
                <a:rect l="l" t="t" r="r" b="b"/>
                <a:pathLst>
                  <a:path w="294" h="231" extrusionOk="0">
                    <a:moveTo>
                      <a:pt x="147" y="231"/>
                    </a:moveTo>
                    <a:cubicBezTo>
                      <a:pt x="293" y="231"/>
                      <a:pt x="293"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8" name="Google Shape;12468;p16"/>
              <p:cNvSpPr/>
              <p:nvPr/>
            </p:nvSpPr>
            <p:spPr>
              <a:xfrm>
                <a:off x="11542921" y="4170642"/>
                <a:ext cx="26479" cy="31272"/>
              </a:xfrm>
              <a:custGeom>
                <a:avLst/>
                <a:gdLst/>
                <a:ahLst/>
                <a:cxnLst/>
                <a:rect l="l" t="t" r="r" b="b"/>
                <a:pathLst>
                  <a:path w="221" h="261" extrusionOk="0">
                    <a:moveTo>
                      <a:pt x="217" y="155"/>
                    </a:moveTo>
                    <a:cubicBezTo>
                      <a:pt x="221" y="123"/>
                      <a:pt x="216" y="96"/>
                      <a:pt x="198" y="66"/>
                    </a:cubicBezTo>
                    <a:cubicBezTo>
                      <a:pt x="160" y="1"/>
                      <a:pt x="59" y="1"/>
                      <a:pt x="23" y="66"/>
                    </a:cubicBezTo>
                    <a:cubicBezTo>
                      <a:pt x="7" y="96"/>
                      <a:pt x="0" y="122"/>
                      <a:pt x="5" y="155"/>
                    </a:cubicBezTo>
                    <a:cubicBezTo>
                      <a:pt x="11" y="212"/>
                      <a:pt x="48" y="260"/>
                      <a:pt x="110" y="260"/>
                    </a:cubicBezTo>
                    <a:cubicBezTo>
                      <a:pt x="174" y="260"/>
                      <a:pt x="210" y="212"/>
                      <a:pt x="217"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9" name="Google Shape;12469;p16"/>
              <p:cNvSpPr/>
              <p:nvPr/>
            </p:nvSpPr>
            <p:spPr>
              <a:xfrm>
                <a:off x="11410286" y="4664999"/>
                <a:ext cx="23484" cy="24802"/>
              </a:xfrm>
              <a:custGeom>
                <a:avLst/>
                <a:gdLst/>
                <a:ahLst/>
                <a:cxnLst/>
                <a:rect l="l" t="t" r="r" b="b"/>
                <a:pathLst>
                  <a:path w="196" h="207" extrusionOk="0">
                    <a:moveTo>
                      <a:pt x="170" y="80"/>
                    </a:moveTo>
                    <a:cubicBezTo>
                      <a:pt x="165" y="68"/>
                      <a:pt x="158" y="54"/>
                      <a:pt x="153" y="42"/>
                    </a:cubicBezTo>
                    <a:cubicBezTo>
                      <a:pt x="134" y="0"/>
                      <a:pt x="60" y="0"/>
                      <a:pt x="42" y="42"/>
                    </a:cubicBezTo>
                    <a:cubicBezTo>
                      <a:pt x="37" y="56"/>
                      <a:pt x="31" y="69"/>
                      <a:pt x="25" y="80"/>
                    </a:cubicBezTo>
                    <a:cubicBezTo>
                      <a:pt x="0" y="137"/>
                      <a:pt x="29" y="207"/>
                      <a:pt x="97" y="207"/>
                    </a:cubicBezTo>
                    <a:cubicBezTo>
                      <a:pt x="167" y="207"/>
                      <a:pt x="195" y="136"/>
                      <a:pt x="170" y="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0" name="Google Shape;12470;p16"/>
              <p:cNvSpPr/>
              <p:nvPr/>
            </p:nvSpPr>
            <p:spPr>
              <a:xfrm>
                <a:off x="10697028" y="3023173"/>
                <a:ext cx="24682" cy="19290"/>
              </a:xfrm>
              <a:custGeom>
                <a:avLst/>
                <a:gdLst/>
                <a:ahLst/>
                <a:cxnLst/>
                <a:rect l="l" t="t" r="r" b="b"/>
                <a:pathLst>
                  <a:path w="206" h="161" extrusionOk="0">
                    <a:moveTo>
                      <a:pt x="103" y="160"/>
                    </a:moveTo>
                    <a:cubicBezTo>
                      <a:pt x="206" y="160"/>
                      <a:pt x="206" y="0"/>
                      <a:pt x="103" y="0"/>
                    </a:cubicBezTo>
                    <a:cubicBezTo>
                      <a:pt x="0" y="0"/>
                      <a:pt x="0" y="160"/>
                      <a:pt x="103"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1" name="Google Shape;12471;p16"/>
              <p:cNvSpPr/>
              <p:nvPr/>
            </p:nvSpPr>
            <p:spPr>
              <a:xfrm>
                <a:off x="10425648" y="2834224"/>
                <a:ext cx="30074" cy="23364"/>
              </a:xfrm>
              <a:custGeom>
                <a:avLst/>
                <a:gdLst/>
                <a:ahLst/>
                <a:cxnLst/>
                <a:rect l="l" t="t" r="r" b="b"/>
                <a:pathLst>
                  <a:path w="251" h="195" extrusionOk="0">
                    <a:moveTo>
                      <a:pt x="125" y="195"/>
                    </a:moveTo>
                    <a:cubicBezTo>
                      <a:pt x="251" y="195"/>
                      <a:pt x="251" y="1"/>
                      <a:pt x="125" y="1"/>
                    </a:cubicBezTo>
                    <a:cubicBezTo>
                      <a:pt x="2" y="1"/>
                      <a:pt x="1" y="195"/>
                      <a:pt x="125"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2" name="Google Shape;12472;p16"/>
              <p:cNvSpPr/>
              <p:nvPr/>
            </p:nvSpPr>
            <p:spPr>
              <a:xfrm>
                <a:off x="10352201" y="2990583"/>
                <a:ext cx="48765" cy="37742"/>
              </a:xfrm>
              <a:custGeom>
                <a:avLst/>
                <a:gdLst/>
                <a:ahLst/>
                <a:cxnLst/>
                <a:rect l="l" t="t" r="r" b="b"/>
                <a:pathLst>
                  <a:path w="407" h="315" extrusionOk="0">
                    <a:moveTo>
                      <a:pt x="204" y="314"/>
                    </a:moveTo>
                    <a:cubicBezTo>
                      <a:pt x="405" y="314"/>
                      <a:pt x="406" y="1"/>
                      <a:pt x="204" y="1"/>
                    </a:cubicBezTo>
                    <a:cubicBezTo>
                      <a:pt x="0" y="0"/>
                      <a:pt x="0" y="314"/>
                      <a:pt x="204" y="3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3" name="Google Shape;12473;p16"/>
              <p:cNvSpPr/>
              <p:nvPr/>
            </p:nvSpPr>
            <p:spPr>
              <a:xfrm>
                <a:off x="10538513" y="2691045"/>
                <a:ext cx="37981" cy="29474"/>
              </a:xfrm>
              <a:custGeom>
                <a:avLst/>
                <a:gdLst/>
                <a:ahLst/>
                <a:cxnLst/>
                <a:rect l="l" t="t" r="r" b="b"/>
                <a:pathLst>
                  <a:path w="317" h="246" extrusionOk="0">
                    <a:moveTo>
                      <a:pt x="159" y="245"/>
                    </a:moveTo>
                    <a:cubicBezTo>
                      <a:pt x="317" y="245"/>
                      <a:pt x="317" y="1"/>
                      <a:pt x="159" y="1"/>
                    </a:cubicBezTo>
                    <a:cubicBezTo>
                      <a:pt x="1" y="1"/>
                      <a:pt x="1" y="245"/>
                      <a:pt x="159" y="2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4" name="Google Shape;12474;p16"/>
              <p:cNvSpPr/>
              <p:nvPr/>
            </p:nvSpPr>
            <p:spPr>
              <a:xfrm>
                <a:off x="10045595" y="2817211"/>
                <a:ext cx="42654" cy="40378"/>
              </a:xfrm>
              <a:custGeom>
                <a:avLst/>
                <a:gdLst/>
                <a:ahLst/>
                <a:cxnLst/>
                <a:rect l="l" t="t" r="r" b="b"/>
                <a:pathLst>
                  <a:path w="356" h="337" extrusionOk="0">
                    <a:moveTo>
                      <a:pt x="304" y="118"/>
                    </a:moveTo>
                    <a:cubicBezTo>
                      <a:pt x="297" y="106"/>
                      <a:pt x="291" y="93"/>
                      <a:pt x="284" y="81"/>
                    </a:cubicBezTo>
                    <a:cubicBezTo>
                      <a:pt x="242" y="0"/>
                      <a:pt x="114" y="0"/>
                      <a:pt x="72" y="81"/>
                    </a:cubicBezTo>
                    <a:cubicBezTo>
                      <a:pt x="65" y="93"/>
                      <a:pt x="59" y="106"/>
                      <a:pt x="52" y="118"/>
                    </a:cubicBezTo>
                    <a:cubicBezTo>
                      <a:pt x="1" y="214"/>
                      <a:pt x="64" y="337"/>
                      <a:pt x="178" y="337"/>
                    </a:cubicBezTo>
                    <a:cubicBezTo>
                      <a:pt x="292" y="337"/>
                      <a:pt x="355" y="214"/>
                      <a:pt x="304"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5" name="Google Shape;12475;p16"/>
              <p:cNvSpPr/>
              <p:nvPr/>
            </p:nvSpPr>
            <p:spPr>
              <a:xfrm>
                <a:off x="9935246" y="3045698"/>
                <a:ext cx="41456" cy="32350"/>
              </a:xfrm>
              <a:custGeom>
                <a:avLst/>
                <a:gdLst/>
                <a:ahLst/>
                <a:cxnLst/>
                <a:rect l="l" t="t" r="r" b="b"/>
                <a:pathLst>
                  <a:path w="346" h="270" extrusionOk="0">
                    <a:moveTo>
                      <a:pt x="173" y="270"/>
                    </a:moveTo>
                    <a:cubicBezTo>
                      <a:pt x="346" y="270"/>
                      <a:pt x="346" y="1"/>
                      <a:pt x="173" y="1"/>
                    </a:cubicBezTo>
                    <a:cubicBezTo>
                      <a:pt x="0" y="2"/>
                      <a:pt x="0" y="270"/>
                      <a:pt x="173"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6" name="Google Shape;12476;p16"/>
              <p:cNvSpPr/>
              <p:nvPr/>
            </p:nvSpPr>
            <p:spPr>
              <a:xfrm>
                <a:off x="12279422" y="4815846"/>
                <a:ext cx="25401" cy="19650"/>
              </a:xfrm>
              <a:custGeom>
                <a:avLst/>
                <a:gdLst/>
                <a:ahLst/>
                <a:cxnLst/>
                <a:rect l="l" t="t" r="r" b="b"/>
                <a:pathLst>
                  <a:path w="212" h="164" extrusionOk="0">
                    <a:moveTo>
                      <a:pt x="106" y="164"/>
                    </a:moveTo>
                    <a:cubicBezTo>
                      <a:pt x="210" y="164"/>
                      <a:pt x="211" y="0"/>
                      <a:pt x="106" y="0"/>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7" name="Google Shape;12477;p16"/>
              <p:cNvSpPr/>
              <p:nvPr/>
            </p:nvSpPr>
            <p:spPr>
              <a:xfrm>
                <a:off x="12302786" y="4673985"/>
                <a:ext cx="21687" cy="23124"/>
              </a:xfrm>
              <a:custGeom>
                <a:avLst/>
                <a:gdLst/>
                <a:ahLst/>
                <a:cxnLst/>
                <a:rect l="l" t="t" r="r" b="b"/>
                <a:pathLst>
                  <a:path w="181" h="193" extrusionOk="0">
                    <a:moveTo>
                      <a:pt x="68" y="31"/>
                    </a:moveTo>
                    <a:cubicBezTo>
                      <a:pt x="55" y="39"/>
                      <a:pt x="44" y="46"/>
                      <a:pt x="32" y="53"/>
                    </a:cubicBezTo>
                    <a:cubicBezTo>
                      <a:pt x="1" y="73"/>
                      <a:pt x="1" y="119"/>
                      <a:pt x="32" y="139"/>
                    </a:cubicBezTo>
                    <a:cubicBezTo>
                      <a:pt x="44" y="147"/>
                      <a:pt x="55" y="153"/>
                      <a:pt x="68" y="162"/>
                    </a:cubicBezTo>
                    <a:cubicBezTo>
                      <a:pt x="117" y="192"/>
                      <a:pt x="181" y="152"/>
                      <a:pt x="181" y="95"/>
                    </a:cubicBezTo>
                    <a:cubicBezTo>
                      <a:pt x="181" y="39"/>
                      <a:pt x="117" y="0"/>
                      <a:pt x="68" y="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8" name="Google Shape;12478;p16"/>
              <p:cNvSpPr/>
              <p:nvPr/>
            </p:nvSpPr>
            <p:spPr>
              <a:xfrm>
                <a:off x="13264539" y="4551774"/>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9" name="Google Shape;12479;p16"/>
              <p:cNvSpPr/>
              <p:nvPr/>
            </p:nvSpPr>
            <p:spPr>
              <a:xfrm>
                <a:off x="13484999" y="4363664"/>
                <a:ext cx="31991" cy="24682"/>
              </a:xfrm>
              <a:custGeom>
                <a:avLst/>
                <a:gdLst/>
                <a:ahLst/>
                <a:cxnLst/>
                <a:rect l="l" t="t" r="r" b="b"/>
                <a:pathLst>
                  <a:path w="267" h="206" extrusionOk="0">
                    <a:moveTo>
                      <a:pt x="133" y="206"/>
                    </a:moveTo>
                    <a:cubicBezTo>
                      <a:pt x="265" y="206"/>
                      <a:pt x="267" y="0"/>
                      <a:pt x="133" y="0"/>
                    </a:cubicBezTo>
                    <a:cubicBezTo>
                      <a:pt x="1" y="0"/>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0" name="Google Shape;12480;p16"/>
              <p:cNvSpPr/>
              <p:nvPr/>
            </p:nvSpPr>
            <p:spPr>
              <a:xfrm>
                <a:off x="11099127" y="4827109"/>
                <a:ext cx="26719" cy="20608"/>
              </a:xfrm>
              <a:custGeom>
                <a:avLst/>
                <a:gdLst/>
                <a:ahLst/>
                <a:cxnLst/>
                <a:rect l="l" t="t" r="r" b="b"/>
                <a:pathLst>
                  <a:path w="223" h="172" extrusionOk="0">
                    <a:moveTo>
                      <a:pt x="111" y="171"/>
                    </a:moveTo>
                    <a:cubicBezTo>
                      <a:pt x="222" y="171"/>
                      <a:pt x="222" y="0"/>
                      <a:pt x="111" y="0"/>
                    </a:cubicBezTo>
                    <a:cubicBezTo>
                      <a:pt x="1"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1" name="Google Shape;12481;p16"/>
              <p:cNvSpPr/>
              <p:nvPr/>
            </p:nvSpPr>
            <p:spPr>
              <a:xfrm>
                <a:off x="11598515" y="4700824"/>
                <a:ext cx="20488" cy="15935"/>
              </a:xfrm>
              <a:custGeom>
                <a:avLst/>
                <a:gdLst/>
                <a:ahLst/>
                <a:cxnLst/>
                <a:rect l="l" t="t" r="r" b="b"/>
                <a:pathLst>
                  <a:path w="171" h="133" extrusionOk="0">
                    <a:moveTo>
                      <a:pt x="86" y="133"/>
                    </a:moveTo>
                    <a:cubicBezTo>
                      <a:pt x="170" y="133"/>
                      <a:pt x="170" y="1"/>
                      <a:pt x="86" y="1"/>
                    </a:cubicBezTo>
                    <a:cubicBezTo>
                      <a:pt x="1" y="2"/>
                      <a:pt x="0" y="133"/>
                      <a:pt x="86"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2" name="Google Shape;12482;p16"/>
              <p:cNvSpPr/>
              <p:nvPr/>
            </p:nvSpPr>
            <p:spPr>
              <a:xfrm>
                <a:off x="10449371" y="4621386"/>
                <a:ext cx="29594" cy="23244"/>
              </a:xfrm>
              <a:custGeom>
                <a:avLst/>
                <a:gdLst/>
                <a:ahLst/>
                <a:cxnLst/>
                <a:rect l="l" t="t" r="r" b="b"/>
                <a:pathLst>
                  <a:path w="247" h="194" extrusionOk="0">
                    <a:moveTo>
                      <a:pt x="122" y="193"/>
                    </a:moveTo>
                    <a:cubicBezTo>
                      <a:pt x="246" y="193"/>
                      <a:pt x="247" y="2"/>
                      <a:pt x="122" y="2"/>
                    </a:cubicBezTo>
                    <a:cubicBezTo>
                      <a:pt x="0" y="0"/>
                      <a:pt x="0" y="193"/>
                      <a:pt x="122"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3" name="Google Shape;12483;p16"/>
              <p:cNvSpPr/>
              <p:nvPr/>
            </p:nvSpPr>
            <p:spPr>
              <a:xfrm>
                <a:off x="10319132" y="4577893"/>
                <a:ext cx="21447" cy="16534"/>
              </a:xfrm>
              <a:custGeom>
                <a:avLst/>
                <a:gdLst/>
                <a:ahLst/>
                <a:cxnLst/>
                <a:rect l="l" t="t" r="r" b="b"/>
                <a:pathLst>
                  <a:path w="179" h="138" extrusionOk="0">
                    <a:moveTo>
                      <a:pt x="89" y="138"/>
                    </a:moveTo>
                    <a:cubicBezTo>
                      <a:pt x="178" y="138"/>
                      <a:pt x="178" y="1"/>
                      <a:pt x="89" y="1"/>
                    </a:cubicBezTo>
                    <a:cubicBezTo>
                      <a:pt x="1" y="1"/>
                      <a:pt x="1" y="138"/>
                      <a:pt x="89" y="1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4" name="Google Shape;12484;p16"/>
              <p:cNvSpPr/>
              <p:nvPr/>
            </p:nvSpPr>
            <p:spPr>
              <a:xfrm>
                <a:off x="10221244" y="4486954"/>
                <a:ext cx="30193" cy="23364"/>
              </a:xfrm>
              <a:custGeom>
                <a:avLst/>
                <a:gdLst/>
                <a:ahLst/>
                <a:cxnLst/>
                <a:rect l="l" t="t" r="r" b="b"/>
                <a:pathLst>
                  <a:path w="252" h="195" extrusionOk="0">
                    <a:moveTo>
                      <a:pt x="126" y="194"/>
                    </a:moveTo>
                    <a:cubicBezTo>
                      <a:pt x="252" y="194"/>
                      <a:pt x="252" y="0"/>
                      <a:pt x="126" y="0"/>
                    </a:cubicBezTo>
                    <a:cubicBezTo>
                      <a:pt x="1" y="0"/>
                      <a:pt x="1"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5" name="Google Shape;12485;p16"/>
              <p:cNvSpPr/>
              <p:nvPr/>
            </p:nvSpPr>
            <p:spPr>
              <a:xfrm>
                <a:off x="10377961" y="4269849"/>
                <a:ext cx="52239" cy="53437"/>
              </a:xfrm>
              <a:custGeom>
                <a:avLst/>
                <a:gdLst/>
                <a:ahLst/>
                <a:cxnLst/>
                <a:rect l="l" t="t" r="r" b="b"/>
                <a:pathLst>
                  <a:path w="436" h="446" extrusionOk="0">
                    <a:moveTo>
                      <a:pt x="334" y="29"/>
                    </a:moveTo>
                    <a:cubicBezTo>
                      <a:pt x="300" y="13"/>
                      <a:pt x="270" y="1"/>
                      <a:pt x="231" y="1"/>
                    </a:cubicBezTo>
                    <a:cubicBezTo>
                      <a:pt x="196" y="1"/>
                      <a:pt x="165" y="12"/>
                      <a:pt x="135" y="28"/>
                    </a:cubicBezTo>
                    <a:cubicBezTo>
                      <a:pt x="35" y="80"/>
                      <a:pt x="0" y="212"/>
                      <a:pt x="57" y="308"/>
                    </a:cubicBezTo>
                    <a:cubicBezTo>
                      <a:pt x="120" y="417"/>
                      <a:pt x="286" y="446"/>
                      <a:pt x="376" y="349"/>
                    </a:cubicBezTo>
                    <a:cubicBezTo>
                      <a:pt x="413" y="309"/>
                      <a:pt x="436" y="260"/>
                      <a:pt x="436" y="204"/>
                    </a:cubicBezTo>
                    <a:cubicBezTo>
                      <a:pt x="434" y="139"/>
                      <a:pt x="397" y="57"/>
                      <a:pt x="33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6" name="Google Shape;12486;p16"/>
              <p:cNvSpPr/>
              <p:nvPr/>
            </p:nvSpPr>
            <p:spPr>
              <a:xfrm>
                <a:off x="10689240" y="4367378"/>
                <a:ext cx="52120" cy="40617"/>
              </a:xfrm>
              <a:custGeom>
                <a:avLst/>
                <a:gdLst/>
                <a:ahLst/>
                <a:cxnLst/>
                <a:rect l="l" t="t" r="r" b="b"/>
                <a:pathLst>
                  <a:path w="435" h="339" extrusionOk="0">
                    <a:moveTo>
                      <a:pt x="217" y="338"/>
                    </a:moveTo>
                    <a:cubicBezTo>
                      <a:pt x="434" y="338"/>
                      <a:pt x="434" y="1"/>
                      <a:pt x="217" y="1"/>
                    </a:cubicBezTo>
                    <a:cubicBezTo>
                      <a:pt x="1" y="1"/>
                      <a:pt x="1" y="338"/>
                      <a:pt x="217"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7" name="Google Shape;12487;p16"/>
              <p:cNvSpPr/>
              <p:nvPr/>
            </p:nvSpPr>
            <p:spPr>
              <a:xfrm>
                <a:off x="11886070" y="5139946"/>
                <a:ext cx="17733" cy="13779"/>
              </a:xfrm>
              <a:custGeom>
                <a:avLst/>
                <a:gdLst/>
                <a:ahLst/>
                <a:cxnLst/>
                <a:rect l="l" t="t" r="r" b="b"/>
                <a:pathLst>
                  <a:path w="148" h="115" extrusionOk="0">
                    <a:moveTo>
                      <a:pt x="73" y="114"/>
                    </a:moveTo>
                    <a:cubicBezTo>
                      <a:pt x="147" y="114"/>
                      <a:pt x="147" y="0"/>
                      <a:pt x="73" y="0"/>
                    </a:cubicBezTo>
                    <a:cubicBezTo>
                      <a:pt x="1" y="1"/>
                      <a:pt x="1" y="114"/>
                      <a:pt x="73"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8" name="Google Shape;12488;p16"/>
              <p:cNvSpPr/>
              <p:nvPr/>
            </p:nvSpPr>
            <p:spPr>
              <a:xfrm>
                <a:off x="12052014" y="4897680"/>
                <a:ext cx="24682" cy="19530"/>
              </a:xfrm>
              <a:custGeom>
                <a:avLst/>
                <a:gdLst/>
                <a:ahLst/>
                <a:cxnLst/>
                <a:rect l="l" t="t" r="r" b="b"/>
                <a:pathLst>
                  <a:path w="206" h="163" extrusionOk="0">
                    <a:moveTo>
                      <a:pt x="103" y="162"/>
                    </a:moveTo>
                    <a:cubicBezTo>
                      <a:pt x="206" y="162"/>
                      <a:pt x="206" y="3"/>
                      <a:pt x="103" y="3"/>
                    </a:cubicBezTo>
                    <a:cubicBezTo>
                      <a:pt x="0" y="1"/>
                      <a:pt x="0" y="162"/>
                      <a:pt x="103"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9" name="Google Shape;12489;p16"/>
              <p:cNvSpPr/>
              <p:nvPr/>
            </p:nvSpPr>
            <p:spPr>
              <a:xfrm>
                <a:off x="11889066" y="4822436"/>
                <a:ext cx="46249" cy="48166"/>
              </a:xfrm>
              <a:custGeom>
                <a:avLst/>
                <a:gdLst/>
                <a:ahLst/>
                <a:cxnLst/>
                <a:rect l="l" t="t" r="r" b="b"/>
                <a:pathLst>
                  <a:path w="386" h="402" extrusionOk="0">
                    <a:moveTo>
                      <a:pt x="331" y="301"/>
                    </a:moveTo>
                    <a:lnTo>
                      <a:pt x="323" y="312"/>
                    </a:lnTo>
                    <a:cubicBezTo>
                      <a:pt x="380" y="268"/>
                      <a:pt x="386" y="176"/>
                      <a:pt x="359" y="115"/>
                    </a:cubicBezTo>
                    <a:cubicBezTo>
                      <a:pt x="333" y="52"/>
                      <a:pt x="266" y="0"/>
                      <a:pt x="195" y="5"/>
                    </a:cubicBezTo>
                    <a:cubicBezTo>
                      <a:pt x="132" y="8"/>
                      <a:pt x="71" y="39"/>
                      <a:pt x="38" y="94"/>
                    </a:cubicBezTo>
                    <a:cubicBezTo>
                      <a:pt x="1" y="156"/>
                      <a:pt x="4" y="264"/>
                      <a:pt x="65" y="312"/>
                    </a:cubicBezTo>
                    <a:lnTo>
                      <a:pt x="58" y="301"/>
                    </a:lnTo>
                    <a:cubicBezTo>
                      <a:pt x="132" y="401"/>
                      <a:pt x="259" y="401"/>
                      <a:pt x="331" y="3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0" name="Google Shape;12490;p16"/>
              <p:cNvSpPr/>
              <p:nvPr/>
            </p:nvSpPr>
            <p:spPr>
              <a:xfrm>
                <a:off x="11794532" y="5017615"/>
                <a:ext cx="56912" cy="60507"/>
              </a:xfrm>
              <a:custGeom>
                <a:avLst/>
                <a:gdLst/>
                <a:ahLst/>
                <a:cxnLst/>
                <a:rect l="l" t="t" r="r" b="b"/>
                <a:pathLst>
                  <a:path w="475" h="505" extrusionOk="0">
                    <a:moveTo>
                      <a:pt x="447" y="246"/>
                    </a:moveTo>
                    <a:cubicBezTo>
                      <a:pt x="411" y="120"/>
                      <a:pt x="283" y="1"/>
                      <a:pt x="146" y="59"/>
                    </a:cubicBezTo>
                    <a:cubicBezTo>
                      <a:pt x="14" y="114"/>
                      <a:pt x="0" y="296"/>
                      <a:pt x="79" y="401"/>
                    </a:cubicBezTo>
                    <a:cubicBezTo>
                      <a:pt x="111" y="444"/>
                      <a:pt x="146" y="481"/>
                      <a:pt x="199" y="494"/>
                    </a:cubicBezTo>
                    <a:cubicBezTo>
                      <a:pt x="245" y="505"/>
                      <a:pt x="288" y="502"/>
                      <a:pt x="330" y="484"/>
                    </a:cubicBezTo>
                    <a:cubicBezTo>
                      <a:pt x="422" y="446"/>
                      <a:pt x="475" y="343"/>
                      <a:pt x="447"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1" name="Google Shape;12491;p16"/>
              <p:cNvSpPr/>
              <p:nvPr/>
            </p:nvSpPr>
            <p:spPr>
              <a:xfrm>
                <a:off x="11590128" y="4912537"/>
                <a:ext cx="49004" cy="48046"/>
              </a:xfrm>
              <a:custGeom>
                <a:avLst/>
                <a:gdLst/>
                <a:ahLst/>
                <a:cxnLst/>
                <a:rect l="l" t="t" r="r" b="b"/>
                <a:pathLst>
                  <a:path w="409" h="401" extrusionOk="0">
                    <a:moveTo>
                      <a:pt x="204" y="401"/>
                    </a:moveTo>
                    <a:cubicBezTo>
                      <a:pt x="309" y="401"/>
                      <a:pt x="409" y="308"/>
                      <a:pt x="405" y="201"/>
                    </a:cubicBezTo>
                    <a:cubicBezTo>
                      <a:pt x="399" y="92"/>
                      <a:pt x="317" y="0"/>
                      <a:pt x="204" y="0"/>
                    </a:cubicBezTo>
                    <a:cubicBezTo>
                      <a:pt x="101" y="0"/>
                      <a:pt x="1" y="92"/>
                      <a:pt x="5" y="201"/>
                    </a:cubicBezTo>
                    <a:cubicBezTo>
                      <a:pt x="10" y="310"/>
                      <a:pt x="93" y="401"/>
                      <a:pt x="204"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2" name="Google Shape;12492;p16"/>
              <p:cNvSpPr/>
              <p:nvPr/>
            </p:nvSpPr>
            <p:spPr>
              <a:xfrm>
                <a:off x="11754274" y="4751386"/>
                <a:ext cx="59428" cy="52719"/>
              </a:xfrm>
              <a:custGeom>
                <a:avLst/>
                <a:gdLst/>
                <a:ahLst/>
                <a:cxnLst/>
                <a:rect l="l" t="t" r="r" b="b"/>
                <a:pathLst>
                  <a:path w="496" h="440" extrusionOk="0">
                    <a:moveTo>
                      <a:pt x="449" y="175"/>
                    </a:moveTo>
                    <a:cubicBezTo>
                      <a:pt x="446" y="166"/>
                      <a:pt x="443" y="160"/>
                      <a:pt x="440" y="151"/>
                    </a:cubicBezTo>
                    <a:cubicBezTo>
                      <a:pt x="412" y="71"/>
                      <a:pt x="340" y="1"/>
                      <a:pt x="249" y="6"/>
                    </a:cubicBezTo>
                    <a:cubicBezTo>
                      <a:pt x="155" y="9"/>
                      <a:pt x="87" y="66"/>
                      <a:pt x="56" y="151"/>
                    </a:cubicBezTo>
                    <a:cubicBezTo>
                      <a:pt x="53" y="160"/>
                      <a:pt x="50" y="166"/>
                      <a:pt x="48" y="175"/>
                    </a:cubicBezTo>
                    <a:cubicBezTo>
                      <a:pt x="1" y="303"/>
                      <a:pt x="122" y="438"/>
                      <a:pt x="250" y="438"/>
                    </a:cubicBezTo>
                    <a:cubicBezTo>
                      <a:pt x="375" y="439"/>
                      <a:pt x="495" y="303"/>
                      <a:pt x="449"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3" name="Google Shape;12493;p16"/>
              <p:cNvSpPr/>
              <p:nvPr/>
            </p:nvSpPr>
            <p:spPr>
              <a:xfrm>
                <a:off x="10218009" y="4066523"/>
                <a:ext cx="60147" cy="46728"/>
              </a:xfrm>
              <a:custGeom>
                <a:avLst/>
                <a:gdLst/>
                <a:ahLst/>
                <a:cxnLst/>
                <a:rect l="l" t="t" r="r" b="b"/>
                <a:pathLst>
                  <a:path w="502" h="390" extrusionOk="0">
                    <a:moveTo>
                      <a:pt x="250" y="390"/>
                    </a:moveTo>
                    <a:cubicBezTo>
                      <a:pt x="501" y="390"/>
                      <a:pt x="501" y="1"/>
                      <a:pt x="250" y="1"/>
                    </a:cubicBezTo>
                    <a:cubicBezTo>
                      <a:pt x="1" y="1"/>
                      <a:pt x="0" y="390"/>
                      <a:pt x="250"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4" name="Google Shape;12494;p16"/>
              <p:cNvSpPr/>
              <p:nvPr/>
            </p:nvSpPr>
            <p:spPr>
              <a:xfrm>
                <a:off x="10267492" y="3964919"/>
                <a:ext cx="43014" cy="48525"/>
              </a:xfrm>
              <a:custGeom>
                <a:avLst/>
                <a:gdLst/>
                <a:ahLst/>
                <a:cxnLst/>
                <a:rect l="l" t="t" r="r" b="b"/>
                <a:pathLst>
                  <a:path w="359" h="405" extrusionOk="0">
                    <a:moveTo>
                      <a:pt x="321" y="296"/>
                    </a:moveTo>
                    <a:cubicBezTo>
                      <a:pt x="332" y="273"/>
                      <a:pt x="345" y="249"/>
                      <a:pt x="349" y="223"/>
                    </a:cubicBezTo>
                    <a:cubicBezTo>
                      <a:pt x="358" y="162"/>
                      <a:pt x="353" y="99"/>
                      <a:pt x="304" y="53"/>
                    </a:cubicBezTo>
                    <a:cubicBezTo>
                      <a:pt x="269" y="21"/>
                      <a:pt x="227" y="1"/>
                      <a:pt x="180" y="1"/>
                    </a:cubicBezTo>
                    <a:cubicBezTo>
                      <a:pt x="136" y="1"/>
                      <a:pt x="88" y="21"/>
                      <a:pt x="56" y="53"/>
                    </a:cubicBezTo>
                    <a:cubicBezTo>
                      <a:pt x="7" y="101"/>
                      <a:pt x="1" y="159"/>
                      <a:pt x="11" y="223"/>
                    </a:cubicBezTo>
                    <a:cubicBezTo>
                      <a:pt x="15" y="250"/>
                      <a:pt x="28" y="273"/>
                      <a:pt x="39" y="296"/>
                    </a:cubicBezTo>
                    <a:cubicBezTo>
                      <a:pt x="83" y="405"/>
                      <a:pt x="275" y="405"/>
                      <a:pt x="321" y="2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5" name="Google Shape;12495;p16"/>
              <p:cNvSpPr/>
              <p:nvPr/>
            </p:nvSpPr>
            <p:spPr>
              <a:xfrm>
                <a:off x="10384072" y="3992597"/>
                <a:ext cx="54995" cy="42654"/>
              </a:xfrm>
              <a:custGeom>
                <a:avLst/>
                <a:gdLst/>
                <a:ahLst/>
                <a:cxnLst/>
                <a:rect l="l" t="t" r="r" b="b"/>
                <a:pathLst>
                  <a:path w="459" h="356" extrusionOk="0">
                    <a:moveTo>
                      <a:pt x="230" y="355"/>
                    </a:moveTo>
                    <a:cubicBezTo>
                      <a:pt x="459" y="355"/>
                      <a:pt x="459" y="1"/>
                      <a:pt x="230" y="1"/>
                    </a:cubicBezTo>
                    <a:cubicBezTo>
                      <a:pt x="2" y="1"/>
                      <a:pt x="1" y="355"/>
                      <a:pt x="230" y="3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6" name="Google Shape;12496;p16"/>
              <p:cNvSpPr/>
              <p:nvPr/>
            </p:nvSpPr>
            <p:spPr>
              <a:xfrm>
                <a:off x="10266773" y="4142605"/>
                <a:ext cx="44332" cy="34507"/>
              </a:xfrm>
              <a:custGeom>
                <a:avLst/>
                <a:gdLst/>
                <a:ahLst/>
                <a:cxnLst/>
                <a:rect l="l" t="t" r="r" b="b"/>
                <a:pathLst>
                  <a:path w="370" h="288" extrusionOk="0">
                    <a:moveTo>
                      <a:pt x="185" y="288"/>
                    </a:moveTo>
                    <a:cubicBezTo>
                      <a:pt x="368" y="288"/>
                      <a:pt x="369" y="1"/>
                      <a:pt x="185" y="1"/>
                    </a:cubicBezTo>
                    <a:cubicBezTo>
                      <a:pt x="1" y="3"/>
                      <a:pt x="0" y="288"/>
                      <a:pt x="185" y="2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7" name="Google Shape;12497;p16"/>
              <p:cNvSpPr/>
              <p:nvPr/>
            </p:nvSpPr>
            <p:spPr>
              <a:xfrm>
                <a:off x="12416131" y="6305028"/>
                <a:ext cx="46848" cy="43493"/>
              </a:xfrm>
              <a:custGeom>
                <a:avLst/>
                <a:gdLst/>
                <a:ahLst/>
                <a:cxnLst/>
                <a:rect l="l" t="t" r="r" b="b"/>
                <a:pathLst>
                  <a:path w="391" h="363" extrusionOk="0">
                    <a:moveTo>
                      <a:pt x="136" y="353"/>
                    </a:moveTo>
                    <a:cubicBezTo>
                      <a:pt x="159" y="356"/>
                      <a:pt x="183" y="362"/>
                      <a:pt x="206" y="362"/>
                    </a:cubicBezTo>
                    <a:cubicBezTo>
                      <a:pt x="301" y="360"/>
                      <a:pt x="391" y="279"/>
                      <a:pt x="388" y="181"/>
                    </a:cubicBezTo>
                    <a:cubicBezTo>
                      <a:pt x="383" y="83"/>
                      <a:pt x="308" y="2"/>
                      <a:pt x="206" y="1"/>
                    </a:cubicBezTo>
                    <a:cubicBezTo>
                      <a:pt x="183" y="1"/>
                      <a:pt x="158" y="5"/>
                      <a:pt x="136" y="10"/>
                    </a:cubicBezTo>
                    <a:cubicBezTo>
                      <a:pt x="62" y="25"/>
                      <a:pt x="1" y="109"/>
                      <a:pt x="5" y="183"/>
                    </a:cubicBezTo>
                    <a:cubicBezTo>
                      <a:pt x="8" y="254"/>
                      <a:pt x="58" y="337"/>
                      <a:pt x="136" y="35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8" name="Google Shape;12498;p16"/>
              <p:cNvSpPr/>
              <p:nvPr/>
            </p:nvSpPr>
            <p:spPr>
              <a:xfrm>
                <a:off x="12345800" y="6404115"/>
                <a:ext cx="56193" cy="43613"/>
              </a:xfrm>
              <a:custGeom>
                <a:avLst/>
                <a:gdLst/>
                <a:ahLst/>
                <a:cxnLst/>
                <a:rect l="l" t="t" r="r" b="b"/>
                <a:pathLst>
                  <a:path w="469" h="364" extrusionOk="0">
                    <a:moveTo>
                      <a:pt x="234" y="363"/>
                    </a:moveTo>
                    <a:cubicBezTo>
                      <a:pt x="468" y="363"/>
                      <a:pt x="468" y="0"/>
                      <a:pt x="234" y="0"/>
                    </a:cubicBezTo>
                    <a:cubicBezTo>
                      <a:pt x="0" y="0"/>
                      <a:pt x="0" y="363"/>
                      <a:pt x="234"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9" name="Google Shape;12499;p16"/>
              <p:cNvSpPr/>
              <p:nvPr/>
            </p:nvSpPr>
            <p:spPr>
              <a:xfrm>
                <a:off x="12240962" y="6316650"/>
                <a:ext cx="55474" cy="43014"/>
              </a:xfrm>
              <a:custGeom>
                <a:avLst/>
                <a:gdLst/>
                <a:ahLst/>
                <a:cxnLst/>
                <a:rect l="l" t="t" r="r" b="b"/>
                <a:pathLst>
                  <a:path w="463" h="359" extrusionOk="0">
                    <a:moveTo>
                      <a:pt x="232" y="358"/>
                    </a:moveTo>
                    <a:cubicBezTo>
                      <a:pt x="461" y="358"/>
                      <a:pt x="463" y="1"/>
                      <a:pt x="232" y="1"/>
                    </a:cubicBezTo>
                    <a:cubicBezTo>
                      <a:pt x="2" y="3"/>
                      <a:pt x="1" y="358"/>
                      <a:pt x="232" y="3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0" name="Google Shape;12500;p16"/>
              <p:cNvSpPr/>
              <p:nvPr/>
            </p:nvSpPr>
            <p:spPr>
              <a:xfrm>
                <a:off x="12154216" y="6434069"/>
                <a:ext cx="53797" cy="42055"/>
              </a:xfrm>
              <a:custGeom>
                <a:avLst/>
                <a:gdLst/>
                <a:ahLst/>
                <a:cxnLst/>
                <a:rect l="l" t="t" r="r" b="b"/>
                <a:pathLst>
                  <a:path w="449" h="351" extrusionOk="0">
                    <a:moveTo>
                      <a:pt x="224" y="350"/>
                    </a:moveTo>
                    <a:cubicBezTo>
                      <a:pt x="449" y="350"/>
                      <a:pt x="449" y="2"/>
                      <a:pt x="224" y="2"/>
                    </a:cubicBezTo>
                    <a:cubicBezTo>
                      <a:pt x="0" y="0"/>
                      <a:pt x="0" y="350"/>
                      <a:pt x="224" y="3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1" name="Google Shape;12501;p16"/>
              <p:cNvSpPr/>
              <p:nvPr/>
            </p:nvSpPr>
            <p:spPr>
              <a:xfrm>
                <a:off x="12337053" y="6571137"/>
                <a:ext cx="61944" cy="48166"/>
              </a:xfrm>
              <a:custGeom>
                <a:avLst/>
                <a:gdLst/>
                <a:ahLst/>
                <a:cxnLst/>
                <a:rect l="l" t="t" r="r" b="b"/>
                <a:pathLst>
                  <a:path w="517" h="402" extrusionOk="0">
                    <a:moveTo>
                      <a:pt x="259" y="401"/>
                    </a:moveTo>
                    <a:cubicBezTo>
                      <a:pt x="516" y="401"/>
                      <a:pt x="516" y="3"/>
                      <a:pt x="259" y="3"/>
                    </a:cubicBezTo>
                    <a:cubicBezTo>
                      <a:pt x="0" y="1"/>
                      <a:pt x="0" y="401"/>
                      <a:pt x="259"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2" name="Google Shape;12502;p16"/>
              <p:cNvSpPr/>
              <p:nvPr/>
            </p:nvSpPr>
            <p:spPr>
              <a:xfrm>
                <a:off x="12319800" y="6304788"/>
                <a:ext cx="26239" cy="20369"/>
              </a:xfrm>
              <a:custGeom>
                <a:avLst/>
                <a:gdLst/>
                <a:ahLst/>
                <a:cxnLst/>
                <a:rect l="l" t="t" r="r" b="b"/>
                <a:pathLst>
                  <a:path w="219" h="170" extrusionOk="0">
                    <a:moveTo>
                      <a:pt x="111" y="169"/>
                    </a:moveTo>
                    <a:cubicBezTo>
                      <a:pt x="218" y="169"/>
                      <a:pt x="218" y="1"/>
                      <a:pt x="111" y="1"/>
                    </a:cubicBezTo>
                    <a:cubicBezTo>
                      <a:pt x="1" y="1"/>
                      <a:pt x="1" y="169"/>
                      <a:pt x="111"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3" name="Google Shape;12503;p16"/>
              <p:cNvSpPr/>
              <p:nvPr/>
            </p:nvSpPr>
            <p:spPr>
              <a:xfrm>
                <a:off x="12341486" y="6204144"/>
                <a:ext cx="29834" cy="23004"/>
              </a:xfrm>
              <a:custGeom>
                <a:avLst/>
                <a:gdLst/>
                <a:ahLst/>
                <a:cxnLst/>
                <a:rect l="l" t="t" r="r" b="b"/>
                <a:pathLst>
                  <a:path w="249" h="192" extrusionOk="0">
                    <a:moveTo>
                      <a:pt x="125" y="192"/>
                    </a:moveTo>
                    <a:cubicBezTo>
                      <a:pt x="247" y="192"/>
                      <a:pt x="248" y="0"/>
                      <a:pt x="125" y="0"/>
                    </a:cubicBezTo>
                    <a:cubicBezTo>
                      <a:pt x="0" y="0"/>
                      <a:pt x="0"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4" name="Google Shape;12504;p16"/>
              <p:cNvSpPr/>
              <p:nvPr/>
            </p:nvSpPr>
            <p:spPr>
              <a:xfrm>
                <a:off x="12490057" y="6220439"/>
                <a:ext cx="47926" cy="37143"/>
              </a:xfrm>
              <a:custGeom>
                <a:avLst/>
                <a:gdLst/>
                <a:ahLst/>
                <a:cxnLst/>
                <a:rect l="l" t="t" r="r" b="b"/>
                <a:pathLst>
                  <a:path w="400" h="310" extrusionOk="0">
                    <a:moveTo>
                      <a:pt x="200" y="309"/>
                    </a:moveTo>
                    <a:cubicBezTo>
                      <a:pt x="399" y="309"/>
                      <a:pt x="399" y="0"/>
                      <a:pt x="200" y="0"/>
                    </a:cubicBezTo>
                    <a:cubicBezTo>
                      <a:pt x="0" y="0"/>
                      <a:pt x="0" y="309"/>
                      <a:pt x="200"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5" name="Google Shape;12505;p16"/>
              <p:cNvSpPr/>
              <p:nvPr/>
            </p:nvSpPr>
            <p:spPr>
              <a:xfrm>
                <a:off x="12518932" y="6300595"/>
                <a:ext cx="36783" cy="28636"/>
              </a:xfrm>
              <a:custGeom>
                <a:avLst/>
                <a:gdLst/>
                <a:ahLst/>
                <a:cxnLst/>
                <a:rect l="l" t="t" r="r" b="b"/>
                <a:pathLst>
                  <a:path w="307" h="239" extrusionOk="0">
                    <a:moveTo>
                      <a:pt x="154" y="238"/>
                    </a:moveTo>
                    <a:cubicBezTo>
                      <a:pt x="307" y="238"/>
                      <a:pt x="307" y="1"/>
                      <a:pt x="154" y="1"/>
                    </a:cubicBezTo>
                    <a:cubicBezTo>
                      <a:pt x="1" y="1"/>
                      <a:pt x="1" y="238"/>
                      <a:pt x="154"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6" name="Google Shape;12506;p16"/>
              <p:cNvSpPr/>
              <p:nvPr/>
            </p:nvSpPr>
            <p:spPr>
              <a:xfrm>
                <a:off x="12050097" y="6538787"/>
                <a:ext cx="40138" cy="31272"/>
              </a:xfrm>
              <a:custGeom>
                <a:avLst/>
                <a:gdLst/>
                <a:ahLst/>
                <a:cxnLst/>
                <a:rect l="l" t="t" r="r" b="b"/>
                <a:pathLst>
                  <a:path w="335" h="261" extrusionOk="0">
                    <a:moveTo>
                      <a:pt x="168" y="260"/>
                    </a:moveTo>
                    <a:cubicBezTo>
                      <a:pt x="335" y="260"/>
                      <a:pt x="335" y="1"/>
                      <a:pt x="168" y="1"/>
                    </a:cubicBezTo>
                    <a:cubicBezTo>
                      <a:pt x="0" y="1"/>
                      <a:pt x="0"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7" name="Google Shape;12507;p16"/>
              <p:cNvSpPr/>
              <p:nvPr/>
            </p:nvSpPr>
            <p:spPr>
              <a:xfrm>
                <a:off x="12291523" y="6379673"/>
                <a:ext cx="24203" cy="30313"/>
              </a:xfrm>
              <a:custGeom>
                <a:avLst/>
                <a:gdLst/>
                <a:ahLst/>
                <a:cxnLst/>
                <a:rect l="l" t="t" r="r" b="b"/>
                <a:pathLst>
                  <a:path w="202" h="253" extrusionOk="0">
                    <a:moveTo>
                      <a:pt x="10" y="94"/>
                    </a:moveTo>
                    <a:cubicBezTo>
                      <a:pt x="9" y="105"/>
                      <a:pt x="7" y="117"/>
                      <a:pt x="6" y="131"/>
                    </a:cubicBezTo>
                    <a:cubicBezTo>
                      <a:pt x="1" y="253"/>
                      <a:pt x="201" y="253"/>
                      <a:pt x="196" y="131"/>
                    </a:cubicBezTo>
                    <a:cubicBezTo>
                      <a:pt x="196" y="119"/>
                      <a:pt x="194" y="106"/>
                      <a:pt x="192" y="94"/>
                    </a:cubicBezTo>
                    <a:cubicBezTo>
                      <a:pt x="186" y="45"/>
                      <a:pt x="154" y="3"/>
                      <a:pt x="101" y="3"/>
                    </a:cubicBezTo>
                    <a:cubicBezTo>
                      <a:pt x="48" y="1"/>
                      <a:pt x="17" y="43"/>
                      <a:pt x="10" y="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8" name="Google Shape;12508;p16"/>
              <p:cNvSpPr/>
              <p:nvPr/>
            </p:nvSpPr>
            <p:spPr>
              <a:xfrm>
                <a:off x="12328906" y="6495294"/>
                <a:ext cx="31511" cy="24562"/>
              </a:xfrm>
              <a:custGeom>
                <a:avLst/>
                <a:gdLst/>
                <a:ahLst/>
                <a:cxnLst/>
                <a:rect l="l" t="t" r="r" b="b"/>
                <a:pathLst>
                  <a:path w="263" h="205" extrusionOk="0">
                    <a:moveTo>
                      <a:pt x="132" y="204"/>
                    </a:moveTo>
                    <a:cubicBezTo>
                      <a:pt x="262" y="204"/>
                      <a:pt x="262" y="1"/>
                      <a:pt x="132" y="1"/>
                    </a:cubicBezTo>
                    <a:cubicBezTo>
                      <a:pt x="1" y="1"/>
                      <a:pt x="1" y="204"/>
                      <a:pt x="132"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9" name="Google Shape;12509;p16"/>
              <p:cNvSpPr/>
              <p:nvPr/>
            </p:nvSpPr>
            <p:spPr>
              <a:xfrm>
                <a:off x="12261210" y="6573294"/>
                <a:ext cx="26719" cy="20608"/>
              </a:xfrm>
              <a:custGeom>
                <a:avLst/>
                <a:gdLst/>
                <a:ahLst/>
                <a:cxnLst/>
                <a:rect l="l" t="t" r="r" b="b"/>
                <a:pathLst>
                  <a:path w="223" h="172" extrusionOk="0">
                    <a:moveTo>
                      <a:pt x="111" y="171"/>
                    </a:moveTo>
                    <a:cubicBezTo>
                      <a:pt x="222" y="171"/>
                      <a:pt x="222" y="1"/>
                      <a:pt x="111" y="1"/>
                    </a:cubicBezTo>
                    <a:cubicBezTo>
                      <a:pt x="1" y="1"/>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0" name="Google Shape;12510;p16"/>
              <p:cNvSpPr/>
              <p:nvPr/>
            </p:nvSpPr>
            <p:spPr>
              <a:xfrm>
                <a:off x="12270196" y="6670464"/>
                <a:ext cx="32110" cy="24802"/>
              </a:xfrm>
              <a:custGeom>
                <a:avLst/>
                <a:gdLst/>
                <a:ahLst/>
                <a:cxnLst/>
                <a:rect l="l" t="t" r="r" b="b"/>
                <a:pathLst>
                  <a:path w="268" h="207" extrusionOk="0">
                    <a:moveTo>
                      <a:pt x="134" y="206"/>
                    </a:moveTo>
                    <a:cubicBezTo>
                      <a:pt x="266" y="206"/>
                      <a:pt x="267" y="0"/>
                      <a:pt x="134" y="0"/>
                    </a:cubicBezTo>
                    <a:cubicBezTo>
                      <a:pt x="3" y="2"/>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1" name="Google Shape;12511;p16"/>
              <p:cNvSpPr/>
              <p:nvPr/>
            </p:nvSpPr>
            <p:spPr>
              <a:xfrm>
                <a:off x="12244197" y="6754574"/>
                <a:ext cx="25760" cy="20009"/>
              </a:xfrm>
              <a:custGeom>
                <a:avLst/>
                <a:gdLst/>
                <a:ahLst/>
                <a:cxnLst/>
                <a:rect l="l" t="t" r="r" b="b"/>
                <a:pathLst>
                  <a:path w="215" h="167" extrusionOk="0">
                    <a:moveTo>
                      <a:pt x="107" y="166"/>
                    </a:moveTo>
                    <a:cubicBezTo>
                      <a:pt x="214" y="166"/>
                      <a:pt x="214" y="1"/>
                      <a:pt x="107" y="1"/>
                    </a:cubicBezTo>
                    <a:cubicBezTo>
                      <a:pt x="0" y="1"/>
                      <a:pt x="0"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2" name="Google Shape;12512;p16"/>
              <p:cNvSpPr/>
              <p:nvPr/>
            </p:nvSpPr>
            <p:spPr>
              <a:xfrm>
                <a:off x="12165239" y="6523331"/>
                <a:ext cx="23004" cy="26958"/>
              </a:xfrm>
              <a:custGeom>
                <a:avLst/>
                <a:gdLst/>
                <a:ahLst/>
                <a:cxnLst/>
                <a:rect l="l" t="t" r="r" b="b"/>
                <a:pathLst>
                  <a:path w="192" h="225" extrusionOk="0">
                    <a:moveTo>
                      <a:pt x="126" y="183"/>
                    </a:moveTo>
                    <a:cubicBezTo>
                      <a:pt x="136" y="174"/>
                      <a:pt x="148" y="167"/>
                      <a:pt x="158" y="157"/>
                    </a:cubicBezTo>
                    <a:cubicBezTo>
                      <a:pt x="191" y="131"/>
                      <a:pt x="191" y="92"/>
                      <a:pt x="158" y="66"/>
                    </a:cubicBezTo>
                    <a:cubicBezTo>
                      <a:pt x="148" y="57"/>
                      <a:pt x="136" y="49"/>
                      <a:pt x="126" y="40"/>
                    </a:cubicBezTo>
                    <a:cubicBezTo>
                      <a:pt x="74" y="1"/>
                      <a:pt x="0" y="55"/>
                      <a:pt x="0" y="112"/>
                    </a:cubicBezTo>
                    <a:cubicBezTo>
                      <a:pt x="1" y="169"/>
                      <a:pt x="74" y="225"/>
                      <a:pt x="12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3" name="Google Shape;12513;p16"/>
              <p:cNvSpPr/>
              <p:nvPr/>
            </p:nvSpPr>
            <p:spPr>
              <a:xfrm>
                <a:off x="12225625" y="6356549"/>
                <a:ext cx="27917" cy="21806"/>
              </a:xfrm>
              <a:custGeom>
                <a:avLst/>
                <a:gdLst/>
                <a:ahLst/>
                <a:cxnLst/>
                <a:rect l="l" t="t" r="r" b="b"/>
                <a:pathLst>
                  <a:path w="233" h="182" extrusionOk="0">
                    <a:moveTo>
                      <a:pt x="116" y="181"/>
                    </a:moveTo>
                    <a:cubicBezTo>
                      <a:pt x="232" y="181"/>
                      <a:pt x="232" y="1"/>
                      <a:pt x="116" y="1"/>
                    </a:cubicBezTo>
                    <a:cubicBezTo>
                      <a:pt x="0" y="2"/>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4" name="Google Shape;12514;p16"/>
              <p:cNvSpPr/>
              <p:nvPr/>
            </p:nvSpPr>
            <p:spPr>
              <a:xfrm>
                <a:off x="10166848" y="3994753"/>
                <a:ext cx="34027" cy="26599"/>
              </a:xfrm>
              <a:custGeom>
                <a:avLst/>
                <a:gdLst/>
                <a:ahLst/>
                <a:cxnLst/>
                <a:rect l="l" t="t" r="r" b="b"/>
                <a:pathLst>
                  <a:path w="284" h="222" extrusionOk="0">
                    <a:moveTo>
                      <a:pt x="141" y="221"/>
                    </a:moveTo>
                    <a:cubicBezTo>
                      <a:pt x="282" y="221"/>
                      <a:pt x="284" y="1"/>
                      <a:pt x="141" y="1"/>
                    </a:cubicBezTo>
                    <a:cubicBezTo>
                      <a:pt x="0" y="1"/>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5" name="Google Shape;12515;p16"/>
              <p:cNvSpPr/>
              <p:nvPr/>
            </p:nvSpPr>
            <p:spPr>
              <a:xfrm>
                <a:off x="10153788" y="3916754"/>
                <a:ext cx="25041" cy="19290"/>
              </a:xfrm>
              <a:custGeom>
                <a:avLst/>
                <a:gdLst/>
                <a:ahLst/>
                <a:cxnLst/>
                <a:rect l="l" t="t" r="r" b="b"/>
                <a:pathLst>
                  <a:path w="209" h="161" extrusionOk="0">
                    <a:moveTo>
                      <a:pt x="105" y="160"/>
                    </a:moveTo>
                    <a:cubicBezTo>
                      <a:pt x="208" y="160"/>
                      <a:pt x="208" y="1"/>
                      <a:pt x="105" y="1"/>
                    </a:cubicBezTo>
                    <a:cubicBezTo>
                      <a:pt x="0" y="0"/>
                      <a:pt x="0" y="160"/>
                      <a:pt x="105"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6" name="Google Shape;12516;p16"/>
              <p:cNvSpPr/>
              <p:nvPr/>
            </p:nvSpPr>
            <p:spPr>
              <a:xfrm>
                <a:off x="10072314" y="4029739"/>
                <a:ext cx="30313" cy="26719"/>
              </a:xfrm>
              <a:custGeom>
                <a:avLst/>
                <a:gdLst/>
                <a:ahLst/>
                <a:cxnLst/>
                <a:rect l="l" t="t" r="r" b="b"/>
                <a:pathLst>
                  <a:path w="253" h="223" extrusionOk="0">
                    <a:moveTo>
                      <a:pt x="124" y="14"/>
                    </a:moveTo>
                    <a:cubicBezTo>
                      <a:pt x="111" y="17"/>
                      <a:pt x="100" y="19"/>
                      <a:pt x="89" y="22"/>
                    </a:cubicBezTo>
                    <a:cubicBezTo>
                      <a:pt x="0" y="46"/>
                      <a:pt x="0" y="176"/>
                      <a:pt x="89" y="201"/>
                    </a:cubicBezTo>
                    <a:cubicBezTo>
                      <a:pt x="100" y="203"/>
                      <a:pt x="111" y="207"/>
                      <a:pt x="124" y="209"/>
                    </a:cubicBezTo>
                    <a:cubicBezTo>
                      <a:pt x="187" y="222"/>
                      <a:pt x="251" y="180"/>
                      <a:pt x="251" y="112"/>
                    </a:cubicBezTo>
                    <a:cubicBezTo>
                      <a:pt x="252" y="43"/>
                      <a:pt x="188" y="1"/>
                      <a:pt x="124" y="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7" name="Google Shape;12517;p16"/>
              <p:cNvSpPr/>
              <p:nvPr/>
            </p:nvSpPr>
            <p:spPr>
              <a:xfrm>
                <a:off x="10019955" y="3826054"/>
                <a:ext cx="47327" cy="36783"/>
              </a:xfrm>
              <a:custGeom>
                <a:avLst/>
                <a:gdLst/>
                <a:ahLst/>
                <a:cxnLst/>
                <a:rect l="l" t="t" r="r" b="b"/>
                <a:pathLst>
                  <a:path w="395" h="307" extrusionOk="0">
                    <a:moveTo>
                      <a:pt x="198" y="307"/>
                    </a:moveTo>
                    <a:cubicBezTo>
                      <a:pt x="394" y="307"/>
                      <a:pt x="394" y="1"/>
                      <a:pt x="198" y="1"/>
                    </a:cubicBezTo>
                    <a:cubicBezTo>
                      <a:pt x="1" y="1"/>
                      <a:pt x="1" y="307"/>
                      <a:pt x="198" y="3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8" name="Google Shape;12518;p16"/>
              <p:cNvSpPr/>
              <p:nvPr/>
            </p:nvSpPr>
            <p:spPr>
              <a:xfrm>
                <a:off x="10086692" y="3695575"/>
                <a:ext cx="19051" cy="23244"/>
              </a:xfrm>
              <a:custGeom>
                <a:avLst/>
                <a:gdLst/>
                <a:ahLst/>
                <a:cxnLst/>
                <a:rect l="l" t="t" r="r" b="b"/>
                <a:pathLst>
                  <a:path w="159" h="194" extrusionOk="0">
                    <a:moveTo>
                      <a:pt x="148" y="103"/>
                    </a:moveTo>
                    <a:cubicBezTo>
                      <a:pt x="144" y="87"/>
                      <a:pt x="141" y="72"/>
                      <a:pt x="138" y="56"/>
                    </a:cubicBezTo>
                    <a:cubicBezTo>
                      <a:pt x="125" y="1"/>
                      <a:pt x="36" y="1"/>
                      <a:pt x="22" y="56"/>
                    </a:cubicBezTo>
                    <a:cubicBezTo>
                      <a:pt x="17" y="72"/>
                      <a:pt x="14" y="87"/>
                      <a:pt x="11" y="103"/>
                    </a:cubicBezTo>
                    <a:cubicBezTo>
                      <a:pt x="0" y="147"/>
                      <a:pt x="32" y="194"/>
                      <a:pt x="80" y="194"/>
                    </a:cubicBezTo>
                    <a:cubicBezTo>
                      <a:pt x="127" y="194"/>
                      <a:pt x="159" y="148"/>
                      <a:pt x="148" y="1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9" name="Google Shape;12519;p16"/>
              <p:cNvSpPr/>
              <p:nvPr/>
            </p:nvSpPr>
            <p:spPr>
              <a:xfrm>
                <a:off x="10166129" y="3690663"/>
                <a:ext cx="35465" cy="27438"/>
              </a:xfrm>
              <a:custGeom>
                <a:avLst/>
                <a:gdLst/>
                <a:ahLst/>
                <a:cxnLst/>
                <a:rect l="l" t="t" r="r" b="b"/>
                <a:pathLst>
                  <a:path w="296" h="229" extrusionOk="0">
                    <a:moveTo>
                      <a:pt x="147" y="228"/>
                    </a:moveTo>
                    <a:cubicBezTo>
                      <a:pt x="295" y="228"/>
                      <a:pt x="295" y="0"/>
                      <a:pt x="147" y="0"/>
                    </a:cubicBezTo>
                    <a:cubicBezTo>
                      <a:pt x="1" y="0"/>
                      <a:pt x="1" y="228"/>
                      <a:pt x="147"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0" name="Google Shape;12520;p16"/>
              <p:cNvSpPr/>
              <p:nvPr/>
            </p:nvSpPr>
            <p:spPr>
              <a:xfrm>
                <a:off x="10328957" y="3886800"/>
                <a:ext cx="59907" cy="50921"/>
              </a:xfrm>
              <a:custGeom>
                <a:avLst/>
                <a:gdLst/>
                <a:ahLst/>
                <a:cxnLst/>
                <a:rect l="l" t="t" r="r" b="b"/>
                <a:pathLst>
                  <a:path w="500" h="425" extrusionOk="0">
                    <a:moveTo>
                      <a:pt x="416" y="136"/>
                    </a:moveTo>
                    <a:cubicBezTo>
                      <a:pt x="409" y="127"/>
                      <a:pt x="404" y="119"/>
                      <a:pt x="398" y="110"/>
                    </a:cubicBezTo>
                    <a:cubicBezTo>
                      <a:pt x="321" y="0"/>
                      <a:pt x="178" y="0"/>
                      <a:pt x="103" y="110"/>
                    </a:cubicBezTo>
                    <a:cubicBezTo>
                      <a:pt x="97" y="119"/>
                      <a:pt x="92" y="127"/>
                      <a:pt x="86" y="136"/>
                    </a:cubicBezTo>
                    <a:cubicBezTo>
                      <a:pt x="0" y="259"/>
                      <a:pt x="114" y="424"/>
                      <a:pt x="250" y="424"/>
                    </a:cubicBezTo>
                    <a:cubicBezTo>
                      <a:pt x="387" y="424"/>
                      <a:pt x="500" y="257"/>
                      <a:pt x="41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1" name="Google Shape;12521;p16"/>
              <p:cNvSpPr/>
              <p:nvPr/>
            </p:nvSpPr>
            <p:spPr>
              <a:xfrm>
                <a:off x="10152590" y="4085094"/>
                <a:ext cx="27198" cy="20968"/>
              </a:xfrm>
              <a:custGeom>
                <a:avLst/>
                <a:gdLst/>
                <a:ahLst/>
                <a:cxnLst/>
                <a:rect l="l" t="t" r="r" b="b"/>
                <a:pathLst>
                  <a:path w="227" h="175" extrusionOk="0">
                    <a:moveTo>
                      <a:pt x="115" y="175"/>
                    </a:moveTo>
                    <a:cubicBezTo>
                      <a:pt x="227" y="175"/>
                      <a:pt x="227" y="1"/>
                      <a:pt x="115" y="1"/>
                    </a:cubicBezTo>
                    <a:cubicBezTo>
                      <a:pt x="1" y="1"/>
                      <a:pt x="1" y="175"/>
                      <a:pt x="115"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2" name="Google Shape;12522;p16"/>
              <p:cNvSpPr/>
              <p:nvPr/>
            </p:nvSpPr>
            <p:spPr>
              <a:xfrm>
                <a:off x="10218248" y="4021951"/>
                <a:ext cx="24442" cy="18931"/>
              </a:xfrm>
              <a:custGeom>
                <a:avLst/>
                <a:gdLst/>
                <a:ahLst/>
                <a:cxnLst/>
                <a:rect l="l" t="t" r="r" b="b"/>
                <a:pathLst>
                  <a:path w="204" h="158" extrusionOk="0">
                    <a:moveTo>
                      <a:pt x="103" y="158"/>
                    </a:moveTo>
                    <a:cubicBezTo>
                      <a:pt x="204" y="158"/>
                      <a:pt x="204" y="1"/>
                      <a:pt x="103" y="1"/>
                    </a:cubicBezTo>
                    <a:cubicBezTo>
                      <a:pt x="2" y="1"/>
                      <a:pt x="0" y="158"/>
                      <a:pt x="103"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3" name="Google Shape;12523;p16"/>
              <p:cNvSpPr/>
              <p:nvPr/>
            </p:nvSpPr>
            <p:spPr>
              <a:xfrm>
                <a:off x="10299363" y="4079702"/>
                <a:ext cx="26000" cy="20369"/>
              </a:xfrm>
              <a:custGeom>
                <a:avLst/>
                <a:gdLst/>
                <a:ahLst/>
                <a:cxnLst/>
                <a:rect l="l" t="t" r="r" b="b"/>
                <a:pathLst>
                  <a:path w="217" h="170" extrusionOk="0">
                    <a:moveTo>
                      <a:pt x="108" y="169"/>
                    </a:moveTo>
                    <a:cubicBezTo>
                      <a:pt x="217" y="169"/>
                      <a:pt x="217" y="1"/>
                      <a:pt x="108" y="1"/>
                    </a:cubicBezTo>
                    <a:cubicBezTo>
                      <a:pt x="0" y="1"/>
                      <a:pt x="0"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4" name="Google Shape;12524;p16"/>
              <p:cNvSpPr/>
              <p:nvPr/>
            </p:nvSpPr>
            <p:spPr>
              <a:xfrm>
                <a:off x="10206866" y="4179748"/>
                <a:ext cx="23843" cy="18571"/>
              </a:xfrm>
              <a:custGeom>
                <a:avLst/>
                <a:gdLst/>
                <a:ahLst/>
                <a:cxnLst/>
                <a:rect l="l" t="t" r="r" b="b"/>
                <a:pathLst>
                  <a:path w="199"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5" name="Google Shape;12525;p16"/>
              <p:cNvSpPr/>
              <p:nvPr/>
            </p:nvSpPr>
            <p:spPr>
              <a:xfrm>
                <a:off x="10041162" y="4305314"/>
                <a:ext cx="16534" cy="12820"/>
              </a:xfrm>
              <a:custGeom>
                <a:avLst/>
                <a:gdLst/>
                <a:ahLst/>
                <a:cxnLst/>
                <a:rect l="l" t="t" r="r" b="b"/>
                <a:pathLst>
                  <a:path w="138" h="107" extrusionOk="0">
                    <a:moveTo>
                      <a:pt x="69" y="106"/>
                    </a:moveTo>
                    <a:cubicBezTo>
                      <a:pt x="138" y="106"/>
                      <a:pt x="138" y="1"/>
                      <a:pt x="69" y="1"/>
                    </a:cubicBezTo>
                    <a:cubicBezTo>
                      <a:pt x="1" y="1"/>
                      <a:pt x="1" y="106"/>
                      <a:pt x="69" y="1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6" name="Google Shape;12526;p16"/>
              <p:cNvSpPr/>
              <p:nvPr/>
            </p:nvSpPr>
            <p:spPr>
              <a:xfrm>
                <a:off x="10052065" y="4124992"/>
                <a:ext cx="29834" cy="23244"/>
              </a:xfrm>
              <a:custGeom>
                <a:avLst/>
                <a:gdLst/>
                <a:ahLst/>
                <a:cxnLst/>
                <a:rect l="l" t="t" r="r" b="b"/>
                <a:pathLst>
                  <a:path w="249" h="194" extrusionOk="0">
                    <a:moveTo>
                      <a:pt x="125" y="193"/>
                    </a:moveTo>
                    <a:cubicBezTo>
                      <a:pt x="247" y="193"/>
                      <a:pt x="248" y="2"/>
                      <a:pt x="125" y="2"/>
                    </a:cubicBezTo>
                    <a:cubicBezTo>
                      <a:pt x="3" y="0"/>
                      <a:pt x="1" y="193"/>
                      <a:pt x="125"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7" name="Google Shape;12527;p16"/>
              <p:cNvSpPr/>
              <p:nvPr/>
            </p:nvSpPr>
            <p:spPr>
              <a:xfrm>
                <a:off x="10139290" y="4235702"/>
                <a:ext cx="30553" cy="23723"/>
              </a:xfrm>
              <a:custGeom>
                <a:avLst/>
                <a:gdLst/>
                <a:ahLst/>
                <a:cxnLst/>
                <a:rect l="l" t="t" r="r" b="b"/>
                <a:pathLst>
                  <a:path w="255" h="198" extrusionOk="0">
                    <a:moveTo>
                      <a:pt x="129" y="197"/>
                    </a:moveTo>
                    <a:cubicBezTo>
                      <a:pt x="254" y="197"/>
                      <a:pt x="254" y="1"/>
                      <a:pt x="129" y="1"/>
                    </a:cubicBezTo>
                    <a:cubicBezTo>
                      <a:pt x="0" y="1"/>
                      <a:pt x="0" y="197"/>
                      <a:pt x="129"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8" name="Google Shape;12528;p16"/>
              <p:cNvSpPr/>
              <p:nvPr/>
            </p:nvSpPr>
            <p:spPr>
              <a:xfrm>
                <a:off x="10298884" y="3810717"/>
                <a:ext cx="26839" cy="20968"/>
              </a:xfrm>
              <a:custGeom>
                <a:avLst/>
                <a:gdLst/>
                <a:ahLst/>
                <a:cxnLst/>
                <a:rect l="l" t="t" r="r" b="b"/>
                <a:pathLst>
                  <a:path w="224" h="175" extrusionOk="0">
                    <a:moveTo>
                      <a:pt x="112" y="174"/>
                    </a:moveTo>
                    <a:cubicBezTo>
                      <a:pt x="224" y="174"/>
                      <a:pt x="224"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9" name="Google Shape;12529;p16"/>
              <p:cNvSpPr/>
              <p:nvPr/>
            </p:nvSpPr>
            <p:spPr>
              <a:xfrm>
                <a:off x="9961965" y="3945270"/>
                <a:ext cx="11502" cy="8986"/>
              </a:xfrm>
              <a:custGeom>
                <a:avLst/>
                <a:gdLst/>
                <a:ahLst/>
                <a:cxnLst/>
                <a:rect l="l" t="t" r="r" b="b"/>
                <a:pathLst>
                  <a:path w="96" h="75" extrusionOk="0">
                    <a:moveTo>
                      <a:pt x="48" y="74"/>
                    </a:moveTo>
                    <a:cubicBezTo>
                      <a:pt x="96" y="74"/>
                      <a:pt x="96" y="0"/>
                      <a:pt x="48" y="0"/>
                    </a:cubicBezTo>
                    <a:cubicBezTo>
                      <a:pt x="1" y="0"/>
                      <a:pt x="1" y="74"/>
                      <a:pt x="48" y="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0" name="Google Shape;12530;p16"/>
              <p:cNvSpPr/>
              <p:nvPr/>
            </p:nvSpPr>
            <p:spPr>
              <a:xfrm>
                <a:off x="9932250" y="3864275"/>
                <a:ext cx="24322" cy="19051"/>
              </a:xfrm>
              <a:custGeom>
                <a:avLst/>
                <a:gdLst/>
                <a:ahLst/>
                <a:cxnLst/>
                <a:rect l="l" t="t" r="r" b="b"/>
                <a:pathLst>
                  <a:path w="203" h="159" extrusionOk="0">
                    <a:moveTo>
                      <a:pt x="100" y="159"/>
                    </a:moveTo>
                    <a:cubicBezTo>
                      <a:pt x="202" y="159"/>
                      <a:pt x="202" y="2"/>
                      <a:pt x="100" y="2"/>
                    </a:cubicBezTo>
                    <a:cubicBezTo>
                      <a:pt x="1" y="0"/>
                      <a:pt x="1" y="159"/>
                      <a:pt x="100"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1" name="Google Shape;12531;p16"/>
              <p:cNvSpPr/>
              <p:nvPr/>
            </p:nvSpPr>
            <p:spPr>
              <a:xfrm>
                <a:off x="9977780" y="3882247"/>
                <a:ext cx="38221" cy="29834"/>
              </a:xfrm>
              <a:custGeom>
                <a:avLst/>
                <a:gdLst/>
                <a:ahLst/>
                <a:cxnLst/>
                <a:rect l="l" t="t" r="r" b="b"/>
                <a:pathLst>
                  <a:path w="319" h="249" extrusionOk="0">
                    <a:moveTo>
                      <a:pt x="160" y="248"/>
                    </a:moveTo>
                    <a:cubicBezTo>
                      <a:pt x="319" y="248"/>
                      <a:pt x="319" y="0"/>
                      <a:pt x="160" y="0"/>
                    </a:cubicBezTo>
                    <a:cubicBezTo>
                      <a:pt x="0" y="0"/>
                      <a:pt x="0" y="248"/>
                      <a:pt x="160"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2" name="Google Shape;12532;p16"/>
              <p:cNvSpPr/>
              <p:nvPr/>
            </p:nvSpPr>
            <p:spPr>
              <a:xfrm>
                <a:off x="9953338" y="3780883"/>
                <a:ext cx="28756" cy="22405"/>
              </a:xfrm>
              <a:custGeom>
                <a:avLst/>
                <a:gdLst/>
                <a:ahLst/>
                <a:cxnLst/>
                <a:rect l="l" t="t" r="r" b="b"/>
                <a:pathLst>
                  <a:path w="240"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3" name="Google Shape;12533;p16"/>
              <p:cNvSpPr/>
              <p:nvPr/>
            </p:nvSpPr>
            <p:spPr>
              <a:xfrm>
                <a:off x="10097835" y="3767824"/>
                <a:ext cx="31991" cy="24802"/>
              </a:xfrm>
              <a:custGeom>
                <a:avLst/>
                <a:gdLst/>
                <a:ahLst/>
                <a:cxnLst/>
                <a:rect l="l" t="t" r="r" b="b"/>
                <a:pathLst>
                  <a:path w="267" h="207" extrusionOk="0">
                    <a:moveTo>
                      <a:pt x="133" y="206"/>
                    </a:moveTo>
                    <a:cubicBezTo>
                      <a:pt x="265" y="206"/>
                      <a:pt x="266" y="1"/>
                      <a:pt x="133" y="1"/>
                    </a:cubicBezTo>
                    <a:cubicBezTo>
                      <a:pt x="0" y="1"/>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4" name="Google Shape;12534;p16"/>
              <p:cNvSpPr/>
              <p:nvPr/>
            </p:nvSpPr>
            <p:spPr>
              <a:xfrm>
                <a:off x="10513831" y="4218808"/>
                <a:ext cx="28995" cy="22405"/>
              </a:xfrm>
              <a:custGeom>
                <a:avLst/>
                <a:gdLst/>
                <a:ahLst/>
                <a:cxnLst/>
                <a:rect l="l" t="t" r="r" b="b"/>
                <a:pathLst>
                  <a:path w="242" h="187" extrusionOk="0">
                    <a:moveTo>
                      <a:pt x="121" y="186"/>
                    </a:moveTo>
                    <a:cubicBezTo>
                      <a:pt x="241" y="186"/>
                      <a:pt x="241" y="1"/>
                      <a:pt x="121" y="1"/>
                    </a:cubicBezTo>
                    <a:cubicBezTo>
                      <a:pt x="1" y="1"/>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5" name="Google Shape;12535;p16"/>
              <p:cNvSpPr/>
              <p:nvPr/>
            </p:nvSpPr>
            <p:spPr>
              <a:xfrm>
                <a:off x="10244009" y="6074983"/>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6" name="Google Shape;12536;p16"/>
              <p:cNvSpPr/>
              <p:nvPr/>
            </p:nvSpPr>
            <p:spPr>
              <a:xfrm>
                <a:off x="10140369" y="5976855"/>
                <a:ext cx="28396" cy="22046"/>
              </a:xfrm>
              <a:custGeom>
                <a:avLst/>
                <a:gdLst/>
                <a:ahLst/>
                <a:cxnLst/>
                <a:rect l="l" t="t" r="r" b="b"/>
                <a:pathLst>
                  <a:path w="237" h="184" extrusionOk="0">
                    <a:moveTo>
                      <a:pt x="120" y="183"/>
                    </a:moveTo>
                    <a:cubicBezTo>
                      <a:pt x="237" y="183"/>
                      <a:pt x="237" y="1"/>
                      <a:pt x="120" y="1"/>
                    </a:cubicBezTo>
                    <a:cubicBezTo>
                      <a:pt x="1" y="1"/>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7" name="Google Shape;12537;p16"/>
              <p:cNvSpPr/>
              <p:nvPr/>
            </p:nvSpPr>
            <p:spPr>
              <a:xfrm>
                <a:off x="10035052" y="5982606"/>
                <a:ext cx="28875" cy="22286"/>
              </a:xfrm>
              <a:custGeom>
                <a:avLst/>
                <a:gdLst/>
                <a:ahLst/>
                <a:cxnLst/>
                <a:rect l="l" t="t" r="r" b="b"/>
                <a:pathLst>
                  <a:path w="241" h="186" extrusionOk="0">
                    <a:moveTo>
                      <a:pt x="120" y="186"/>
                    </a:moveTo>
                    <a:cubicBezTo>
                      <a:pt x="241" y="186"/>
                      <a:pt x="241" y="0"/>
                      <a:pt x="120" y="0"/>
                    </a:cubicBezTo>
                    <a:cubicBezTo>
                      <a:pt x="0" y="0"/>
                      <a:pt x="0"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8" name="Google Shape;12538;p16"/>
              <p:cNvSpPr/>
              <p:nvPr/>
            </p:nvSpPr>
            <p:spPr>
              <a:xfrm>
                <a:off x="10040683" y="5824809"/>
                <a:ext cx="29235" cy="22645"/>
              </a:xfrm>
              <a:custGeom>
                <a:avLst/>
                <a:gdLst/>
                <a:ahLst/>
                <a:cxnLst/>
                <a:rect l="l" t="t" r="r" b="b"/>
                <a:pathLst>
                  <a:path w="244" h="189"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9" name="Google Shape;12539;p16"/>
              <p:cNvSpPr/>
              <p:nvPr/>
            </p:nvSpPr>
            <p:spPr>
              <a:xfrm>
                <a:off x="10060572" y="5886154"/>
                <a:ext cx="66977" cy="68894"/>
              </a:xfrm>
              <a:custGeom>
                <a:avLst/>
                <a:gdLst/>
                <a:ahLst/>
                <a:cxnLst/>
                <a:rect l="l" t="t" r="r" b="b"/>
                <a:pathLst>
                  <a:path w="559" h="575" extrusionOk="0">
                    <a:moveTo>
                      <a:pt x="429" y="39"/>
                    </a:moveTo>
                    <a:cubicBezTo>
                      <a:pt x="384" y="20"/>
                      <a:pt x="349" y="1"/>
                      <a:pt x="298" y="1"/>
                    </a:cubicBezTo>
                    <a:cubicBezTo>
                      <a:pt x="252" y="1"/>
                      <a:pt x="211" y="16"/>
                      <a:pt x="171" y="37"/>
                    </a:cubicBezTo>
                    <a:cubicBezTo>
                      <a:pt x="43" y="104"/>
                      <a:pt x="0" y="274"/>
                      <a:pt x="72" y="396"/>
                    </a:cubicBezTo>
                    <a:cubicBezTo>
                      <a:pt x="154" y="536"/>
                      <a:pt x="367" y="574"/>
                      <a:pt x="482" y="449"/>
                    </a:cubicBezTo>
                    <a:cubicBezTo>
                      <a:pt x="530" y="397"/>
                      <a:pt x="558" y="336"/>
                      <a:pt x="558" y="264"/>
                    </a:cubicBezTo>
                    <a:cubicBezTo>
                      <a:pt x="558" y="180"/>
                      <a:pt x="512" y="75"/>
                      <a:pt x="429" y="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0" name="Google Shape;12540;p16"/>
              <p:cNvSpPr/>
              <p:nvPr/>
            </p:nvSpPr>
            <p:spPr>
              <a:xfrm>
                <a:off x="10269170" y="5951094"/>
                <a:ext cx="39539" cy="38700"/>
              </a:xfrm>
              <a:custGeom>
                <a:avLst/>
                <a:gdLst/>
                <a:ahLst/>
                <a:cxnLst/>
                <a:rect l="l" t="t" r="r" b="b"/>
                <a:pathLst>
                  <a:path w="330" h="323" extrusionOk="0">
                    <a:moveTo>
                      <a:pt x="165" y="322"/>
                    </a:moveTo>
                    <a:cubicBezTo>
                      <a:pt x="249" y="322"/>
                      <a:pt x="329" y="249"/>
                      <a:pt x="326" y="161"/>
                    </a:cubicBezTo>
                    <a:cubicBezTo>
                      <a:pt x="322" y="75"/>
                      <a:pt x="254" y="1"/>
                      <a:pt x="165" y="1"/>
                    </a:cubicBezTo>
                    <a:cubicBezTo>
                      <a:pt x="80" y="1"/>
                      <a:pt x="0" y="75"/>
                      <a:pt x="4" y="161"/>
                    </a:cubicBezTo>
                    <a:cubicBezTo>
                      <a:pt x="8" y="249"/>
                      <a:pt x="74" y="322"/>
                      <a:pt x="165" y="3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1" name="Google Shape;12541;p16"/>
              <p:cNvSpPr/>
              <p:nvPr/>
            </p:nvSpPr>
            <p:spPr>
              <a:xfrm>
                <a:off x="10270368" y="5820017"/>
                <a:ext cx="37262" cy="43972"/>
              </a:xfrm>
              <a:custGeom>
                <a:avLst/>
                <a:gdLst/>
                <a:ahLst/>
                <a:cxnLst/>
                <a:rect l="l" t="t" r="r" b="b"/>
                <a:pathLst>
                  <a:path w="311" h="367" extrusionOk="0">
                    <a:moveTo>
                      <a:pt x="300" y="222"/>
                    </a:moveTo>
                    <a:cubicBezTo>
                      <a:pt x="306" y="201"/>
                      <a:pt x="308" y="179"/>
                      <a:pt x="309" y="157"/>
                    </a:cubicBezTo>
                    <a:cubicBezTo>
                      <a:pt x="311" y="77"/>
                      <a:pt x="238" y="0"/>
                      <a:pt x="156" y="4"/>
                    </a:cubicBezTo>
                    <a:cubicBezTo>
                      <a:pt x="75" y="9"/>
                      <a:pt x="1" y="72"/>
                      <a:pt x="3" y="157"/>
                    </a:cubicBezTo>
                    <a:cubicBezTo>
                      <a:pt x="3" y="178"/>
                      <a:pt x="6" y="201"/>
                      <a:pt x="12" y="222"/>
                    </a:cubicBezTo>
                    <a:cubicBezTo>
                      <a:pt x="48" y="366"/>
                      <a:pt x="261" y="366"/>
                      <a:pt x="300" y="2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2" name="Google Shape;12542;p16"/>
              <p:cNvSpPr/>
              <p:nvPr/>
            </p:nvSpPr>
            <p:spPr>
              <a:xfrm>
                <a:off x="10081180" y="5695888"/>
                <a:ext cx="30193" cy="23244"/>
              </a:xfrm>
              <a:custGeom>
                <a:avLst/>
                <a:gdLst/>
                <a:ahLst/>
                <a:cxnLst/>
                <a:rect l="l" t="t" r="r" b="b"/>
                <a:pathLst>
                  <a:path w="252" h="194" extrusionOk="0">
                    <a:moveTo>
                      <a:pt x="126" y="194"/>
                    </a:moveTo>
                    <a:cubicBezTo>
                      <a:pt x="251" y="194"/>
                      <a:pt x="251" y="1"/>
                      <a:pt x="126" y="1"/>
                    </a:cubicBezTo>
                    <a:cubicBezTo>
                      <a:pt x="0" y="1"/>
                      <a:pt x="0"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3" name="Google Shape;12543;p16"/>
              <p:cNvSpPr/>
              <p:nvPr/>
            </p:nvSpPr>
            <p:spPr>
              <a:xfrm>
                <a:off x="9994914" y="5632746"/>
                <a:ext cx="27438" cy="21207"/>
              </a:xfrm>
              <a:custGeom>
                <a:avLst/>
                <a:gdLst/>
                <a:ahLst/>
                <a:cxnLst/>
                <a:rect l="l" t="t" r="r" b="b"/>
                <a:pathLst>
                  <a:path w="229" h="177" extrusionOk="0">
                    <a:moveTo>
                      <a:pt x="114" y="176"/>
                    </a:moveTo>
                    <a:cubicBezTo>
                      <a:pt x="228" y="176"/>
                      <a:pt x="229" y="0"/>
                      <a:pt x="114" y="0"/>
                    </a:cubicBezTo>
                    <a:cubicBezTo>
                      <a:pt x="1" y="0"/>
                      <a:pt x="1"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4" name="Google Shape;12544;p16"/>
              <p:cNvSpPr/>
              <p:nvPr/>
            </p:nvSpPr>
            <p:spPr>
              <a:xfrm>
                <a:off x="9966518" y="5732552"/>
                <a:ext cx="25640" cy="19889"/>
              </a:xfrm>
              <a:custGeom>
                <a:avLst/>
                <a:gdLst/>
                <a:ahLst/>
                <a:cxnLst/>
                <a:rect l="l" t="t" r="r" b="b"/>
                <a:pathLst>
                  <a:path w="214" h="166" extrusionOk="0">
                    <a:moveTo>
                      <a:pt x="107" y="166"/>
                    </a:moveTo>
                    <a:cubicBezTo>
                      <a:pt x="214" y="166"/>
                      <a:pt x="214" y="0"/>
                      <a:pt x="107" y="0"/>
                    </a:cubicBezTo>
                    <a:cubicBezTo>
                      <a:pt x="1" y="1"/>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5" name="Google Shape;12545;p16"/>
              <p:cNvSpPr/>
              <p:nvPr/>
            </p:nvSpPr>
            <p:spPr>
              <a:xfrm>
                <a:off x="10100470" y="5802284"/>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6" name="Google Shape;12546;p16"/>
              <p:cNvSpPr/>
              <p:nvPr/>
            </p:nvSpPr>
            <p:spPr>
              <a:xfrm>
                <a:off x="10157502" y="5719492"/>
                <a:ext cx="29235" cy="22765"/>
              </a:xfrm>
              <a:custGeom>
                <a:avLst/>
                <a:gdLst/>
                <a:ahLst/>
                <a:cxnLst/>
                <a:rect l="l" t="t" r="r" b="b"/>
                <a:pathLst>
                  <a:path w="244" h="190" extrusionOk="0">
                    <a:moveTo>
                      <a:pt x="122" y="190"/>
                    </a:moveTo>
                    <a:cubicBezTo>
                      <a:pt x="244" y="190"/>
                      <a:pt x="244" y="1"/>
                      <a:pt x="122" y="1"/>
                    </a:cubicBezTo>
                    <a:cubicBezTo>
                      <a:pt x="0" y="1"/>
                      <a:pt x="0"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7" name="Google Shape;12547;p16"/>
              <p:cNvSpPr/>
              <p:nvPr/>
            </p:nvSpPr>
            <p:spPr>
              <a:xfrm>
                <a:off x="10260423" y="5633944"/>
                <a:ext cx="44451" cy="48405"/>
              </a:xfrm>
              <a:custGeom>
                <a:avLst/>
                <a:gdLst/>
                <a:ahLst/>
                <a:cxnLst/>
                <a:rect l="l" t="t" r="r" b="b"/>
                <a:pathLst>
                  <a:path w="371" h="404" extrusionOk="0">
                    <a:moveTo>
                      <a:pt x="325" y="303"/>
                    </a:moveTo>
                    <a:cubicBezTo>
                      <a:pt x="328" y="298"/>
                      <a:pt x="333" y="292"/>
                      <a:pt x="337" y="287"/>
                    </a:cubicBezTo>
                    <a:lnTo>
                      <a:pt x="234" y="366"/>
                    </a:lnTo>
                    <a:cubicBezTo>
                      <a:pt x="312" y="335"/>
                      <a:pt x="371" y="276"/>
                      <a:pt x="371" y="187"/>
                    </a:cubicBezTo>
                    <a:cubicBezTo>
                      <a:pt x="371" y="92"/>
                      <a:pt x="286" y="1"/>
                      <a:pt x="188" y="5"/>
                    </a:cubicBezTo>
                    <a:cubicBezTo>
                      <a:pt x="93" y="8"/>
                      <a:pt x="1" y="85"/>
                      <a:pt x="5" y="187"/>
                    </a:cubicBezTo>
                    <a:cubicBezTo>
                      <a:pt x="9" y="277"/>
                      <a:pt x="62" y="334"/>
                      <a:pt x="142" y="366"/>
                    </a:cubicBezTo>
                    <a:lnTo>
                      <a:pt x="38" y="287"/>
                    </a:lnTo>
                    <a:cubicBezTo>
                      <a:pt x="43" y="292"/>
                      <a:pt x="47" y="298"/>
                      <a:pt x="51" y="303"/>
                    </a:cubicBezTo>
                    <a:cubicBezTo>
                      <a:pt x="126" y="404"/>
                      <a:pt x="253" y="404"/>
                      <a:pt x="325" y="3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8" name="Google Shape;12548;p16"/>
              <p:cNvSpPr/>
              <p:nvPr/>
            </p:nvSpPr>
            <p:spPr>
              <a:xfrm>
                <a:off x="10374008" y="5691814"/>
                <a:ext cx="40138" cy="31392"/>
              </a:xfrm>
              <a:custGeom>
                <a:avLst/>
                <a:gdLst/>
                <a:ahLst/>
                <a:cxnLst/>
                <a:rect l="l" t="t" r="r" b="b"/>
                <a:pathLst>
                  <a:path w="335" h="262" extrusionOk="0">
                    <a:moveTo>
                      <a:pt x="168" y="261"/>
                    </a:moveTo>
                    <a:cubicBezTo>
                      <a:pt x="335" y="261"/>
                      <a:pt x="335" y="1"/>
                      <a:pt x="168" y="1"/>
                    </a:cubicBezTo>
                    <a:cubicBezTo>
                      <a:pt x="1" y="2"/>
                      <a:pt x="1" y="261"/>
                      <a:pt x="168" y="2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9" name="Google Shape;12549;p16"/>
              <p:cNvSpPr/>
              <p:nvPr/>
            </p:nvSpPr>
            <p:spPr>
              <a:xfrm>
                <a:off x="10430081" y="5735547"/>
                <a:ext cx="33189" cy="25760"/>
              </a:xfrm>
              <a:custGeom>
                <a:avLst/>
                <a:gdLst/>
                <a:ahLst/>
                <a:cxnLst/>
                <a:rect l="l" t="t" r="r" b="b"/>
                <a:pathLst>
                  <a:path w="277" h="215" extrusionOk="0">
                    <a:moveTo>
                      <a:pt x="138" y="215"/>
                    </a:moveTo>
                    <a:cubicBezTo>
                      <a:pt x="276" y="215"/>
                      <a:pt x="276" y="2"/>
                      <a:pt x="138" y="2"/>
                    </a:cubicBezTo>
                    <a:cubicBezTo>
                      <a:pt x="1" y="1"/>
                      <a:pt x="1" y="215"/>
                      <a:pt x="138"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0" name="Google Shape;12550;p16"/>
              <p:cNvSpPr/>
              <p:nvPr/>
            </p:nvSpPr>
            <p:spPr>
              <a:xfrm>
                <a:off x="10347049" y="5582783"/>
                <a:ext cx="35585" cy="27557"/>
              </a:xfrm>
              <a:custGeom>
                <a:avLst/>
                <a:gdLst/>
                <a:ahLst/>
                <a:cxnLst/>
                <a:rect l="l" t="t" r="r" b="b"/>
                <a:pathLst>
                  <a:path w="297" h="230" extrusionOk="0">
                    <a:moveTo>
                      <a:pt x="149" y="230"/>
                    </a:moveTo>
                    <a:cubicBezTo>
                      <a:pt x="296" y="230"/>
                      <a:pt x="296" y="2"/>
                      <a:pt x="149" y="2"/>
                    </a:cubicBezTo>
                    <a:cubicBezTo>
                      <a:pt x="1" y="1"/>
                      <a:pt x="1" y="230"/>
                      <a:pt x="149"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1" name="Google Shape;12551;p16"/>
              <p:cNvSpPr/>
              <p:nvPr/>
            </p:nvSpPr>
            <p:spPr>
              <a:xfrm>
                <a:off x="10240534" y="5498672"/>
                <a:ext cx="26719" cy="20608"/>
              </a:xfrm>
              <a:custGeom>
                <a:avLst/>
                <a:gdLst/>
                <a:ahLst/>
                <a:cxnLst/>
                <a:rect l="l" t="t" r="r" b="b"/>
                <a:pathLst>
                  <a:path w="223" h="172" extrusionOk="0">
                    <a:moveTo>
                      <a:pt x="111" y="171"/>
                    </a:moveTo>
                    <a:cubicBezTo>
                      <a:pt x="222" y="171"/>
                      <a:pt x="222" y="0"/>
                      <a:pt x="111" y="0"/>
                    </a:cubicBezTo>
                    <a:cubicBezTo>
                      <a:pt x="2"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2" name="Google Shape;12552;p16"/>
              <p:cNvSpPr/>
              <p:nvPr/>
            </p:nvSpPr>
            <p:spPr>
              <a:xfrm>
                <a:off x="10123355" y="5433972"/>
                <a:ext cx="27677" cy="21447"/>
              </a:xfrm>
              <a:custGeom>
                <a:avLst/>
                <a:gdLst/>
                <a:ahLst/>
                <a:cxnLst/>
                <a:rect l="l" t="t" r="r" b="b"/>
                <a:pathLst>
                  <a:path w="231" h="179" extrusionOk="0">
                    <a:moveTo>
                      <a:pt x="115" y="179"/>
                    </a:moveTo>
                    <a:cubicBezTo>
                      <a:pt x="228" y="179"/>
                      <a:pt x="230" y="3"/>
                      <a:pt x="115" y="3"/>
                    </a:cubicBezTo>
                    <a:cubicBezTo>
                      <a:pt x="0" y="0"/>
                      <a:pt x="0"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3" name="Google Shape;12553;p16"/>
              <p:cNvSpPr/>
              <p:nvPr/>
            </p:nvSpPr>
            <p:spPr>
              <a:xfrm>
                <a:off x="10321049" y="5742856"/>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4" name="Google Shape;12554;p16"/>
              <p:cNvSpPr/>
              <p:nvPr/>
            </p:nvSpPr>
            <p:spPr>
              <a:xfrm>
                <a:off x="10348008" y="5909279"/>
                <a:ext cx="22166" cy="17253"/>
              </a:xfrm>
              <a:custGeom>
                <a:avLst/>
                <a:gdLst/>
                <a:ahLst/>
                <a:cxnLst/>
                <a:rect l="l" t="t" r="r" b="b"/>
                <a:pathLst>
                  <a:path w="185" h="144" extrusionOk="0">
                    <a:moveTo>
                      <a:pt x="92" y="143"/>
                    </a:moveTo>
                    <a:cubicBezTo>
                      <a:pt x="185" y="143"/>
                      <a:pt x="185" y="1"/>
                      <a:pt x="92" y="1"/>
                    </a:cubicBezTo>
                    <a:cubicBezTo>
                      <a:pt x="0" y="1"/>
                      <a:pt x="0"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5" name="Google Shape;12555;p16"/>
              <p:cNvSpPr/>
              <p:nvPr/>
            </p:nvSpPr>
            <p:spPr>
              <a:xfrm>
                <a:off x="10352800" y="6007767"/>
                <a:ext cx="23963" cy="18691"/>
              </a:xfrm>
              <a:custGeom>
                <a:avLst/>
                <a:gdLst/>
                <a:ahLst/>
                <a:cxnLst/>
                <a:rect l="l" t="t" r="r" b="b"/>
                <a:pathLst>
                  <a:path w="200" h="156" extrusionOk="0">
                    <a:moveTo>
                      <a:pt x="101" y="155"/>
                    </a:moveTo>
                    <a:cubicBezTo>
                      <a:pt x="200" y="155"/>
                      <a:pt x="200" y="0"/>
                      <a:pt x="101" y="0"/>
                    </a:cubicBezTo>
                    <a:cubicBezTo>
                      <a:pt x="0" y="1"/>
                      <a:pt x="0" y="155"/>
                      <a:pt x="101"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6" name="Google Shape;12556;p16"/>
              <p:cNvSpPr/>
              <p:nvPr/>
            </p:nvSpPr>
            <p:spPr>
              <a:xfrm>
                <a:off x="10209981" y="5894781"/>
                <a:ext cx="29235" cy="22645"/>
              </a:xfrm>
              <a:custGeom>
                <a:avLst/>
                <a:gdLst/>
                <a:ahLst/>
                <a:cxnLst/>
                <a:rect l="l" t="t" r="r" b="b"/>
                <a:pathLst>
                  <a:path w="244" h="189"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7" name="Google Shape;12557;p16"/>
              <p:cNvSpPr/>
              <p:nvPr/>
            </p:nvSpPr>
            <p:spPr>
              <a:xfrm>
                <a:off x="10205308" y="6000698"/>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8" name="Google Shape;12558;p16"/>
              <p:cNvSpPr/>
              <p:nvPr/>
            </p:nvSpPr>
            <p:spPr>
              <a:xfrm>
                <a:off x="10205907" y="5773408"/>
                <a:ext cx="25760" cy="20009"/>
              </a:xfrm>
              <a:custGeom>
                <a:avLst/>
                <a:gdLst/>
                <a:ahLst/>
                <a:cxnLst/>
                <a:rect l="l" t="t" r="r" b="b"/>
                <a:pathLst>
                  <a:path w="215" h="167" extrusionOk="0">
                    <a:moveTo>
                      <a:pt x="108" y="167"/>
                    </a:moveTo>
                    <a:cubicBezTo>
                      <a:pt x="214" y="167"/>
                      <a:pt x="214" y="0"/>
                      <a:pt x="108" y="0"/>
                    </a:cubicBezTo>
                    <a:cubicBezTo>
                      <a:pt x="1" y="1"/>
                      <a:pt x="1"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9" name="Google Shape;12559;p16"/>
              <p:cNvSpPr/>
              <p:nvPr/>
            </p:nvSpPr>
            <p:spPr>
              <a:xfrm>
                <a:off x="10043678" y="5745252"/>
                <a:ext cx="23244" cy="17972"/>
              </a:xfrm>
              <a:custGeom>
                <a:avLst/>
                <a:gdLst/>
                <a:ahLst/>
                <a:cxnLst/>
                <a:rect l="l" t="t" r="r" b="b"/>
                <a:pathLst>
                  <a:path w="194" h="150" extrusionOk="0">
                    <a:moveTo>
                      <a:pt x="97" y="150"/>
                    </a:moveTo>
                    <a:cubicBezTo>
                      <a:pt x="192" y="150"/>
                      <a:pt x="194" y="1"/>
                      <a:pt x="97" y="1"/>
                    </a:cubicBezTo>
                    <a:cubicBezTo>
                      <a:pt x="1" y="1"/>
                      <a:pt x="1" y="150"/>
                      <a:pt x="97"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0" name="Google Shape;12560;p16"/>
              <p:cNvSpPr/>
              <p:nvPr/>
            </p:nvSpPr>
            <p:spPr>
              <a:xfrm>
                <a:off x="10066563" y="5639815"/>
                <a:ext cx="24083" cy="18571"/>
              </a:xfrm>
              <a:custGeom>
                <a:avLst/>
                <a:gdLst/>
                <a:ahLst/>
                <a:cxnLst/>
                <a:rect l="l" t="t" r="r" b="b"/>
                <a:pathLst>
                  <a:path w="201" h="155" extrusionOk="0">
                    <a:moveTo>
                      <a:pt x="101" y="154"/>
                    </a:moveTo>
                    <a:cubicBezTo>
                      <a:pt x="200" y="154"/>
                      <a:pt x="200" y="0"/>
                      <a:pt x="101" y="0"/>
                    </a:cubicBezTo>
                    <a:cubicBezTo>
                      <a:pt x="3"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1" name="Google Shape;12561;p16"/>
              <p:cNvSpPr/>
              <p:nvPr/>
            </p:nvSpPr>
            <p:spPr>
              <a:xfrm>
                <a:off x="10059853" y="5528027"/>
                <a:ext cx="26120" cy="20249"/>
              </a:xfrm>
              <a:custGeom>
                <a:avLst/>
                <a:gdLst/>
                <a:ahLst/>
                <a:cxnLst/>
                <a:rect l="l" t="t" r="r" b="b"/>
                <a:pathLst>
                  <a:path w="218" h="169" extrusionOk="0">
                    <a:moveTo>
                      <a:pt x="108" y="169"/>
                    </a:moveTo>
                    <a:cubicBezTo>
                      <a:pt x="217" y="169"/>
                      <a:pt x="217" y="0"/>
                      <a:pt x="108" y="0"/>
                    </a:cubicBezTo>
                    <a:cubicBezTo>
                      <a:pt x="1" y="0"/>
                      <a:pt x="1"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2" name="Google Shape;12562;p16"/>
              <p:cNvSpPr/>
              <p:nvPr/>
            </p:nvSpPr>
            <p:spPr>
              <a:xfrm>
                <a:off x="9899541" y="5641492"/>
                <a:ext cx="42055" cy="43613"/>
              </a:xfrm>
              <a:custGeom>
                <a:avLst/>
                <a:gdLst/>
                <a:ahLst/>
                <a:cxnLst/>
                <a:rect l="l" t="t" r="r" b="b"/>
                <a:pathLst>
                  <a:path w="351" h="364" extrusionOk="0">
                    <a:moveTo>
                      <a:pt x="279" y="309"/>
                    </a:moveTo>
                    <a:cubicBezTo>
                      <a:pt x="260" y="325"/>
                      <a:pt x="261" y="325"/>
                      <a:pt x="282" y="308"/>
                    </a:cubicBezTo>
                    <a:cubicBezTo>
                      <a:pt x="301" y="296"/>
                      <a:pt x="316" y="281"/>
                      <a:pt x="327" y="261"/>
                    </a:cubicBezTo>
                    <a:cubicBezTo>
                      <a:pt x="344" y="226"/>
                      <a:pt x="351" y="191"/>
                      <a:pt x="346" y="151"/>
                    </a:cubicBezTo>
                    <a:cubicBezTo>
                      <a:pt x="335" y="71"/>
                      <a:pt x="263" y="0"/>
                      <a:pt x="179" y="3"/>
                    </a:cubicBezTo>
                    <a:cubicBezTo>
                      <a:pt x="101" y="7"/>
                      <a:pt x="39" y="55"/>
                      <a:pt x="13" y="129"/>
                    </a:cubicBezTo>
                    <a:cubicBezTo>
                      <a:pt x="1" y="169"/>
                      <a:pt x="8" y="225"/>
                      <a:pt x="30" y="261"/>
                    </a:cubicBezTo>
                    <a:cubicBezTo>
                      <a:pt x="40" y="272"/>
                      <a:pt x="48" y="283"/>
                      <a:pt x="57" y="295"/>
                    </a:cubicBezTo>
                    <a:cubicBezTo>
                      <a:pt x="96" y="327"/>
                      <a:pt x="103" y="330"/>
                      <a:pt x="78" y="309"/>
                    </a:cubicBezTo>
                    <a:cubicBezTo>
                      <a:pt x="131" y="364"/>
                      <a:pt x="227" y="364"/>
                      <a:pt x="279"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3" name="Google Shape;12563;p16"/>
              <p:cNvSpPr/>
              <p:nvPr/>
            </p:nvSpPr>
            <p:spPr>
              <a:xfrm>
                <a:off x="9966997" y="5490166"/>
                <a:ext cx="48166" cy="37382"/>
              </a:xfrm>
              <a:custGeom>
                <a:avLst/>
                <a:gdLst/>
                <a:ahLst/>
                <a:cxnLst/>
                <a:rect l="l" t="t" r="r" b="b"/>
                <a:pathLst>
                  <a:path w="402" h="312" extrusionOk="0">
                    <a:moveTo>
                      <a:pt x="201" y="312"/>
                    </a:moveTo>
                    <a:cubicBezTo>
                      <a:pt x="402" y="312"/>
                      <a:pt x="402" y="1"/>
                      <a:pt x="201" y="1"/>
                    </a:cubicBezTo>
                    <a:cubicBezTo>
                      <a:pt x="1" y="1"/>
                      <a:pt x="1" y="312"/>
                      <a:pt x="201"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4" name="Google Shape;12564;p16"/>
              <p:cNvSpPr/>
              <p:nvPr/>
            </p:nvSpPr>
            <p:spPr>
              <a:xfrm>
                <a:off x="10019476" y="6148909"/>
                <a:ext cx="36663" cy="28516"/>
              </a:xfrm>
              <a:custGeom>
                <a:avLst/>
                <a:gdLst/>
                <a:ahLst/>
                <a:cxnLst/>
                <a:rect l="l" t="t" r="r" b="b"/>
                <a:pathLst>
                  <a:path w="306" h="238" extrusionOk="0">
                    <a:moveTo>
                      <a:pt x="153" y="237"/>
                    </a:moveTo>
                    <a:cubicBezTo>
                      <a:pt x="305" y="237"/>
                      <a:pt x="305" y="0"/>
                      <a:pt x="153" y="0"/>
                    </a:cubicBezTo>
                    <a:cubicBezTo>
                      <a:pt x="0" y="0"/>
                      <a:pt x="0" y="237"/>
                      <a:pt x="153"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5" name="Google Shape;12565;p16"/>
              <p:cNvSpPr/>
              <p:nvPr/>
            </p:nvSpPr>
            <p:spPr>
              <a:xfrm>
                <a:off x="10051227" y="6073545"/>
                <a:ext cx="19889" cy="15576"/>
              </a:xfrm>
              <a:custGeom>
                <a:avLst/>
                <a:gdLst/>
                <a:ahLst/>
                <a:cxnLst/>
                <a:rect l="l" t="t" r="r" b="b"/>
                <a:pathLst>
                  <a:path w="166" h="130" extrusionOk="0">
                    <a:moveTo>
                      <a:pt x="82" y="129"/>
                    </a:moveTo>
                    <a:cubicBezTo>
                      <a:pt x="166" y="129"/>
                      <a:pt x="166" y="1"/>
                      <a:pt x="82" y="1"/>
                    </a:cubicBezTo>
                    <a:cubicBezTo>
                      <a:pt x="0" y="1"/>
                      <a:pt x="0" y="129"/>
                      <a:pt x="82" y="1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6" name="Google Shape;12566;p16"/>
              <p:cNvSpPr/>
              <p:nvPr/>
            </p:nvSpPr>
            <p:spPr>
              <a:xfrm>
                <a:off x="9916914" y="6186052"/>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7" name="Google Shape;12567;p16"/>
              <p:cNvSpPr/>
              <p:nvPr/>
            </p:nvSpPr>
            <p:spPr>
              <a:xfrm>
                <a:off x="9788233" y="6179941"/>
                <a:ext cx="31991" cy="24802"/>
              </a:xfrm>
              <a:custGeom>
                <a:avLst/>
                <a:gdLst/>
                <a:ahLst/>
                <a:cxnLst/>
                <a:rect l="l" t="t" r="r" b="b"/>
                <a:pathLst>
                  <a:path w="267" h="207" extrusionOk="0">
                    <a:moveTo>
                      <a:pt x="133" y="206"/>
                    </a:moveTo>
                    <a:cubicBezTo>
                      <a:pt x="265" y="206"/>
                      <a:pt x="266" y="1"/>
                      <a:pt x="133" y="1"/>
                    </a:cubicBezTo>
                    <a:cubicBezTo>
                      <a:pt x="2"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8" name="Google Shape;12568;p16"/>
              <p:cNvSpPr/>
              <p:nvPr/>
            </p:nvSpPr>
            <p:spPr>
              <a:xfrm>
                <a:off x="9786076" y="6078817"/>
                <a:ext cx="36424" cy="28396"/>
              </a:xfrm>
              <a:custGeom>
                <a:avLst/>
                <a:gdLst/>
                <a:ahLst/>
                <a:cxnLst/>
                <a:rect l="l" t="t" r="r" b="b"/>
                <a:pathLst>
                  <a:path w="304" h="237" extrusionOk="0">
                    <a:moveTo>
                      <a:pt x="151" y="236"/>
                    </a:moveTo>
                    <a:cubicBezTo>
                      <a:pt x="301" y="236"/>
                      <a:pt x="303" y="1"/>
                      <a:pt x="151" y="1"/>
                    </a:cubicBezTo>
                    <a:cubicBezTo>
                      <a:pt x="1" y="1"/>
                      <a:pt x="1" y="236"/>
                      <a:pt x="151" y="2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9" name="Google Shape;12569;p16"/>
              <p:cNvSpPr/>
              <p:nvPr/>
            </p:nvSpPr>
            <p:spPr>
              <a:xfrm>
                <a:off x="9846703" y="6140282"/>
                <a:ext cx="43493" cy="43493"/>
              </a:xfrm>
              <a:custGeom>
                <a:avLst/>
                <a:gdLst/>
                <a:ahLst/>
                <a:cxnLst/>
                <a:rect l="l" t="t" r="r" b="b"/>
                <a:pathLst>
                  <a:path w="363" h="363" extrusionOk="0">
                    <a:moveTo>
                      <a:pt x="317" y="227"/>
                    </a:moveTo>
                    <a:cubicBezTo>
                      <a:pt x="321" y="217"/>
                      <a:pt x="326" y="205"/>
                      <a:pt x="330" y="195"/>
                    </a:cubicBezTo>
                    <a:cubicBezTo>
                      <a:pt x="363" y="100"/>
                      <a:pt x="277" y="0"/>
                      <a:pt x="182" y="0"/>
                    </a:cubicBezTo>
                    <a:cubicBezTo>
                      <a:pt x="87" y="0"/>
                      <a:pt x="1" y="100"/>
                      <a:pt x="35" y="195"/>
                    </a:cubicBezTo>
                    <a:cubicBezTo>
                      <a:pt x="38" y="205"/>
                      <a:pt x="42" y="217"/>
                      <a:pt x="46" y="227"/>
                    </a:cubicBezTo>
                    <a:cubicBezTo>
                      <a:pt x="90" y="362"/>
                      <a:pt x="272" y="362"/>
                      <a:pt x="317" y="2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0" name="Google Shape;12570;p16"/>
              <p:cNvSpPr/>
              <p:nvPr/>
            </p:nvSpPr>
            <p:spPr>
              <a:xfrm>
                <a:off x="10397851" y="5474949"/>
                <a:ext cx="27557" cy="21447"/>
              </a:xfrm>
              <a:custGeom>
                <a:avLst/>
                <a:gdLst/>
                <a:ahLst/>
                <a:cxnLst/>
                <a:rect l="l" t="t" r="r" b="b"/>
                <a:pathLst>
                  <a:path w="230" h="179" extrusionOk="0">
                    <a:moveTo>
                      <a:pt x="115" y="178"/>
                    </a:moveTo>
                    <a:cubicBezTo>
                      <a:pt x="229" y="178"/>
                      <a:pt x="230" y="1"/>
                      <a:pt x="115" y="1"/>
                    </a:cubicBezTo>
                    <a:cubicBezTo>
                      <a:pt x="1" y="0"/>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1" name="Google Shape;12571;p16"/>
              <p:cNvSpPr/>
              <p:nvPr/>
            </p:nvSpPr>
            <p:spPr>
              <a:xfrm>
                <a:off x="10474293" y="5450627"/>
                <a:ext cx="28636" cy="23124"/>
              </a:xfrm>
              <a:custGeom>
                <a:avLst/>
                <a:gdLst/>
                <a:ahLst/>
                <a:cxnLst/>
                <a:rect l="l" t="t" r="r" b="b"/>
                <a:pathLst>
                  <a:path w="239" h="193" extrusionOk="0">
                    <a:moveTo>
                      <a:pt x="86" y="183"/>
                    </a:moveTo>
                    <a:cubicBezTo>
                      <a:pt x="133" y="193"/>
                      <a:pt x="172" y="193"/>
                      <a:pt x="207" y="156"/>
                    </a:cubicBezTo>
                    <a:cubicBezTo>
                      <a:pt x="238" y="122"/>
                      <a:pt x="238" y="71"/>
                      <a:pt x="207" y="38"/>
                    </a:cubicBezTo>
                    <a:cubicBezTo>
                      <a:pt x="172" y="1"/>
                      <a:pt x="133" y="1"/>
                      <a:pt x="86" y="9"/>
                    </a:cubicBezTo>
                    <a:cubicBezTo>
                      <a:pt x="1" y="26"/>
                      <a:pt x="1" y="167"/>
                      <a:pt x="8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2" name="Google Shape;12572;p16"/>
              <p:cNvSpPr/>
              <p:nvPr/>
            </p:nvSpPr>
            <p:spPr>
              <a:xfrm>
                <a:off x="10465187" y="5332729"/>
                <a:ext cx="32829" cy="25401"/>
              </a:xfrm>
              <a:custGeom>
                <a:avLst/>
                <a:gdLst/>
                <a:ahLst/>
                <a:cxnLst/>
                <a:rect l="l" t="t" r="r" b="b"/>
                <a:pathLst>
                  <a:path w="274"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3" name="Google Shape;12573;p16"/>
              <p:cNvSpPr/>
              <p:nvPr/>
            </p:nvSpPr>
            <p:spPr>
              <a:xfrm>
                <a:off x="10415583" y="5416719"/>
                <a:ext cx="26958" cy="20968"/>
              </a:xfrm>
              <a:custGeom>
                <a:avLst/>
                <a:gdLst/>
                <a:ahLst/>
                <a:cxnLst/>
                <a:rect l="l" t="t" r="r" b="b"/>
                <a:pathLst>
                  <a:path w="225" h="175" extrusionOk="0">
                    <a:moveTo>
                      <a:pt x="112" y="175"/>
                    </a:moveTo>
                    <a:cubicBezTo>
                      <a:pt x="224" y="175"/>
                      <a:pt x="224" y="1"/>
                      <a:pt x="112" y="1"/>
                    </a:cubicBezTo>
                    <a:cubicBezTo>
                      <a:pt x="1" y="1"/>
                      <a:pt x="1"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4" name="Google Shape;12574;p16"/>
              <p:cNvSpPr/>
              <p:nvPr/>
            </p:nvSpPr>
            <p:spPr>
              <a:xfrm>
                <a:off x="10381196" y="5329613"/>
                <a:ext cx="25760" cy="19889"/>
              </a:xfrm>
              <a:custGeom>
                <a:avLst/>
                <a:gdLst/>
                <a:ahLst/>
                <a:cxnLst/>
                <a:rect l="l" t="t" r="r" b="b"/>
                <a:pathLst>
                  <a:path w="215" h="166" extrusionOk="0">
                    <a:moveTo>
                      <a:pt x="108" y="166"/>
                    </a:moveTo>
                    <a:cubicBezTo>
                      <a:pt x="215" y="166"/>
                      <a:pt x="215" y="0"/>
                      <a:pt x="108" y="0"/>
                    </a:cubicBezTo>
                    <a:cubicBezTo>
                      <a:pt x="1" y="0"/>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5" name="Google Shape;12575;p16"/>
              <p:cNvSpPr/>
              <p:nvPr/>
            </p:nvSpPr>
            <p:spPr>
              <a:xfrm>
                <a:off x="10265336" y="5412046"/>
                <a:ext cx="23723" cy="18571"/>
              </a:xfrm>
              <a:custGeom>
                <a:avLst/>
                <a:gdLst/>
                <a:ahLst/>
                <a:cxnLst/>
                <a:rect l="l" t="t" r="r" b="b"/>
                <a:pathLst>
                  <a:path w="198" h="155" extrusionOk="0">
                    <a:moveTo>
                      <a:pt x="100" y="155"/>
                    </a:moveTo>
                    <a:cubicBezTo>
                      <a:pt x="198" y="155"/>
                      <a:pt x="198" y="1"/>
                      <a:pt x="100" y="1"/>
                    </a:cubicBezTo>
                    <a:cubicBezTo>
                      <a:pt x="1" y="1"/>
                      <a:pt x="1"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6" name="Google Shape;12576;p16"/>
              <p:cNvSpPr/>
              <p:nvPr/>
            </p:nvSpPr>
            <p:spPr>
              <a:xfrm>
                <a:off x="10194645" y="5475788"/>
                <a:ext cx="25161" cy="19530"/>
              </a:xfrm>
              <a:custGeom>
                <a:avLst/>
                <a:gdLst/>
                <a:ahLst/>
                <a:cxnLst/>
                <a:rect l="l" t="t" r="r" b="b"/>
                <a:pathLst>
                  <a:path w="210" h="163" extrusionOk="0">
                    <a:moveTo>
                      <a:pt x="104" y="163"/>
                    </a:moveTo>
                    <a:cubicBezTo>
                      <a:pt x="208" y="163"/>
                      <a:pt x="210" y="2"/>
                      <a:pt x="104" y="2"/>
                    </a:cubicBezTo>
                    <a:cubicBezTo>
                      <a:pt x="0" y="0"/>
                      <a:pt x="0" y="163"/>
                      <a:pt x="104"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7" name="Google Shape;12577;p16"/>
              <p:cNvSpPr/>
              <p:nvPr/>
            </p:nvSpPr>
            <p:spPr>
              <a:xfrm>
                <a:off x="10271806" y="5543723"/>
                <a:ext cx="46009" cy="35705"/>
              </a:xfrm>
              <a:custGeom>
                <a:avLst/>
                <a:gdLst/>
                <a:ahLst/>
                <a:cxnLst/>
                <a:rect l="l" t="t" r="r" b="b"/>
                <a:pathLst>
                  <a:path w="384" h="298" extrusionOk="0">
                    <a:moveTo>
                      <a:pt x="191" y="297"/>
                    </a:moveTo>
                    <a:cubicBezTo>
                      <a:pt x="383" y="297"/>
                      <a:pt x="383" y="1"/>
                      <a:pt x="191" y="1"/>
                    </a:cubicBezTo>
                    <a:cubicBezTo>
                      <a:pt x="0" y="1"/>
                      <a:pt x="0" y="297"/>
                      <a:pt x="191" y="2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8" name="Google Shape;12578;p16"/>
              <p:cNvSpPr/>
              <p:nvPr/>
            </p:nvSpPr>
            <p:spPr>
              <a:xfrm>
                <a:off x="12511144" y="6414419"/>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9" name="Google Shape;12579;p16"/>
              <p:cNvSpPr/>
              <p:nvPr/>
            </p:nvSpPr>
            <p:spPr>
              <a:xfrm>
                <a:off x="12502278" y="6521893"/>
                <a:ext cx="23484" cy="18332"/>
              </a:xfrm>
              <a:custGeom>
                <a:avLst/>
                <a:gdLst/>
                <a:ahLst/>
                <a:cxnLst/>
                <a:rect l="l" t="t" r="r" b="b"/>
                <a:pathLst>
                  <a:path w="196" h="153" extrusionOk="0">
                    <a:moveTo>
                      <a:pt x="98" y="152"/>
                    </a:moveTo>
                    <a:cubicBezTo>
                      <a:pt x="196" y="152"/>
                      <a:pt x="196" y="0"/>
                      <a:pt x="98" y="0"/>
                    </a:cubicBezTo>
                    <a:cubicBezTo>
                      <a:pt x="1" y="0"/>
                      <a:pt x="1" y="152"/>
                      <a:pt x="98"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0" name="Google Shape;12580;p16"/>
              <p:cNvSpPr/>
              <p:nvPr/>
            </p:nvSpPr>
            <p:spPr>
              <a:xfrm>
                <a:off x="12440813" y="6586953"/>
                <a:ext cx="45889" cy="39779"/>
              </a:xfrm>
              <a:custGeom>
                <a:avLst/>
                <a:gdLst/>
                <a:ahLst/>
                <a:cxnLst/>
                <a:rect l="l" t="t" r="r" b="b"/>
                <a:pathLst>
                  <a:path w="383" h="332" extrusionOk="0">
                    <a:moveTo>
                      <a:pt x="263" y="13"/>
                    </a:moveTo>
                    <a:cubicBezTo>
                      <a:pt x="204" y="0"/>
                      <a:pt x="159" y="4"/>
                      <a:pt x="104" y="30"/>
                    </a:cubicBezTo>
                    <a:cubicBezTo>
                      <a:pt x="0" y="79"/>
                      <a:pt x="0" y="254"/>
                      <a:pt x="104" y="303"/>
                    </a:cubicBezTo>
                    <a:cubicBezTo>
                      <a:pt x="158" y="329"/>
                      <a:pt x="203" y="332"/>
                      <a:pt x="263" y="320"/>
                    </a:cubicBezTo>
                    <a:cubicBezTo>
                      <a:pt x="329" y="306"/>
                      <a:pt x="383" y="231"/>
                      <a:pt x="380" y="165"/>
                    </a:cubicBezTo>
                    <a:cubicBezTo>
                      <a:pt x="378" y="100"/>
                      <a:pt x="334" y="26"/>
                      <a:pt x="263"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1" name="Google Shape;12581;p16"/>
              <p:cNvSpPr/>
              <p:nvPr/>
            </p:nvSpPr>
            <p:spPr>
              <a:xfrm>
                <a:off x="12408822" y="6720427"/>
                <a:ext cx="23484" cy="18212"/>
              </a:xfrm>
              <a:custGeom>
                <a:avLst/>
                <a:gdLst/>
                <a:ahLst/>
                <a:cxnLst/>
                <a:rect l="l" t="t" r="r" b="b"/>
                <a:pathLst>
                  <a:path w="196" h="152" extrusionOk="0">
                    <a:moveTo>
                      <a:pt x="97" y="152"/>
                    </a:moveTo>
                    <a:cubicBezTo>
                      <a:pt x="195" y="152"/>
                      <a:pt x="195" y="0"/>
                      <a:pt x="97" y="0"/>
                    </a:cubicBezTo>
                    <a:cubicBezTo>
                      <a:pt x="0" y="0"/>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2" name="Google Shape;12582;p16"/>
              <p:cNvSpPr/>
              <p:nvPr/>
            </p:nvSpPr>
            <p:spPr>
              <a:xfrm>
                <a:off x="12392527" y="6707727"/>
                <a:ext cx="55954" cy="43613"/>
              </a:xfrm>
              <a:custGeom>
                <a:avLst/>
                <a:gdLst/>
                <a:ahLst/>
                <a:cxnLst/>
                <a:rect l="l" t="t" r="r" b="b"/>
                <a:pathLst>
                  <a:path w="467" h="364" extrusionOk="0">
                    <a:moveTo>
                      <a:pt x="233" y="363"/>
                    </a:moveTo>
                    <a:cubicBezTo>
                      <a:pt x="466" y="363"/>
                      <a:pt x="466" y="1"/>
                      <a:pt x="233" y="1"/>
                    </a:cubicBezTo>
                    <a:cubicBezTo>
                      <a:pt x="0" y="1"/>
                      <a:pt x="0" y="363"/>
                      <a:pt x="233"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3" name="Google Shape;12583;p16"/>
              <p:cNvSpPr/>
              <p:nvPr/>
            </p:nvSpPr>
            <p:spPr>
              <a:xfrm>
                <a:off x="12371200" y="6683404"/>
                <a:ext cx="17014" cy="19889"/>
              </a:xfrm>
              <a:custGeom>
                <a:avLst/>
                <a:gdLst/>
                <a:ahLst/>
                <a:cxnLst/>
                <a:rect l="l" t="t" r="r" b="b"/>
                <a:pathLst>
                  <a:path w="142" h="166" extrusionOk="0">
                    <a:moveTo>
                      <a:pt x="122" y="79"/>
                    </a:moveTo>
                    <a:cubicBezTo>
                      <a:pt x="120" y="68"/>
                      <a:pt x="117" y="56"/>
                      <a:pt x="115" y="44"/>
                    </a:cubicBezTo>
                    <a:cubicBezTo>
                      <a:pt x="105" y="0"/>
                      <a:pt x="36" y="0"/>
                      <a:pt x="25" y="44"/>
                    </a:cubicBezTo>
                    <a:cubicBezTo>
                      <a:pt x="22" y="56"/>
                      <a:pt x="20" y="68"/>
                      <a:pt x="17" y="79"/>
                    </a:cubicBezTo>
                    <a:cubicBezTo>
                      <a:pt x="0" y="166"/>
                      <a:pt x="141" y="166"/>
                      <a:pt x="122"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4" name="Google Shape;12584;p16"/>
              <p:cNvSpPr/>
              <p:nvPr/>
            </p:nvSpPr>
            <p:spPr>
              <a:xfrm>
                <a:off x="12403431" y="6510511"/>
                <a:ext cx="22525" cy="17613"/>
              </a:xfrm>
              <a:custGeom>
                <a:avLst/>
                <a:gdLst/>
                <a:ahLst/>
                <a:cxnLst/>
                <a:rect l="l" t="t" r="r" b="b"/>
                <a:pathLst>
                  <a:path w="188" h="147" extrusionOk="0">
                    <a:moveTo>
                      <a:pt x="94" y="147"/>
                    </a:moveTo>
                    <a:cubicBezTo>
                      <a:pt x="188" y="147"/>
                      <a:pt x="188" y="2"/>
                      <a:pt x="94" y="2"/>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5" name="Google Shape;12585;p16"/>
              <p:cNvSpPr/>
              <p:nvPr/>
            </p:nvSpPr>
            <p:spPr>
              <a:xfrm>
                <a:off x="12426914" y="6389378"/>
                <a:ext cx="26958" cy="26120"/>
              </a:xfrm>
              <a:custGeom>
                <a:avLst/>
                <a:gdLst/>
                <a:ahLst/>
                <a:cxnLst/>
                <a:rect l="l" t="t" r="r" b="b"/>
                <a:pathLst>
                  <a:path w="225" h="218" extrusionOk="0">
                    <a:moveTo>
                      <a:pt x="53" y="178"/>
                    </a:moveTo>
                    <a:cubicBezTo>
                      <a:pt x="62" y="182"/>
                      <a:pt x="73" y="187"/>
                      <a:pt x="82" y="191"/>
                    </a:cubicBezTo>
                    <a:cubicBezTo>
                      <a:pt x="146" y="217"/>
                      <a:pt x="225" y="188"/>
                      <a:pt x="225" y="109"/>
                    </a:cubicBezTo>
                    <a:cubicBezTo>
                      <a:pt x="225" y="30"/>
                      <a:pt x="146" y="0"/>
                      <a:pt x="82" y="26"/>
                    </a:cubicBezTo>
                    <a:cubicBezTo>
                      <a:pt x="73" y="31"/>
                      <a:pt x="62" y="35"/>
                      <a:pt x="53" y="39"/>
                    </a:cubicBezTo>
                    <a:cubicBezTo>
                      <a:pt x="0" y="62"/>
                      <a:pt x="0" y="156"/>
                      <a:pt x="5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86" name="Google Shape;12586;p16"/>
              <p:cNvGrpSpPr/>
              <p:nvPr/>
            </p:nvGrpSpPr>
            <p:grpSpPr>
              <a:xfrm>
                <a:off x="12150382" y="2665165"/>
                <a:ext cx="1341446" cy="1221036"/>
                <a:chOff x="12150382" y="2665165"/>
                <a:chExt cx="1341446" cy="1221036"/>
              </a:xfrm>
            </p:grpSpPr>
            <p:sp>
              <p:nvSpPr>
                <p:cNvPr id="12587" name="Google Shape;12587;p16"/>
                <p:cNvSpPr/>
                <p:nvPr/>
              </p:nvSpPr>
              <p:spPr>
                <a:xfrm>
                  <a:off x="13260705" y="3627640"/>
                  <a:ext cx="69133" cy="69133"/>
                </a:xfrm>
                <a:custGeom>
                  <a:avLst/>
                  <a:gdLst/>
                  <a:ahLst/>
                  <a:cxnLst/>
                  <a:rect l="l" t="t" r="r" b="b"/>
                  <a:pathLst>
                    <a:path w="577" h="577" extrusionOk="0">
                      <a:moveTo>
                        <a:pt x="520" y="239"/>
                      </a:moveTo>
                      <a:cubicBezTo>
                        <a:pt x="517" y="231"/>
                        <a:pt x="515" y="225"/>
                        <a:pt x="512" y="216"/>
                      </a:cubicBezTo>
                      <a:lnTo>
                        <a:pt x="512" y="344"/>
                      </a:lnTo>
                      <a:cubicBezTo>
                        <a:pt x="512" y="342"/>
                        <a:pt x="513" y="341"/>
                        <a:pt x="513" y="338"/>
                      </a:cubicBezTo>
                      <a:cubicBezTo>
                        <a:pt x="523" y="279"/>
                        <a:pt x="523" y="230"/>
                        <a:pt x="500" y="174"/>
                      </a:cubicBezTo>
                      <a:cubicBezTo>
                        <a:pt x="479" y="125"/>
                        <a:pt x="444" y="83"/>
                        <a:pt x="397" y="54"/>
                      </a:cubicBezTo>
                      <a:cubicBezTo>
                        <a:pt x="305" y="0"/>
                        <a:pt x="167" y="12"/>
                        <a:pt x="93" y="94"/>
                      </a:cubicBezTo>
                      <a:cubicBezTo>
                        <a:pt x="22" y="169"/>
                        <a:pt x="0" y="273"/>
                        <a:pt x="41" y="369"/>
                      </a:cubicBezTo>
                      <a:cubicBezTo>
                        <a:pt x="63" y="420"/>
                        <a:pt x="96" y="462"/>
                        <a:pt x="144" y="490"/>
                      </a:cubicBezTo>
                      <a:cubicBezTo>
                        <a:pt x="205" y="525"/>
                        <a:pt x="270" y="526"/>
                        <a:pt x="338" y="515"/>
                      </a:cubicBezTo>
                      <a:cubicBezTo>
                        <a:pt x="341" y="515"/>
                        <a:pt x="342" y="513"/>
                        <a:pt x="344" y="513"/>
                      </a:cubicBezTo>
                      <a:lnTo>
                        <a:pt x="216" y="513"/>
                      </a:lnTo>
                      <a:cubicBezTo>
                        <a:pt x="225" y="516"/>
                        <a:pt x="231" y="518"/>
                        <a:pt x="239" y="521"/>
                      </a:cubicBezTo>
                      <a:cubicBezTo>
                        <a:pt x="397" y="576"/>
                        <a:pt x="576" y="397"/>
                        <a:pt x="520" y="2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8" name="Google Shape;12588;p16"/>
                <p:cNvSpPr/>
                <p:nvPr/>
              </p:nvSpPr>
              <p:spPr>
                <a:xfrm>
                  <a:off x="12842911" y="3159522"/>
                  <a:ext cx="19650" cy="22286"/>
                </a:xfrm>
                <a:custGeom>
                  <a:avLst/>
                  <a:gdLst/>
                  <a:ahLst/>
                  <a:cxnLst/>
                  <a:rect l="l" t="t" r="r" b="b"/>
                  <a:pathLst>
                    <a:path w="164" h="186" extrusionOk="0">
                      <a:moveTo>
                        <a:pt x="154" y="93"/>
                      </a:moveTo>
                      <a:cubicBezTo>
                        <a:pt x="149" y="64"/>
                        <a:pt x="140" y="45"/>
                        <a:pt x="122" y="22"/>
                      </a:cubicBezTo>
                      <a:cubicBezTo>
                        <a:pt x="103" y="0"/>
                        <a:pt x="59" y="0"/>
                        <a:pt x="42" y="22"/>
                      </a:cubicBezTo>
                      <a:cubicBezTo>
                        <a:pt x="24" y="43"/>
                        <a:pt x="16" y="64"/>
                        <a:pt x="10" y="93"/>
                      </a:cubicBezTo>
                      <a:cubicBezTo>
                        <a:pt x="1" y="140"/>
                        <a:pt x="31" y="186"/>
                        <a:pt x="81" y="186"/>
                      </a:cubicBezTo>
                      <a:cubicBezTo>
                        <a:pt x="133" y="186"/>
                        <a:pt x="163" y="140"/>
                        <a:pt x="154" y="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9" name="Google Shape;12589;p16"/>
                <p:cNvSpPr/>
                <p:nvPr/>
              </p:nvSpPr>
              <p:spPr>
                <a:xfrm>
                  <a:off x="12805050" y="2947090"/>
                  <a:ext cx="25401" cy="19650"/>
                </a:xfrm>
                <a:custGeom>
                  <a:avLst/>
                  <a:gdLst/>
                  <a:ahLst/>
                  <a:cxnLst/>
                  <a:rect l="l" t="t" r="r" b="b"/>
                  <a:pathLst>
                    <a:path w="212" h="164" extrusionOk="0">
                      <a:moveTo>
                        <a:pt x="106" y="164"/>
                      </a:moveTo>
                      <a:cubicBezTo>
                        <a:pt x="210" y="164"/>
                        <a:pt x="211" y="1"/>
                        <a:pt x="106" y="1"/>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0" name="Google Shape;12590;p16"/>
                <p:cNvSpPr/>
                <p:nvPr/>
              </p:nvSpPr>
              <p:spPr>
                <a:xfrm>
                  <a:off x="12606876" y="2842372"/>
                  <a:ext cx="24562" cy="18931"/>
                </a:xfrm>
                <a:custGeom>
                  <a:avLst/>
                  <a:gdLst/>
                  <a:ahLst/>
                  <a:cxnLst/>
                  <a:rect l="l" t="t" r="r" b="b"/>
                  <a:pathLst>
                    <a:path w="205" h="158" extrusionOk="0">
                      <a:moveTo>
                        <a:pt x="103" y="157"/>
                      </a:moveTo>
                      <a:cubicBezTo>
                        <a:pt x="204" y="157"/>
                        <a:pt x="204" y="0"/>
                        <a:pt x="103" y="0"/>
                      </a:cubicBezTo>
                      <a:cubicBezTo>
                        <a:pt x="1" y="0"/>
                        <a:pt x="1" y="157"/>
                        <a:pt x="103"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1" name="Google Shape;12591;p16"/>
                <p:cNvSpPr/>
                <p:nvPr/>
              </p:nvSpPr>
              <p:spPr>
                <a:xfrm>
                  <a:off x="12474241" y="2932593"/>
                  <a:ext cx="32709" cy="25281"/>
                </a:xfrm>
                <a:custGeom>
                  <a:avLst/>
                  <a:gdLst/>
                  <a:ahLst/>
                  <a:cxnLst/>
                  <a:rect l="l" t="t" r="r" b="b"/>
                  <a:pathLst>
                    <a:path w="273" h="211" extrusionOk="0">
                      <a:moveTo>
                        <a:pt x="137" y="211"/>
                      </a:moveTo>
                      <a:cubicBezTo>
                        <a:pt x="273" y="211"/>
                        <a:pt x="273" y="0"/>
                        <a:pt x="137" y="0"/>
                      </a:cubicBezTo>
                      <a:cubicBezTo>
                        <a:pt x="1" y="0"/>
                        <a:pt x="1" y="211"/>
                        <a:pt x="137"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2" name="Google Shape;12592;p16"/>
                <p:cNvSpPr/>
                <p:nvPr/>
              </p:nvSpPr>
              <p:spPr>
                <a:xfrm>
                  <a:off x="12972551" y="3220149"/>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3" name="Google Shape;12593;p16"/>
                <p:cNvSpPr/>
                <p:nvPr/>
              </p:nvSpPr>
              <p:spPr>
                <a:xfrm>
                  <a:off x="13250401" y="2994896"/>
                  <a:ext cx="22286" cy="17373"/>
                </a:xfrm>
                <a:custGeom>
                  <a:avLst/>
                  <a:gdLst/>
                  <a:ahLst/>
                  <a:cxnLst/>
                  <a:rect l="l" t="t" r="r" b="b"/>
                  <a:pathLst>
                    <a:path w="186" h="145" extrusionOk="0">
                      <a:moveTo>
                        <a:pt x="93" y="144"/>
                      </a:moveTo>
                      <a:cubicBezTo>
                        <a:pt x="185" y="144"/>
                        <a:pt x="185" y="2"/>
                        <a:pt x="93" y="2"/>
                      </a:cubicBezTo>
                      <a:cubicBezTo>
                        <a:pt x="1" y="1"/>
                        <a:pt x="1" y="144"/>
                        <a:pt x="93"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4" name="Google Shape;12594;p16"/>
                <p:cNvSpPr/>
                <p:nvPr/>
              </p:nvSpPr>
              <p:spPr>
                <a:xfrm>
                  <a:off x="13272687" y="2743045"/>
                  <a:ext cx="24322" cy="18931"/>
                </a:xfrm>
                <a:custGeom>
                  <a:avLst/>
                  <a:gdLst/>
                  <a:ahLst/>
                  <a:cxnLst/>
                  <a:rect l="l" t="t" r="r" b="b"/>
                  <a:pathLst>
                    <a:path w="203" h="158" extrusionOk="0">
                      <a:moveTo>
                        <a:pt x="102" y="157"/>
                      </a:moveTo>
                      <a:cubicBezTo>
                        <a:pt x="203" y="157"/>
                        <a:pt x="203" y="0"/>
                        <a:pt x="102" y="0"/>
                      </a:cubicBezTo>
                      <a:cubicBezTo>
                        <a:pt x="0" y="0"/>
                        <a:pt x="0" y="157"/>
                        <a:pt x="102"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5" name="Google Shape;12595;p16"/>
                <p:cNvSpPr/>
                <p:nvPr/>
              </p:nvSpPr>
              <p:spPr>
                <a:xfrm>
                  <a:off x="13355599" y="2897008"/>
                  <a:ext cx="33548" cy="26120"/>
                </a:xfrm>
                <a:custGeom>
                  <a:avLst/>
                  <a:gdLst/>
                  <a:ahLst/>
                  <a:cxnLst/>
                  <a:rect l="l" t="t" r="r" b="b"/>
                  <a:pathLst>
                    <a:path w="280" h="218" extrusionOk="0">
                      <a:moveTo>
                        <a:pt x="141" y="218"/>
                      </a:moveTo>
                      <a:cubicBezTo>
                        <a:pt x="280" y="218"/>
                        <a:pt x="280" y="1"/>
                        <a:pt x="141" y="1"/>
                      </a:cubicBezTo>
                      <a:cubicBezTo>
                        <a:pt x="2" y="2"/>
                        <a:pt x="0" y="218"/>
                        <a:pt x="141"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6" name="Google Shape;12596;p16"/>
                <p:cNvSpPr/>
                <p:nvPr/>
              </p:nvSpPr>
              <p:spPr>
                <a:xfrm>
                  <a:off x="13385313" y="3093265"/>
                  <a:ext cx="47447" cy="42295"/>
                </a:xfrm>
                <a:custGeom>
                  <a:avLst/>
                  <a:gdLst/>
                  <a:ahLst/>
                  <a:cxnLst/>
                  <a:rect l="l" t="t" r="r" b="b"/>
                  <a:pathLst>
                    <a:path w="396" h="353" extrusionOk="0">
                      <a:moveTo>
                        <a:pt x="192" y="22"/>
                      </a:moveTo>
                      <a:cubicBezTo>
                        <a:pt x="176" y="25"/>
                        <a:pt x="161" y="29"/>
                        <a:pt x="146" y="31"/>
                      </a:cubicBezTo>
                      <a:cubicBezTo>
                        <a:pt x="2" y="62"/>
                        <a:pt x="0" y="294"/>
                        <a:pt x="146" y="322"/>
                      </a:cubicBezTo>
                      <a:cubicBezTo>
                        <a:pt x="161" y="325"/>
                        <a:pt x="176" y="329"/>
                        <a:pt x="192" y="332"/>
                      </a:cubicBezTo>
                      <a:cubicBezTo>
                        <a:pt x="293" y="353"/>
                        <a:pt x="396" y="285"/>
                        <a:pt x="396" y="177"/>
                      </a:cubicBezTo>
                      <a:cubicBezTo>
                        <a:pt x="396" y="69"/>
                        <a:pt x="293" y="0"/>
                        <a:pt x="192" y="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7" name="Google Shape;12597;p16"/>
                <p:cNvSpPr/>
                <p:nvPr/>
              </p:nvSpPr>
              <p:spPr>
                <a:xfrm>
                  <a:off x="12741907" y="2849321"/>
                  <a:ext cx="30074" cy="28276"/>
                </a:xfrm>
                <a:custGeom>
                  <a:avLst/>
                  <a:gdLst/>
                  <a:ahLst/>
                  <a:cxnLst/>
                  <a:rect l="l" t="t" r="r" b="b"/>
                  <a:pathLst>
                    <a:path w="251" h="236" extrusionOk="0">
                      <a:moveTo>
                        <a:pt x="117" y="16"/>
                      </a:moveTo>
                      <a:cubicBezTo>
                        <a:pt x="110" y="17"/>
                        <a:pt x="101" y="20"/>
                        <a:pt x="95" y="21"/>
                      </a:cubicBezTo>
                      <a:cubicBezTo>
                        <a:pt x="0" y="43"/>
                        <a:pt x="0" y="191"/>
                        <a:pt x="95" y="214"/>
                      </a:cubicBezTo>
                      <a:cubicBezTo>
                        <a:pt x="103" y="215"/>
                        <a:pt x="111" y="217"/>
                        <a:pt x="117" y="219"/>
                      </a:cubicBezTo>
                      <a:cubicBezTo>
                        <a:pt x="184" y="235"/>
                        <a:pt x="250" y="188"/>
                        <a:pt x="250" y="117"/>
                      </a:cubicBezTo>
                      <a:cubicBezTo>
                        <a:pt x="250" y="48"/>
                        <a:pt x="184" y="0"/>
                        <a:pt x="117" y="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8" name="Google Shape;12598;p16"/>
                <p:cNvSpPr/>
                <p:nvPr/>
              </p:nvSpPr>
              <p:spPr>
                <a:xfrm>
                  <a:off x="12644737" y="2991781"/>
                  <a:ext cx="30433" cy="23604"/>
                </a:xfrm>
                <a:custGeom>
                  <a:avLst/>
                  <a:gdLst/>
                  <a:ahLst/>
                  <a:cxnLst/>
                  <a:rect l="l" t="t" r="r" b="b"/>
                  <a:pathLst>
                    <a:path w="254" h="197" extrusionOk="0">
                      <a:moveTo>
                        <a:pt x="127" y="197"/>
                      </a:moveTo>
                      <a:cubicBezTo>
                        <a:pt x="253" y="197"/>
                        <a:pt x="253" y="1"/>
                        <a:pt x="127" y="1"/>
                      </a:cubicBezTo>
                      <a:cubicBezTo>
                        <a:pt x="0" y="1"/>
                        <a:pt x="0"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9" name="Google Shape;12599;p16"/>
                <p:cNvSpPr/>
                <p:nvPr/>
              </p:nvSpPr>
              <p:spPr>
                <a:xfrm>
                  <a:off x="12351551" y="2777792"/>
                  <a:ext cx="56313" cy="54636"/>
                </a:xfrm>
                <a:custGeom>
                  <a:avLst/>
                  <a:gdLst/>
                  <a:ahLst/>
                  <a:cxnLst/>
                  <a:rect l="l" t="t" r="r" b="b"/>
                  <a:pathLst>
                    <a:path w="470" h="456" extrusionOk="0">
                      <a:moveTo>
                        <a:pt x="236" y="456"/>
                      </a:moveTo>
                      <a:cubicBezTo>
                        <a:pt x="355" y="456"/>
                        <a:pt x="470" y="350"/>
                        <a:pt x="464" y="228"/>
                      </a:cubicBezTo>
                      <a:cubicBezTo>
                        <a:pt x="458" y="105"/>
                        <a:pt x="363" y="0"/>
                        <a:pt x="236" y="0"/>
                      </a:cubicBezTo>
                      <a:cubicBezTo>
                        <a:pt x="116" y="0"/>
                        <a:pt x="1" y="106"/>
                        <a:pt x="7" y="228"/>
                      </a:cubicBezTo>
                      <a:cubicBezTo>
                        <a:pt x="11" y="350"/>
                        <a:pt x="106" y="456"/>
                        <a:pt x="236" y="4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0" name="Google Shape;12600;p16"/>
                <p:cNvSpPr/>
                <p:nvPr/>
              </p:nvSpPr>
              <p:spPr>
                <a:xfrm>
                  <a:off x="12150382" y="2952362"/>
                  <a:ext cx="26479" cy="20728"/>
                </a:xfrm>
                <a:custGeom>
                  <a:avLst/>
                  <a:gdLst/>
                  <a:ahLst/>
                  <a:cxnLst/>
                  <a:rect l="l" t="t" r="r" b="b"/>
                  <a:pathLst>
                    <a:path w="221" h="173" extrusionOk="0">
                      <a:moveTo>
                        <a:pt x="109" y="173"/>
                      </a:moveTo>
                      <a:cubicBezTo>
                        <a:pt x="220" y="173"/>
                        <a:pt x="220" y="1"/>
                        <a:pt x="109" y="1"/>
                      </a:cubicBezTo>
                      <a:cubicBezTo>
                        <a:pt x="1" y="1"/>
                        <a:pt x="1" y="173"/>
                        <a:pt x="109"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1" name="Google Shape;12601;p16"/>
                <p:cNvSpPr/>
                <p:nvPr/>
              </p:nvSpPr>
              <p:spPr>
                <a:xfrm>
                  <a:off x="12160925" y="2823082"/>
                  <a:ext cx="28636" cy="22405"/>
                </a:xfrm>
                <a:custGeom>
                  <a:avLst/>
                  <a:gdLst/>
                  <a:ahLst/>
                  <a:cxnLst/>
                  <a:rect l="l" t="t" r="r" b="b"/>
                  <a:pathLst>
                    <a:path w="239" h="187" extrusionOk="0">
                      <a:moveTo>
                        <a:pt x="119" y="186"/>
                      </a:moveTo>
                      <a:cubicBezTo>
                        <a:pt x="239" y="186"/>
                        <a:pt x="239" y="1"/>
                        <a:pt x="119" y="1"/>
                      </a:cubicBezTo>
                      <a:cubicBezTo>
                        <a:pt x="0" y="1"/>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2" name="Google Shape;12602;p16"/>
                <p:cNvSpPr/>
                <p:nvPr/>
              </p:nvSpPr>
              <p:spPr>
                <a:xfrm>
                  <a:off x="13120282" y="3508304"/>
                  <a:ext cx="25521" cy="26000"/>
                </a:xfrm>
                <a:custGeom>
                  <a:avLst/>
                  <a:gdLst/>
                  <a:ahLst/>
                  <a:cxnLst/>
                  <a:rect l="l" t="t" r="r" b="b"/>
                  <a:pathLst>
                    <a:path w="213" h="217" extrusionOk="0">
                      <a:moveTo>
                        <a:pt x="185" y="79"/>
                      </a:moveTo>
                      <a:cubicBezTo>
                        <a:pt x="150" y="1"/>
                        <a:pt x="61" y="1"/>
                        <a:pt x="27" y="79"/>
                      </a:cubicBezTo>
                      <a:cubicBezTo>
                        <a:pt x="1" y="141"/>
                        <a:pt x="31" y="216"/>
                        <a:pt x="106" y="216"/>
                      </a:cubicBezTo>
                      <a:cubicBezTo>
                        <a:pt x="182" y="217"/>
                        <a:pt x="213" y="141"/>
                        <a:pt x="185"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3" name="Google Shape;12603;p16"/>
                <p:cNvSpPr/>
                <p:nvPr/>
              </p:nvSpPr>
              <p:spPr>
                <a:xfrm>
                  <a:off x="13329599" y="3457503"/>
                  <a:ext cx="39180" cy="38341"/>
                </a:xfrm>
                <a:custGeom>
                  <a:avLst/>
                  <a:gdLst/>
                  <a:ahLst/>
                  <a:cxnLst/>
                  <a:rect l="l" t="t" r="r" b="b"/>
                  <a:pathLst>
                    <a:path w="327" h="320" extrusionOk="0">
                      <a:moveTo>
                        <a:pt x="164" y="319"/>
                      </a:moveTo>
                      <a:cubicBezTo>
                        <a:pt x="247" y="319"/>
                        <a:pt x="327" y="245"/>
                        <a:pt x="323" y="160"/>
                      </a:cubicBezTo>
                      <a:cubicBezTo>
                        <a:pt x="320" y="74"/>
                        <a:pt x="253" y="1"/>
                        <a:pt x="164" y="1"/>
                      </a:cubicBezTo>
                      <a:cubicBezTo>
                        <a:pt x="80" y="1"/>
                        <a:pt x="0" y="75"/>
                        <a:pt x="4" y="160"/>
                      </a:cubicBezTo>
                      <a:cubicBezTo>
                        <a:pt x="6" y="245"/>
                        <a:pt x="74" y="319"/>
                        <a:pt x="164" y="3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4" name="Google Shape;12604;p16"/>
                <p:cNvSpPr/>
                <p:nvPr/>
              </p:nvSpPr>
              <p:spPr>
                <a:xfrm>
                  <a:off x="13463432" y="3710911"/>
                  <a:ext cx="28396" cy="22046"/>
                </a:xfrm>
                <a:custGeom>
                  <a:avLst/>
                  <a:gdLst/>
                  <a:ahLst/>
                  <a:cxnLst/>
                  <a:rect l="l" t="t" r="r" b="b"/>
                  <a:pathLst>
                    <a:path w="237" h="184" extrusionOk="0">
                      <a:moveTo>
                        <a:pt x="118" y="184"/>
                      </a:moveTo>
                      <a:cubicBezTo>
                        <a:pt x="236" y="184"/>
                        <a:pt x="236" y="0"/>
                        <a:pt x="118" y="0"/>
                      </a:cubicBezTo>
                      <a:cubicBezTo>
                        <a:pt x="1" y="0"/>
                        <a:pt x="1" y="184"/>
                        <a:pt x="118"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5" name="Google Shape;12605;p16"/>
                <p:cNvSpPr/>
                <p:nvPr/>
              </p:nvSpPr>
              <p:spPr>
                <a:xfrm>
                  <a:off x="12151939" y="3041385"/>
                  <a:ext cx="46488" cy="49723"/>
                </a:xfrm>
                <a:custGeom>
                  <a:avLst/>
                  <a:gdLst/>
                  <a:ahLst/>
                  <a:cxnLst/>
                  <a:rect l="l" t="t" r="r" b="b"/>
                  <a:pathLst>
                    <a:path w="388" h="415" extrusionOk="0">
                      <a:moveTo>
                        <a:pt x="339" y="305"/>
                      </a:moveTo>
                      <a:cubicBezTo>
                        <a:pt x="343" y="295"/>
                        <a:pt x="348" y="286"/>
                        <a:pt x="353" y="275"/>
                      </a:cubicBezTo>
                      <a:cubicBezTo>
                        <a:pt x="381" y="215"/>
                        <a:pt x="387" y="151"/>
                        <a:pt x="353" y="91"/>
                      </a:cubicBezTo>
                      <a:cubicBezTo>
                        <a:pt x="320" y="36"/>
                        <a:pt x="259" y="0"/>
                        <a:pt x="194" y="0"/>
                      </a:cubicBezTo>
                      <a:cubicBezTo>
                        <a:pt x="129" y="0"/>
                        <a:pt x="69" y="36"/>
                        <a:pt x="36" y="91"/>
                      </a:cubicBezTo>
                      <a:cubicBezTo>
                        <a:pt x="0" y="152"/>
                        <a:pt x="7" y="215"/>
                        <a:pt x="36" y="275"/>
                      </a:cubicBezTo>
                      <a:cubicBezTo>
                        <a:pt x="41" y="285"/>
                        <a:pt x="45" y="294"/>
                        <a:pt x="49" y="305"/>
                      </a:cubicBezTo>
                      <a:cubicBezTo>
                        <a:pt x="103" y="414"/>
                        <a:pt x="286" y="414"/>
                        <a:pt x="339" y="30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6" name="Google Shape;12606;p16"/>
                <p:cNvSpPr/>
                <p:nvPr/>
              </p:nvSpPr>
              <p:spPr>
                <a:xfrm>
                  <a:off x="12634314" y="3156287"/>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7" name="Google Shape;12607;p16"/>
                <p:cNvSpPr/>
                <p:nvPr/>
              </p:nvSpPr>
              <p:spPr>
                <a:xfrm>
                  <a:off x="12732442" y="3294195"/>
                  <a:ext cx="18691" cy="14498"/>
                </a:xfrm>
                <a:custGeom>
                  <a:avLst/>
                  <a:gdLst/>
                  <a:ahLst/>
                  <a:cxnLst/>
                  <a:rect l="l" t="t" r="r" b="b"/>
                  <a:pathLst>
                    <a:path w="156" h="121" extrusionOk="0">
                      <a:moveTo>
                        <a:pt x="78" y="120"/>
                      </a:moveTo>
                      <a:cubicBezTo>
                        <a:pt x="155" y="120"/>
                        <a:pt x="155" y="0"/>
                        <a:pt x="78" y="0"/>
                      </a:cubicBezTo>
                      <a:cubicBezTo>
                        <a:pt x="0" y="0"/>
                        <a:pt x="0" y="120"/>
                        <a:pt x="78"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8" name="Google Shape;12608;p16"/>
                <p:cNvSpPr/>
                <p:nvPr/>
              </p:nvSpPr>
              <p:spPr>
                <a:xfrm>
                  <a:off x="12849860" y="3458221"/>
                  <a:ext cx="17373" cy="13419"/>
                </a:xfrm>
                <a:custGeom>
                  <a:avLst/>
                  <a:gdLst/>
                  <a:ahLst/>
                  <a:cxnLst/>
                  <a:rect l="l" t="t" r="r" b="b"/>
                  <a:pathLst>
                    <a:path w="145" h="112" extrusionOk="0">
                      <a:moveTo>
                        <a:pt x="74" y="112"/>
                      </a:moveTo>
                      <a:cubicBezTo>
                        <a:pt x="144" y="112"/>
                        <a:pt x="144" y="0"/>
                        <a:pt x="74" y="0"/>
                      </a:cubicBezTo>
                      <a:cubicBezTo>
                        <a:pt x="1" y="0"/>
                        <a:pt x="1" y="112"/>
                        <a:pt x="74"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9" name="Google Shape;12609;p16"/>
                <p:cNvSpPr/>
                <p:nvPr/>
              </p:nvSpPr>
              <p:spPr>
                <a:xfrm>
                  <a:off x="12973389" y="3511419"/>
                  <a:ext cx="15576" cy="12101"/>
                </a:xfrm>
                <a:custGeom>
                  <a:avLst/>
                  <a:gdLst/>
                  <a:ahLst/>
                  <a:cxnLst/>
                  <a:rect l="l" t="t" r="r" b="b"/>
                  <a:pathLst>
                    <a:path w="130" h="101" extrusionOk="0">
                      <a:moveTo>
                        <a:pt x="66" y="100"/>
                      </a:moveTo>
                      <a:cubicBezTo>
                        <a:pt x="130" y="100"/>
                        <a:pt x="130" y="0"/>
                        <a:pt x="66" y="0"/>
                      </a:cubicBezTo>
                      <a:cubicBezTo>
                        <a:pt x="0" y="1"/>
                        <a:pt x="0" y="100"/>
                        <a:pt x="66"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0" name="Google Shape;12610;p16"/>
                <p:cNvSpPr/>
                <p:nvPr/>
              </p:nvSpPr>
              <p:spPr>
                <a:xfrm>
                  <a:off x="12974827" y="3671612"/>
                  <a:ext cx="24442" cy="18811"/>
                </a:xfrm>
                <a:custGeom>
                  <a:avLst/>
                  <a:gdLst/>
                  <a:ahLst/>
                  <a:cxnLst/>
                  <a:rect l="l" t="t" r="r" b="b"/>
                  <a:pathLst>
                    <a:path w="204" h="157" extrusionOk="0">
                      <a:moveTo>
                        <a:pt x="102" y="156"/>
                      </a:moveTo>
                      <a:cubicBezTo>
                        <a:pt x="203" y="156"/>
                        <a:pt x="203" y="0"/>
                        <a:pt x="102" y="0"/>
                      </a:cubicBezTo>
                      <a:cubicBezTo>
                        <a:pt x="1" y="0"/>
                        <a:pt x="1" y="156"/>
                        <a:pt x="102" y="1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1" name="Google Shape;12611;p16"/>
                <p:cNvSpPr/>
                <p:nvPr/>
              </p:nvSpPr>
              <p:spPr>
                <a:xfrm>
                  <a:off x="12990882" y="3837915"/>
                  <a:ext cx="62424" cy="48285"/>
                </a:xfrm>
                <a:custGeom>
                  <a:avLst/>
                  <a:gdLst/>
                  <a:ahLst/>
                  <a:cxnLst/>
                  <a:rect l="l" t="t" r="r" b="b"/>
                  <a:pathLst>
                    <a:path w="521" h="403" extrusionOk="0">
                      <a:moveTo>
                        <a:pt x="260" y="403"/>
                      </a:moveTo>
                      <a:cubicBezTo>
                        <a:pt x="521" y="403"/>
                        <a:pt x="521" y="1"/>
                        <a:pt x="260" y="1"/>
                      </a:cubicBezTo>
                      <a:cubicBezTo>
                        <a:pt x="1" y="0"/>
                        <a:pt x="1" y="403"/>
                        <a:pt x="260" y="4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2" name="Google Shape;12612;p16"/>
                <p:cNvSpPr/>
                <p:nvPr/>
              </p:nvSpPr>
              <p:spPr>
                <a:xfrm>
                  <a:off x="13118246" y="3828570"/>
                  <a:ext cx="36184" cy="31991"/>
                </a:xfrm>
                <a:custGeom>
                  <a:avLst/>
                  <a:gdLst/>
                  <a:ahLst/>
                  <a:cxnLst/>
                  <a:rect l="l" t="t" r="r" b="b"/>
                  <a:pathLst>
                    <a:path w="302" h="267" extrusionOk="0">
                      <a:moveTo>
                        <a:pt x="156" y="252"/>
                      </a:moveTo>
                      <a:cubicBezTo>
                        <a:pt x="167" y="249"/>
                        <a:pt x="180" y="248"/>
                        <a:pt x="191" y="246"/>
                      </a:cubicBezTo>
                      <a:cubicBezTo>
                        <a:pt x="301" y="226"/>
                        <a:pt x="301" y="41"/>
                        <a:pt x="191" y="21"/>
                      </a:cubicBezTo>
                      <a:cubicBezTo>
                        <a:pt x="178" y="19"/>
                        <a:pt x="166" y="17"/>
                        <a:pt x="156" y="15"/>
                      </a:cubicBezTo>
                      <a:cubicBezTo>
                        <a:pt x="78" y="0"/>
                        <a:pt x="1" y="49"/>
                        <a:pt x="1" y="133"/>
                      </a:cubicBezTo>
                      <a:cubicBezTo>
                        <a:pt x="1" y="217"/>
                        <a:pt x="78" y="267"/>
                        <a:pt x="156" y="2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3" name="Google Shape;12613;p16"/>
                <p:cNvSpPr/>
                <p:nvPr/>
              </p:nvSpPr>
              <p:spPr>
                <a:xfrm>
                  <a:off x="13085536" y="3700967"/>
                  <a:ext cx="36663" cy="36424"/>
                </a:xfrm>
                <a:custGeom>
                  <a:avLst/>
                  <a:gdLst/>
                  <a:ahLst/>
                  <a:cxnLst/>
                  <a:rect l="l" t="t" r="r" b="b"/>
                  <a:pathLst>
                    <a:path w="306" h="304" extrusionOk="0">
                      <a:moveTo>
                        <a:pt x="264" y="110"/>
                      </a:moveTo>
                      <a:cubicBezTo>
                        <a:pt x="258" y="96"/>
                        <a:pt x="253" y="84"/>
                        <a:pt x="245" y="72"/>
                      </a:cubicBezTo>
                      <a:cubicBezTo>
                        <a:pt x="212" y="1"/>
                        <a:pt x="96" y="1"/>
                        <a:pt x="61" y="72"/>
                      </a:cubicBezTo>
                      <a:cubicBezTo>
                        <a:pt x="54" y="84"/>
                        <a:pt x="49" y="96"/>
                        <a:pt x="43" y="110"/>
                      </a:cubicBezTo>
                      <a:cubicBezTo>
                        <a:pt x="1" y="195"/>
                        <a:pt x="50" y="304"/>
                        <a:pt x="154" y="304"/>
                      </a:cubicBezTo>
                      <a:cubicBezTo>
                        <a:pt x="256" y="304"/>
                        <a:pt x="305" y="195"/>
                        <a:pt x="264"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4" name="Google Shape;12614;p16"/>
                <p:cNvSpPr/>
                <p:nvPr/>
              </p:nvSpPr>
              <p:spPr>
                <a:xfrm>
                  <a:off x="12388094" y="3070859"/>
                  <a:ext cx="41456" cy="40617"/>
                </a:xfrm>
                <a:custGeom>
                  <a:avLst/>
                  <a:gdLst/>
                  <a:ahLst/>
                  <a:cxnLst/>
                  <a:rect l="l" t="t" r="r" b="b"/>
                  <a:pathLst>
                    <a:path w="346" h="339" extrusionOk="0">
                      <a:moveTo>
                        <a:pt x="173" y="338"/>
                      </a:moveTo>
                      <a:cubicBezTo>
                        <a:pt x="261" y="338"/>
                        <a:pt x="345" y="260"/>
                        <a:pt x="342" y="170"/>
                      </a:cubicBezTo>
                      <a:cubicBezTo>
                        <a:pt x="338" y="79"/>
                        <a:pt x="268" y="1"/>
                        <a:pt x="173" y="1"/>
                      </a:cubicBezTo>
                      <a:cubicBezTo>
                        <a:pt x="85" y="1"/>
                        <a:pt x="0" y="78"/>
                        <a:pt x="5" y="170"/>
                      </a:cubicBezTo>
                      <a:cubicBezTo>
                        <a:pt x="10" y="261"/>
                        <a:pt x="80" y="338"/>
                        <a:pt x="173"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5" name="Google Shape;12615;p16"/>
                <p:cNvSpPr/>
                <p:nvPr/>
              </p:nvSpPr>
              <p:spPr>
                <a:xfrm>
                  <a:off x="12951823" y="2665165"/>
                  <a:ext cx="55714" cy="57871"/>
                </a:xfrm>
                <a:custGeom>
                  <a:avLst/>
                  <a:gdLst/>
                  <a:ahLst/>
                  <a:cxnLst/>
                  <a:rect l="l" t="t" r="r" b="b"/>
                  <a:pathLst>
                    <a:path w="465" h="483" extrusionOk="0">
                      <a:moveTo>
                        <a:pt x="188" y="29"/>
                      </a:moveTo>
                      <a:cubicBezTo>
                        <a:pt x="177" y="33"/>
                        <a:pt x="164" y="39"/>
                        <a:pt x="154" y="43"/>
                      </a:cubicBezTo>
                      <a:cubicBezTo>
                        <a:pt x="111" y="61"/>
                        <a:pt x="77" y="78"/>
                        <a:pt x="47" y="117"/>
                      </a:cubicBezTo>
                      <a:cubicBezTo>
                        <a:pt x="21" y="150"/>
                        <a:pt x="1" y="196"/>
                        <a:pt x="4" y="241"/>
                      </a:cubicBezTo>
                      <a:cubicBezTo>
                        <a:pt x="5" y="278"/>
                        <a:pt x="15" y="313"/>
                        <a:pt x="32" y="345"/>
                      </a:cubicBezTo>
                      <a:cubicBezTo>
                        <a:pt x="58" y="396"/>
                        <a:pt x="105" y="419"/>
                        <a:pt x="154" y="440"/>
                      </a:cubicBezTo>
                      <a:cubicBezTo>
                        <a:pt x="164" y="445"/>
                        <a:pt x="177" y="450"/>
                        <a:pt x="188" y="454"/>
                      </a:cubicBezTo>
                      <a:cubicBezTo>
                        <a:pt x="254" y="483"/>
                        <a:pt x="353" y="449"/>
                        <a:pt x="401" y="397"/>
                      </a:cubicBezTo>
                      <a:cubicBezTo>
                        <a:pt x="441" y="353"/>
                        <a:pt x="465" y="300"/>
                        <a:pt x="465" y="241"/>
                      </a:cubicBezTo>
                      <a:cubicBezTo>
                        <a:pt x="465" y="184"/>
                        <a:pt x="441" y="125"/>
                        <a:pt x="401" y="86"/>
                      </a:cubicBezTo>
                      <a:cubicBezTo>
                        <a:pt x="351" y="35"/>
                        <a:pt x="257" y="1"/>
                        <a:pt x="188"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6" name="Google Shape;12616;p16"/>
                <p:cNvSpPr/>
                <p:nvPr/>
              </p:nvSpPr>
              <p:spPr>
                <a:xfrm>
                  <a:off x="13177075" y="3126573"/>
                  <a:ext cx="28756" cy="22405"/>
                </a:xfrm>
                <a:custGeom>
                  <a:avLst/>
                  <a:gdLst/>
                  <a:ahLst/>
                  <a:cxnLst/>
                  <a:rect l="l" t="t" r="r" b="b"/>
                  <a:pathLst>
                    <a:path w="240" h="187" extrusionOk="0">
                      <a:moveTo>
                        <a:pt x="119" y="186"/>
                      </a:moveTo>
                      <a:cubicBezTo>
                        <a:pt x="240" y="186"/>
                        <a:pt x="240" y="1"/>
                        <a:pt x="119" y="1"/>
                      </a:cubicBezTo>
                      <a:cubicBezTo>
                        <a:pt x="1" y="2"/>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7" name="Google Shape;12617;p16"/>
                <p:cNvSpPr/>
                <p:nvPr/>
              </p:nvSpPr>
              <p:spPr>
                <a:xfrm>
                  <a:off x="12553079" y="3158085"/>
                  <a:ext cx="38580" cy="29834"/>
                </a:xfrm>
                <a:custGeom>
                  <a:avLst/>
                  <a:gdLst/>
                  <a:ahLst/>
                  <a:cxnLst/>
                  <a:rect l="l" t="t" r="r" b="b"/>
                  <a:pathLst>
                    <a:path w="322" h="249" extrusionOk="0">
                      <a:moveTo>
                        <a:pt x="162" y="248"/>
                      </a:moveTo>
                      <a:cubicBezTo>
                        <a:pt x="321" y="248"/>
                        <a:pt x="321" y="0"/>
                        <a:pt x="162" y="0"/>
                      </a:cubicBezTo>
                      <a:cubicBezTo>
                        <a:pt x="1" y="0"/>
                        <a:pt x="1" y="248"/>
                        <a:pt x="162"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8" name="Google Shape;12618;p16"/>
                <p:cNvSpPr/>
                <p:nvPr/>
              </p:nvSpPr>
              <p:spPr>
                <a:xfrm>
                  <a:off x="12475559" y="3172822"/>
                  <a:ext cx="18332" cy="19769"/>
                </a:xfrm>
                <a:custGeom>
                  <a:avLst/>
                  <a:gdLst/>
                  <a:ahLst/>
                  <a:cxnLst/>
                  <a:rect l="l" t="t" r="r" b="b"/>
                  <a:pathLst>
                    <a:path w="153" h="165" extrusionOk="0">
                      <a:moveTo>
                        <a:pt x="140" y="82"/>
                      </a:moveTo>
                      <a:cubicBezTo>
                        <a:pt x="134" y="58"/>
                        <a:pt x="130" y="35"/>
                        <a:pt x="109" y="19"/>
                      </a:cubicBezTo>
                      <a:cubicBezTo>
                        <a:pt x="88" y="1"/>
                        <a:pt x="66" y="1"/>
                        <a:pt x="44" y="19"/>
                      </a:cubicBezTo>
                      <a:cubicBezTo>
                        <a:pt x="24" y="35"/>
                        <a:pt x="20" y="59"/>
                        <a:pt x="13" y="82"/>
                      </a:cubicBezTo>
                      <a:cubicBezTo>
                        <a:pt x="0" y="122"/>
                        <a:pt x="34" y="164"/>
                        <a:pt x="76" y="164"/>
                      </a:cubicBezTo>
                      <a:cubicBezTo>
                        <a:pt x="119" y="164"/>
                        <a:pt x="152" y="122"/>
                        <a:pt x="140"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9" name="Google Shape;12619;p16"/>
                <p:cNvSpPr/>
                <p:nvPr/>
              </p:nvSpPr>
              <p:spPr>
                <a:xfrm>
                  <a:off x="12509347" y="3047975"/>
                  <a:ext cx="20968" cy="16175"/>
                </a:xfrm>
                <a:custGeom>
                  <a:avLst/>
                  <a:gdLst/>
                  <a:ahLst/>
                  <a:cxnLst/>
                  <a:rect l="l" t="t" r="r" b="b"/>
                  <a:pathLst>
                    <a:path w="175" h="135" extrusionOk="0">
                      <a:moveTo>
                        <a:pt x="87" y="135"/>
                      </a:moveTo>
                      <a:cubicBezTo>
                        <a:pt x="175" y="135"/>
                        <a:pt x="175" y="1"/>
                        <a:pt x="87" y="1"/>
                      </a:cubicBezTo>
                      <a:cubicBezTo>
                        <a:pt x="1" y="1"/>
                        <a:pt x="1" y="135"/>
                        <a:pt x="87"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0" name="Google Shape;12620;p16"/>
                <p:cNvSpPr/>
                <p:nvPr/>
              </p:nvSpPr>
              <p:spPr>
                <a:xfrm>
                  <a:off x="12576203" y="3080444"/>
                  <a:ext cx="27557" cy="21447"/>
                </a:xfrm>
                <a:custGeom>
                  <a:avLst/>
                  <a:gdLst/>
                  <a:ahLst/>
                  <a:cxnLst/>
                  <a:rect l="l" t="t" r="r" b="b"/>
                  <a:pathLst>
                    <a:path w="230" h="179" extrusionOk="0">
                      <a:moveTo>
                        <a:pt x="115" y="178"/>
                      </a:moveTo>
                      <a:cubicBezTo>
                        <a:pt x="228" y="178"/>
                        <a:pt x="230" y="1"/>
                        <a:pt x="115" y="1"/>
                      </a:cubicBezTo>
                      <a:cubicBezTo>
                        <a:pt x="1" y="1"/>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1" name="Google Shape;12621;p16"/>
                <p:cNvSpPr/>
                <p:nvPr/>
              </p:nvSpPr>
              <p:spPr>
                <a:xfrm>
                  <a:off x="12533909" y="2937265"/>
                  <a:ext cx="58590" cy="50802"/>
                </a:xfrm>
                <a:custGeom>
                  <a:avLst/>
                  <a:gdLst/>
                  <a:ahLst/>
                  <a:cxnLst/>
                  <a:rect l="l" t="t" r="r" b="b"/>
                  <a:pathLst>
                    <a:path w="489" h="424" extrusionOk="0">
                      <a:moveTo>
                        <a:pt x="272" y="0"/>
                      </a:moveTo>
                      <a:cubicBezTo>
                        <a:pt x="223" y="0"/>
                        <a:pt x="177" y="10"/>
                        <a:pt x="133" y="35"/>
                      </a:cubicBezTo>
                      <a:cubicBezTo>
                        <a:pt x="0" y="109"/>
                        <a:pt x="0" y="315"/>
                        <a:pt x="133" y="389"/>
                      </a:cubicBezTo>
                      <a:cubicBezTo>
                        <a:pt x="178" y="415"/>
                        <a:pt x="223" y="424"/>
                        <a:pt x="272" y="424"/>
                      </a:cubicBezTo>
                      <a:cubicBezTo>
                        <a:pt x="383" y="424"/>
                        <a:pt x="489" y="326"/>
                        <a:pt x="483" y="213"/>
                      </a:cubicBezTo>
                      <a:cubicBezTo>
                        <a:pt x="478" y="98"/>
                        <a:pt x="392" y="0"/>
                        <a:pt x="272" y="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2" name="Google Shape;12622;p16"/>
                <p:cNvSpPr/>
                <p:nvPr/>
              </p:nvSpPr>
              <p:spPr>
                <a:xfrm>
                  <a:off x="12672654" y="3066546"/>
                  <a:ext cx="33189" cy="26000"/>
                </a:xfrm>
                <a:custGeom>
                  <a:avLst/>
                  <a:gdLst/>
                  <a:ahLst/>
                  <a:cxnLst/>
                  <a:rect l="l" t="t" r="r" b="b"/>
                  <a:pathLst>
                    <a:path w="277" h="217" extrusionOk="0">
                      <a:moveTo>
                        <a:pt x="137" y="216"/>
                      </a:moveTo>
                      <a:cubicBezTo>
                        <a:pt x="277" y="216"/>
                        <a:pt x="277" y="2"/>
                        <a:pt x="137" y="2"/>
                      </a:cubicBezTo>
                      <a:cubicBezTo>
                        <a:pt x="0" y="1"/>
                        <a:pt x="0" y="216"/>
                        <a:pt x="137"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3" name="Google Shape;12623;p16"/>
                <p:cNvSpPr/>
                <p:nvPr/>
              </p:nvSpPr>
              <p:spPr>
                <a:xfrm>
                  <a:off x="12731004" y="3160121"/>
                  <a:ext cx="33189" cy="25760"/>
                </a:xfrm>
                <a:custGeom>
                  <a:avLst/>
                  <a:gdLst/>
                  <a:ahLst/>
                  <a:cxnLst/>
                  <a:rect l="l" t="t" r="r" b="b"/>
                  <a:pathLst>
                    <a:path w="277" h="215" extrusionOk="0">
                      <a:moveTo>
                        <a:pt x="139" y="214"/>
                      </a:moveTo>
                      <a:cubicBezTo>
                        <a:pt x="277" y="214"/>
                        <a:pt x="277" y="0"/>
                        <a:pt x="139" y="0"/>
                      </a:cubicBezTo>
                      <a:cubicBezTo>
                        <a:pt x="1" y="0"/>
                        <a:pt x="1" y="214"/>
                        <a:pt x="139" y="2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4" name="Google Shape;12624;p16"/>
                <p:cNvSpPr/>
                <p:nvPr/>
              </p:nvSpPr>
              <p:spPr>
                <a:xfrm>
                  <a:off x="12664986" y="3256692"/>
                  <a:ext cx="25161" cy="19530"/>
                </a:xfrm>
                <a:custGeom>
                  <a:avLst/>
                  <a:gdLst/>
                  <a:ahLst/>
                  <a:cxnLst/>
                  <a:rect l="l" t="t" r="r" b="b"/>
                  <a:pathLst>
                    <a:path w="210" h="163" extrusionOk="0">
                      <a:moveTo>
                        <a:pt x="104" y="162"/>
                      </a:moveTo>
                      <a:cubicBezTo>
                        <a:pt x="209" y="162"/>
                        <a:pt x="210" y="0"/>
                        <a:pt x="104" y="0"/>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5" name="Google Shape;12625;p16"/>
                <p:cNvSpPr/>
                <p:nvPr/>
              </p:nvSpPr>
              <p:spPr>
                <a:xfrm>
                  <a:off x="12422960" y="3148140"/>
                  <a:ext cx="18571" cy="14498"/>
                </a:xfrm>
                <a:custGeom>
                  <a:avLst/>
                  <a:gdLst/>
                  <a:ahLst/>
                  <a:cxnLst/>
                  <a:rect l="l" t="t" r="r" b="b"/>
                  <a:pathLst>
                    <a:path w="155" h="121" extrusionOk="0">
                      <a:moveTo>
                        <a:pt x="77" y="120"/>
                      </a:moveTo>
                      <a:cubicBezTo>
                        <a:pt x="154" y="120"/>
                        <a:pt x="154" y="0"/>
                        <a:pt x="77" y="0"/>
                      </a:cubicBezTo>
                      <a:cubicBezTo>
                        <a:pt x="1" y="0"/>
                        <a:pt x="1" y="120"/>
                        <a:pt x="77"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6" name="Google Shape;12626;p16"/>
                <p:cNvSpPr/>
                <p:nvPr/>
              </p:nvSpPr>
              <p:spPr>
                <a:xfrm>
                  <a:off x="12485264" y="3107163"/>
                  <a:ext cx="34267" cy="26479"/>
                </a:xfrm>
                <a:custGeom>
                  <a:avLst/>
                  <a:gdLst/>
                  <a:ahLst/>
                  <a:cxnLst/>
                  <a:rect l="l" t="t" r="r" b="b"/>
                  <a:pathLst>
                    <a:path w="286" h="221" extrusionOk="0">
                      <a:moveTo>
                        <a:pt x="143" y="221"/>
                      </a:moveTo>
                      <a:cubicBezTo>
                        <a:pt x="283"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7" name="Google Shape;12627;p16"/>
                <p:cNvSpPr/>
                <p:nvPr/>
              </p:nvSpPr>
              <p:spPr>
                <a:xfrm>
                  <a:off x="12437578" y="3018979"/>
                  <a:ext cx="35945" cy="27677"/>
                </a:xfrm>
                <a:custGeom>
                  <a:avLst/>
                  <a:gdLst/>
                  <a:ahLst/>
                  <a:cxnLst/>
                  <a:rect l="l" t="t" r="r" b="b"/>
                  <a:pathLst>
                    <a:path w="300" h="231" extrusionOk="0">
                      <a:moveTo>
                        <a:pt x="151" y="230"/>
                      </a:moveTo>
                      <a:cubicBezTo>
                        <a:pt x="299" y="230"/>
                        <a:pt x="299" y="0"/>
                        <a:pt x="151" y="0"/>
                      </a:cubicBezTo>
                      <a:cubicBezTo>
                        <a:pt x="1" y="0"/>
                        <a:pt x="1" y="230"/>
                        <a:pt x="151"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8" name="Google Shape;12628;p16"/>
                <p:cNvSpPr/>
                <p:nvPr/>
              </p:nvSpPr>
              <p:spPr>
                <a:xfrm>
                  <a:off x="12631318" y="2884786"/>
                  <a:ext cx="34027" cy="36663"/>
                </a:xfrm>
                <a:custGeom>
                  <a:avLst/>
                  <a:gdLst/>
                  <a:ahLst/>
                  <a:cxnLst/>
                  <a:rect l="l" t="t" r="r" b="b"/>
                  <a:pathLst>
                    <a:path w="284" h="306" extrusionOk="0">
                      <a:moveTo>
                        <a:pt x="255" y="194"/>
                      </a:moveTo>
                      <a:cubicBezTo>
                        <a:pt x="257" y="183"/>
                        <a:pt x="260" y="172"/>
                        <a:pt x="264" y="161"/>
                      </a:cubicBezTo>
                      <a:cubicBezTo>
                        <a:pt x="283" y="82"/>
                        <a:pt x="224" y="0"/>
                        <a:pt x="143" y="0"/>
                      </a:cubicBezTo>
                      <a:cubicBezTo>
                        <a:pt x="61" y="0"/>
                        <a:pt x="0" y="82"/>
                        <a:pt x="22" y="161"/>
                      </a:cubicBezTo>
                      <a:cubicBezTo>
                        <a:pt x="24" y="172"/>
                        <a:pt x="27" y="183"/>
                        <a:pt x="31" y="194"/>
                      </a:cubicBezTo>
                      <a:cubicBezTo>
                        <a:pt x="58" y="305"/>
                        <a:pt x="226" y="305"/>
                        <a:pt x="255"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9" name="Google Shape;12629;p16"/>
                <p:cNvSpPr/>
                <p:nvPr/>
              </p:nvSpPr>
              <p:spPr>
                <a:xfrm>
                  <a:off x="12710516" y="2957993"/>
                  <a:ext cx="27438" cy="21327"/>
                </a:xfrm>
                <a:custGeom>
                  <a:avLst/>
                  <a:gdLst/>
                  <a:ahLst/>
                  <a:cxnLst/>
                  <a:rect l="l" t="t" r="r" b="b"/>
                  <a:pathLst>
                    <a:path w="229" h="178" extrusionOk="0">
                      <a:moveTo>
                        <a:pt x="115" y="177"/>
                      </a:moveTo>
                      <a:cubicBezTo>
                        <a:pt x="227" y="177"/>
                        <a:pt x="228" y="0"/>
                        <a:pt x="115" y="0"/>
                      </a:cubicBezTo>
                      <a:cubicBezTo>
                        <a:pt x="1" y="0"/>
                        <a:pt x="1" y="177"/>
                        <a:pt x="115"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0" name="Google Shape;12630;p16"/>
                <p:cNvSpPr/>
                <p:nvPr/>
              </p:nvSpPr>
              <p:spPr>
                <a:xfrm>
                  <a:off x="12235211" y="3001366"/>
                  <a:ext cx="20369" cy="15935"/>
                </a:xfrm>
                <a:custGeom>
                  <a:avLst/>
                  <a:gdLst/>
                  <a:ahLst/>
                  <a:cxnLst/>
                  <a:rect l="l" t="t" r="r" b="b"/>
                  <a:pathLst>
                    <a:path w="170" h="133" extrusionOk="0">
                      <a:moveTo>
                        <a:pt x="85" y="133"/>
                      </a:moveTo>
                      <a:cubicBezTo>
                        <a:pt x="169" y="133"/>
                        <a:pt x="169" y="1"/>
                        <a:pt x="85" y="1"/>
                      </a:cubicBezTo>
                      <a:cubicBezTo>
                        <a:pt x="0" y="2"/>
                        <a:pt x="0"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1" name="Google Shape;12631;p16"/>
                <p:cNvSpPr/>
                <p:nvPr/>
              </p:nvSpPr>
              <p:spPr>
                <a:xfrm>
                  <a:off x="12283975" y="2916897"/>
                  <a:ext cx="27917" cy="21567"/>
                </a:xfrm>
                <a:custGeom>
                  <a:avLst/>
                  <a:gdLst/>
                  <a:ahLst/>
                  <a:cxnLst/>
                  <a:rect l="l" t="t" r="r" b="b"/>
                  <a:pathLst>
                    <a:path w="233" h="180" extrusionOk="0">
                      <a:moveTo>
                        <a:pt x="116" y="180"/>
                      </a:moveTo>
                      <a:cubicBezTo>
                        <a:pt x="232" y="180"/>
                        <a:pt x="232" y="0"/>
                        <a:pt x="116" y="0"/>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2" name="Google Shape;12632;p16"/>
                <p:cNvSpPr/>
                <p:nvPr/>
              </p:nvSpPr>
              <p:spPr>
                <a:xfrm>
                  <a:off x="12364011" y="2956436"/>
                  <a:ext cx="31392" cy="24322"/>
                </a:xfrm>
                <a:custGeom>
                  <a:avLst/>
                  <a:gdLst/>
                  <a:ahLst/>
                  <a:cxnLst/>
                  <a:rect l="l" t="t" r="r" b="b"/>
                  <a:pathLst>
                    <a:path w="262" h="203" extrusionOk="0">
                      <a:moveTo>
                        <a:pt x="132" y="203"/>
                      </a:moveTo>
                      <a:cubicBezTo>
                        <a:pt x="262" y="203"/>
                        <a:pt x="262" y="0"/>
                        <a:pt x="132" y="0"/>
                      </a:cubicBezTo>
                      <a:cubicBezTo>
                        <a:pt x="1" y="0"/>
                        <a:pt x="0" y="203"/>
                        <a:pt x="132"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3" name="Google Shape;12633;p16"/>
                <p:cNvSpPr/>
                <p:nvPr/>
              </p:nvSpPr>
              <p:spPr>
                <a:xfrm>
                  <a:off x="12444767" y="2797920"/>
                  <a:ext cx="33309" cy="26000"/>
                </a:xfrm>
                <a:custGeom>
                  <a:avLst/>
                  <a:gdLst/>
                  <a:ahLst/>
                  <a:cxnLst/>
                  <a:rect l="l" t="t" r="r" b="b"/>
                  <a:pathLst>
                    <a:path w="278" h="217" extrusionOk="0">
                      <a:moveTo>
                        <a:pt x="139" y="216"/>
                      </a:moveTo>
                      <a:cubicBezTo>
                        <a:pt x="277" y="216"/>
                        <a:pt x="277" y="2"/>
                        <a:pt x="139" y="2"/>
                      </a:cubicBezTo>
                      <a:cubicBezTo>
                        <a:pt x="2" y="1"/>
                        <a:pt x="1" y="216"/>
                        <a:pt x="139"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4" name="Google Shape;12634;p16"/>
                <p:cNvSpPr/>
                <p:nvPr/>
              </p:nvSpPr>
              <p:spPr>
                <a:xfrm>
                  <a:off x="12799898" y="3245430"/>
                  <a:ext cx="23843" cy="18571"/>
                </a:xfrm>
                <a:custGeom>
                  <a:avLst/>
                  <a:gdLst/>
                  <a:ahLst/>
                  <a:cxnLst/>
                  <a:rect l="l" t="t" r="r" b="b"/>
                  <a:pathLst>
                    <a:path w="199" h="155" extrusionOk="0">
                      <a:moveTo>
                        <a:pt x="100" y="154"/>
                      </a:moveTo>
                      <a:cubicBezTo>
                        <a:pt x="199" y="154"/>
                        <a:pt x="199" y="0"/>
                        <a:pt x="100" y="0"/>
                      </a:cubicBezTo>
                      <a:cubicBezTo>
                        <a:pt x="0" y="0"/>
                        <a:pt x="0" y="154"/>
                        <a:pt x="100"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5" name="Google Shape;12635;p16"/>
                <p:cNvSpPr/>
                <p:nvPr/>
              </p:nvSpPr>
              <p:spPr>
                <a:xfrm>
                  <a:off x="12786239" y="3071938"/>
                  <a:ext cx="51281" cy="50083"/>
                </a:xfrm>
                <a:custGeom>
                  <a:avLst/>
                  <a:gdLst/>
                  <a:ahLst/>
                  <a:cxnLst/>
                  <a:rect l="l" t="t" r="r" b="b"/>
                  <a:pathLst>
                    <a:path w="428" h="418" extrusionOk="0">
                      <a:moveTo>
                        <a:pt x="214" y="418"/>
                      </a:moveTo>
                      <a:cubicBezTo>
                        <a:pt x="323" y="418"/>
                        <a:pt x="427" y="321"/>
                        <a:pt x="422" y="209"/>
                      </a:cubicBezTo>
                      <a:cubicBezTo>
                        <a:pt x="417" y="95"/>
                        <a:pt x="332" y="0"/>
                        <a:pt x="214" y="0"/>
                      </a:cubicBezTo>
                      <a:cubicBezTo>
                        <a:pt x="105" y="0"/>
                        <a:pt x="0" y="97"/>
                        <a:pt x="6" y="209"/>
                      </a:cubicBezTo>
                      <a:cubicBezTo>
                        <a:pt x="10" y="323"/>
                        <a:pt x="96" y="418"/>
                        <a:pt x="214" y="4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6" name="Google Shape;12636;p16"/>
                <p:cNvSpPr/>
                <p:nvPr/>
              </p:nvSpPr>
              <p:spPr>
                <a:xfrm>
                  <a:off x="12869510" y="2894611"/>
                  <a:ext cx="24682" cy="19290"/>
                </a:xfrm>
                <a:custGeom>
                  <a:avLst/>
                  <a:gdLst/>
                  <a:ahLst/>
                  <a:cxnLst/>
                  <a:rect l="l" t="t" r="r" b="b"/>
                  <a:pathLst>
                    <a:path w="206" h="161" extrusionOk="0">
                      <a:moveTo>
                        <a:pt x="103" y="161"/>
                      </a:moveTo>
                      <a:cubicBezTo>
                        <a:pt x="206" y="161"/>
                        <a:pt x="206" y="2"/>
                        <a:pt x="103" y="2"/>
                      </a:cubicBezTo>
                      <a:cubicBezTo>
                        <a:pt x="0" y="1"/>
                        <a:pt x="0"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7" name="Google Shape;12637;p16"/>
                <p:cNvSpPr/>
                <p:nvPr/>
              </p:nvSpPr>
              <p:spPr>
                <a:xfrm>
                  <a:off x="12840036" y="2767487"/>
                  <a:ext cx="23244" cy="28276"/>
                </a:xfrm>
                <a:custGeom>
                  <a:avLst/>
                  <a:gdLst/>
                  <a:ahLst/>
                  <a:cxnLst/>
                  <a:rect l="l" t="t" r="r" b="b"/>
                  <a:pathLst>
                    <a:path w="194" h="236" extrusionOk="0">
                      <a:moveTo>
                        <a:pt x="45" y="57"/>
                      </a:moveTo>
                      <a:cubicBezTo>
                        <a:pt x="36" y="65"/>
                        <a:pt x="29" y="75"/>
                        <a:pt x="21" y="82"/>
                      </a:cubicBezTo>
                      <a:cubicBezTo>
                        <a:pt x="1" y="103"/>
                        <a:pt x="1" y="134"/>
                        <a:pt x="21" y="155"/>
                      </a:cubicBezTo>
                      <a:cubicBezTo>
                        <a:pt x="29" y="162"/>
                        <a:pt x="36" y="172"/>
                        <a:pt x="45" y="180"/>
                      </a:cubicBezTo>
                      <a:cubicBezTo>
                        <a:pt x="98" y="236"/>
                        <a:pt x="194" y="192"/>
                        <a:pt x="194" y="118"/>
                      </a:cubicBezTo>
                      <a:cubicBezTo>
                        <a:pt x="194" y="45"/>
                        <a:pt x="96" y="1"/>
                        <a:pt x="45" y="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8" name="Google Shape;12638;p16"/>
                <p:cNvSpPr/>
                <p:nvPr/>
              </p:nvSpPr>
              <p:spPr>
                <a:xfrm>
                  <a:off x="12817990" y="2860464"/>
                  <a:ext cx="22645" cy="17493"/>
                </a:xfrm>
                <a:custGeom>
                  <a:avLst/>
                  <a:gdLst/>
                  <a:ahLst/>
                  <a:cxnLst/>
                  <a:rect l="l" t="t" r="r" b="b"/>
                  <a:pathLst>
                    <a:path w="189" h="146" extrusionOk="0">
                      <a:moveTo>
                        <a:pt x="95" y="145"/>
                      </a:moveTo>
                      <a:cubicBezTo>
                        <a:pt x="189" y="145"/>
                        <a:pt x="189" y="1"/>
                        <a:pt x="95" y="1"/>
                      </a:cubicBezTo>
                      <a:cubicBezTo>
                        <a:pt x="2" y="1"/>
                        <a:pt x="0" y="145"/>
                        <a:pt x="95"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9" name="Google Shape;12639;p16"/>
                <p:cNvSpPr/>
                <p:nvPr/>
              </p:nvSpPr>
              <p:spPr>
                <a:xfrm>
                  <a:off x="12304583" y="3141191"/>
                  <a:ext cx="21687" cy="16894"/>
                </a:xfrm>
                <a:custGeom>
                  <a:avLst/>
                  <a:gdLst/>
                  <a:ahLst/>
                  <a:cxnLst/>
                  <a:rect l="l" t="t" r="r" b="b"/>
                  <a:pathLst>
                    <a:path w="181" h="141" extrusionOk="0">
                      <a:moveTo>
                        <a:pt x="91" y="140"/>
                      </a:moveTo>
                      <a:cubicBezTo>
                        <a:pt x="181" y="140"/>
                        <a:pt x="181" y="0"/>
                        <a:pt x="91" y="0"/>
                      </a:cubicBezTo>
                      <a:cubicBezTo>
                        <a:pt x="0" y="0"/>
                        <a:pt x="0" y="140"/>
                        <a:pt x="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0" name="Google Shape;12640;p16"/>
                <p:cNvSpPr/>
                <p:nvPr/>
              </p:nvSpPr>
              <p:spPr>
                <a:xfrm>
                  <a:off x="12564462" y="3209126"/>
                  <a:ext cx="27677" cy="21207"/>
                </a:xfrm>
                <a:custGeom>
                  <a:avLst/>
                  <a:gdLst/>
                  <a:ahLst/>
                  <a:cxnLst/>
                  <a:rect l="l" t="t" r="r" b="b"/>
                  <a:pathLst>
                    <a:path w="231" h="177" extrusionOk="0">
                      <a:moveTo>
                        <a:pt x="116" y="177"/>
                      </a:moveTo>
                      <a:cubicBezTo>
                        <a:pt x="228" y="177"/>
                        <a:pt x="231" y="0"/>
                        <a:pt x="116" y="0"/>
                      </a:cubicBezTo>
                      <a:cubicBezTo>
                        <a:pt x="1" y="0"/>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1" name="Google Shape;12641;p16"/>
                <p:cNvSpPr/>
                <p:nvPr/>
              </p:nvSpPr>
              <p:spPr>
                <a:xfrm>
                  <a:off x="12627724" y="3218591"/>
                  <a:ext cx="17733" cy="13779"/>
                </a:xfrm>
                <a:custGeom>
                  <a:avLst/>
                  <a:gdLst/>
                  <a:ahLst/>
                  <a:cxnLst/>
                  <a:rect l="l" t="t" r="r" b="b"/>
                  <a:pathLst>
                    <a:path w="148" h="115" extrusionOk="0">
                      <a:moveTo>
                        <a:pt x="74" y="114"/>
                      </a:moveTo>
                      <a:cubicBezTo>
                        <a:pt x="148" y="114"/>
                        <a:pt x="148" y="1"/>
                        <a:pt x="74" y="1"/>
                      </a:cubicBezTo>
                      <a:cubicBezTo>
                        <a:pt x="1" y="1"/>
                        <a:pt x="1" y="114"/>
                        <a:pt x="74"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2" name="Google Shape;12642;p16"/>
                <p:cNvSpPr/>
                <p:nvPr/>
              </p:nvSpPr>
              <p:spPr>
                <a:xfrm>
                  <a:off x="12581475" y="3031919"/>
                  <a:ext cx="17014" cy="13299"/>
                </a:xfrm>
                <a:custGeom>
                  <a:avLst/>
                  <a:gdLst/>
                  <a:ahLst/>
                  <a:cxnLst/>
                  <a:rect l="l" t="t" r="r" b="b"/>
                  <a:pathLst>
                    <a:path w="142" h="111" extrusionOk="0">
                      <a:moveTo>
                        <a:pt x="71" y="111"/>
                      </a:moveTo>
                      <a:cubicBezTo>
                        <a:pt x="141" y="111"/>
                        <a:pt x="141" y="3"/>
                        <a:pt x="71" y="3"/>
                      </a:cubicBezTo>
                      <a:cubicBezTo>
                        <a:pt x="1" y="1"/>
                        <a:pt x="1" y="111"/>
                        <a:pt x="71" y="1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3" name="Google Shape;12643;p16"/>
                <p:cNvSpPr/>
                <p:nvPr/>
              </p:nvSpPr>
              <p:spPr>
                <a:xfrm>
                  <a:off x="12683797" y="2819607"/>
                  <a:ext cx="22405" cy="17613"/>
                </a:xfrm>
                <a:custGeom>
                  <a:avLst/>
                  <a:gdLst/>
                  <a:ahLst/>
                  <a:cxnLst/>
                  <a:rect l="l" t="t" r="r" b="b"/>
                  <a:pathLst>
                    <a:path w="187" h="147" extrusionOk="0">
                      <a:moveTo>
                        <a:pt x="94" y="147"/>
                      </a:moveTo>
                      <a:cubicBezTo>
                        <a:pt x="187" y="147"/>
                        <a:pt x="187" y="1"/>
                        <a:pt x="94" y="1"/>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2644" name="Google Shape;12644;p16"/>
          <p:cNvSpPr txBox="1">
            <a:spLocks noGrp="1"/>
          </p:cNvSpPr>
          <p:nvPr>
            <p:ph type="title"/>
          </p:nvPr>
        </p:nvSpPr>
        <p:spPr>
          <a:xfrm>
            <a:off x="3005300" y="1994750"/>
            <a:ext cx="36633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645" name="Google Shape;12645;p16"/>
          <p:cNvSpPr txBox="1">
            <a:spLocks noGrp="1"/>
          </p:cNvSpPr>
          <p:nvPr>
            <p:ph type="title" idx="2" hasCustomPrompt="1"/>
          </p:nvPr>
        </p:nvSpPr>
        <p:spPr>
          <a:xfrm>
            <a:off x="1400725" y="2031350"/>
            <a:ext cx="1061700" cy="1080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646" name="Google Shape;12646;p16"/>
          <p:cNvSpPr txBox="1">
            <a:spLocks noGrp="1"/>
          </p:cNvSpPr>
          <p:nvPr>
            <p:ph type="subTitle" idx="1"/>
          </p:nvPr>
        </p:nvSpPr>
        <p:spPr>
          <a:xfrm rot="282">
            <a:off x="3005300" y="2764650"/>
            <a:ext cx="3663300" cy="383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647" name="Google Shape;12647;p16"/>
          <p:cNvSpPr/>
          <p:nvPr/>
        </p:nvSpPr>
        <p:spPr>
          <a:xfrm>
            <a:off x="7599133" y="389329"/>
            <a:ext cx="45221" cy="35380"/>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8" name="Google Shape;12648;p16"/>
          <p:cNvSpPr/>
          <p:nvPr/>
        </p:nvSpPr>
        <p:spPr>
          <a:xfrm>
            <a:off x="1290158" y="379720"/>
            <a:ext cx="88600" cy="69308"/>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9" name="Google Shape;12649;p16"/>
          <p:cNvSpPr/>
          <p:nvPr/>
        </p:nvSpPr>
        <p:spPr>
          <a:xfrm>
            <a:off x="3621673" y="22859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50" name="Google Shape;12650;p16"/>
          <p:cNvGrpSpPr/>
          <p:nvPr/>
        </p:nvGrpSpPr>
        <p:grpSpPr>
          <a:xfrm>
            <a:off x="8315868" y="4513554"/>
            <a:ext cx="291176" cy="261177"/>
            <a:chOff x="9122209" y="4733906"/>
            <a:chExt cx="315604" cy="283088"/>
          </a:xfrm>
        </p:grpSpPr>
        <p:sp>
          <p:nvSpPr>
            <p:cNvPr id="12651" name="Google Shape;12651;p16"/>
            <p:cNvSpPr/>
            <p:nvPr/>
          </p:nvSpPr>
          <p:spPr>
            <a:xfrm>
              <a:off x="9122209" y="4733906"/>
              <a:ext cx="315604" cy="283088"/>
            </a:xfrm>
            <a:custGeom>
              <a:avLst/>
              <a:gdLst/>
              <a:ahLst/>
              <a:cxnLst/>
              <a:rect l="l" t="t" r="r" b="b"/>
              <a:pathLst>
                <a:path w="670" h="601" extrusionOk="0">
                  <a:moveTo>
                    <a:pt x="367" y="1"/>
                  </a:moveTo>
                  <a:cubicBezTo>
                    <a:pt x="313" y="1"/>
                    <a:pt x="241" y="31"/>
                    <a:pt x="201" y="45"/>
                  </a:cubicBezTo>
                  <a:lnTo>
                    <a:pt x="190" y="48"/>
                  </a:lnTo>
                  <a:cubicBezTo>
                    <a:pt x="163" y="57"/>
                    <a:pt x="135" y="66"/>
                    <a:pt x="116" y="84"/>
                  </a:cubicBezTo>
                  <a:cubicBezTo>
                    <a:pt x="58" y="138"/>
                    <a:pt x="91" y="246"/>
                    <a:pt x="39" y="306"/>
                  </a:cubicBezTo>
                  <a:cubicBezTo>
                    <a:pt x="25" y="323"/>
                    <a:pt x="1" y="342"/>
                    <a:pt x="10" y="363"/>
                  </a:cubicBezTo>
                  <a:cubicBezTo>
                    <a:pt x="13" y="370"/>
                    <a:pt x="20" y="374"/>
                    <a:pt x="25" y="379"/>
                  </a:cubicBezTo>
                  <a:cubicBezTo>
                    <a:pt x="96" y="440"/>
                    <a:pt x="165" y="500"/>
                    <a:pt x="237" y="561"/>
                  </a:cubicBezTo>
                  <a:cubicBezTo>
                    <a:pt x="252" y="574"/>
                    <a:pt x="265" y="587"/>
                    <a:pt x="284" y="594"/>
                  </a:cubicBezTo>
                  <a:cubicBezTo>
                    <a:pt x="296" y="598"/>
                    <a:pt x="307" y="600"/>
                    <a:pt x="319" y="600"/>
                  </a:cubicBezTo>
                  <a:cubicBezTo>
                    <a:pt x="355" y="600"/>
                    <a:pt x="391" y="583"/>
                    <a:pt x="423" y="565"/>
                  </a:cubicBezTo>
                  <a:cubicBezTo>
                    <a:pt x="447" y="553"/>
                    <a:pt x="470" y="541"/>
                    <a:pt x="486" y="521"/>
                  </a:cubicBezTo>
                  <a:cubicBezTo>
                    <a:pt x="500" y="504"/>
                    <a:pt x="507" y="484"/>
                    <a:pt x="515" y="465"/>
                  </a:cubicBezTo>
                  <a:cubicBezTo>
                    <a:pt x="547" y="395"/>
                    <a:pt x="587" y="330"/>
                    <a:pt x="637" y="270"/>
                  </a:cubicBezTo>
                  <a:cubicBezTo>
                    <a:pt x="649" y="254"/>
                    <a:pt x="664" y="238"/>
                    <a:pt x="666" y="217"/>
                  </a:cubicBezTo>
                  <a:cubicBezTo>
                    <a:pt x="669" y="195"/>
                    <a:pt x="659" y="175"/>
                    <a:pt x="648" y="154"/>
                  </a:cubicBezTo>
                  <a:cubicBezTo>
                    <a:pt x="642" y="142"/>
                    <a:pt x="635" y="131"/>
                    <a:pt x="631" y="120"/>
                  </a:cubicBezTo>
                  <a:cubicBezTo>
                    <a:pt x="628" y="110"/>
                    <a:pt x="619" y="103"/>
                    <a:pt x="609" y="103"/>
                  </a:cubicBezTo>
                  <a:cubicBezTo>
                    <a:pt x="607" y="103"/>
                    <a:pt x="606" y="103"/>
                    <a:pt x="605" y="103"/>
                  </a:cubicBezTo>
                  <a:cubicBezTo>
                    <a:pt x="594" y="104"/>
                    <a:pt x="583" y="104"/>
                    <a:pt x="572" y="104"/>
                  </a:cubicBezTo>
                  <a:cubicBezTo>
                    <a:pt x="554" y="104"/>
                    <a:pt x="535" y="103"/>
                    <a:pt x="517" y="99"/>
                  </a:cubicBezTo>
                  <a:cubicBezTo>
                    <a:pt x="482" y="90"/>
                    <a:pt x="448" y="68"/>
                    <a:pt x="433" y="35"/>
                  </a:cubicBezTo>
                  <a:cubicBezTo>
                    <a:pt x="422" y="10"/>
                    <a:pt x="397"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2" name="Google Shape;12652;p16"/>
            <p:cNvSpPr/>
            <p:nvPr/>
          </p:nvSpPr>
          <p:spPr>
            <a:xfrm>
              <a:off x="9122209" y="4754631"/>
              <a:ext cx="315604" cy="262362"/>
            </a:xfrm>
            <a:custGeom>
              <a:avLst/>
              <a:gdLst/>
              <a:ahLst/>
              <a:cxnLst/>
              <a:rect l="l" t="t" r="r" b="b"/>
              <a:pathLst>
                <a:path w="670" h="557" extrusionOk="0">
                  <a:moveTo>
                    <a:pt x="201" y="1"/>
                  </a:moveTo>
                  <a:lnTo>
                    <a:pt x="190" y="4"/>
                  </a:lnTo>
                  <a:cubicBezTo>
                    <a:pt x="163" y="13"/>
                    <a:pt x="135" y="22"/>
                    <a:pt x="116" y="40"/>
                  </a:cubicBezTo>
                  <a:cubicBezTo>
                    <a:pt x="58" y="94"/>
                    <a:pt x="91" y="202"/>
                    <a:pt x="39" y="262"/>
                  </a:cubicBezTo>
                  <a:cubicBezTo>
                    <a:pt x="25" y="279"/>
                    <a:pt x="1" y="298"/>
                    <a:pt x="10" y="319"/>
                  </a:cubicBezTo>
                  <a:cubicBezTo>
                    <a:pt x="13" y="326"/>
                    <a:pt x="20" y="330"/>
                    <a:pt x="25" y="335"/>
                  </a:cubicBezTo>
                  <a:cubicBezTo>
                    <a:pt x="96" y="396"/>
                    <a:pt x="165" y="456"/>
                    <a:pt x="237" y="517"/>
                  </a:cubicBezTo>
                  <a:cubicBezTo>
                    <a:pt x="252" y="530"/>
                    <a:pt x="265" y="543"/>
                    <a:pt x="284" y="550"/>
                  </a:cubicBezTo>
                  <a:cubicBezTo>
                    <a:pt x="296" y="554"/>
                    <a:pt x="307" y="556"/>
                    <a:pt x="319" y="556"/>
                  </a:cubicBezTo>
                  <a:cubicBezTo>
                    <a:pt x="355" y="556"/>
                    <a:pt x="391" y="539"/>
                    <a:pt x="423" y="521"/>
                  </a:cubicBezTo>
                  <a:cubicBezTo>
                    <a:pt x="447" y="509"/>
                    <a:pt x="470" y="497"/>
                    <a:pt x="486" y="477"/>
                  </a:cubicBezTo>
                  <a:cubicBezTo>
                    <a:pt x="500" y="460"/>
                    <a:pt x="507" y="440"/>
                    <a:pt x="515" y="421"/>
                  </a:cubicBezTo>
                  <a:cubicBezTo>
                    <a:pt x="547" y="351"/>
                    <a:pt x="587" y="286"/>
                    <a:pt x="637" y="226"/>
                  </a:cubicBezTo>
                  <a:cubicBezTo>
                    <a:pt x="649" y="210"/>
                    <a:pt x="664" y="194"/>
                    <a:pt x="666" y="173"/>
                  </a:cubicBezTo>
                  <a:cubicBezTo>
                    <a:pt x="669" y="151"/>
                    <a:pt x="659" y="131"/>
                    <a:pt x="646" y="111"/>
                  </a:cubicBezTo>
                  <a:cubicBezTo>
                    <a:pt x="613" y="157"/>
                    <a:pt x="582" y="203"/>
                    <a:pt x="549" y="250"/>
                  </a:cubicBezTo>
                  <a:cubicBezTo>
                    <a:pt x="535" y="268"/>
                    <a:pt x="517" y="290"/>
                    <a:pt x="493" y="290"/>
                  </a:cubicBezTo>
                  <a:cubicBezTo>
                    <a:pt x="478" y="290"/>
                    <a:pt x="463" y="281"/>
                    <a:pt x="448" y="281"/>
                  </a:cubicBezTo>
                  <a:cubicBezTo>
                    <a:pt x="446" y="281"/>
                    <a:pt x="443" y="281"/>
                    <a:pt x="440" y="281"/>
                  </a:cubicBezTo>
                  <a:cubicBezTo>
                    <a:pt x="424" y="284"/>
                    <a:pt x="414" y="303"/>
                    <a:pt x="403" y="315"/>
                  </a:cubicBezTo>
                  <a:cubicBezTo>
                    <a:pt x="385" y="335"/>
                    <a:pt x="360" y="345"/>
                    <a:pt x="335" y="345"/>
                  </a:cubicBezTo>
                  <a:cubicBezTo>
                    <a:pt x="322" y="345"/>
                    <a:pt x="308" y="342"/>
                    <a:pt x="296" y="336"/>
                  </a:cubicBezTo>
                  <a:cubicBezTo>
                    <a:pt x="260" y="320"/>
                    <a:pt x="239" y="279"/>
                    <a:pt x="244" y="241"/>
                  </a:cubicBezTo>
                  <a:cubicBezTo>
                    <a:pt x="248" y="221"/>
                    <a:pt x="256" y="200"/>
                    <a:pt x="245" y="183"/>
                  </a:cubicBezTo>
                  <a:cubicBezTo>
                    <a:pt x="200" y="113"/>
                    <a:pt x="177" y="62"/>
                    <a:pt x="20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3" name="Google Shape;12653;p16"/>
            <p:cNvSpPr/>
            <p:nvPr/>
          </p:nvSpPr>
          <p:spPr>
            <a:xfrm>
              <a:off x="9266820" y="4793256"/>
              <a:ext cx="20255" cy="17428"/>
            </a:xfrm>
            <a:custGeom>
              <a:avLst/>
              <a:gdLst/>
              <a:ahLst/>
              <a:cxnLst/>
              <a:rect l="l" t="t" r="r" b="b"/>
              <a:pathLst>
                <a:path w="43" h="37" extrusionOk="0">
                  <a:moveTo>
                    <a:pt x="22" y="0"/>
                  </a:moveTo>
                  <a:cubicBezTo>
                    <a:pt x="17" y="0"/>
                    <a:pt x="12" y="2"/>
                    <a:pt x="9" y="6"/>
                  </a:cubicBezTo>
                  <a:cubicBezTo>
                    <a:pt x="1" y="16"/>
                    <a:pt x="6" y="33"/>
                    <a:pt x="19" y="36"/>
                  </a:cubicBezTo>
                  <a:lnTo>
                    <a:pt x="21" y="36"/>
                  </a:lnTo>
                  <a:cubicBezTo>
                    <a:pt x="21" y="36"/>
                    <a:pt x="22" y="36"/>
                    <a:pt x="22" y="36"/>
                  </a:cubicBezTo>
                  <a:cubicBezTo>
                    <a:pt x="35" y="36"/>
                    <a:pt x="43" y="25"/>
                    <a:pt x="40" y="15"/>
                  </a:cubicBezTo>
                  <a:cubicBezTo>
                    <a:pt x="40" y="13"/>
                    <a:pt x="40" y="13"/>
                    <a:pt x="38" y="12"/>
                  </a:cubicBezTo>
                  <a:cubicBezTo>
                    <a:pt x="36" y="4"/>
                    <a:pt x="29"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4" name="Google Shape;12654;p16"/>
            <p:cNvSpPr/>
            <p:nvPr/>
          </p:nvSpPr>
          <p:spPr>
            <a:xfrm>
              <a:off x="9316751" y="4826228"/>
              <a:ext cx="29205" cy="26378"/>
            </a:xfrm>
            <a:custGeom>
              <a:avLst/>
              <a:gdLst/>
              <a:ahLst/>
              <a:cxnLst/>
              <a:rect l="l" t="t" r="r" b="b"/>
              <a:pathLst>
                <a:path w="62" h="56" extrusionOk="0">
                  <a:moveTo>
                    <a:pt x="31" y="0"/>
                  </a:moveTo>
                  <a:cubicBezTo>
                    <a:pt x="19" y="0"/>
                    <a:pt x="7" y="11"/>
                    <a:pt x="3" y="23"/>
                  </a:cubicBezTo>
                  <a:cubicBezTo>
                    <a:pt x="0" y="33"/>
                    <a:pt x="5" y="44"/>
                    <a:pt x="15" y="50"/>
                  </a:cubicBezTo>
                  <a:cubicBezTo>
                    <a:pt x="20" y="54"/>
                    <a:pt x="25" y="55"/>
                    <a:pt x="30" y="55"/>
                  </a:cubicBezTo>
                  <a:cubicBezTo>
                    <a:pt x="40" y="55"/>
                    <a:pt x="49" y="50"/>
                    <a:pt x="55" y="40"/>
                  </a:cubicBezTo>
                  <a:cubicBezTo>
                    <a:pt x="61" y="26"/>
                    <a:pt x="55" y="10"/>
                    <a:pt x="41" y="3"/>
                  </a:cubicBezTo>
                  <a:cubicBezTo>
                    <a:pt x="38" y="1"/>
                    <a:pt x="34"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5" name="Google Shape;12655;p16"/>
            <p:cNvSpPr/>
            <p:nvPr/>
          </p:nvSpPr>
          <p:spPr>
            <a:xfrm>
              <a:off x="9272944" y="4877099"/>
              <a:ext cx="19784" cy="14602"/>
            </a:xfrm>
            <a:custGeom>
              <a:avLst/>
              <a:gdLst/>
              <a:ahLst/>
              <a:cxnLst/>
              <a:rect l="l" t="t" r="r" b="b"/>
              <a:pathLst>
                <a:path w="42" h="31" extrusionOk="0">
                  <a:moveTo>
                    <a:pt x="22" y="0"/>
                  </a:moveTo>
                  <a:cubicBezTo>
                    <a:pt x="21" y="0"/>
                    <a:pt x="20" y="0"/>
                    <a:pt x="19" y="0"/>
                  </a:cubicBezTo>
                  <a:cubicBezTo>
                    <a:pt x="1" y="1"/>
                    <a:pt x="2" y="31"/>
                    <a:pt x="21" y="31"/>
                  </a:cubicBezTo>
                  <a:cubicBezTo>
                    <a:pt x="22" y="31"/>
                    <a:pt x="22" y="31"/>
                    <a:pt x="22" y="31"/>
                  </a:cubicBezTo>
                  <a:cubicBezTo>
                    <a:pt x="42" y="29"/>
                    <a:pt x="40"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6" name="Google Shape;12656;p16"/>
            <p:cNvSpPr/>
            <p:nvPr/>
          </p:nvSpPr>
          <p:spPr>
            <a:xfrm>
              <a:off x="9271060" y="4836590"/>
              <a:ext cx="20726" cy="16957"/>
            </a:xfrm>
            <a:custGeom>
              <a:avLst/>
              <a:gdLst/>
              <a:ahLst/>
              <a:cxnLst/>
              <a:rect l="l" t="t" r="r" b="b"/>
              <a:pathLst>
                <a:path w="44" h="36" extrusionOk="0">
                  <a:moveTo>
                    <a:pt x="22" y="1"/>
                  </a:moveTo>
                  <a:cubicBezTo>
                    <a:pt x="18" y="1"/>
                    <a:pt x="14" y="3"/>
                    <a:pt x="11" y="6"/>
                  </a:cubicBezTo>
                  <a:cubicBezTo>
                    <a:pt x="11" y="7"/>
                    <a:pt x="10" y="7"/>
                    <a:pt x="10" y="8"/>
                  </a:cubicBezTo>
                  <a:cubicBezTo>
                    <a:pt x="0" y="19"/>
                    <a:pt x="10" y="36"/>
                    <a:pt x="22" y="36"/>
                  </a:cubicBezTo>
                  <a:cubicBezTo>
                    <a:pt x="38" y="34"/>
                    <a:pt x="43" y="15"/>
                    <a:pt x="33" y="6"/>
                  </a:cubicBezTo>
                  <a:cubicBezTo>
                    <a:pt x="32" y="6"/>
                    <a:pt x="32" y="4"/>
                    <a:pt x="31" y="4"/>
                  </a:cubicBezTo>
                  <a:cubicBezTo>
                    <a:pt x="28" y="2"/>
                    <a:pt x="25"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7" name="Google Shape;12657;p16"/>
            <p:cNvSpPr/>
            <p:nvPr/>
          </p:nvSpPr>
          <p:spPr>
            <a:xfrm>
              <a:off x="9280952" y="4752747"/>
              <a:ext cx="26850" cy="23080"/>
            </a:xfrm>
            <a:custGeom>
              <a:avLst/>
              <a:gdLst/>
              <a:ahLst/>
              <a:cxnLst/>
              <a:rect l="l" t="t" r="r" b="b"/>
              <a:pathLst>
                <a:path w="57" h="49" extrusionOk="0">
                  <a:moveTo>
                    <a:pt x="25" y="1"/>
                  </a:moveTo>
                  <a:cubicBezTo>
                    <a:pt x="24" y="1"/>
                    <a:pt x="24" y="1"/>
                    <a:pt x="23" y="1"/>
                  </a:cubicBezTo>
                  <a:lnTo>
                    <a:pt x="20" y="1"/>
                  </a:lnTo>
                  <a:cubicBezTo>
                    <a:pt x="10" y="1"/>
                    <a:pt x="0" y="12"/>
                    <a:pt x="1" y="23"/>
                  </a:cubicBezTo>
                  <a:lnTo>
                    <a:pt x="1" y="27"/>
                  </a:lnTo>
                  <a:cubicBezTo>
                    <a:pt x="2" y="37"/>
                    <a:pt x="8" y="44"/>
                    <a:pt x="17" y="48"/>
                  </a:cubicBezTo>
                  <a:cubicBezTo>
                    <a:pt x="19" y="49"/>
                    <a:pt x="22" y="49"/>
                    <a:pt x="24" y="49"/>
                  </a:cubicBezTo>
                  <a:cubicBezTo>
                    <a:pt x="31" y="49"/>
                    <a:pt x="38" y="47"/>
                    <a:pt x="42" y="42"/>
                  </a:cubicBezTo>
                  <a:cubicBezTo>
                    <a:pt x="57" y="23"/>
                    <a:pt x="45"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8" name="Google Shape;12658;p16"/>
            <p:cNvSpPr/>
            <p:nvPr/>
          </p:nvSpPr>
          <p:spPr>
            <a:xfrm>
              <a:off x="9325701" y="4797495"/>
              <a:ext cx="11776" cy="8950"/>
            </a:xfrm>
            <a:custGeom>
              <a:avLst/>
              <a:gdLst/>
              <a:ahLst/>
              <a:cxnLst/>
              <a:rect l="l" t="t" r="r" b="b"/>
              <a:pathLst>
                <a:path w="25" h="19" extrusionOk="0">
                  <a:moveTo>
                    <a:pt x="13" y="1"/>
                  </a:moveTo>
                  <a:cubicBezTo>
                    <a:pt x="12" y="1"/>
                    <a:pt x="12" y="1"/>
                    <a:pt x="12" y="1"/>
                  </a:cubicBezTo>
                  <a:cubicBezTo>
                    <a:pt x="1" y="1"/>
                    <a:pt x="1" y="19"/>
                    <a:pt x="11" y="19"/>
                  </a:cubicBezTo>
                  <a:cubicBezTo>
                    <a:pt x="12" y="19"/>
                    <a:pt x="12" y="19"/>
                    <a:pt x="13" y="19"/>
                  </a:cubicBezTo>
                  <a:cubicBezTo>
                    <a:pt x="25" y="18"/>
                    <a:pt x="23"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9" name="Google Shape;12659;p16"/>
            <p:cNvSpPr/>
            <p:nvPr/>
          </p:nvSpPr>
          <p:spPr>
            <a:xfrm>
              <a:off x="9351138" y="4807858"/>
              <a:ext cx="12718" cy="9421"/>
            </a:xfrm>
            <a:custGeom>
              <a:avLst/>
              <a:gdLst/>
              <a:ahLst/>
              <a:cxnLst/>
              <a:rect l="l" t="t" r="r" b="b"/>
              <a:pathLst>
                <a:path w="27" h="20" extrusionOk="0">
                  <a:moveTo>
                    <a:pt x="14" y="1"/>
                  </a:moveTo>
                  <a:cubicBezTo>
                    <a:pt x="1" y="2"/>
                    <a:pt x="3" y="20"/>
                    <a:pt x="15" y="20"/>
                  </a:cubicBezTo>
                  <a:cubicBezTo>
                    <a:pt x="26" y="18"/>
                    <a:pt x="2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0" name="Google Shape;12660;p16"/>
            <p:cNvSpPr/>
            <p:nvPr/>
          </p:nvSpPr>
          <p:spPr>
            <a:xfrm>
              <a:off x="9345956" y="4854489"/>
              <a:ext cx="12247" cy="8950"/>
            </a:xfrm>
            <a:custGeom>
              <a:avLst/>
              <a:gdLst/>
              <a:ahLst/>
              <a:cxnLst/>
              <a:rect l="l" t="t" r="r" b="b"/>
              <a:pathLst>
                <a:path w="26" h="19" extrusionOk="0">
                  <a:moveTo>
                    <a:pt x="13" y="1"/>
                  </a:moveTo>
                  <a:cubicBezTo>
                    <a:pt x="13" y="1"/>
                    <a:pt x="12" y="1"/>
                    <a:pt x="12" y="1"/>
                  </a:cubicBezTo>
                  <a:cubicBezTo>
                    <a:pt x="1" y="2"/>
                    <a:pt x="1" y="19"/>
                    <a:pt x="12" y="19"/>
                  </a:cubicBezTo>
                  <a:cubicBezTo>
                    <a:pt x="13" y="19"/>
                    <a:pt x="13" y="19"/>
                    <a:pt x="14" y="19"/>
                  </a:cubicBezTo>
                  <a:cubicBezTo>
                    <a:pt x="25" y="18"/>
                    <a:pt x="25"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1" name="Google Shape;12661;p16"/>
            <p:cNvSpPr/>
            <p:nvPr/>
          </p:nvSpPr>
          <p:spPr>
            <a:xfrm>
              <a:off x="9362443" y="4821989"/>
              <a:ext cx="10834" cy="8007"/>
            </a:xfrm>
            <a:custGeom>
              <a:avLst/>
              <a:gdLst/>
              <a:ahLst/>
              <a:cxnLst/>
              <a:rect l="l" t="t" r="r" b="b"/>
              <a:pathLst>
                <a:path w="23" h="17" extrusionOk="0">
                  <a:moveTo>
                    <a:pt x="11" y="0"/>
                  </a:moveTo>
                  <a:cubicBezTo>
                    <a:pt x="0" y="1"/>
                    <a:pt x="1" y="16"/>
                    <a:pt x="11" y="16"/>
                  </a:cubicBezTo>
                  <a:cubicBezTo>
                    <a:pt x="11" y="16"/>
                    <a:pt x="11" y="16"/>
                    <a:pt x="12" y="16"/>
                  </a:cubicBezTo>
                  <a:cubicBezTo>
                    <a:pt x="22" y="14"/>
                    <a:pt x="21" y="0"/>
                    <a:pt x="1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2" name="Google Shape;12662;p16"/>
            <p:cNvSpPr/>
            <p:nvPr/>
          </p:nvSpPr>
          <p:spPr>
            <a:xfrm>
              <a:off x="9386937" y="4795611"/>
              <a:ext cx="10363" cy="7536"/>
            </a:xfrm>
            <a:custGeom>
              <a:avLst/>
              <a:gdLst/>
              <a:ahLst/>
              <a:cxnLst/>
              <a:rect l="l" t="t" r="r" b="b"/>
              <a:pathLst>
                <a:path w="22" h="16" extrusionOk="0">
                  <a:moveTo>
                    <a:pt x="12" y="0"/>
                  </a:moveTo>
                  <a:cubicBezTo>
                    <a:pt x="12" y="0"/>
                    <a:pt x="12" y="0"/>
                    <a:pt x="11" y="0"/>
                  </a:cubicBezTo>
                  <a:cubicBezTo>
                    <a:pt x="1" y="0"/>
                    <a:pt x="2" y="15"/>
                    <a:pt x="12" y="15"/>
                  </a:cubicBezTo>
                  <a:cubicBezTo>
                    <a:pt x="22" y="14"/>
                    <a:pt x="20"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3" name="Google Shape;12663;p16"/>
            <p:cNvSpPr/>
            <p:nvPr/>
          </p:nvSpPr>
          <p:spPr>
            <a:xfrm>
              <a:off x="9296967" y="4804560"/>
              <a:ext cx="17429" cy="13189"/>
            </a:xfrm>
            <a:custGeom>
              <a:avLst/>
              <a:gdLst/>
              <a:ahLst/>
              <a:cxnLst/>
              <a:rect l="l" t="t" r="r" b="b"/>
              <a:pathLst>
                <a:path w="37" h="28" extrusionOk="0">
                  <a:moveTo>
                    <a:pt x="20" y="0"/>
                  </a:moveTo>
                  <a:cubicBezTo>
                    <a:pt x="19" y="0"/>
                    <a:pt x="18" y="0"/>
                    <a:pt x="18" y="0"/>
                  </a:cubicBezTo>
                  <a:cubicBezTo>
                    <a:pt x="0" y="1"/>
                    <a:pt x="2" y="28"/>
                    <a:pt x="19" y="28"/>
                  </a:cubicBezTo>
                  <a:cubicBezTo>
                    <a:pt x="19" y="28"/>
                    <a:pt x="20" y="28"/>
                    <a:pt x="20" y="28"/>
                  </a:cubicBezTo>
                  <a:cubicBezTo>
                    <a:pt x="36" y="27"/>
                    <a:pt x="36" y="0"/>
                    <a:pt x="2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4" name="Google Shape;12664;p16"/>
            <p:cNvSpPr/>
            <p:nvPr/>
          </p:nvSpPr>
          <p:spPr>
            <a:xfrm>
              <a:off x="9245623" y="4786190"/>
              <a:ext cx="10834" cy="8007"/>
            </a:xfrm>
            <a:custGeom>
              <a:avLst/>
              <a:gdLst/>
              <a:ahLst/>
              <a:cxnLst/>
              <a:rect l="l" t="t" r="r" b="b"/>
              <a:pathLst>
                <a:path w="23" h="17" extrusionOk="0">
                  <a:moveTo>
                    <a:pt x="12" y="0"/>
                  </a:moveTo>
                  <a:cubicBezTo>
                    <a:pt x="11" y="0"/>
                    <a:pt x="11" y="0"/>
                    <a:pt x="11" y="0"/>
                  </a:cubicBezTo>
                  <a:cubicBezTo>
                    <a:pt x="1" y="2"/>
                    <a:pt x="1" y="16"/>
                    <a:pt x="10" y="16"/>
                  </a:cubicBezTo>
                  <a:cubicBezTo>
                    <a:pt x="11" y="16"/>
                    <a:pt x="11" y="16"/>
                    <a:pt x="12" y="16"/>
                  </a:cubicBezTo>
                  <a:cubicBezTo>
                    <a:pt x="22" y="15"/>
                    <a:pt x="21"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5" name="Google Shape;12665;p16"/>
            <p:cNvSpPr/>
            <p:nvPr/>
          </p:nvSpPr>
          <p:spPr>
            <a:xfrm>
              <a:off x="9229136" y="4764523"/>
              <a:ext cx="10363" cy="8007"/>
            </a:xfrm>
            <a:custGeom>
              <a:avLst/>
              <a:gdLst/>
              <a:ahLst/>
              <a:cxnLst/>
              <a:rect l="l" t="t" r="r" b="b"/>
              <a:pathLst>
                <a:path w="22" h="17" extrusionOk="0">
                  <a:moveTo>
                    <a:pt x="13" y="1"/>
                  </a:moveTo>
                  <a:cubicBezTo>
                    <a:pt x="12" y="1"/>
                    <a:pt x="12" y="1"/>
                    <a:pt x="11" y="1"/>
                  </a:cubicBezTo>
                  <a:cubicBezTo>
                    <a:pt x="1" y="1"/>
                    <a:pt x="1" y="17"/>
                    <a:pt x="11" y="17"/>
                  </a:cubicBezTo>
                  <a:cubicBezTo>
                    <a:pt x="11" y="17"/>
                    <a:pt x="12" y="17"/>
                    <a:pt x="12" y="17"/>
                  </a:cubicBezTo>
                  <a:cubicBezTo>
                    <a:pt x="22" y="15"/>
                    <a:pt x="22"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6" name="Google Shape;12666;p16"/>
            <p:cNvSpPr/>
            <p:nvPr/>
          </p:nvSpPr>
          <p:spPr>
            <a:xfrm>
              <a:off x="9239028" y="4806916"/>
              <a:ext cx="9421" cy="7065"/>
            </a:xfrm>
            <a:custGeom>
              <a:avLst/>
              <a:gdLst/>
              <a:ahLst/>
              <a:cxnLst/>
              <a:rect l="l" t="t" r="r" b="b"/>
              <a:pathLst>
                <a:path w="20" h="15" extrusionOk="0">
                  <a:moveTo>
                    <a:pt x="9" y="1"/>
                  </a:moveTo>
                  <a:cubicBezTo>
                    <a:pt x="0" y="2"/>
                    <a:pt x="0" y="15"/>
                    <a:pt x="8" y="15"/>
                  </a:cubicBezTo>
                  <a:cubicBezTo>
                    <a:pt x="9" y="15"/>
                    <a:pt x="9" y="14"/>
                    <a:pt x="10" y="14"/>
                  </a:cubicBezTo>
                  <a:cubicBezTo>
                    <a:pt x="20" y="13"/>
                    <a:pt x="17" y="1"/>
                    <a:pt x="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7" name="Google Shape;12667;p16"/>
            <p:cNvSpPr/>
            <p:nvPr/>
          </p:nvSpPr>
          <p:spPr>
            <a:xfrm>
              <a:off x="9247978" y="4859671"/>
              <a:ext cx="13189" cy="10363"/>
            </a:xfrm>
            <a:custGeom>
              <a:avLst/>
              <a:gdLst/>
              <a:ahLst/>
              <a:cxnLst/>
              <a:rect l="l" t="t" r="r" b="b"/>
              <a:pathLst>
                <a:path w="28" h="22" extrusionOk="0">
                  <a:moveTo>
                    <a:pt x="14" y="0"/>
                  </a:moveTo>
                  <a:cubicBezTo>
                    <a:pt x="14" y="0"/>
                    <a:pt x="14" y="0"/>
                    <a:pt x="13" y="0"/>
                  </a:cubicBezTo>
                  <a:cubicBezTo>
                    <a:pt x="1" y="1"/>
                    <a:pt x="2" y="22"/>
                    <a:pt x="13" y="22"/>
                  </a:cubicBezTo>
                  <a:cubicBezTo>
                    <a:pt x="14" y="22"/>
                    <a:pt x="14" y="22"/>
                    <a:pt x="14" y="22"/>
                  </a:cubicBezTo>
                  <a:cubicBezTo>
                    <a:pt x="28" y="20"/>
                    <a:pt x="27"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8" name="Google Shape;12668;p16"/>
            <p:cNvSpPr/>
            <p:nvPr/>
          </p:nvSpPr>
          <p:spPr>
            <a:xfrm>
              <a:off x="9299322" y="4855432"/>
              <a:ext cx="13660" cy="10363"/>
            </a:xfrm>
            <a:custGeom>
              <a:avLst/>
              <a:gdLst/>
              <a:ahLst/>
              <a:cxnLst/>
              <a:rect l="l" t="t" r="r" b="b"/>
              <a:pathLst>
                <a:path w="29" h="22" extrusionOk="0">
                  <a:moveTo>
                    <a:pt x="15" y="1"/>
                  </a:moveTo>
                  <a:cubicBezTo>
                    <a:pt x="15" y="1"/>
                    <a:pt x="14" y="1"/>
                    <a:pt x="14" y="1"/>
                  </a:cubicBezTo>
                  <a:cubicBezTo>
                    <a:pt x="1" y="3"/>
                    <a:pt x="2" y="21"/>
                    <a:pt x="14" y="21"/>
                  </a:cubicBezTo>
                  <a:cubicBezTo>
                    <a:pt x="14" y="21"/>
                    <a:pt x="15" y="21"/>
                    <a:pt x="15" y="21"/>
                  </a:cubicBezTo>
                  <a:cubicBezTo>
                    <a:pt x="28" y="20"/>
                    <a:pt x="27" y="1"/>
                    <a:pt x="1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9" name="Google Shape;12669;p16"/>
            <p:cNvSpPr/>
            <p:nvPr/>
          </p:nvSpPr>
          <p:spPr>
            <a:xfrm>
              <a:off x="9280480" y="4939275"/>
              <a:ext cx="13660" cy="10363"/>
            </a:xfrm>
            <a:custGeom>
              <a:avLst/>
              <a:gdLst/>
              <a:ahLst/>
              <a:cxnLst/>
              <a:rect l="l" t="t" r="r" b="b"/>
              <a:pathLst>
                <a:path w="29" h="22" extrusionOk="0">
                  <a:moveTo>
                    <a:pt x="15" y="0"/>
                  </a:moveTo>
                  <a:cubicBezTo>
                    <a:pt x="14" y="0"/>
                    <a:pt x="14" y="0"/>
                    <a:pt x="14" y="0"/>
                  </a:cubicBezTo>
                  <a:cubicBezTo>
                    <a:pt x="0" y="1"/>
                    <a:pt x="2" y="21"/>
                    <a:pt x="15" y="21"/>
                  </a:cubicBezTo>
                  <a:cubicBezTo>
                    <a:pt x="15" y="21"/>
                    <a:pt x="16" y="21"/>
                    <a:pt x="16" y="21"/>
                  </a:cubicBezTo>
                  <a:cubicBezTo>
                    <a:pt x="28" y="19"/>
                    <a:pt x="28" y="0"/>
                    <a:pt x="1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0" name="Google Shape;12670;p16"/>
            <p:cNvSpPr/>
            <p:nvPr/>
          </p:nvSpPr>
          <p:spPr>
            <a:xfrm>
              <a:off x="9263523" y="4964239"/>
              <a:ext cx="12247" cy="9421"/>
            </a:xfrm>
            <a:custGeom>
              <a:avLst/>
              <a:gdLst/>
              <a:ahLst/>
              <a:cxnLst/>
              <a:rect l="l" t="t" r="r" b="b"/>
              <a:pathLst>
                <a:path w="26" h="20" extrusionOk="0">
                  <a:moveTo>
                    <a:pt x="13" y="1"/>
                  </a:moveTo>
                  <a:cubicBezTo>
                    <a:pt x="12" y="1"/>
                    <a:pt x="12" y="1"/>
                    <a:pt x="12" y="1"/>
                  </a:cubicBezTo>
                  <a:cubicBezTo>
                    <a:pt x="1" y="1"/>
                    <a:pt x="1" y="20"/>
                    <a:pt x="12" y="20"/>
                  </a:cubicBezTo>
                  <a:cubicBezTo>
                    <a:pt x="12" y="20"/>
                    <a:pt x="13" y="20"/>
                    <a:pt x="13" y="20"/>
                  </a:cubicBezTo>
                  <a:cubicBezTo>
                    <a:pt x="25" y="18"/>
                    <a:pt x="24"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1" name="Google Shape;12671;p16"/>
            <p:cNvSpPr/>
            <p:nvPr/>
          </p:nvSpPr>
          <p:spPr>
            <a:xfrm>
              <a:off x="9193337" y="4906303"/>
              <a:ext cx="11305" cy="8478"/>
            </a:xfrm>
            <a:custGeom>
              <a:avLst/>
              <a:gdLst/>
              <a:ahLst/>
              <a:cxnLst/>
              <a:rect l="l" t="t" r="r" b="b"/>
              <a:pathLst>
                <a:path w="24" h="18" extrusionOk="0">
                  <a:moveTo>
                    <a:pt x="14" y="0"/>
                  </a:moveTo>
                  <a:cubicBezTo>
                    <a:pt x="13" y="0"/>
                    <a:pt x="13" y="0"/>
                    <a:pt x="12" y="1"/>
                  </a:cubicBezTo>
                  <a:cubicBezTo>
                    <a:pt x="1" y="1"/>
                    <a:pt x="2" y="17"/>
                    <a:pt x="13" y="17"/>
                  </a:cubicBezTo>
                  <a:cubicBezTo>
                    <a:pt x="23" y="16"/>
                    <a:pt x="24"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2" name="Google Shape;12672;p16"/>
            <p:cNvSpPr/>
            <p:nvPr/>
          </p:nvSpPr>
          <p:spPr>
            <a:xfrm>
              <a:off x="9179676" y="4829054"/>
              <a:ext cx="23081" cy="22138"/>
            </a:xfrm>
            <a:custGeom>
              <a:avLst/>
              <a:gdLst/>
              <a:ahLst/>
              <a:cxnLst/>
              <a:rect l="l" t="t" r="r" b="b"/>
              <a:pathLst>
                <a:path w="49" h="47" extrusionOk="0">
                  <a:moveTo>
                    <a:pt x="26" y="1"/>
                  </a:moveTo>
                  <a:cubicBezTo>
                    <a:pt x="25" y="1"/>
                    <a:pt x="23" y="1"/>
                    <a:pt x="22" y="1"/>
                  </a:cubicBezTo>
                  <a:cubicBezTo>
                    <a:pt x="11" y="2"/>
                    <a:pt x="0" y="13"/>
                    <a:pt x="1" y="25"/>
                  </a:cubicBezTo>
                  <a:cubicBezTo>
                    <a:pt x="3" y="38"/>
                    <a:pt x="12" y="47"/>
                    <a:pt x="23" y="47"/>
                  </a:cubicBezTo>
                  <a:cubicBezTo>
                    <a:pt x="24" y="47"/>
                    <a:pt x="25" y="47"/>
                    <a:pt x="26" y="46"/>
                  </a:cubicBezTo>
                  <a:cubicBezTo>
                    <a:pt x="38" y="45"/>
                    <a:pt x="49" y="35"/>
                    <a:pt x="47" y="22"/>
                  </a:cubicBezTo>
                  <a:cubicBezTo>
                    <a:pt x="47" y="11"/>
                    <a:pt x="38"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3" name="Google Shape;12673;p16"/>
            <p:cNvSpPr/>
            <p:nvPr/>
          </p:nvSpPr>
          <p:spPr>
            <a:xfrm>
              <a:off x="9225839" y="4930325"/>
              <a:ext cx="15545" cy="11776"/>
            </a:xfrm>
            <a:custGeom>
              <a:avLst/>
              <a:gdLst/>
              <a:ahLst/>
              <a:cxnLst/>
              <a:rect l="l" t="t" r="r" b="b"/>
              <a:pathLst>
                <a:path w="33" h="25" extrusionOk="0">
                  <a:moveTo>
                    <a:pt x="17" y="0"/>
                  </a:moveTo>
                  <a:cubicBezTo>
                    <a:pt x="16" y="0"/>
                    <a:pt x="16" y="0"/>
                    <a:pt x="16" y="0"/>
                  </a:cubicBezTo>
                  <a:cubicBezTo>
                    <a:pt x="0" y="0"/>
                    <a:pt x="1" y="24"/>
                    <a:pt x="16" y="24"/>
                  </a:cubicBezTo>
                  <a:cubicBezTo>
                    <a:pt x="16" y="24"/>
                    <a:pt x="17" y="24"/>
                    <a:pt x="17" y="24"/>
                  </a:cubicBezTo>
                  <a:cubicBezTo>
                    <a:pt x="32" y="23"/>
                    <a:pt x="30"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4" name="Google Shape;12674;p16"/>
            <p:cNvSpPr/>
            <p:nvPr/>
          </p:nvSpPr>
          <p:spPr>
            <a:xfrm>
              <a:off x="9155182" y="4889817"/>
              <a:ext cx="9892" cy="7536"/>
            </a:xfrm>
            <a:custGeom>
              <a:avLst/>
              <a:gdLst/>
              <a:ahLst/>
              <a:cxnLst/>
              <a:rect l="l" t="t" r="r" b="b"/>
              <a:pathLst>
                <a:path w="21" h="16" extrusionOk="0">
                  <a:moveTo>
                    <a:pt x="11" y="1"/>
                  </a:moveTo>
                  <a:cubicBezTo>
                    <a:pt x="10" y="1"/>
                    <a:pt x="10" y="1"/>
                    <a:pt x="10" y="1"/>
                  </a:cubicBezTo>
                  <a:cubicBezTo>
                    <a:pt x="0" y="1"/>
                    <a:pt x="2" y="16"/>
                    <a:pt x="11" y="16"/>
                  </a:cubicBezTo>
                  <a:cubicBezTo>
                    <a:pt x="20" y="15"/>
                    <a:pt x="19" y="1"/>
                    <a:pt x="1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5" name="Google Shape;12675;p16"/>
            <p:cNvSpPr/>
            <p:nvPr/>
          </p:nvSpPr>
          <p:spPr>
            <a:xfrm>
              <a:off x="9196634" y="4860142"/>
              <a:ext cx="12718" cy="9892"/>
            </a:xfrm>
            <a:custGeom>
              <a:avLst/>
              <a:gdLst/>
              <a:ahLst/>
              <a:cxnLst/>
              <a:rect l="l" t="t" r="r" b="b"/>
              <a:pathLst>
                <a:path w="27" h="21" extrusionOk="0">
                  <a:moveTo>
                    <a:pt x="14" y="0"/>
                  </a:moveTo>
                  <a:cubicBezTo>
                    <a:pt x="13" y="0"/>
                    <a:pt x="13" y="0"/>
                    <a:pt x="13" y="0"/>
                  </a:cubicBezTo>
                  <a:cubicBezTo>
                    <a:pt x="0" y="2"/>
                    <a:pt x="1" y="21"/>
                    <a:pt x="14" y="21"/>
                  </a:cubicBezTo>
                  <a:cubicBezTo>
                    <a:pt x="14" y="21"/>
                    <a:pt x="14" y="21"/>
                    <a:pt x="15" y="21"/>
                  </a:cubicBezTo>
                  <a:cubicBezTo>
                    <a:pt x="27" y="19"/>
                    <a:pt x="26"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6" name="Google Shape;12676;p16"/>
            <p:cNvSpPr/>
            <p:nvPr/>
          </p:nvSpPr>
          <p:spPr>
            <a:xfrm>
              <a:off x="9223484" y="4896411"/>
              <a:ext cx="10363" cy="8478"/>
            </a:xfrm>
            <a:custGeom>
              <a:avLst/>
              <a:gdLst/>
              <a:ahLst/>
              <a:cxnLst/>
              <a:rect l="l" t="t" r="r" b="b"/>
              <a:pathLst>
                <a:path w="22" h="18" extrusionOk="0">
                  <a:moveTo>
                    <a:pt x="9" y="0"/>
                  </a:moveTo>
                  <a:cubicBezTo>
                    <a:pt x="0" y="1"/>
                    <a:pt x="1" y="17"/>
                    <a:pt x="10" y="17"/>
                  </a:cubicBezTo>
                  <a:cubicBezTo>
                    <a:pt x="11" y="17"/>
                    <a:pt x="11" y="17"/>
                    <a:pt x="11" y="17"/>
                  </a:cubicBezTo>
                  <a:cubicBezTo>
                    <a:pt x="22" y="16"/>
                    <a:pt x="21" y="0"/>
                    <a:pt x="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7" name="Google Shape;12677;p16"/>
            <p:cNvSpPr/>
            <p:nvPr/>
          </p:nvSpPr>
          <p:spPr>
            <a:xfrm>
              <a:off x="9328527" y="4927028"/>
              <a:ext cx="12247" cy="9421"/>
            </a:xfrm>
            <a:custGeom>
              <a:avLst/>
              <a:gdLst/>
              <a:ahLst/>
              <a:cxnLst/>
              <a:rect l="l" t="t" r="r" b="b"/>
              <a:pathLst>
                <a:path w="26" h="20" extrusionOk="0">
                  <a:moveTo>
                    <a:pt x="12" y="1"/>
                  </a:moveTo>
                  <a:cubicBezTo>
                    <a:pt x="1" y="2"/>
                    <a:pt x="1" y="20"/>
                    <a:pt x="13" y="20"/>
                  </a:cubicBezTo>
                  <a:cubicBezTo>
                    <a:pt x="13" y="20"/>
                    <a:pt x="14" y="20"/>
                    <a:pt x="14" y="20"/>
                  </a:cubicBezTo>
                  <a:cubicBezTo>
                    <a:pt x="26" y="18"/>
                    <a:pt x="25" y="1"/>
                    <a:pt x="1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8" name="Google Shape;12678;p16"/>
            <p:cNvSpPr/>
            <p:nvPr/>
          </p:nvSpPr>
          <p:spPr>
            <a:xfrm>
              <a:off x="9319106" y="4970834"/>
              <a:ext cx="12247" cy="8950"/>
            </a:xfrm>
            <a:custGeom>
              <a:avLst/>
              <a:gdLst/>
              <a:ahLst/>
              <a:cxnLst/>
              <a:rect l="l" t="t" r="r" b="b"/>
              <a:pathLst>
                <a:path w="26" h="19" extrusionOk="0">
                  <a:moveTo>
                    <a:pt x="13" y="1"/>
                  </a:moveTo>
                  <a:cubicBezTo>
                    <a:pt x="1" y="2"/>
                    <a:pt x="2" y="19"/>
                    <a:pt x="13" y="19"/>
                  </a:cubicBezTo>
                  <a:cubicBezTo>
                    <a:pt x="13" y="19"/>
                    <a:pt x="14" y="19"/>
                    <a:pt x="14" y="19"/>
                  </a:cubicBezTo>
                  <a:cubicBezTo>
                    <a:pt x="26" y="18"/>
                    <a:pt x="25"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9" name="Google Shape;12679;p16"/>
            <p:cNvSpPr/>
            <p:nvPr/>
          </p:nvSpPr>
          <p:spPr>
            <a:xfrm>
              <a:off x="9239028" y="4969892"/>
              <a:ext cx="11776" cy="8950"/>
            </a:xfrm>
            <a:custGeom>
              <a:avLst/>
              <a:gdLst/>
              <a:ahLst/>
              <a:cxnLst/>
              <a:rect l="l" t="t" r="r" b="b"/>
              <a:pathLst>
                <a:path w="25" h="19" extrusionOk="0">
                  <a:moveTo>
                    <a:pt x="13" y="0"/>
                  </a:moveTo>
                  <a:cubicBezTo>
                    <a:pt x="13" y="0"/>
                    <a:pt x="13" y="1"/>
                    <a:pt x="12" y="1"/>
                  </a:cubicBezTo>
                  <a:cubicBezTo>
                    <a:pt x="1" y="3"/>
                    <a:pt x="2" y="19"/>
                    <a:pt x="13" y="19"/>
                  </a:cubicBezTo>
                  <a:cubicBezTo>
                    <a:pt x="14" y="19"/>
                    <a:pt x="14" y="19"/>
                    <a:pt x="14" y="18"/>
                  </a:cubicBezTo>
                  <a:cubicBezTo>
                    <a:pt x="24" y="16"/>
                    <a:pt x="25" y="0"/>
                    <a:pt x="1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0" name="Google Shape;12680;p16"/>
            <p:cNvSpPr/>
            <p:nvPr/>
          </p:nvSpPr>
          <p:spPr>
            <a:xfrm>
              <a:off x="9316280" y="4897824"/>
              <a:ext cx="25437" cy="18841"/>
            </a:xfrm>
            <a:custGeom>
              <a:avLst/>
              <a:gdLst/>
              <a:ahLst/>
              <a:cxnLst/>
              <a:rect l="l" t="t" r="r" b="b"/>
              <a:pathLst>
                <a:path w="54" h="40" extrusionOk="0">
                  <a:moveTo>
                    <a:pt x="28" y="1"/>
                  </a:moveTo>
                  <a:cubicBezTo>
                    <a:pt x="28" y="1"/>
                    <a:pt x="27" y="1"/>
                    <a:pt x="26" y="1"/>
                  </a:cubicBezTo>
                  <a:cubicBezTo>
                    <a:pt x="1" y="3"/>
                    <a:pt x="4" y="40"/>
                    <a:pt x="28" y="40"/>
                  </a:cubicBezTo>
                  <a:cubicBezTo>
                    <a:pt x="28" y="40"/>
                    <a:pt x="29" y="40"/>
                    <a:pt x="30" y="40"/>
                  </a:cubicBezTo>
                  <a:cubicBezTo>
                    <a:pt x="53" y="38"/>
                    <a:pt x="52" y="1"/>
                    <a:pt x="2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1" name="Google Shape;12681;p16"/>
            <p:cNvSpPr/>
            <p:nvPr/>
          </p:nvSpPr>
          <p:spPr>
            <a:xfrm>
              <a:off x="9295554" y="4979783"/>
              <a:ext cx="10834" cy="8950"/>
            </a:xfrm>
            <a:custGeom>
              <a:avLst/>
              <a:gdLst/>
              <a:ahLst/>
              <a:cxnLst/>
              <a:rect l="l" t="t" r="r" b="b"/>
              <a:pathLst>
                <a:path w="23" h="19" extrusionOk="0">
                  <a:moveTo>
                    <a:pt x="12" y="1"/>
                  </a:moveTo>
                  <a:cubicBezTo>
                    <a:pt x="12" y="1"/>
                    <a:pt x="12" y="1"/>
                    <a:pt x="11" y="1"/>
                  </a:cubicBezTo>
                  <a:cubicBezTo>
                    <a:pt x="0" y="3"/>
                    <a:pt x="1" y="19"/>
                    <a:pt x="11" y="19"/>
                  </a:cubicBezTo>
                  <a:cubicBezTo>
                    <a:pt x="12" y="19"/>
                    <a:pt x="12" y="19"/>
                    <a:pt x="12" y="19"/>
                  </a:cubicBezTo>
                  <a:cubicBezTo>
                    <a:pt x="23" y="17"/>
                    <a:pt x="23" y="1"/>
                    <a:pt x="1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2" name="Google Shape;12682;p16"/>
            <p:cNvSpPr/>
            <p:nvPr/>
          </p:nvSpPr>
          <p:spPr>
            <a:xfrm>
              <a:off x="9296496" y="4935035"/>
              <a:ext cx="24495" cy="18841"/>
            </a:xfrm>
            <a:custGeom>
              <a:avLst/>
              <a:gdLst/>
              <a:ahLst/>
              <a:cxnLst/>
              <a:rect l="l" t="t" r="r" b="b"/>
              <a:pathLst>
                <a:path w="52" h="40" extrusionOk="0">
                  <a:moveTo>
                    <a:pt x="26" y="1"/>
                  </a:moveTo>
                  <a:cubicBezTo>
                    <a:pt x="26" y="1"/>
                    <a:pt x="25" y="1"/>
                    <a:pt x="25" y="1"/>
                  </a:cubicBezTo>
                  <a:cubicBezTo>
                    <a:pt x="0" y="4"/>
                    <a:pt x="3" y="40"/>
                    <a:pt x="26" y="40"/>
                  </a:cubicBezTo>
                  <a:cubicBezTo>
                    <a:pt x="27" y="40"/>
                    <a:pt x="27" y="40"/>
                    <a:pt x="27" y="40"/>
                  </a:cubicBezTo>
                  <a:cubicBezTo>
                    <a:pt x="51" y="38"/>
                    <a:pt x="48"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3" name="Google Shape;12683;p16"/>
            <p:cNvSpPr/>
            <p:nvPr/>
          </p:nvSpPr>
          <p:spPr>
            <a:xfrm>
              <a:off x="9372335" y="4892643"/>
              <a:ext cx="12718" cy="10834"/>
            </a:xfrm>
            <a:custGeom>
              <a:avLst/>
              <a:gdLst/>
              <a:ahLst/>
              <a:cxnLst/>
              <a:rect l="l" t="t" r="r" b="b"/>
              <a:pathLst>
                <a:path w="27" h="23" extrusionOk="0">
                  <a:moveTo>
                    <a:pt x="12" y="0"/>
                  </a:moveTo>
                  <a:cubicBezTo>
                    <a:pt x="8" y="0"/>
                    <a:pt x="5" y="2"/>
                    <a:pt x="2" y="6"/>
                  </a:cubicBezTo>
                  <a:cubicBezTo>
                    <a:pt x="0" y="15"/>
                    <a:pt x="3" y="22"/>
                    <a:pt x="13" y="22"/>
                  </a:cubicBezTo>
                  <a:cubicBezTo>
                    <a:pt x="22" y="22"/>
                    <a:pt x="27" y="12"/>
                    <a:pt x="21" y="5"/>
                  </a:cubicBezTo>
                  <a:cubicBezTo>
                    <a:pt x="19" y="2"/>
                    <a:pt x="15"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4" name="Google Shape;12684;p16"/>
          <p:cNvGrpSpPr/>
          <p:nvPr/>
        </p:nvGrpSpPr>
        <p:grpSpPr>
          <a:xfrm>
            <a:off x="5593809" y="4442242"/>
            <a:ext cx="417628" cy="403776"/>
            <a:chOff x="7104606" y="3870108"/>
            <a:chExt cx="452664" cy="437650"/>
          </a:xfrm>
        </p:grpSpPr>
        <p:sp>
          <p:nvSpPr>
            <p:cNvPr id="12685" name="Google Shape;12685;p16"/>
            <p:cNvSpPr/>
            <p:nvPr/>
          </p:nvSpPr>
          <p:spPr>
            <a:xfrm>
              <a:off x="7104606" y="3870108"/>
              <a:ext cx="452664" cy="437650"/>
            </a:xfrm>
            <a:custGeom>
              <a:avLst/>
              <a:gdLst/>
              <a:ahLst/>
              <a:cxnLst/>
              <a:rect l="l" t="t" r="r" b="b"/>
              <a:pathLst>
                <a:path w="541" h="523" extrusionOk="0">
                  <a:moveTo>
                    <a:pt x="244" y="0"/>
                  </a:moveTo>
                  <a:cubicBezTo>
                    <a:pt x="244" y="0"/>
                    <a:pt x="244" y="0"/>
                    <a:pt x="243" y="0"/>
                  </a:cubicBezTo>
                  <a:cubicBezTo>
                    <a:pt x="210" y="1"/>
                    <a:pt x="195" y="31"/>
                    <a:pt x="170" y="31"/>
                  </a:cubicBezTo>
                  <a:cubicBezTo>
                    <a:pt x="165" y="31"/>
                    <a:pt x="160" y="30"/>
                    <a:pt x="154" y="28"/>
                  </a:cubicBezTo>
                  <a:cubicBezTo>
                    <a:pt x="137" y="20"/>
                    <a:pt x="117" y="15"/>
                    <a:pt x="98" y="15"/>
                  </a:cubicBezTo>
                  <a:cubicBezTo>
                    <a:pt x="65" y="15"/>
                    <a:pt x="36" y="31"/>
                    <a:pt x="31" y="75"/>
                  </a:cubicBezTo>
                  <a:cubicBezTo>
                    <a:pt x="28" y="94"/>
                    <a:pt x="1" y="139"/>
                    <a:pt x="8" y="155"/>
                  </a:cubicBezTo>
                  <a:cubicBezTo>
                    <a:pt x="44" y="233"/>
                    <a:pt x="54" y="240"/>
                    <a:pt x="35" y="300"/>
                  </a:cubicBezTo>
                  <a:cubicBezTo>
                    <a:pt x="31" y="312"/>
                    <a:pt x="37" y="326"/>
                    <a:pt x="48" y="331"/>
                  </a:cubicBezTo>
                  <a:cubicBezTo>
                    <a:pt x="97" y="356"/>
                    <a:pt x="133" y="448"/>
                    <a:pt x="182" y="461"/>
                  </a:cubicBezTo>
                  <a:cubicBezTo>
                    <a:pt x="190" y="464"/>
                    <a:pt x="198" y="465"/>
                    <a:pt x="206" y="465"/>
                  </a:cubicBezTo>
                  <a:cubicBezTo>
                    <a:pt x="222" y="465"/>
                    <a:pt x="237" y="461"/>
                    <a:pt x="253" y="460"/>
                  </a:cubicBezTo>
                  <a:cubicBezTo>
                    <a:pt x="256" y="460"/>
                    <a:pt x="258" y="460"/>
                    <a:pt x="261" y="460"/>
                  </a:cubicBezTo>
                  <a:cubicBezTo>
                    <a:pt x="319" y="460"/>
                    <a:pt x="363" y="522"/>
                    <a:pt x="425" y="522"/>
                  </a:cubicBezTo>
                  <a:cubicBezTo>
                    <a:pt x="435" y="522"/>
                    <a:pt x="445" y="521"/>
                    <a:pt x="456" y="517"/>
                  </a:cubicBezTo>
                  <a:cubicBezTo>
                    <a:pt x="472" y="502"/>
                    <a:pt x="486" y="487"/>
                    <a:pt x="492" y="475"/>
                  </a:cubicBezTo>
                  <a:cubicBezTo>
                    <a:pt x="541" y="400"/>
                    <a:pt x="481" y="342"/>
                    <a:pt x="465" y="277"/>
                  </a:cubicBezTo>
                  <a:cubicBezTo>
                    <a:pt x="519" y="268"/>
                    <a:pt x="507" y="191"/>
                    <a:pt x="491" y="139"/>
                  </a:cubicBezTo>
                  <a:cubicBezTo>
                    <a:pt x="488" y="129"/>
                    <a:pt x="483" y="118"/>
                    <a:pt x="476" y="110"/>
                  </a:cubicBezTo>
                  <a:cubicBezTo>
                    <a:pt x="450" y="71"/>
                    <a:pt x="404" y="46"/>
                    <a:pt x="359" y="46"/>
                  </a:cubicBezTo>
                  <a:cubicBezTo>
                    <a:pt x="351" y="46"/>
                    <a:pt x="343" y="47"/>
                    <a:pt x="335" y="49"/>
                  </a:cubicBezTo>
                  <a:cubicBezTo>
                    <a:pt x="334" y="49"/>
                    <a:pt x="333" y="49"/>
                    <a:pt x="332" y="49"/>
                  </a:cubicBezTo>
                  <a:cubicBezTo>
                    <a:pt x="308" y="49"/>
                    <a:pt x="266"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6" name="Google Shape;12686;p16"/>
            <p:cNvSpPr/>
            <p:nvPr/>
          </p:nvSpPr>
          <p:spPr>
            <a:xfrm>
              <a:off x="7104606" y="3870108"/>
              <a:ext cx="411665" cy="437650"/>
            </a:xfrm>
            <a:custGeom>
              <a:avLst/>
              <a:gdLst/>
              <a:ahLst/>
              <a:cxnLst/>
              <a:rect l="l" t="t" r="r" b="b"/>
              <a:pathLst>
                <a:path w="492" h="523" extrusionOk="0">
                  <a:moveTo>
                    <a:pt x="244" y="0"/>
                  </a:moveTo>
                  <a:cubicBezTo>
                    <a:pt x="244" y="0"/>
                    <a:pt x="244" y="0"/>
                    <a:pt x="243" y="0"/>
                  </a:cubicBezTo>
                  <a:cubicBezTo>
                    <a:pt x="210" y="1"/>
                    <a:pt x="195" y="31"/>
                    <a:pt x="170" y="31"/>
                  </a:cubicBezTo>
                  <a:cubicBezTo>
                    <a:pt x="165" y="31"/>
                    <a:pt x="160" y="30"/>
                    <a:pt x="154" y="28"/>
                  </a:cubicBezTo>
                  <a:cubicBezTo>
                    <a:pt x="137" y="20"/>
                    <a:pt x="117" y="15"/>
                    <a:pt x="98" y="15"/>
                  </a:cubicBezTo>
                  <a:cubicBezTo>
                    <a:pt x="65" y="15"/>
                    <a:pt x="36" y="31"/>
                    <a:pt x="31" y="75"/>
                  </a:cubicBezTo>
                  <a:cubicBezTo>
                    <a:pt x="28" y="94"/>
                    <a:pt x="1" y="139"/>
                    <a:pt x="8" y="155"/>
                  </a:cubicBezTo>
                  <a:cubicBezTo>
                    <a:pt x="44" y="233"/>
                    <a:pt x="54" y="240"/>
                    <a:pt x="35" y="300"/>
                  </a:cubicBezTo>
                  <a:cubicBezTo>
                    <a:pt x="31" y="312"/>
                    <a:pt x="37" y="326"/>
                    <a:pt x="48" y="331"/>
                  </a:cubicBezTo>
                  <a:cubicBezTo>
                    <a:pt x="97" y="356"/>
                    <a:pt x="133" y="448"/>
                    <a:pt x="182" y="461"/>
                  </a:cubicBezTo>
                  <a:cubicBezTo>
                    <a:pt x="190" y="464"/>
                    <a:pt x="198" y="465"/>
                    <a:pt x="206" y="465"/>
                  </a:cubicBezTo>
                  <a:cubicBezTo>
                    <a:pt x="222" y="465"/>
                    <a:pt x="237" y="461"/>
                    <a:pt x="253" y="460"/>
                  </a:cubicBezTo>
                  <a:cubicBezTo>
                    <a:pt x="256" y="460"/>
                    <a:pt x="258" y="460"/>
                    <a:pt x="261" y="460"/>
                  </a:cubicBezTo>
                  <a:cubicBezTo>
                    <a:pt x="319" y="460"/>
                    <a:pt x="363" y="522"/>
                    <a:pt x="425" y="522"/>
                  </a:cubicBezTo>
                  <a:cubicBezTo>
                    <a:pt x="435" y="522"/>
                    <a:pt x="445" y="521"/>
                    <a:pt x="456" y="517"/>
                  </a:cubicBezTo>
                  <a:cubicBezTo>
                    <a:pt x="472" y="502"/>
                    <a:pt x="486" y="487"/>
                    <a:pt x="491" y="475"/>
                  </a:cubicBezTo>
                  <a:cubicBezTo>
                    <a:pt x="472" y="475"/>
                    <a:pt x="451" y="471"/>
                    <a:pt x="433" y="464"/>
                  </a:cubicBezTo>
                  <a:cubicBezTo>
                    <a:pt x="430" y="463"/>
                    <a:pt x="428" y="463"/>
                    <a:pt x="425" y="461"/>
                  </a:cubicBezTo>
                  <a:cubicBezTo>
                    <a:pt x="383" y="447"/>
                    <a:pt x="338" y="432"/>
                    <a:pt x="312" y="396"/>
                  </a:cubicBezTo>
                  <a:cubicBezTo>
                    <a:pt x="302" y="382"/>
                    <a:pt x="295" y="365"/>
                    <a:pt x="281" y="356"/>
                  </a:cubicBezTo>
                  <a:cubicBezTo>
                    <a:pt x="264" y="344"/>
                    <a:pt x="243" y="345"/>
                    <a:pt x="223" y="339"/>
                  </a:cubicBezTo>
                  <a:cubicBezTo>
                    <a:pt x="205" y="332"/>
                    <a:pt x="186" y="311"/>
                    <a:pt x="197" y="294"/>
                  </a:cubicBezTo>
                  <a:cubicBezTo>
                    <a:pt x="203" y="285"/>
                    <a:pt x="214" y="282"/>
                    <a:pt x="222" y="274"/>
                  </a:cubicBezTo>
                  <a:cubicBezTo>
                    <a:pt x="249" y="249"/>
                    <a:pt x="217" y="200"/>
                    <a:pt x="240" y="173"/>
                  </a:cubicBezTo>
                  <a:cubicBezTo>
                    <a:pt x="249" y="163"/>
                    <a:pt x="261" y="161"/>
                    <a:pt x="275" y="161"/>
                  </a:cubicBezTo>
                  <a:cubicBezTo>
                    <a:pt x="286" y="161"/>
                    <a:pt x="299" y="162"/>
                    <a:pt x="310" y="162"/>
                  </a:cubicBezTo>
                  <a:cubicBezTo>
                    <a:pt x="318" y="162"/>
                    <a:pt x="325" y="162"/>
                    <a:pt x="332" y="159"/>
                  </a:cubicBezTo>
                  <a:cubicBezTo>
                    <a:pt x="348" y="155"/>
                    <a:pt x="358" y="143"/>
                    <a:pt x="371" y="133"/>
                  </a:cubicBezTo>
                  <a:cubicBezTo>
                    <a:pt x="397" y="114"/>
                    <a:pt x="422" y="107"/>
                    <a:pt x="447" y="107"/>
                  </a:cubicBezTo>
                  <a:cubicBezTo>
                    <a:pt x="457" y="107"/>
                    <a:pt x="467" y="108"/>
                    <a:pt x="476" y="110"/>
                  </a:cubicBezTo>
                  <a:cubicBezTo>
                    <a:pt x="450" y="71"/>
                    <a:pt x="404" y="46"/>
                    <a:pt x="359" y="46"/>
                  </a:cubicBezTo>
                  <a:cubicBezTo>
                    <a:pt x="351" y="46"/>
                    <a:pt x="343" y="47"/>
                    <a:pt x="335" y="49"/>
                  </a:cubicBezTo>
                  <a:cubicBezTo>
                    <a:pt x="334" y="49"/>
                    <a:pt x="333" y="49"/>
                    <a:pt x="332" y="49"/>
                  </a:cubicBezTo>
                  <a:cubicBezTo>
                    <a:pt x="308" y="49"/>
                    <a:pt x="266" y="0"/>
                    <a:pt x="24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7" name="Google Shape;12687;p16"/>
            <p:cNvSpPr/>
            <p:nvPr/>
          </p:nvSpPr>
          <p:spPr>
            <a:xfrm>
              <a:off x="7425068" y="4032449"/>
              <a:ext cx="26775" cy="24267"/>
            </a:xfrm>
            <a:custGeom>
              <a:avLst/>
              <a:gdLst/>
              <a:ahLst/>
              <a:cxnLst/>
              <a:rect l="l" t="t" r="r" b="b"/>
              <a:pathLst>
                <a:path w="32" h="29" extrusionOk="0">
                  <a:moveTo>
                    <a:pt x="18" y="1"/>
                  </a:moveTo>
                  <a:cubicBezTo>
                    <a:pt x="10" y="1"/>
                    <a:pt x="0" y="8"/>
                    <a:pt x="5" y="18"/>
                  </a:cubicBezTo>
                  <a:cubicBezTo>
                    <a:pt x="5" y="19"/>
                    <a:pt x="7" y="19"/>
                    <a:pt x="7" y="21"/>
                  </a:cubicBezTo>
                  <a:cubicBezTo>
                    <a:pt x="9" y="26"/>
                    <a:pt x="13" y="28"/>
                    <a:pt x="18" y="28"/>
                  </a:cubicBezTo>
                  <a:cubicBezTo>
                    <a:pt x="25" y="28"/>
                    <a:pt x="32" y="22"/>
                    <a:pt x="29" y="12"/>
                  </a:cubicBezTo>
                  <a:lnTo>
                    <a:pt x="29" y="9"/>
                  </a:lnTo>
                  <a:cubicBezTo>
                    <a:pt x="28" y="3"/>
                    <a:pt x="23" y="1"/>
                    <a:pt x="1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8" name="Google Shape;12688;p16"/>
            <p:cNvSpPr/>
            <p:nvPr/>
          </p:nvSpPr>
          <p:spPr>
            <a:xfrm>
              <a:off x="7360641" y="4046675"/>
              <a:ext cx="21755" cy="17573"/>
            </a:xfrm>
            <a:custGeom>
              <a:avLst/>
              <a:gdLst/>
              <a:ahLst/>
              <a:cxnLst/>
              <a:rect l="l" t="t" r="r" b="b"/>
              <a:pathLst>
                <a:path w="26" h="21" extrusionOk="0">
                  <a:moveTo>
                    <a:pt x="13" y="1"/>
                  </a:moveTo>
                  <a:cubicBezTo>
                    <a:pt x="7" y="1"/>
                    <a:pt x="1" y="6"/>
                    <a:pt x="3" y="15"/>
                  </a:cubicBezTo>
                  <a:cubicBezTo>
                    <a:pt x="4" y="19"/>
                    <a:pt x="8" y="21"/>
                    <a:pt x="12" y="21"/>
                  </a:cubicBezTo>
                  <a:cubicBezTo>
                    <a:pt x="18" y="21"/>
                    <a:pt x="25" y="16"/>
                    <a:pt x="23" y="8"/>
                  </a:cubicBezTo>
                  <a:cubicBezTo>
                    <a:pt x="21" y="3"/>
                    <a:pt x="17"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9" name="Google Shape;12689;p16"/>
            <p:cNvSpPr/>
            <p:nvPr/>
          </p:nvSpPr>
          <p:spPr>
            <a:xfrm>
              <a:off x="7378212" y="4107762"/>
              <a:ext cx="60244" cy="41840"/>
            </a:xfrm>
            <a:custGeom>
              <a:avLst/>
              <a:gdLst/>
              <a:ahLst/>
              <a:cxnLst/>
              <a:rect l="l" t="t" r="r" b="b"/>
              <a:pathLst>
                <a:path w="72" h="50" extrusionOk="0">
                  <a:moveTo>
                    <a:pt x="43" y="1"/>
                  </a:moveTo>
                  <a:cubicBezTo>
                    <a:pt x="37" y="1"/>
                    <a:pt x="32" y="2"/>
                    <a:pt x="27" y="3"/>
                  </a:cubicBezTo>
                  <a:cubicBezTo>
                    <a:pt x="1" y="11"/>
                    <a:pt x="12" y="49"/>
                    <a:pt x="34" y="49"/>
                  </a:cubicBezTo>
                  <a:cubicBezTo>
                    <a:pt x="37" y="49"/>
                    <a:pt x="40" y="49"/>
                    <a:pt x="43" y="47"/>
                  </a:cubicBezTo>
                  <a:cubicBezTo>
                    <a:pt x="50" y="43"/>
                    <a:pt x="56" y="40"/>
                    <a:pt x="61" y="34"/>
                  </a:cubicBezTo>
                  <a:cubicBezTo>
                    <a:pt x="71" y="23"/>
                    <a:pt x="64" y="3"/>
                    <a:pt x="49" y="1"/>
                  </a:cubicBezTo>
                  <a:cubicBezTo>
                    <a:pt x="47" y="1"/>
                    <a:pt x="45" y="1"/>
                    <a:pt x="4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0" name="Google Shape;12690;p16"/>
            <p:cNvSpPr/>
            <p:nvPr/>
          </p:nvSpPr>
          <p:spPr>
            <a:xfrm>
              <a:off x="7448496" y="4178054"/>
              <a:ext cx="13387" cy="11715"/>
            </a:xfrm>
            <a:custGeom>
              <a:avLst/>
              <a:gdLst/>
              <a:ahLst/>
              <a:cxnLst/>
              <a:rect l="l" t="t" r="r" b="b"/>
              <a:pathLst>
                <a:path w="16" h="14" extrusionOk="0">
                  <a:moveTo>
                    <a:pt x="8" y="1"/>
                  </a:moveTo>
                  <a:cubicBezTo>
                    <a:pt x="5" y="1"/>
                    <a:pt x="1" y="4"/>
                    <a:pt x="2" y="9"/>
                  </a:cubicBezTo>
                  <a:cubicBezTo>
                    <a:pt x="3" y="12"/>
                    <a:pt x="6" y="13"/>
                    <a:pt x="8" y="13"/>
                  </a:cubicBezTo>
                  <a:cubicBezTo>
                    <a:pt x="12" y="13"/>
                    <a:pt x="16" y="10"/>
                    <a:pt x="14" y="6"/>
                  </a:cubicBezTo>
                  <a:cubicBezTo>
                    <a:pt x="13" y="2"/>
                    <a:pt x="11" y="1"/>
                    <a:pt x="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1" name="Google Shape;12691;p16"/>
            <p:cNvSpPr/>
            <p:nvPr/>
          </p:nvSpPr>
          <p:spPr>
            <a:xfrm>
              <a:off x="7424231" y="4193954"/>
              <a:ext cx="17571" cy="14226"/>
            </a:xfrm>
            <a:custGeom>
              <a:avLst/>
              <a:gdLst/>
              <a:ahLst/>
              <a:cxnLst/>
              <a:rect l="l" t="t" r="r" b="b"/>
              <a:pathLst>
                <a:path w="21" h="17" extrusionOk="0">
                  <a:moveTo>
                    <a:pt x="12" y="0"/>
                  </a:moveTo>
                  <a:cubicBezTo>
                    <a:pt x="7" y="0"/>
                    <a:pt x="1" y="5"/>
                    <a:pt x="3" y="11"/>
                  </a:cubicBezTo>
                  <a:cubicBezTo>
                    <a:pt x="4" y="15"/>
                    <a:pt x="7" y="16"/>
                    <a:pt x="10" y="16"/>
                  </a:cubicBezTo>
                  <a:cubicBezTo>
                    <a:pt x="15" y="16"/>
                    <a:pt x="20" y="12"/>
                    <a:pt x="18" y="6"/>
                  </a:cubicBezTo>
                  <a:cubicBezTo>
                    <a:pt x="17" y="2"/>
                    <a:pt x="15"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2" name="Google Shape;12692;p16"/>
            <p:cNvSpPr/>
            <p:nvPr/>
          </p:nvSpPr>
          <p:spPr>
            <a:xfrm>
              <a:off x="7475270" y="4183075"/>
              <a:ext cx="39326" cy="31799"/>
            </a:xfrm>
            <a:custGeom>
              <a:avLst/>
              <a:gdLst/>
              <a:ahLst/>
              <a:cxnLst/>
              <a:rect l="l" t="t" r="r" b="b"/>
              <a:pathLst>
                <a:path w="47" h="38" extrusionOk="0">
                  <a:moveTo>
                    <a:pt x="24" y="0"/>
                  </a:moveTo>
                  <a:cubicBezTo>
                    <a:pt x="12" y="0"/>
                    <a:pt x="0" y="11"/>
                    <a:pt x="6" y="26"/>
                  </a:cubicBezTo>
                  <a:cubicBezTo>
                    <a:pt x="9" y="34"/>
                    <a:pt x="15" y="38"/>
                    <a:pt x="22" y="38"/>
                  </a:cubicBezTo>
                  <a:cubicBezTo>
                    <a:pt x="34" y="38"/>
                    <a:pt x="46" y="27"/>
                    <a:pt x="42" y="12"/>
                  </a:cubicBezTo>
                  <a:cubicBezTo>
                    <a:pt x="38" y="4"/>
                    <a:pt x="31"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3" name="Google Shape;12693;p16"/>
            <p:cNvSpPr/>
            <p:nvPr/>
          </p:nvSpPr>
          <p:spPr>
            <a:xfrm>
              <a:off x="7470250" y="3998977"/>
              <a:ext cx="27612" cy="21757"/>
            </a:xfrm>
            <a:custGeom>
              <a:avLst/>
              <a:gdLst/>
              <a:ahLst/>
              <a:cxnLst/>
              <a:rect l="l" t="t" r="r" b="b"/>
              <a:pathLst>
                <a:path w="33" h="26" extrusionOk="0">
                  <a:moveTo>
                    <a:pt x="17" y="0"/>
                  </a:moveTo>
                  <a:cubicBezTo>
                    <a:pt x="9" y="0"/>
                    <a:pt x="0" y="7"/>
                    <a:pt x="4" y="17"/>
                  </a:cubicBezTo>
                  <a:cubicBezTo>
                    <a:pt x="6" y="23"/>
                    <a:pt x="10" y="26"/>
                    <a:pt x="15" y="26"/>
                  </a:cubicBezTo>
                  <a:cubicBezTo>
                    <a:pt x="23" y="26"/>
                    <a:pt x="32" y="19"/>
                    <a:pt x="29" y="9"/>
                  </a:cubicBezTo>
                  <a:cubicBezTo>
                    <a:pt x="27" y="3"/>
                    <a:pt x="22"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4" name="Google Shape;12694;p16"/>
            <p:cNvSpPr/>
            <p:nvPr/>
          </p:nvSpPr>
          <p:spPr>
            <a:xfrm>
              <a:off x="7298724" y="4096047"/>
              <a:ext cx="41836" cy="33472"/>
            </a:xfrm>
            <a:custGeom>
              <a:avLst/>
              <a:gdLst/>
              <a:ahLst/>
              <a:cxnLst/>
              <a:rect l="l" t="t" r="r" b="b"/>
              <a:pathLst>
                <a:path w="50" h="40" extrusionOk="0">
                  <a:moveTo>
                    <a:pt x="25" y="0"/>
                  </a:moveTo>
                  <a:cubicBezTo>
                    <a:pt x="12" y="0"/>
                    <a:pt x="0" y="11"/>
                    <a:pt x="6" y="27"/>
                  </a:cubicBezTo>
                  <a:cubicBezTo>
                    <a:pt x="10" y="36"/>
                    <a:pt x="17" y="40"/>
                    <a:pt x="24" y="40"/>
                  </a:cubicBezTo>
                  <a:cubicBezTo>
                    <a:pt x="37" y="40"/>
                    <a:pt x="50" y="29"/>
                    <a:pt x="44" y="14"/>
                  </a:cubicBezTo>
                  <a:cubicBezTo>
                    <a:pt x="40" y="4"/>
                    <a:pt x="33"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5" name="Google Shape;12695;p16"/>
            <p:cNvSpPr/>
            <p:nvPr/>
          </p:nvSpPr>
          <p:spPr>
            <a:xfrm>
              <a:off x="7442639" y="4071779"/>
              <a:ext cx="19245" cy="15063"/>
            </a:xfrm>
            <a:custGeom>
              <a:avLst/>
              <a:gdLst/>
              <a:ahLst/>
              <a:cxnLst/>
              <a:rect l="l" t="t" r="r" b="b"/>
              <a:pathLst>
                <a:path w="23" h="18" extrusionOk="0">
                  <a:moveTo>
                    <a:pt x="12" y="1"/>
                  </a:moveTo>
                  <a:cubicBezTo>
                    <a:pt x="6" y="1"/>
                    <a:pt x="0" y="6"/>
                    <a:pt x="3" y="12"/>
                  </a:cubicBezTo>
                  <a:cubicBezTo>
                    <a:pt x="4" y="16"/>
                    <a:pt x="8" y="18"/>
                    <a:pt x="11" y="18"/>
                  </a:cubicBezTo>
                  <a:cubicBezTo>
                    <a:pt x="17" y="18"/>
                    <a:pt x="22" y="13"/>
                    <a:pt x="20" y="6"/>
                  </a:cubicBezTo>
                  <a:cubicBezTo>
                    <a:pt x="18" y="2"/>
                    <a:pt x="15" y="1"/>
                    <a:pt x="1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6" name="Google Shape;12696;p16"/>
            <p:cNvSpPr/>
            <p:nvPr/>
          </p:nvSpPr>
          <p:spPr>
            <a:xfrm>
              <a:off x="7193298" y="3985588"/>
              <a:ext cx="54387" cy="46024"/>
            </a:xfrm>
            <a:custGeom>
              <a:avLst/>
              <a:gdLst/>
              <a:ahLst/>
              <a:cxnLst/>
              <a:rect l="l" t="t" r="r" b="b"/>
              <a:pathLst>
                <a:path w="65" h="55" extrusionOk="0">
                  <a:moveTo>
                    <a:pt x="31" y="1"/>
                  </a:moveTo>
                  <a:cubicBezTo>
                    <a:pt x="29" y="1"/>
                    <a:pt x="27" y="1"/>
                    <a:pt x="24" y="1"/>
                  </a:cubicBezTo>
                  <a:cubicBezTo>
                    <a:pt x="23" y="1"/>
                    <a:pt x="23" y="1"/>
                    <a:pt x="22" y="4"/>
                  </a:cubicBezTo>
                  <a:cubicBezTo>
                    <a:pt x="0" y="10"/>
                    <a:pt x="0" y="43"/>
                    <a:pt x="20" y="52"/>
                  </a:cubicBezTo>
                  <a:cubicBezTo>
                    <a:pt x="24" y="54"/>
                    <a:pt x="28" y="54"/>
                    <a:pt x="31" y="54"/>
                  </a:cubicBezTo>
                  <a:cubicBezTo>
                    <a:pt x="49" y="54"/>
                    <a:pt x="64" y="38"/>
                    <a:pt x="57" y="19"/>
                  </a:cubicBezTo>
                  <a:cubicBezTo>
                    <a:pt x="57" y="17"/>
                    <a:pt x="55" y="17"/>
                    <a:pt x="55" y="16"/>
                  </a:cubicBezTo>
                  <a:cubicBezTo>
                    <a:pt x="51" y="7"/>
                    <a:pt x="42"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7" name="Google Shape;12697;p16"/>
            <p:cNvSpPr/>
            <p:nvPr/>
          </p:nvSpPr>
          <p:spPr>
            <a:xfrm>
              <a:off x="7184931" y="4097720"/>
              <a:ext cx="25938" cy="21757"/>
            </a:xfrm>
            <a:custGeom>
              <a:avLst/>
              <a:gdLst/>
              <a:ahLst/>
              <a:cxnLst/>
              <a:rect l="l" t="t" r="r" b="b"/>
              <a:pathLst>
                <a:path w="31" h="26" extrusionOk="0">
                  <a:moveTo>
                    <a:pt x="16" y="0"/>
                  </a:moveTo>
                  <a:cubicBezTo>
                    <a:pt x="8" y="0"/>
                    <a:pt x="1" y="7"/>
                    <a:pt x="4" y="17"/>
                  </a:cubicBezTo>
                  <a:cubicBezTo>
                    <a:pt x="5" y="23"/>
                    <a:pt x="10" y="25"/>
                    <a:pt x="14" y="25"/>
                  </a:cubicBezTo>
                  <a:cubicBezTo>
                    <a:pt x="22" y="25"/>
                    <a:pt x="30" y="18"/>
                    <a:pt x="27" y="9"/>
                  </a:cubicBezTo>
                  <a:cubicBezTo>
                    <a:pt x="25" y="3"/>
                    <a:pt x="21" y="0"/>
                    <a:pt x="1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8" name="Google Shape;12698;p16"/>
            <p:cNvSpPr/>
            <p:nvPr/>
          </p:nvSpPr>
          <p:spPr>
            <a:xfrm>
              <a:off x="7234297" y="4045838"/>
              <a:ext cx="25938" cy="22594"/>
            </a:xfrm>
            <a:custGeom>
              <a:avLst/>
              <a:gdLst/>
              <a:ahLst/>
              <a:cxnLst/>
              <a:rect l="l" t="t" r="r" b="b"/>
              <a:pathLst>
                <a:path w="31" h="27" extrusionOk="0">
                  <a:moveTo>
                    <a:pt x="15" y="1"/>
                  </a:moveTo>
                  <a:cubicBezTo>
                    <a:pt x="7" y="1"/>
                    <a:pt x="0" y="8"/>
                    <a:pt x="4" y="18"/>
                  </a:cubicBezTo>
                  <a:cubicBezTo>
                    <a:pt x="6" y="24"/>
                    <a:pt x="10" y="26"/>
                    <a:pt x="15" y="26"/>
                  </a:cubicBezTo>
                  <a:cubicBezTo>
                    <a:pt x="22" y="26"/>
                    <a:pt x="30" y="19"/>
                    <a:pt x="27" y="11"/>
                  </a:cubicBezTo>
                  <a:cubicBezTo>
                    <a:pt x="25" y="4"/>
                    <a:pt x="20" y="1"/>
                    <a:pt x="1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9" name="Google Shape;12699;p16"/>
            <p:cNvSpPr/>
            <p:nvPr/>
          </p:nvSpPr>
          <p:spPr>
            <a:xfrm>
              <a:off x="7134728" y="3944584"/>
              <a:ext cx="38489" cy="31799"/>
            </a:xfrm>
            <a:custGeom>
              <a:avLst/>
              <a:gdLst/>
              <a:ahLst/>
              <a:cxnLst/>
              <a:rect l="l" t="t" r="r" b="b"/>
              <a:pathLst>
                <a:path w="46" h="38" extrusionOk="0">
                  <a:moveTo>
                    <a:pt x="26" y="0"/>
                  </a:moveTo>
                  <a:cubicBezTo>
                    <a:pt x="13" y="0"/>
                    <a:pt x="1" y="12"/>
                    <a:pt x="7" y="26"/>
                  </a:cubicBezTo>
                  <a:cubicBezTo>
                    <a:pt x="9" y="34"/>
                    <a:pt x="16" y="38"/>
                    <a:pt x="23" y="38"/>
                  </a:cubicBezTo>
                  <a:cubicBezTo>
                    <a:pt x="32" y="38"/>
                    <a:pt x="41" y="32"/>
                    <a:pt x="44" y="23"/>
                  </a:cubicBezTo>
                  <a:cubicBezTo>
                    <a:pt x="44" y="22"/>
                    <a:pt x="44" y="22"/>
                    <a:pt x="45" y="21"/>
                  </a:cubicBezTo>
                  <a:cubicBezTo>
                    <a:pt x="46" y="16"/>
                    <a:pt x="44" y="8"/>
                    <a:pt x="40" y="6"/>
                  </a:cubicBezTo>
                  <a:cubicBezTo>
                    <a:pt x="39" y="6"/>
                    <a:pt x="39" y="4"/>
                    <a:pt x="38" y="4"/>
                  </a:cubicBezTo>
                  <a:cubicBezTo>
                    <a:pt x="34" y="1"/>
                    <a:pt x="30" y="0"/>
                    <a:pt x="2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0" name="Google Shape;12700;p16"/>
            <p:cNvSpPr/>
            <p:nvPr/>
          </p:nvSpPr>
          <p:spPr>
            <a:xfrm>
              <a:off x="7245174" y="3920316"/>
              <a:ext cx="30122" cy="24267"/>
            </a:xfrm>
            <a:custGeom>
              <a:avLst/>
              <a:gdLst/>
              <a:ahLst/>
              <a:cxnLst/>
              <a:rect l="l" t="t" r="r" b="b"/>
              <a:pathLst>
                <a:path w="36" h="29" extrusionOk="0">
                  <a:moveTo>
                    <a:pt x="17" y="0"/>
                  </a:moveTo>
                  <a:cubicBezTo>
                    <a:pt x="8" y="0"/>
                    <a:pt x="1" y="11"/>
                    <a:pt x="4" y="19"/>
                  </a:cubicBezTo>
                  <a:cubicBezTo>
                    <a:pt x="6" y="25"/>
                    <a:pt x="12" y="28"/>
                    <a:pt x="18" y="28"/>
                  </a:cubicBezTo>
                  <a:cubicBezTo>
                    <a:pt x="22" y="28"/>
                    <a:pt x="26" y="27"/>
                    <a:pt x="28" y="24"/>
                  </a:cubicBezTo>
                  <a:cubicBezTo>
                    <a:pt x="35" y="13"/>
                    <a:pt x="32" y="3"/>
                    <a:pt x="19" y="0"/>
                  </a:cubicBezTo>
                  <a:cubicBezTo>
                    <a:pt x="19" y="0"/>
                    <a:pt x="18"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1" name="Google Shape;12701;p16"/>
            <p:cNvSpPr/>
            <p:nvPr/>
          </p:nvSpPr>
          <p:spPr>
            <a:xfrm>
              <a:off x="7284500" y="3962994"/>
              <a:ext cx="25938" cy="19247"/>
            </a:xfrm>
            <a:custGeom>
              <a:avLst/>
              <a:gdLst/>
              <a:ahLst/>
              <a:cxnLst/>
              <a:rect l="l" t="t" r="r" b="b"/>
              <a:pathLst>
                <a:path w="31" h="23" extrusionOk="0">
                  <a:moveTo>
                    <a:pt x="15" y="1"/>
                  </a:moveTo>
                  <a:cubicBezTo>
                    <a:pt x="0" y="1"/>
                    <a:pt x="6" y="22"/>
                    <a:pt x="17" y="22"/>
                  </a:cubicBezTo>
                  <a:cubicBezTo>
                    <a:pt x="19" y="22"/>
                    <a:pt x="21" y="22"/>
                    <a:pt x="23" y="20"/>
                  </a:cubicBezTo>
                  <a:cubicBezTo>
                    <a:pt x="25" y="17"/>
                    <a:pt x="28" y="15"/>
                    <a:pt x="29" y="10"/>
                  </a:cubicBezTo>
                  <a:cubicBezTo>
                    <a:pt x="30" y="7"/>
                    <a:pt x="29" y="5"/>
                    <a:pt x="27" y="4"/>
                  </a:cubicBezTo>
                  <a:cubicBezTo>
                    <a:pt x="23" y="1"/>
                    <a:pt x="20" y="1"/>
                    <a:pt x="17" y="1"/>
                  </a:cubicBezTo>
                  <a:cubicBezTo>
                    <a:pt x="16" y="1"/>
                    <a:pt x="16" y="1"/>
                    <a:pt x="1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2" name="Google Shape;12702;p16"/>
            <p:cNvSpPr/>
            <p:nvPr/>
          </p:nvSpPr>
          <p:spPr>
            <a:xfrm>
              <a:off x="7370681" y="3939563"/>
              <a:ext cx="19245" cy="15899"/>
            </a:xfrm>
            <a:custGeom>
              <a:avLst/>
              <a:gdLst/>
              <a:ahLst/>
              <a:cxnLst/>
              <a:rect l="l" t="t" r="r" b="b"/>
              <a:pathLst>
                <a:path w="23" h="19" extrusionOk="0">
                  <a:moveTo>
                    <a:pt x="12" y="0"/>
                  </a:moveTo>
                  <a:cubicBezTo>
                    <a:pt x="6" y="0"/>
                    <a:pt x="1" y="5"/>
                    <a:pt x="3" y="12"/>
                  </a:cubicBezTo>
                  <a:cubicBezTo>
                    <a:pt x="5" y="16"/>
                    <a:pt x="8" y="18"/>
                    <a:pt x="11" y="18"/>
                  </a:cubicBezTo>
                  <a:cubicBezTo>
                    <a:pt x="17" y="18"/>
                    <a:pt x="23" y="13"/>
                    <a:pt x="20" y="6"/>
                  </a:cubicBezTo>
                  <a:cubicBezTo>
                    <a:pt x="19" y="2"/>
                    <a:pt x="15"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3" name="Google Shape;12703;p16"/>
            <p:cNvSpPr/>
            <p:nvPr/>
          </p:nvSpPr>
          <p:spPr>
            <a:xfrm>
              <a:off x="7265255" y="4163828"/>
              <a:ext cx="28448" cy="22594"/>
            </a:xfrm>
            <a:custGeom>
              <a:avLst/>
              <a:gdLst/>
              <a:ahLst/>
              <a:cxnLst/>
              <a:rect l="l" t="t" r="r" b="b"/>
              <a:pathLst>
                <a:path w="34" h="27" extrusionOk="0">
                  <a:moveTo>
                    <a:pt x="18" y="0"/>
                  </a:moveTo>
                  <a:cubicBezTo>
                    <a:pt x="9" y="0"/>
                    <a:pt x="1" y="8"/>
                    <a:pt x="5" y="18"/>
                  </a:cubicBezTo>
                  <a:cubicBezTo>
                    <a:pt x="7" y="24"/>
                    <a:pt x="11" y="26"/>
                    <a:pt x="16" y="26"/>
                  </a:cubicBezTo>
                  <a:cubicBezTo>
                    <a:pt x="25" y="26"/>
                    <a:pt x="34" y="19"/>
                    <a:pt x="30" y="9"/>
                  </a:cubicBezTo>
                  <a:cubicBezTo>
                    <a:pt x="28" y="3"/>
                    <a:pt x="23" y="0"/>
                    <a:pt x="1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4" name="Google Shape;12704;p16"/>
            <p:cNvSpPr/>
            <p:nvPr/>
          </p:nvSpPr>
          <p:spPr>
            <a:xfrm>
              <a:off x="7225930" y="4186422"/>
              <a:ext cx="14224" cy="10878"/>
            </a:xfrm>
            <a:custGeom>
              <a:avLst/>
              <a:gdLst/>
              <a:ahLst/>
              <a:cxnLst/>
              <a:rect l="l" t="t" r="r" b="b"/>
              <a:pathLst>
                <a:path w="17" h="13" extrusionOk="0">
                  <a:moveTo>
                    <a:pt x="8" y="0"/>
                  </a:moveTo>
                  <a:cubicBezTo>
                    <a:pt x="4" y="0"/>
                    <a:pt x="0" y="4"/>
                    <a:pt x="2" y="8"/>
                  </a:cubicBezTo>
                  <a:cubicBezTo>
                    <a:pt x="3" y="11"/>
                    <a:pt x="6" y="13"/>
                    <a:pt x="8" y="13"/>
                  </a:cubicBezTo>
                  <a:cubicBezTo>
                    <a:pt x="12" y="13"/>
                    <a:pt x="17" y="9"/>
                    <a:pt x="14" y="4"/>
                  </a:cubicBezTo>
                  <a:cubicBezTo>
                    <a:pt x="13" y="1"/>
                    <a:pt x="11" y="0"/>
                    <a:pt x="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5" name="Google Shape;12705;p16"/>
            <p:cNvSpPr/>
            <p:nvPr/>
          </p:nvSpPr>
          <p:spPr>
            <a:xfrm>
              <a:off x="7296214" y="4210690"/>
              <a:ext cx="17571" cy="15063"/>
            </a:xfrm>
            <a:custGeom>
              <a:avLst/>
              <a:gdLst/>
              <a:ahLst/>
              <a:cxnLst/>
              <a:rect l="l" t="t" r="r" b="b"/>
              <a:pathLst>
                <a:path w="21" h="18" extrusionOk="0">
                  <a:moveTo>
                    <a:pt x="10" y="1"/>
                  </a:moveTo>
                  <a:cubicBezTo>
                    <a:pt x="5" y="1"/>
                    <a:pt x="0" y="5"/>
                    <a:pt x="3" y="12"/>
                  </a:cubicBezTo>
                  <a:cubicBezTo>
                    <a:pt x="4" y="16"/>
                    <a:pt x="7" y="17"/>
                    <a:pt x="10" y="17"/>
                  </a:cubicBezTo>
                  <a:cubicBezTo>
                    <a:pt x="15" y="17"/>
                    <a:pt x="21" y="13"/>
                    <a:pt x="19" y="7"/>
                  </a:cubicBezTo>
                  <a:cubicBezTo>
                    <a:pt x="17" y="3"/>
                    <a:pt x="14" y="1"/>
                    <a:pt x="1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6" name="Google Shape;12706;p16"/>
            <p:cNvSpPr/>
            <p:nvPr/>
          </p:nvSpPr>
          <p:spPr>
            <a:xfrm>
              <a:off x="7163176" y="4045838"/>
              <a:ext cx="21755" cy="17573"/>
            </a:xfrm>
            <a:custGeom>
              <a:avLst/>
              <a:gdLst/>
              <a:ahLst/>
              <a:cxnLst/>
              <a:rect l="l" t="t" r="r" b="b"/>
              <a:pathLst>
                <a:path w="26" h="21" extrusionOk="0">
                  <a:moveTo>
                    <a:pt x="13" y="1"/>
                  </a:moveTo>
                  <a:cubicBezTo>
                    <a:pt x="7" y="1"/>
                    <a:pt x="1" y="6"/>
                    <a:pt x="4" y="14"/>
                  </a:cubicBezTo>
                  <a:cubicBezTo>
                    <a:pt x="5" y="18"/>
                    <a:pt x="8" y="20"/>
                    <a:pt x="12" y="20"/>
                  </a:cubicBezTo>
                  <a:cubicBezTo>
                    <a:pt x="18" y="20"/>
                    <a:pt x="25" y="15"/>
                    <a:pt x="23" y="7"/>
                  </a:cubicBezTo>
                  <a:cubicBezTo>
                    <a:pt x="21" y="3"/>
                    <a:pt x="17"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7" name="Google Shape;12707;p16"/>
          <p:cNvSpPr/>
          <p:nvPr/>
        </p:nvSpPr>
        <p:spPr>
          <a:xfrm>
            <a:off x="3657083" y="4846020"/>
            <a:ext cx="88600" cy="69308"/>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8" name="Google Shape;12708;p16"/>
          <p:cNvSpPr/>
          <p:nvPr/>
        </p:nvSpPr>
        <p:spPr>
          <a:xfrm>
            <a:off x="695498" y="47747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8533"/>
        <p:cNvGrpSpPr/>
        <p:nvPr/>
      </p:nvGrpSpPr>
      <p:grpSpPr>
        <a:xfrm>
          <a:off x="0" y="0"/>
          <a:ext cx="0" cy="0"/>
          <a:chOff x="0" y="0"/>
          <a:chExt cx="0" cy="0"/>
        </a:xfrm>
      </p:grpSpPr>
      <p:sp>
        <p:nvSpPr>
          <p:cNvPr id="28534" name="Google Shape;28534;p34"/>
          <p:cNvSpPr/>
          <p:nvPr/>
        </p:nvSpPr>
        <p:spPr>
          <a:xfrm>
            <a:off x="-47619" y="-47625"/>
            <a:ext cx="9191643" cy="5247665"/>
          </a:xfrm>
          <a:custGeom>
            <a:avLst/>
            <a:gdLst/>
            <a:ahLst/>
            <a:cxnLst/>
            <a:rect l="l" t="t" r="r" b="b"/>
            <a:pathLst>
              <a:path w="27457" h="18304" extrusionOk="0">
                <a:moveTo>
                  <a:pt x="17676" y="1"/>
                </a:moveTo>
                <a:cubicBezTo>
                  <a:pt x="18124" y="653"/>
                  <a:pt x="18626" y="1248"/>
                  <a:pt x="19289" y="1682"/>
                </a:cubicBezTo>
                <a:cubicBezTo>
                  <a:pt x="20812" y="2679"/>
                  <a:pt x="22865" y="2596"/>
                  <a:pt x="24367" y="3626"/>
                </a:cubicBezTo>
                <a:cubicBezTo>
                  <a:pt x="25684" y="4527"/>
                  <a:pt x="26340" y="6116"/>
                  <a:pt x="27453" y="7257"/>
                </a:cubicBezTo>
                <a:lnTo>
                  <a:pt x="27453" y="3654"/>
                </a:lnTo>
                <a:cubicBezTo>
                  <a:pt x="25675" y="3059"/>
                  <a:pt x="23712" y="2767"/>
                  <a:pt x="22207" y="1659"/>
                </a:cubicBezTo>
                <a:cubicBezTo>
                  <a:pt x="21580" y="1199"/>
                  <a:pt x="21069" y="624"/>
                  <a:pt x="20604" y="1"/>
                </a:cubicBezTo>
                <a:close/>
                <a:moveTo>
                  <a:pt x="1" y="1"/>
                </a:moveTo>
                <a:lnTo>
                  <a:pt x="1" y="6395"/>
                </a:lnTo>
                <a:cubicBezTo>
                  <a:pt x="562" y="6560"/>
                  <a:pt x="1100" y="6825"/>
                  <a:pt x="1569" y="7162"/>
                </a:cubicBezTo>
                <a:cubicBezTo>
                  <a:pt x="2935" y="8148"/>
                  <a:pt x="3847" y="9627"/>
                  <a:pt x="4789" y="11025"/>
                </a:cubicBezTo>
                <a:cubicBezTo>
                  <a:pt x="5730" y="12424"/>
                  <a:pt x="6795" y="13835"/>
                  <a:pt x="8314" y="14567"/>
                </a:cubicBezTo>
                <a:cubicBezTo>
                  <a:pt x="9364" y="15073"/>
                  <a:pt x="10495" y="15200"/>
                  <a:pt x="11660" y="15200"/>
                </a:cubicBezTo>
                <a:cubicBezTo>
                  <a:pt x="12837" y="15200"/>
                  <a:pt x="14048" y="15070"/>
                  <a:pt x="15241" y="15070"/>
                </a:cubicBezTo>
                <a:cubicBezTo>
                  <a:pt x="15848" y="15070"/>
                  <a:pt x="16450" y="15104"/>
                  <a:pt x="17041" y="15205"/>
                </a:cubicBezTo>
                <a:cubicBezTo>
                  <a:pt x="19466" y="15622"/>
                  <a:pt x="21523" y="17146"/>
                  <a:pt x="23708" y="18303"/>
                </a:cubicBezTo>
                <a:lnTo>
                  <a:pt x="27456" y="18303"/>
                </a:lnTo>
                <a:lnTo>
                  <a:pt x="27456" y="10772"/>
                </a:lnTo>
                <a:cubicBezTo>
                  <a:pt x="25637" y="10424"/>
                  <a:pt x="23512" y="10897"/>
                  <a:pt x="22258" y="9575"/>
                </a:cubicBezTo>
                <a:cubicBezTo>
                  <a:pt x="21301" y="8567"/>
                  <a:pt x="21345" y="6928"/>
                  <a:pt x="20482" y="5838"/>
                </a:cubicBezTo>
                <a:cubicBezTo>
                  <a:pt x="19827" y="5009"/>
                  <a:pt x="18766" y="4661"/>
                  <a:pt x="17689" y="4661"/>
                </a:cubicBezTo>
                <a:cubicBezTo>
                  <a:pt x="17228" y="4661"/>
                  <a:pt x="16764" y="4725"/>
                  <a:pt x="16327" y="4842"/>
                </a:cubicBezTo>
                <a:cubicBezTo>
                  <a:pt x="14870" y="5232"/>
                  <a:pt x="13590" y="6091"/>
                  <a:pt x="12218" y="6717"/>
                </a:cubicBezTo>
                <a:cubicBezTo>
                  <a:pt x="11794" y="6910"/>
                  <a:pt x="11314" y="7079"/>
                  <a:pt x="10859" y="7079"/>
                </a:cubicBezTo>
                <a:cubicBezTo>
                  <a:pt x="10603" y="7079"/>
                  <a:pt x="10355" y="7025"/>
                  <a:pt x="10130" y="6893"/>
                </a:cubicBezTo>
                <a:cubicBezTo>
                  <a:pt x="9418" y="6477"/>
                  <a:pt x="9298" y="5503"/>
                  <a:pt x="9368" y="4682"/>
                </a:cubicBezTo>
                <a:cubicBezTo>
                  <a:pt x="9440" y="3860"/>
                  <a:pt x="9608" y="2976"/>
                  <a:pt x="9207" y="2256"/>
                </a:cubicBezTo>
                <a:cubicBezTo>
                  <a:pt x="8697" y="1341"/>
                  <a:pt x="7502" y="1098"/>
                  <a:pt x="6456" y="1066"/>
                </a:cubicBezTo>
                <a:cubicBezTo>
                  <a:pt x="5411" y="1033"/>
                  <a:pt x="4274" y="1086"/>
                  <a:pt x="3430" y="466"/>
                </a:cubicBezTo>
                <a:cubicBezTo>
                  <a:pt x="3250" y="334"/>
                  <a:pt x="3097" y="176"/>
                  <a:pt x="2967" y="1"/>
                </a:cubicBezTo>
                <a:close/>
                <a:moveTo>
                  <a:pt x="0" y="13194"/>
                </a:moveTo>
                <a:lnTo>
                  <a:pt x="0" y="18304"/>
                </a:lnTo>
                <a:lnTo>
                  <a:pt x="9822" y="18304"/>
                </a:lnTo>
                <a:cubicBezTo>
                  <a:pt x="8843" y="16847"/>
                  <a:pt x="7203" y="15909"/>
                  <a:pt x="5547" y="15269"/>
                </a:cubicBezTo>
                <a:cubicBezTo>
                  <a:pt x="3724" y="14563"/>
                  <a:pt x="1790" y="14127"/>
                  <a:pt x="55" y="13224"/>
                </a:cubicBezTo>
                <a:cubicBezTo>
                  <a:pt x="37" y="13214"/>
                  <a:pt x="18" y="13204"/>
                  <a:pt x="0" y="13194"/>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35" name="Google Shape;28535;p34"/>
          <p:cNvGrpSpPr/>
          <p:nvPr/>
        </p:nvGrpSpPr>
        <p:grpSpPr>
          <a:xfrm>
            <a:off x="-553499" y="-47780"/>
            <a:ext cx="10250990" cy="5191005"/>
            <a:chOff x="-79511" y="-47780"/>
            <a:chExt cx="10250990" cy="5191005"/>
          </a:xfrm>
        </p:grpSpPr>
        <p:grpSp>
          <p:nvGrpSpPr>
            <p:cNvPr id="28536" name="Google Shape;28536;p34"/>
            <p:cNvGrpSpPr/>
            <p:nvPr/>
          </p:nvGrpSpPr>
          <p:grpSpPr>
            <a:xfrm>
              <a:off x="-79511" y="-47780"/>
              <a:ext cx="5155115" cy="5191005"/>
              <a:chOff x="9274947" y="2665165"/>
              <a:chExt cx="4269600" cy="4299325"/>
            </a:xfrm>
          </p:grpSpPr>
          <p:sp>
            <p:nvSpPr>
              <p:cNvPr id="28537" name="Google Shape;28537;p34"/>
              <p:cNvSpPr/>
              <p:nvPr/>
            </p:nvSpPr>
            <p:spPr>
              <a:xfrm>
                <a:off x="13289221" y="4319692"/>
                <a:ext cx="84829" cy="65898"/>
              </a:xfrm>
              <a:custGeom>
                <a:avLst/>
                <a:gdLst/>
                <a:ahLst/>
                <a:cxnLst/>
                <a:rect l="l" t="t" r="r" b="b"/>
                <a:pathLst>
                  <a:path w="708" h="550" extrusionOk="0">
                    <a:moveTo>
                      <a:pt x="354" y="550"/>
                    </a:moveTo>
                    <a:cubicBezTo>
                      <a:pt x="707" y="550"/>
                      <a:pt x="707" y="0"/>
                      <a:pt x="354" y="0"/>
                    </a:cubicBezTo>
                    <a:cubicBezTo>
                      <a:pt x="1" y="1"/>
                      <a:pt x="1" y="550"/>
                      <a:pt x="354" y="5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8" name="Google Shape;28538;p34"/>
              <p:cNvSpPr/>
              <p:nvPr/>
            </p:nvSpPr>
            <p:spPr>
              <a:xfrm>
                <a:off x="13341101" y="4651340"/>
                <a:ext cx="27677" cy="21447"/>
              </a:xfrm>
              <a:custGeom>
                <a:avLst/>
                <a:gdLst/>
                <a:ahLst/>
                <a:cxnLst/>
                <a:rect l="l" t="t" r="r" b="b"/>
                <a:pathLst>
                  <a:path w="231" h="179" extrusionOk="0">
                    <a:moveTo>
                      <a:pt x="116" y="179"/>
                    </a:moveTo>
                    <a:cubicBezTo>
                      <a:pt x="231" y="179"/>
                      <a:pt x="231" y="0"/>
                      <a:pt x="116" y="0"/>
                    </a:cubicBezTo>
                    <a:cubicBezTo>
                      <a:pt x="2" y="1"/>
                      <a:pt x="0" y="179"/>
                      <a:pt x="116"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9" name="Google Shape;28539;p34"/>
              <p:cNvSpPr/>
              <p:nvPr/>
            </p:nvSpPr>
            <p:spPr>
              <a:xfrm>
                <a:off x="11984678" y="4721672"/>
                <a:ext cx="42415" cy="32949"/>
              </a:xfrm>
              <a:custGeom>
                <a:avLst/>
                <a:gdLst/>
                <a:ahLst/>
                <a:cxnLst/>
                <a:rect l="l" t="t" r="r" b="b"/>
                <a:pathLst>
                  <a:path w="354" h="275" extrusionOk="0">
                    <a:moveTo>
                      <a:pt x="177" y="275"/>
                    </a:moveTo>
                    <a:cubicBezTo>
                      <a:pt x="353" y="275"/>
                      <a:pt x="353" y="1"/>
                      <a:pt x="177" y="1"/>
                    </a:cubicBezTo>
                    <a:cubicBezTo>
                      <a:pt x="0" y="1"/>
                      <a:pt x="0" y="275"/>
                      <a:pt x="177" y="2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0" name="Google Shape;28540;p34"/>
              <p:cNvSpPr/>
              <p:nvPr/>
            </p:nvSpPr>
            <p:spPr>
              <a:xfrm>
                <a:off x="13016762" y="4960463"/>
                <a:ext cx="103880" cy="80635"/>
              </a:xfrm>
              <a:custGeom>
                <a:avLst/>
                <a:gdLst/>
                <a:ahLst/>
                <a:cxnLst/>
                <a:rect l="l" t="t" r="r" b="b"/>
                <a:pathLst>
                  <a:path w="867" h="673" extrusionOk="0">
                    <a:moveTo>
                      <a:pt x="434" y="673"/>
                    </a:moveTo>
                    <a:cubicBezTo>
                      <a:pt x="867" y="673"/>
                      <a:pt x="867" y="1"/>
                      <a:pt x="434" y="1"/>
                    </a:cubicBezTo>
                    <a:cubicBezTo>
                      <a:pt x="2" y="2"/>
                      <a:pt x="1" y="673"/>
                      <a:pt x="434" y="6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1" name="Google Shape;28541;p34"/>
              <p:cNvSpPr/>
              <p:nvPr/>
            </p:nvSpPr>
            <p:spPr>
              <a:xfrm>
                <a:off x="10330395" y="5400424"/>
                <a:ext cx="69013" cy="53677"/>
              </a:xfrm>
              <a:custGeom>
                <a:avLst/>
                <a:gdLst/>
                <a:ahLst/>
                <a:cxnLst/>
                <a:rect l="l" t="t" r="r" b="b"/>
                <a:pathLst>
                  <a:path w="576" h="448" extrusionOk="0">
                    <a:moveTo>
                      <a:pt x="288" y="447"/>
                    </a:moveTo>
                    <a:cubicBezTo>
                      <a:pt x="574" y="447"/>
                      <a:pt x="575" y="1"/>
                      <a:pt x="288" y="1"/>
                    </a:cubicBezTo>
                    <a:cubicBezTo>
                      <a:pt x="1" y="1"/>
                      <a:pt x="1" y="447"/>
                      <a:pt x="288" y="4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2" name="Google Shape;28542;p34"/>
              <p:cNvSpPr/>
              <p:nvPr/>
            </p:nvSpPr>
            <p:spPr>
              <a:xfrm>
                <a:off x="10490228" y="5517124"/>
                <a:ext cx="99566" cy="77281"/>
              </a:xfrm>
              <a:custGeom>
                <a:avLst/>
                <a:gdLst/>
                <a:ahLst/>
                <a:cxnLst/>
                <a:rect l="l" t="t" r="r" b="b"/>
                <a:pathLst>
                  <a:path w="831" h="645" extrusionOk="0">
                    <a:moveTo>
                      <a:pt x="416" y="645"/>
                    </a:moveTo>
                    <a:cubicBezTo>
                      <a:pt x="831" y="645"/>
                      <a:pt x="831" y="0"/>
                      <a:pt x="416" y="0"/>
                    </a:cubicBezTo>
                    <a:cubicBezTo>
                      <a:pt x="1" y="0"/>
                      <a:pt x="1" y="645"/>
                      <a:pt x="416" y="6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3" name="Google Shape;28543;p34"/>
              <p:cNvSpPr/>
              <p:nvPr/>
            </p:nvSpPr>
            <p:spPr>
              <a:xfrm>
                <a:off x="10391980" y="4433516"/>
                <a:ext cx="62543" cy="48525"/>
              </a:xfrm>
              <a:custGeom>
                <a:avLst/>
                <a:gdLst/>
                <a:ahLst/>
                <a:cxnLst/>
                <a:rect l="l" t="t" r="r" b="b"/>
                <a:pathLst>
                  <a:path w="522" h="405" extrusionOk="0">
                    <a:moveTo>
                      <a:pt x="261" y="404"/>
                    </a:moveTo>
                    <a:cubicBezTo>
                      <a:pt x="520" y="404"/>
                      <a:pt x="521" y="0"/>
                      <a:pt x="261" y="0"/>
                    </a:cubicBezTo>
                    <a:cubicBezTo>
                      <a:pt x="0" y="0"/>
                      <a:pt x="0" y="404"/>
                      <a:pt x="261" y="4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4" name="Google Shape;28544;p34"/>
              <p:cNvSpPr/>
              <p:nvPr/>
            </p:nvSpPr>
            <p:spPr>
              <a:xfrm>
                <a:off x="10531923" y="4349047"/>
                <a:ext cx="32590" cy="30433"/>
              </a:xfrm>
              <a:custGeom>
                <a:avLst/>
                <a:gdLst/>
                <a:ahLst/>
                <a:cxnLst/>
                <a:rect l="l" t="t" r="r" b="b"/>
                <a:pathLst>
                  <a:path w="272" h="254" extrusionOk="0">
                    <a:moveTo>
                      <a:pt x="86" y="237"/>
                    </a:moveTo>
                    <a:cubicBezTo>
                      <a:pt x="98" y="238"/>
                      <a:pt x="110" y="241"/>
                      <a:pt x="122" y="242"/>
                    </a:cubicBezTo>
                    <a:cubicBezTo>
                      <a:pt x="197" y="254"/>
                      <a:pt x="272" y="211"/>
                      <a:pt x="272" y="127"/>
                    </a:cubicBezTo>
                    <a:cubicBezTo>
                      <a:pt x="272" y="46"/>
                      <a:pt x="197" y="1"/>
                      <a:pt x="122" y="12"/>
                    </a:cubicBezTo>
                    <a:cubicBezTo>
                      <a:pt x="110" y="15"/>
                      <a:pt x="98" y="17"/>
                      <a:pt x="86" y="18"/>
                    </a:cubicBezTo>
                    <a:cubicBezTo>
                      <a:pt x="40" y="26"/>
                      <a:pt x="1" y="81"/>
                      <a:pt x="3" y="127"/>
                    </a:cubicBezTo>
                    <a:cubicBezTo>
                      <a:pt x="6" y="174"/>
                      <a:pt x="37" y="229"/>
                      <a:pt x="86"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5" name="Google Shape;28545;p34"/>
              <p:cNvSpPr/>
              <p:nvPr/>
            </p:nvSpPr>
            <p:spPr>
              <a:xfrm>
                <a:off x="11190785" y="4362226"/>
                <a:ext cx="65299" cy="50802"/>
              </a:xfrm>
              <a:custGeom>
                <a:avLst/>
                <a:gdLst/>
                <a:ahLst/>
                <a:cxnLst/>
                <a:rect l="l" t="t" r="r" b="b"/>
                <a:pathLst>
                  <a:path w="545" h="424" extrusionOk="0">
                    <a:moveTo>
                      <a:pt x="271" y="423"/>
                    </a:moveTo>
                    <a:cubicBezTo>
                      <a:pt x="543" y="423"/>
                      <a:pt x="544" y="1"/>
                      <a:pt x="271" y="1"/>
                    </a:cubicBezTo>
                    <a:cubicBezTo>
                      <a:pt x="0" y="2"/>
                      <a:pt x="0" y="423"/>
                      <a:pt x="271" y="4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6" name="Google Shape;28546;p34"/>
              <p:cNvSpPr/>
              <p:nvPr/>
            </p:nvSpPr>
            <p:spPr>
              <a:xfrm>
                <a:off x="11393871" y="4228872"/>
                <a:ext cx="32709" cy="25521"/>
              </a:xfrm>
              <a:custGeom>
                <a:avLst/>
                <a:gdLst/>
                <a:ahLst/>
                <a:cxnLst/>
                <a:rect l="l" t="t" r="r" b="b"/>
                <a:pathLst>
                  <a:path w="273" h="213" extrusionOk="0">
                    <a:moveTo>
                      <a:pt x="136" y="213"/>
                    </a:moveTo>
                    <a:cubicBezTo>
                      <a:pt x="272" y="213"/>
                      <a:pt x="272" y="2"/>
                      <a:pt x="136" y="2"/>
                    </a:cubicBezTo>
                    <a:cubicBezTo>
                      <a:pt x="0" y="1"/>
                      <a:pt x="0" y="213"/>
                      <a:pt x="136" y="2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7" name="Google Shape;28547;p34"/>
              <p:cNvSpPr/>
              <p:nvPr/>
            </p:nvSpPr>
            <p:spPr>
              <a:xfrm>
                <a:off x="11464083" y="4084255"/>
                <a:ext cx="44212" cy="34387"/>
              </a:xfrm>
              <a:custGeom>
                <a:avLst/>
                <a:gdLst/>
                <a:ahLst/>
                <a:cxnLst/>
                <a:rect l="l" t="t" r="r" b="b"/>
                <a:pathLst>
                  <a:path w="369" h="287" extrusionOk="0">
                    <a:moveTo>
                      <a:pt x="184" y="286"/>
                    </a:moveTo>
                    <a:cubicBezTo>
                      <a:pt x="367" y="286"/>
                      <a:pt x="368" y="0"/>
                      <a:pt x="184" y="0"/>
                    </a:cubicBezTo>
                    <a:cubicBezTo>
                      <a:pt x="0" y="2"/>
                      <a:pt x="0" y="286"/>
                      <a:pt x="184"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8" name="Google Shape;28548;p34"/>
              <p:cNvSpPr/>
              <p:nvPr/>
            </p:nvSpPr>
            <p:spPr>
              <a:xfrm>
                <a:off x="11380092" y="3777768"/>
                <a:ext cx="36903" cy="28636"/>
              </a:xfrm>
              <a:custGeom>
                <a:avLst/>
                <a:gdLst/>
                <a:ahLst/>
                <a:cxnLst/>
                <a:rect l="l" t="t" r="r" b="b"/>
                <a:pathLst>
                  <a:path w="308" h="239" extrusionOk="0">
                    <a:moveTo>
                      <a:pt x="155" y="238"/>
                    </a:moveTo>
                    <a:cubicBezTo>
                      <a:pt x="308" y="238"/>
                      <a:pt x="308" y="1"/>
                      <a:pt x="155" y="1"/>
                    </a:cubicBezTo>
                    <a:cubicBezTo>
                      <a:pt x="2" y="0"/>
                      <a:pt x="0" y="238"/>
                      <a:pt x="155"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9" name="Google Shape;28549;p34"/>
              <p:cNvSpPr/>
              <p:nvPr/>
            </p:nvSpPr>
            <p:spPr>
              <a:xfrm>
                <a:off x="11516681" y="3885842"/>
                <a:ext cx="44092" cy="34147"/>
              </a:xfrm>
              <a:custGeom>
                <a:avLst/>
                <a:gdLst/>
                <a:ahLst/>
                <a:cxnLst/>
                <a:rect l="l" t="t" r="r" b="b"/>
                <a:pathLst>
                  <a:path w="368" h="285" extrusionOk="0">
                    <a:moveTo>
                      <a:pt x="184" y="284"/>
                    </a:moveTo>
                    <a:cubicBezTo>
                      <a:pt x="366" y="284"/>
                      <a:pt x="367" y="1"/>
                      <a:pt x="184" y="1"/>
                    </a:cubicBezTo>
                    <a:cubicBezTo>
                      <a:pt x="2" y="1"/>
                      <a:pt x="0" y="284"/>
                      <a:pt x="184" y="2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0" name="Google Shape;28550;p34"/>
              <p:cNvSpPr/>
              <p:nvPr/>
            </p:nvSpPr>
            <p:spPr>
              <a:xfrm>
                <a:off x="9649607" y="5301696"/>
                <a:ext cx="36663" cy="29115"/>
              </a:xfrm>
              <a:custGeom>
                <a:avLst/>
                <a:gdLst/>
                <a:ahLst/>
                <a:cxnLst/>
                <a:rect l="l" t="t" r="r" b="b"/>
                <a:pathLst>
                  <a:path w="306" h="243" extrusionOk="0">
                    <a:moveTo>
                      <a:pt x="199" y="13"/>
                    </a:moveTo>
                    <a:cubicBezTo>
                      <a:pt x="154" y="0"/>
                      <a:pt x="119" y="1"/>
                      <a:pt x="75" y="23"/>
                    </a:cubicBezTo>
                    <a:cubicBezTo>
                      <a:pt x="1" y="64"/>
                      <a:pt x="1" y="180"/>
                      <a:pt x="75" y="219"/>
                    </a:cubicBezTo>
                    <a:cubicBezTo>
                      <a:pt x="117" y="241"/>
                      <a:pt x="154" y="243"/>
                      <a:pt x="199" y="229"/>
                    </a:cubicBezTo>
                    <a:cubicBezTo>
                      <a:pt x="305" y="200"/>
                      <a:pt x="305" y="44"/>
                      <a:pt x="199"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1" name="Google Shape;28551;p34"/>
              <p:cNvSpPr/>
              <p:nvPr/>
            </p:nvSpPr>
            <p:spPr>
              <a:xfrm>
                <a:off x="9703764" y="5144020"/>
                <a:ext cx="37382" cy="29115"/>
              </a:xfrm>
              <a:custGeom>
                <a:avLst/>
                <a:gdLst/>
                <a:ahLst/>
                <a:cxnLst/>
                <a:rect l="l" t="t" r="r" b="b"/>
                <a:pathLst>
                  <a:path w="312" h="243" extrusionOk="0">
                    <a:moveTo>
                      <a:pt x="155" y="243"/>
                    </a:moveTo>
                    <a:cubicBezTo>
                      <a:pt x="311" y="243"/>
                      <a:pt x="311" y="0"/>
                      <a:pt x="155" y="0"/>
                    </a:cubicBezTo>
                    <a:cubicBezTo>
                      <a:pt x="0" y="0"/>
                      <a:pt x="0" y="243"/>
                      <a:pt x="155" y="2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2" name="Google Shape;28552;p34"/>
              <p:cNvSpPr/>
              <p:nvPr/>
            </p:nvSpPr>
            <p:spPr>
              <a:xfrm>
                <a:off x="9871744" y="5010666"/>
                <a:ext cx="110350" cy="85668"/>
              </a:xfrm>
              <a:custGeom>
                <a:avLst/>
                <a:gdLst/>
                <a:ahLst/>
                <a:cxnLst/>
                <a:rect l="l" t="t" r="r" b="b"/>
                <a:pathLst>
                  <a:path w="921" h="715" extrusionOk="0">
                    <a:moveTo>
                      <a:pt x="460" y="715"/>
                    </a:moveTo>
                    <a:cubicBezTo>
                      <a:pt x="919" y="715"/>
                      <a:pt x="920" y="1"/>
                      <a:pt x="460" y="1"/>
                    </a:cubicBezTo>
                    <a:cubicBezTo>
                      <a:pt x="2" y="1"/>
                      <a:pt x="1" y="715"/>
                      <a:pt x="460" y="7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3" name="Google Shape;28553;p34"/>
              <p:cNvSpPr/>
              <p:nvPr/>
            </p:nvSpPr>
            <p:spPr>
              <a:xfrm>
                <a:off x="10585241" y="5250416"/>
                <a:ext cx="49723" cy="38341"/>
              </a:xfrm>
              <a:custGeom>
                <a:avLst/>
                <a:gdLst/>
                <a:ahLst/>
                <a:cxnLst/>
                <a:rect l="l" t="t" r="r" b="b"/>
                <a:pathLst>
                  <a:path w="415" h="320" extrusionOk="0">
                    <a:moveTo>
                      <a:pt x="209" y="320"/>
                    </a:moveTo>
                    <a:cubicBezTo>
                      <a:pt x="414" y="320"/>
                      <a:pt x="414" y="0"/>
                      <a:pt x="209" y="0"/>
                    </a:cubicBezTo>
                    <a:cubicBezTo>
                      <a:pt x="3" y="0"/>
                      <a:pt x="1" y="320"/>
                      <a:pt x="209" y="3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4" name="Google Shape;28554;p34"/>
              <p:cNvSpPr/>
              <p:nvPr/>
            </p:nvSpPr>
            <p:spPr>
              <a:xfrm>
                <a:off x="10720991" y="5246701"/>
                <a:ext cx="58590" cy="45650"/>
              </a:xfrm>
              <a:custGeom>
                <a:avLst/>
                <a:gdLst/>
                <a:ahLst/>
                <a:cxnLst/>
                <a:rect l="l" t="t" r="r" b="b"/>
                <a:pathLst>
                  <a:path w="489" h="381" extrusionOk="0">
                    <a:moveTo>
                      <a:pt x="244" y="380"/>
                    </a:moveTo>
                    <a:cubicBezTo>
                      <a:pt x="489" y="380"/>
                      <a:pt x="489" y="1"/>
                      <a:pt x="244" y="1"/>
                    </a:cubicBezTo>
                    <a:cubicBezTo>
                      <a:pt x="0" y="2"/>
                      <a:pt x="0" y="380"/>
                      <a:pt x="244" y="3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5" name="Google Shape;28555;p34"/>
              <p:cNvSpPr/>
              <p:nvPr/>
            </p:nvSpPr>
            <p:spPr>
              <a:xfrm>
                <a:off x="10841525" y="6036283"/>
                <a:ext cx="86267" cy="66857"/>
              </a:xfrm>
              <a:custGeom>
                <a:avLst/>
                <a:gdLst/>
                <a:ahLst/>
                <a:cxnLst/>
                <a:rect l="l" t="t" r="r" b="b"/>
                <a:pathLst>
                  <a:path w="720" h="558" extrusionOk="0">
                    <a:moveTo>
                      <a:pt x="360" y="557"/>
                    </a:moveTo>
                    <a:cubicBezTo>
                      <a:pt x="719" y="557"/>
                      <a:pt x="720" y="1"/>
                      <a:pt x="360" y="1"/>
                    </a:cubicBezTo>
                    <a:cubicBezTo>
                      <a:pt x="0" y="1"/>
                      <a:pt x="0" y="557"/>
                      <a:pt x="360" y="5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6" name="Google Shape;28556;p34"/>
              <p:cNvSpPr/>
              <p:nvPr/>
            </p:nvSpPr>
            <p:spPr>
              <a:xfrm>
                <a:off x="11501345" y="6344926"/>
                <a:ext cx="27917" cy="21687"/>
              </a:xfrm>
              <a:custGeom>
                <a:avLst/>
                <a:gdLst/>
                <a:ahLst/>
                <a:cxnLst/>
                <a:rect l="l" t="t" r="r" b="b"/>
                <a:pathLst>
                  <a:path w="233" h="181" extrusionOk="0">
                    <a:moveTo>
                      <a:pt x="116" y="180"/>
                    </a:moveTo>
                    <a:cubicBezTo>
                      <a:pt x="232" y="180"/>
                      <a:pt x="232" y="1"/>
                      <a:pt x="116" y="1"/>
                    </a:cubicBezTo>
                    <a:cubicBezTo>
                      <a:pt x="0" y="1"/>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7" name="Google Shape;28557;p34"/>
              <p:cNvSpPr/>
              <p:nvPr/>
            </p:nvSpPr>
            <p:spPr>
              <a:xfrm>
                <a:off x="11677353" y="6158614"/>
                <a:ext cx="26479" cy="20728"/>
              </a:xfrm>
              <a:custGeom>
                <a:avLst/>
                <a:gdLst/>
                <a:ahLst/>
                <a:cxnLst/>
                <a:rect l="l" t="t" r="r" b="b"/>
                <a:pathLst>
                  <a:path w="221" h="173" extrusionOk="0">
                    <a:moveTo>
                      <a:pt x="109" y="172"/>
                    </a:moveTo>
                    <a:cubicBezTo>
                      <a:pt x="221" y="172"/>
                      <a:pt x="221" y="0"/>
                      <a:pt x="109" y="0"/>
                    </a:cubicBezTo>
                    <a:cubicBezTo>
                      <a:pt x="0" y="0"/>
                      <a:pt x="0" y="172"/>
                      <a:pt x="109"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8" name="Google Shape;28558;p34"/>
              <p:cNvSpPr/>
              <p:nvPr/>
            </p:nvSpPr>
            <p:spPr>
              <a:xfrm>
                <a:off x="11749122" y="6148669"/>
                <a:ext cx="57990" cy="61465"/>
              </a:xfrm>
              <a:custGeom>
                <a:avLst/>
                <a:gdLst/>
                <a:ahLst/>
                <a:cxnLst/>
                <a:rect l="l" t="t" r="r" b="b"/>
                <a:pathLst>
                  <a:path w="484" h="513" extrusionOk="0">
                    <a:moveTo>
                      <a:pt x="425" y="373"/>
                    </a:moveTo>
                    <a:cubicBezTo>
                      <a:pt x="431" y="365"/>
                      <a:pt x="435" y="355"/>
                      <a:pt x="440" y="345"/>
                    </a:cubicBezTo>
                    <a:cubicBezTo>
                      <a:pt x="477" y="269"/>
                      <a:pt x="483" y="188"/>
                      <a:pt x="440" y="114"/>
                    </a:cubicBezTo>
                    <a:cubicBezTo>
                      <a:pt x="399" y="44"/>
                      <a:pt x="322" y="0"/>
                      <a:pt x="242" y="0"/>
                    </a:cubicBezTo>
                    <a:cubicBezTo>
                      <a:pt x="162" y="0"/>
                      <a:pt x="85" y="44"/>
                      <a:pt x="45" y="114"/>
                    </a:cubicBezTo>
                    <a:cubicBezTo>
                      <a:pt x="0" y="188"/>
                      <a:pt x="8" y="271"/>
                      <a:pt x="45" y="345"/>
                    </a:cubicBezTo>
                    <a:cubicBezTo>
                      <a:pt x="50" y="354"/>
                      <a:pt x="53" y="363"/>
                      <a:pt x="58" y="373"/>
                    </a:cubicBezTo>
                    <a:cubicBezTo>
                      <a:pt x="128" y="513"/>
                      <a:pt x="357" y="513"/>
                      <a:pt x="425"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9" name="Google Shape;28559;p34"/>
              <p:cNvSpPr/>
              <p:nvPr/>
            </p:nvSpPr>
            <p:spPr>
              <a:xfrm>
                <a:off x="11239070" y="5772929"/>
                <a:ext cx="26958" cy="20968"/>
              </a:xfrm>
              <a:custGeom>
                <a:avLst/>
                <a:gdLst/>
                <a:ahLst/>
                <a:cxnLst/>
                <a:rect l="l" t="t" r="r" b="b"/>
                <a:pathLst>
                  <a:path w="225" h="175" extrusionOk="0">
                    <a:moveTo>
                      <a:pt x="112" y="175"/>
                    </a:moveTo>
                    <a:cubicBezTo>
                      <a:pt x="225" y="175"/>
                      <a:pt x="225"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0" name="Google Shape;28560;p34"/>
              <p:cNvSpPr/>
              <p:nvPr/>
            </p:nvSpPr>
            <p:spPr>
              <a:xfrm>
                <a:off x="11744809" y="4952316"/>
                <a:ext cx="20009" cy="15336"/>
              </a:xfrm>
              <a:custGeom>
                <a:avLst/>
                <a:gdLst/>
                <a:ahLst/>
                <a:cxnLst/>
                <a:rect l="l" t="t" r="r" b="b"/>
                <a:pathLst>
                  <a:path w="167" h="128" extrusionOk="0">
                    <a:moveTo>
                      <a:pt x="83" y="128"/>
                    </a:moveTo>
                    <a:cubicBezTo>
                      <a:pt x="166" y="128"/>
                      <a:pt x="166" y="0"/>
                      <a:pt x="83" y="0"/>
                    </a:cubicBezTo>
                    <a:cubicBezTo>
                      <a:pt x="1" y="0"/>
                      <a:pt x="1" y="128"/>
                      <a:pt x="83"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1" name="Google Shape;28561;p34"/>
              <p:cNvSpPr/>
              <p:nvPr/>
            </p:nvSpPr>
            <p:spPr>
              <a:xfrm>
                <a:off x="11662735" y="4788289"/>
                <a:ext cx="20728" cy="16295"/>
              </a:xfrm>
              <a:custGeom>
                <a:avLst/>
                <a:gdLst/>
                <a:ahLst/>
                <a:cxnLst/>
                <a:rect l="l" t="t" r="r" b="b"/>
                <a:pathLst>
                  <a:path w="173" h="136" extrusionOk="0">
                    <a:moveTo>
                      <a:pt x="86" y="136"/>
                    </a:moveTo>
                    <a:cubicBezTo>
                      <a:pt x="172" y="136"/>
                      <a:pt x="172" y="1"/>
                      <a:pt x="86" y="1"/>
                    </a:cubicBezTo>
                    <a:cubicBezTo>
                      <a:pt x="0" y="1"/>
                      <a:pt x="0" y="136"/>
                      <a:pt x="8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2" name="Google Shape;28562;p34"/>
              <p:cNvSpPr/>
              <p:nvPr/>
            </p:nvSpPr>
            <p:spPr>
              <a:xfrm>
                <a:off x="11844255" y="4607847"/>
                <a:ext cx="19530" cy="15336"/>
              </a:xfrm>
              <a:custGeom>
                <a:avLst/>
                <a:gdLst/>
                <a:ahLst/>
                <a:cxnLst/>
                <a:rect l="l" t="t" r="r" b="b"/>
                <a:pathLst>
                  <a:path w="163" h="128" extrusionOk="0">
                    <a:moveTo>
                      <a:pt x="83" y="127"/>
                    </a:moveTo>
                    <a:cubicBezTo>
                      <a:pt x="163" y="127"/>
                      <a:pt x="163" y="2"/>
                      <a:pt x="83" y="2"/>
                    </a:cubicBezTo>
                    <a:cubicBezTo>
                      <a:pt x="1" y="1"/>
                      <a:pt x="1" y="127"/>
                      <a:pt x="83" y="1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3" name="Google Shape;28563;p34"/>
              <p:cNvSpPr/>
              <p:nvPr/>
            </p:nvSpPr>
            <p:spPr>
              <a:xfrm>
                <a:off x="12117193" y="4584244"/>
                <a:ext cx="51041" cy="49124"/>
              </a:xfrm>
              <a:custGeom>
                <a:avLst/>
                <a:gdLst/>
                <a:ahLst/>
                <a:cxnLst/>
                <a:rect l="l" t="t" r="r" b="b"/>
                <a:pathLst>
                  <a:path w="426" h="410" extrusionOk="0">
                    <a:moveTo>
                      <a:pt x="109" y="356"/>
                    </a:moveTo>
                    <a:cubicBezTo>
                      <a:pt x="114" y="359"/>
                      <a:pt x="121" y="363"/>
                      <a:pt x="126" y="367"/>
                    </a:cubicBezTo>
                    <a:lnTo>
                      <a:pt x="62" y="303"/>
                    </a:lnTo>
                    <a:cubicBezTo>
                      <a:pt x="101" y="373"/>
                      <a:pt x="175" y="410"/>
                      <a:pt x="255" y="399"/>
                    </a:cubicBezTo>
                    <a:cubicBezTo>
                      <a:pt x="344" y="387"/>
                      <a:pt x="425" y="306"/>
                      <a:pt x="421" y="211"/>
                    </a:cubicBezTo>
                    <a:cubicBezTo>
                      <a:pt x="417" y="125"/>
                      <a:pt x="364" y="55"/>
                      <a:pt x="281" y="27"/>
                    </a:cubicBezTo>
                    <a:cubicBezTo>
                      <a:pt x="198" y="0"/>
                      <a:pt x="105" y="47"/>
                      <a:pt x="63" y="121"/>
                    </a:cubicBezTo>
                    <a:lnTo>
                      <a:pt x="127" y="56"/>
                    </a:lnTo>
                    <a:cubicBezTo>
                      <a:pt x="122" y="61"/>
                      <a:pt x="115" y="64"/>
                      <a:pt x="110" y="68"/>
                    </a:cubicBezTo>
                    <a:cubicBezTo>
                      <a:pt x="0" y="136"/>
                      <a:pt x="0" y="287"/>
                      <a:pt x="109" y="3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4" name="Google Shape;28564;p34"/>
              <p:cNvSpPr/>
              <p:nvPr/>
            </p:nvSpPr>
            <p:spPr>
              <a:xfrm>
                <a:off x="11574552" y="3372194"/>
                <a:ext cx="51760" cy="51880"/>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5" name="Google Shape;28565;p34"/>
              <p:cNvSpPr/>
              <p:nvPr/>
            </p:nvSpPr>
            <p:spPr>
              <a:xfrm>
                <a:off x="10900833" y="3000049"/>
                <a:ext cx="47686" cy="49124"/>
              </a:xfrm>
              <a:custGeom>
                <a:avLst/>
                <a:gdLst/>
                <a:ahLst/>
                <a:cxnLst/>
                <a:rect l="l" t="t" r="r" b="b"/>
                <a:pathLst>
                  <a:path w="398" h="410" extrusionOk="0">
                    <a:moveTo>
                      <a:pt x="345" y="306"/>
                    </a:moveTo>
                    <a:cubicBezTo>
                      <a:pt x="349" y="301"/>
                      <a:pt x="353" y="293"/>
                      <a:pt x="357" y="288"/>
                    </a:cubicBezTo>
                    <a:lnTo>
                      <a:pt x="293" y="351"/>
                    </a:lnTo>
                    <a:cubicBezTo>
                      <a:pt x="361" y="313"/>
                      <a:pt x="398" y="240"/>
                      <a:pt x="387" y="165"/>
                    </a:cubicBezTo>
                    <a:cubicBezTo>
                      <a:pt x="376" y="77"/>
                      <a:pt x="297" y="0"/>
                      <a:pt x="206" y="3"/>
                    </a:cubicBezTo>
                    <a:cubicBezTo>
                      <a:pt x="121" y="8"/>
                      <a:pt x="53" y="59"/>
                      <a:pt x="26" y="139"/>
                    </a:cubicBezTo>
                    <a:cubicBezTo>
                      <a:pt x="0" y="220"/>
                      <a:pt x="45" y="312"/>
                      <a:pt x="117" y="351"/>
                    </a:cubicBezTo>
                    <a:lnTo>
                      <a:pt x="54" y="288"/>
                    </a:lnTo>
                    <a:cubicBezTo>
                      <a:pt x="58" y="293"/>
                      <a:pt x="61" y="301"/>
                      <a:pt x="65" y="306"/>
                    </a:cubicBezTo>
                    <a:cubicBezTo>
                      <a:pt x="134" y="409"/>
                      <a:pt x="276" y="409"/>
                      <a:pt x="345" y="3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6" name="Google Shape;28566;p34"/>
              <p:cNvSpPr/>
              <p:nvPr/>
            </p:nvSpPr>
            <p:spPr>
              <a:xfrm>
                <a:off x="10605370" y="3153052"/>
                <a:ext cx="21327" cy="16534"/>
              </a:xfrm>
              <a:custGeom>
                <a:avLst/>
                <a:gdLst/>
                <a:ahLst/>
                <a:cxnLst/>
                <a:rect l="l" t="t" r="r" b="b"/>
                <a:pathLst>
                  <a:path w="178" h="138" extrusionOk="0">
                    <a:moveTo>
                      <a:pt x="89" y="137"/>
                    </a:moveTo>
                    <a:cubicBezTo>
                      <a:pt x="178" y="137"/>
                      <a:pt x="178" y="0"/>
                      <a:pt x="89" y="0"/>
                    </a:cubicBezTo>
                    <a:cubicBezTo>
                      <a:pt x="0" y="0"/>
                      <a:pt x="0" y="137"/>
                      <a:pt x="89" y="1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7" name="Google Shape;28567;p34"/>
              <p:cNvSpPr/>
              <p:nvPr/>
            </p:nvSpPr>
            <p:spPr>
              <a:xfrm>
                <a:off x="10515988" y="2988187"/>
                <a:ext cx="24802" cy="19170"/>
              </a:xfrm>
              <a:custGeom>
                <a:avLst/>
                <a:gdLst/>
                <a:ahLst/>
                <a:cxnLst/>
                <a:rect l="l" t="t" r="r" b="b"/>
                <a:pathLst>
                  <a:path w="207" h="160" extrusionOk="0">
                    <a:moveTo>
                      <a:pt x="103" y="159"/>
                    </a:moveTo>
                    <a:cubicBezTo>
                      <a:pt x="207" y="159"/>
                      <a:pt x="207" y="0"/>
                      <a:pt x="103" y="0"/>
                    </a:cubicBezTo>
                    <a:cubicBezTo>
                      <a:pt x="1" y="0"/>
                      <a:pt x="1"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8" name="Google Shape;28568;p34"/>
              <p:cNvSpPr/>
              <p:nvPr/>
            </p:nvSpPr>
            <p:spPr>
              <a:xfrm>
                <a:off x="10429003" y="3147421"/>
                <a:ext cx="35345" cy="27677"/>
              </a:xfrm>
              <a:custGeom>
                <a:avLst/>
                <a:gdLst/>
                <a:ahLst/>
                <a:cxnLst/>
                <a:rect l="l" t="t" r="r" b="b"/>
                <a:pathLst>
                  <a:path w="295" h="231" extrusionOk="0">
                    <a:moveTo>
                      <a:pt x="147" y="231"/>
                    </a:moveTo>
                    <a:cubicBezTo>
                      <a:pt x="295" y="231"/>
                      <a:pt x="295"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9" name="Google Shape;28569;p34"/>
              <p:cNvSpPr/>
              <p:nvPr/>
            </p:nvSpPr>
            <p:spPr>
              <a:xfrm>
                <a:off x="10174636" y="3345715"/>
                <a:ext cx="64940" cy="63262"/>
              </a:xfrm>
              <a:custGeom>
                <a:avLst/>
                <a:gdLst/>
                <a:ahLst/>
                <a:cxnLst/>
                <a:rect l="l" t="t" r="r" b="b"/>
                <a:pathLst>
                  <a:path w="542" h="528" extrusionOk="0">
                    <a:moveTo>
                      <a:pt x="271" y="528"/>
                    </a:moveTo>
                    <a:cubicBezTo>
                      <a:pt x="410" y="528"/>
                      <a:pt x="541" y="407"/>
                      <a:pt x="535" y="264"/>
                    </a:cubicBezTo>
                    <a:cubicBezTo>
                      <a:pt x="528" y="121"/>
                      <a:pt x="419" y="0"/>
                      <a:pt x="271" y="0"/>
                    </a:cubicBezTo>
                    <a:cubicBezTo>
                      <a:pt x="132" y="0"/>
                      <a:pt x="0" y="122"/>
                      <a:pt x="8" y="264"/>
                    </a:cubicBezTo>
                    <a:cubicBezTo>
                      <a:pt x="14" y="408"/>
                      <a:pt x="124" y="528"/>
                      <a:pt x="271" y="5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0" name="Google Shape;28570;p34"/>
              <p:cNvSpPr/>
              <p:nvPr/>
            </p:nvSpPr>
            <p:spPr>
              <a:xfrm>
                <a:off x="9861560" y="3222785"/>
                <a:ext cx="37143" cy="28875"/>
              </a:xfrm>
              <a:custGeom>
                <a:avLst/>
                <a:gdLst/>
                <a:ahLst/>
                <a:cxnLst/>
                <a:rect l="l" t="t" r="r" b="b"/>
                <a:pathLst>
                  <a:path w="310" h="241" extrusionOk="0">
                    <a:moveTo>
                      <a:pt x="155" y="241"/>
                    </a:moveTo>
                    <a:cubicBezTo>
                      <a:pt x="309" y="241"/>
                      <a:pt x="309" y="0"/>
                      <a:pt x="155" y="0"/>
                    </a:cubicBezTo>
                    <a:cubicBezTo>
                      <a:pt x="1" y="0"/>
                      <a:pt x="0"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1" name="Google Shape;28571;p34"/>
              <p:cNvSpPr/>
              <p:nvPr/>
            </p:nvSpPr>
            <p:spPr>
              <a:xfrm>
                <a:off x="9818786" y="2974768"/>
                <a:ext cx="29235" cy="22525"/>
              </a:xfrm>
              <a:custGeom>
                <a:avLst/>
                <a:gdLst/>
                <a:ahLst/>
                <a:cxnLst/>
                <a:rect l="l" t="t" r="r" b="b"/>
                <a:pathLst>
                  <a:path w="244" h="188"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2" name="Google Shape;28572;p34"/>
              <p:cNvSpPr/>
              <p:nvPr/>
            </p:nvSpPr>
            <p:spPr>
              <a:xfrm>
                <a:off x="9654041" y="2826556"/>
                <a:ext cx="20129" cy="15336"/>
              </a:xfrm>
              <a:custGeom>
                <a:avLst/>
                <a:gdLst/>
                <a:ahLst/>
                <a:cxnLst/>
                <a:rect l="l" t="t" r="r" b="b"/>
                <a:pathLst>
                  <a:path w="168" h="128" extrusionOk="0">
                    <a:moveTo>
                      <a:pt x="84" y="128"/>
                    </a:moveTo>
                    <a:cubicBezTo>
                      <a:pt x="167" y="128"/>
                      <a:pt x="167" y="0"/>
                      <a:pt x="84" y="0"/>
                    </a:cubicBezTo>
                    <a:cubicBezTo>
                      <a:pt x="1" y="0"/>
                      <a:pt x="1"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3" name="Google Shape;28573;p34"/>
              <p:cNvSpPr/>
              <p:nvPr/>
            </p:nvSpPr>
            <p:spPr>
              <a:xfrm>
                <a:off x="9456226" y="3383097"/>
                <a:ext cx="30193" cy="23484"/>
              </a:xfrm>
              <a:custGeom>
                <a:avLst/>
                <a:gdLst/>
                <a:ahLst/>
                <a:cxnLst/>
                <a:rect l="l" t="t" r="r" b="b"/>
                <a:pathLst>
                  <a:path w="252" h="196" extrusionOk="0">
                    <a:moveTo>
                      <a:pt x="126" y="196"/>
                    </a:moveTo>
                    <a:cubicBezTo>
                      <a:pt x="251" y="196"/>
                      <a:pt x="251" y="2"/>
                      <a:pt x="126" y="2"/>
                    </a:cubicBezTo>
                    <a:cubicBezTo>
                      <a:pt x="1" y="1"/>
                      <a:pt x="0" y="196"/>
                      <a:pt x="126"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4" name="Google Shape;28574;p34"/>
              <p:cNvSpPr/>
              <p:nvPr/>
            </p:nvSpPr>
            <p:spPr>
              <a:xfrm>
                <a:off x="9596170" y="3336250"/>
                <a:ext cx="30553" cy="23723"/>
              </a:xfrm>
              <a:custGeom>
                <a:avLst/>
                <a:gdLst/>
                <a:ahLst/>
                <a:cxnLst/>
                <a:rect l="l" t="t" r="r" b="b"/>
                <a:pathLst>
                  <a:path w="255" h="198" extrusionOk="0">
                    <a:moveTo>
                      <a:pt x="128" y="198"/>
                    </a:moveTo>
                    <a:cubicBezTo>
                      <a:pt x="255" y="198"/>
                      <a:pt x="255" y="1"/>
                      <a:pt x="128" y="1"/>
                    </a:cubicBezTo>
                    <a:cubicBezTo>
                      <a:pt x="2" y="0"/>
                      <a:pt x="1" y="198"/>
                      <a:pt x="128" y="19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5" name="Google Shape;28575;p34"/>
              <p:cNvSpPr/>
              <p:nvPr/>
            </p:nvSpPr>
            <p:spPr>
              <a:xfrm>
                <a:off x="9405545" y="3226978"/>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6" name="Google Shape;28576;p34"/>
              <p:cNvSpPr/>
              <p:nvPr/>
            </p:nvSpPr>
            <p:spPr>
              <a:xfrm>
                <a:off x="9364688" y="3787593"/>
                <a:ext cx="26239" cy="20369"/>
              </a:xfrm>
              <a:custGeom>
                <a:avLst/>
                <a:gdLst/>
                <a:ahLst/>
                <a:cxnLst/>
                <a:rect l="l" t="t" r="r" b="b"/>
                <a:pathLst>
                  <a:path w="219" h="170" extrusionOk="0">
                    <a:moveTo>
                      <a:pt x="110" y="169"/>
                    </a:moveTo>
                    <a:cubicBezTo>
                      <a:pt x="219" y="169"/>
                      <a:pt x="219" y="0"/>
                      <a:pt x="110" y="0"/>
                    </a:cubicBezTo>
                    <a:cubicBezTo>
                      <a:pt x="1" y="0"/>
                      <a:pt x="1" y="169"/>
                      <a:pt x="110"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7" name="Google Shape;28577;p34"/>
              <p:cNvSpPr/>
              <p:nvPr/>
            </p:nvSpPr>
            <p:spPr>
              <a:xfrm>
                <a:off x="9406623" y="4010329"/>
                <a:ext cx="24442" cy="18931"/>
              </a:xfrm>
              <a:custGeom>
                <a:avLst/>
                <a:gdLst/>
                <a:ahLst/>
                <a:cxnLst/>
                <a:rect l="l" t="t" r="r" b="b"/>
                <a:pathLst>
                  <a:path w="204" h="158" extrusionOk="0">
                    <a:moveTo>
                      <a:pt x="102" y="158"/>
                    </a:moveTo>
                    <a:cubicBezTo>
                      <a:pt x="203" y="158"/>
                      <a:pt x="203" y="1"/>
                      <a:pt x="102" y="1"/>
                    </a:cubicBezTo>
                    <a:cubicBezTo>
                      <a:pt x="1"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8" name="Google Shape;28578;p34"/>
              <p:cNvSpPr/>
              <p:nvPr/>
            </p:nvSpPr>
            <p:spPr>
              <a:xfrm>
                <a:off x="10330275" y="4028901"/>
                <a:ext cx="22405" cy="34027"/>
              </a:xfrm>
              <a:custGeom>
                <a:avLst/>
                <a:gdLst/>
                <a:ahLst/>
                <a:cxnLst/>
                <a:rect l="l" t="t" r="r" b="b"/>
                <a:pathLst>
                  <a:path w="187" h="284" extrusionOk="0">
                    <a:moveTo>
                      <a:pt x="183" y="167"/>
                    </a:moveTo>
                    <a:cubicBezTo>
                      <a:pt x="185" y="152"/>
                      <a:pt x="186" y="141"/>
                      <a:pt x="185" y="125"/>
                    </a:cubicBezTo>
                    <a:cubicBezTo>
                      <a:pt x="182" y="94"/>
                      <a:pt x="170" y="59"/>
                      <a:pt x="140" y="46"/>
                    </a:cubicBezTo>
                    <a:cubicBezTo>
                      <a:pt x="138" y="45"/>
                      <a:pt x="136" y="45"/>
                      <a:pt x="134" y="43"/>
                    </a:cubicBezTo>
                    <a:lnTo>
                      <a:pt x="169" y="90"/>
                    </a:lnTo>
                    <a:cubicBezTo>
                      <a:pt x="162" y="73"/>
                      <a:pt x="155" y="55"/>
                      <a:pt x="145" y="40"/>
                    </a:cubicBezTo>
                    <a:cubicBezTo>
                      <a:pt x="120" y="1"/>
                      <a:pt x="66" y="1"/>
                      <a:pt x="41" y="40"/>
                    </a:cubicBezTo>
                    <a:cubicBezTo>
                      <a:pt x="30" y="55"/>
                      <a:pt x="24" y="72"/>
                      <a:pt x="18" y="90"/>
                    </a:cubicBezTo>
                    <a:lnTo>
                      <a:pt x="53" y="43"/>
                    </a:lnTo>
                    <a:cubicBezTo>
                      <a:pt x="50" y="45"/>
                      <a:pt x="49" y="45"/>
                      <a:pt x="46" y="46"/>
                    </a:cubicBezTo>
                    <a:cubicBezTo>
                      <a:pt x="17" y="59"/>
                      <a:pt x="4" y="94"/>
                      <a:pt x="2" y="125"/>
                    </a:cubicBezTo>
                    <a:cubicBezTo>
                      <a:pt x="1" y="140"/>
                      <a:pt x="2" y="152"/>
                      <a:pt x="3" y="167"/>
                    </a:cubicBezTo>
                    <a:cubicBezTo>
                      <a:pt x="17" y="283"/>
                      <a:pt x="172" y="283"/>
                      <a:pt x="183"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9" name="Google Shape;28579;p34"/>
              <p:cNvSpPr/>
              <p:nvPr/>
            </p:nvSpPr>
            <p:spPr>
              <a:xfrm>
                <a:off x="10380238" y="3817068"/>
                <a:ext cx="27917" cy="27318"/>
              </a:xfrm>
              <a:custGeom>
                <a:avLst/>
                <a:gdLst/>
                <a:ahLst/>
                <a:cxnLst/>
                <a:rect l="l" t="t" r="r" b="b"/>
                <a:pathLst>
                  <a:path w="233" h="228" extrusionOk="0">
                    <a:moveTo>
                      <a:pt x="197" y="84"/>
                    </a:moveTo>
                    <a:cubicBezTo>
                      <a:pt x="191" y="73"/>
                      <a:pt x="185" y="59"/>
                      <a:pt x="177" y="48"/>
                    </a:cubicBezTo>
                    <a:cubicBezTo>
                      <a:pt x="152" y="0"/>
                      <a:pt x="77" y="0"/>
                      <a:pt x="53" y="48"/>
                    </a:cubicBezTo>
                    <a:cubicBezTo>
                      <a:pt x="46" y="59"/>
                      <a:pt x="39" y="72"/>
                      <a:pt x="33" y="84"/>
                    </a:cubicBezTo>
                    <a:cubicBezTo>
                      <a:pt x="0" y="148"/>
                      <a:pt x="40" y="228"/>
                      <a:pt x="116" y="228"/>
                    </a:cubicBezTo>
                    <a:cubicBezTo>
                      <a:pt x="191" y="228"/>
                      <a:pt x="232" y="148"/>
                      <a:pt x="197" y="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0" name="Google Shape;28580;p34"/>
              <p:cNvSpPr/>
              <p:nvPr/>
            </p:nvSpPr>
            <p:spPr>
              <a:xfrm>
                <a:off x="10143125" y="4151232"/>
                <a:ext cx="22765" cy="17373"/>
              </a:xfrm>
              <a:custGeom>
                <a:avLst/>
                <a:gdLst/>
                <a:ahLst/>
                <a:cxnLst/>
                <a:rect l="l" t="t" r="r" b="b"/>
                <a:pathLst>
                  <a:path w="190" h="145" extrusionOk="0">
                    <a:moveTo>
                      <a:pt x="97" y="145"/>
                    </a:moveTo>
                    <a:cubicBezTo>
                      <a:pt x="190" y="145"/>
                      <a:pt x="190" y="0"/>
                      <a:pt x="97" y="0"/>
                    </a:cubicBezTo>
                    <a:cubicBezTo>
                      <a:pt x="1" y="0"/>
                      <a:pt x="1" y="145"/>
                      <a:pt x="97"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1" name="Google Shape;28581;p34"/>
              <p:cNvSpPr/>
              <p:nvPr/>
            </p:nvSpPr>
            <p:spPr>
              <a:xfrm>
                <a:off x="10646946" y="4153029"/>
                <a:ext cx="78119" cy="60746"/>
              </a:xfrm>
              <a:custGeom>
                <a:avLst/>
                <a:gdLst/>
                <a:ahLst/>
                <a:cxnLst/>
                <a:rect l="l" t="t" r="r" b="b"/>
                <a:pathLst>
                  <a:path w="652" h="507" extrusionOk="0">
                    <a:moveTo>
                      <a:pt x="326" y="506"/>
                    </a:moveTo>
                    <a:cubicBezTo>
                      <a:pt x="651" y="506"/>
                      <a:pt x="651" y="1"/>
                      <a:pt x="326" y="1"/>
                    </a:cubicBezTo>
                    <a:cubicBezTo>
                      <a:pt x="2" y="0"/>
                      <a:pt x="0" y="506"/>
                      <a:pt x="326"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2" name="Google Shape;28582;p34"/>
              <p:cNvSpPr/>
              <p:nvPr/>
            </p:nvSpPr>
            <p:spPr>
              <a:xfrm>
                <a:off x="12619816" y="5777482"/>
                <a:ext cx="31032" cy="32949"/>
              </a:xfrm>
              <a:custGeom>
                <a:avLst/>
                <a:gdLst/>
                <a:ahLst/>
                <a:cxnLst/>
                <a:rect l="l" t="t" r="r" b="b"/>
                <a:pathLst>
                  <a:path w="259" h="275" extrusionOk="0">
                    <a:moveTo>
                      <a:pt x="82" y="249"/>
                    </a:moveTo>
                    <a:cubicBezTo>
                      <a:pt x="114" y="264"/>
                      <a:pt x="141" y="275"/>
                      <a:pt x="178" y="259"/>
                    </a:cubicBezTo>
                    <a:cubicBezTo>
                      <a:pt x="224" y="238"/>
                      <a:pt x="259" y="201"/>
                      <a:pt x="259" y="147"/>
                    </a:cubicBezTo>
                    <a:cubicBezTo>
                      <a:pt x="259" y="59"/>
                      <a:pt x="160" y="1"/>
                      <a:pt x="82" y="45"/>
                    </a:cubicBezTo>
                    <a:cubicBezTo>
                      <a:pt x="11" y="88"/>
                      <a:pt x="1" y="211"/>
                      <a:pt x="82" y="2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3" name="Google Shape;28583;p34"/>
              <p:cNvSpPr/>
              <p:nvPr/>
            </p:nvSpPr>
            <p:spPr>
              <a:xfrm>
                <a:off x="12802773" y="5941269"/>
                <a:ext cx="29834" cy="23124"/>
              </a:xfrm>
              <a:custGeom>
                <a:avLst/>
                <a:gdLst/>
                <a:ahLst/>
                <a:cxnLst/>
                <a:rect l="l" t="t" r="r" b="b"/>
                <a:pathLst>
                  <a:path w="249" h="193" extrusionOk="0">
                    <a:moveTo>
                      <a:pt x="125" y="192"/>
                    </a:moveTo>
                    <a:cubicBezTo>
                      <a:pt x="247" y="192"/>
                      <a:pt x="248" y="1"/>
                      <a:pt x="125" y="1"/>
                    </a:cubicBezTo>
                    <a:cubicBezTo>
                      <a:pt x="1" y="1"/>
                      <a:pt x="1"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4" name="Google Shape;28584;p34"/>
              <p:cNvSpPr/>
              <p:nvPr/>
            </p:nvSpPr>
            <p:spPr>
              <a:xfrm>
                <a:off x="12594895" y="6148909"/>
                <a:ext cx="36783" cy="28516"/>
              </a:xfrm>
              <a:custGeom>
                <a:avLst/>
                <a:gdLst/>
                <a:ahLst/>
                <a:cxnLst/>
                <a:rect l="l" t="t" r="r" b="b"/>
                <a:pathLst>
                  <a:path w="307" h="238" extrusionOk="0">
                    <a:moveTo>
                      <a:pt x="154" y="237"/>
                    </a:moveTo>
                    <a:cubicBezTo>
                      <a:pt x="307" y="237"/>
                      <a:pt x="307" y="0"/>
                      <a:pt x="154" y="0"/>
                    </a:cubicBezTo>
                    <a:cubicBezTo>
                      <a:pt x="1" y="0"/>
                      <a:pt x="1" y="237"/>
                      <a:pt x="154"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5" name="Google Shape;28585;p34"/>
              <p:cNvSpPr/>
              <p:nvPr/>
            </p:nvSpPr>
            <p:spPr>
              <a:xfrm>
                <a:off x="12449439" y="6447249"/>
                <a:ext cx="35585" cy="27318"/>
              </a:xfrm>
              <a:custGeom>
                <a:avLst/>
                <a:gdLst/>
                <a:ahLst/>
                <a:cxnLst/>
                <a:rect l="l" t="t" r="r" b="b"/>
                <a:pathLst>
                  <a:path w="297" h="228" extrusionOk="0">
                    <a:moveTo>
                      <a:pt x="149" y="228"/>
                    </a:moveTo>
                    <a:cubicBezTo>
                      <a:pt x="296" y="228"/>
                      <a:pt x="296" y="0"/>
                      <a:pt x="149" y="0"/>
                    </a:cubicBezTo>
                    <a:cubicBezTo>
                      <a:pt x="2" y="0"/>
                      <a:pt x="1" y="228"/>
                      <a:pt x="149"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6" name="Google Shape;28586;p34"/>
              <p:cNvSpPr/>
              <p:nvPr/>
            </p:nvSpPr>
            <p:spPr>
              <a:xfrm>
                <a:off x="12485623" y="6767994"/>
                <a:ext cx="24083" cy="28276"/>
              </a:xfrm>
              <a:custGeom>
                <a:avLst/>
                <a:gdLst/>
                <a:ahLst/>
                <a:cxnLst/>
                <a:rect l="l" t="t" r="r" b="b"/>
                <a:pathLst>
                  <a:path w="201" h="236" extrusionOk="0">
                    <a:moveTo>
                      <a:pt x="168" y="164"/>
                    </a:moveTo>
                    <a:cubicBezTo>
                      <a:pt x="174" y="156"/>
                      <a:pt x="172" y="157"/>
                      <a:pt x="167" y="165"/>
                    </a:cubicBezTo>
                    <a:cubicBezTo>
                      <a:pt x="201" y="142"/>
                      <a:pt x="201" y="96"/>
                      <a:pt x="167" y="71"/>
                    </a:cubicBezTo>
                    <a:cubicBezTo>
                      <a:pt x="174" y="80"/>
                      <a:pt x="174" y="81"/>
                      <a:pt x="168" y="73"/>
                    </a:cubicBezTo>
                    <a:cubicBezTo>
                      <a:pt x="121" y="1"/>
                      <a:pt x="1" y="25"/>
                      <a:pt x="1" y="118"/>
                    </a:cubicBezTo>
                    <a:cubicBezTo>
                      <a:pt x="1" y="209"/>
                      <a:pt x="121" y="236"/>
                      <a:pt x="168"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7" name="Google Shape;28587;p34"/>
              <p:cNvSpPr/>
              <p:nvPr/>
            </p:nvSpPr>
            <p:spPr>
              <a:xfrm>
                <a:off x="12816672" y="6736722"/>
                <a:ext cx="72129" cy="55954"/>
              </a:xfrm>
              <a:custGeom>
                <a:avLst/>
                <a:gdLst/>
                <a:ahLst/>
                <a:cxnLst/>
                <a:rect l="l" t="t" r="r" b="b"/>
                <a:pathLst>
                  <a:path w="602" h="467" extrusionOk="0">
                    <a:moveTo>
                      <a:pt x="301" y="466"/>
                    </a:moveTo>
                    <a:cubicBezTo>
                      <a:pt x="601" y="466"/>
                      <a:pt x="602" y="0"/>
                      <a:pt x="301" y="0"/>
                    </a:cubicBezTo>
                    <a:cubicBezTo>
                      <a:pt x="1" y="0"/>
                      <a:pt x="1" y="466"/>
                      <a:pt x="301" y="4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8" name="Google Shape;28588;p34"/>
              <p:cNvSpPr/>
              <p:nvPr/>
            </p:nvSpPr>
            <p:spPr>
              <a:xfrm>
                <a:off x="13221406" y="6587911"/>
                <a:ext cx="33548" cy="26239"/>
              </a:xfrm>
              <a:custGeom>
                <a:avLst/>
                <a:gdLst/>
                <a:ahLst/>
                <a:cxnLst/>
                <a:rect l="l" t="t" r="r" b="b"/>
                <a:pathLst>
                  <a:path w="280" h="219" extrusionOk="0">
                    <a:moveTo>
                      <a:pt x="140" y="218"/>
                    </a:moveTo>
                    <a:cubicBezTo>
                      <a:pt x="280" y="218"/>
                      <a:pt x="280" y="1"/>
                      <a:pt x="140" y="1"/>
                    </a:cubicBezTo>
                    <a:cubicBezTo>
                      <a:pt x="0" y="2"/>
                      <a:pt x="0" y="218"/>
                      <a:pt x="140"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9" name="Google Shape;28589;p34"/>
              <p:cNvSpPr/>
              <p:nvPr/>
            </p:nvSpPr>
            <p:spPr>
              <a:xfrm>
                <a:off x="13253876" y="6730731"/>
                <a:ext cx="26958" cy="20968"/>
              </a:xfrm>
              <a:custGeom>
                <a:avLst/>
                <a:gdLst/>
                <a:ahLst/>
                <a:cxnLst/>
                <a:rect l="l" t="t" r="r" b="b"/>
                <a:pathLst>
                  <a:path w="225" h="175" extrusionOk="0">
                    <a:moveTo>
                      <a:pt x="113" y="175"/>
                    </a:moveTo>
                    <a:cubicBezTo>
                      <a:pt x="225" y="175"/>
                      <a:pt x="225" y="1"/>
                      <a:pt x="113" y="1"/>
                    </a:cubicBezTo>
                    <a:cubicBezTo>
                      <a:pt x="0" y="1"/>
                      <a:pt x="0"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0" name="Google Shape;28590;p34"/>
              <p:cNvSpPr/>
              <p:nvPr/>
            </p:nvSpPr>
            <p:spPr>
              <a:xfrm>
                <a:off x="13239378" y="6337258"/>
                <a:ext cx="32709" cy="25401"/>
              </a:xfrm>
              <a:custGeom>
                <a:avLst/>
                <a:gdLst/>
                <a:ahLst/>
                <a:cxnLst/>
                <a:rect l="l" t="t" r="r" b="b"/>
                <a:pathLst>
                  <a:path w="273" h="212" extrusionOk="0">
                    <a:moveTo>
                      <a:pt x="136" y="211"/>
                    </a:moveTo>
                    <a:cubicBezTo>
                      <a:pt x="272" y="211"/>
                      <a:pt x="272" y="1"/>
                      <a:pt x="136" y="1"/>
                    </a:cubicBezTo>
                    <a:cubicBezTo>
                      <a:pt x="0" y="1"/>
                      <a:pt x="0" y="211"/>
                      <a:pt x="136"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1" name="Google Shape;28591;p34"/>
              <p:cNvSpPr/>
              <p:nvPr/>
            </p:nvSpPr>
            <p:spPr>
              <a:xfrm>
                <a:off x="13391423" y="6120034"/>
                <a:ext cx="20369" cy="15935"/>
              </a:xfrm>
              <a:custGeom>
                <a:avLst/>
                <a:gdLst/>
                <a:ahLst/>
                <a:cxnLst/>
                <a:rect l="l" t="t" r="r" b="b"/>
                <a:pathLst>
                  <a:path w="170" h="133" extrusionOk="0">
                    <a:moveTo>
                      <a:pt x="85" y="133"/>
                    </a:moveTo>
                    <a:cubicBezTo>
                      <a:pt x="170" y="133"/>
                      <a:pt x="170" y="1"/>
                      <a:pt x="85" y="1"/>
                    </a:cubicBezTo>
                    <a:cubicBezTo>
                      <a:pt x="1" y="1"/>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2" name="Google Shape;28592;p34"/>
              <p:cNvSpPr/>
              <p:nvPr/>
            </p:nvSpPr>
            <p:spPr>
              <a:xfrm>
                <a:off x="13370575" y="5691215"/>
                <a:ext cx="27078" cy="21087"/>
              </a:xfrm>
              <a:custGeom>
                <a:avLst/>
                <a:gdLst/>
                <a:ahLst/>
                <a:cxnLst/>
                <a:rect l="l" t="t" r="r" b="b"/>
                <a:pathLst>
                  <a:path w="226" h="176" extrusionOk="0">
                    <a:moveTo>
                      <a:pt x="113" y="176"/>
                    </a:moveTo>
                    <a:cubicBezTo>
                      <a:pt x="225" y="176"/>
                      <a:pt x="225" y="1"/>
                      <a:pt x="113" y="1"/>
                    </a:cubicBezTo>
                    <a:cubicBezTo>
                      <a:pt x="1" y="2"/>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3" name="Google Shape;28593;p34"/>
              <p:cNvSpPr/>
              <p:nvPr/>
            </p:nvSpPr>
            <p:spPr>
              <a:xfrm>
                <a:off x="13331156" y="5257605"/>
                <a:ext cx="58350" cy="61106"/>
              </a:xfrm>
              <a:custGeom>
                <a:avLst/>
                <a:gdLst/>
                <a:ahLst/>
                <a:cxnLst/>
                <a:rect l="l" t="t" r="r" b="b"/>
                <a:pathLst>
                  <a:path w="487" h="510" extrusionOk="0">
                    <a:moveTo>
                      <a:pt x="454" y="351"/>
                    </a:moveTo>
                    <a:cubicBezTo>
                      <a:pt x="457" y="341"/>
                      <a:pt x="463" y="328"/>
                      <a:pt x="467" y="318"/>
                    </a:cubicBezTo>
                    <a:lnTo>
                      <a:pt x="308" y="478"/>
                    </a:lnTo>
                    <a:cubicBezTo>
                      <a:pt x="347" y="473"/>
                      <a:pt x="388" y="442"/>
                      <a:pt x="417" y="416"/>
                    </a:cubicBezTo>
                    <a:cubicBezTo>
                      <a:pt x="461" y="375"/>
                      <a:pt x="487" y="305"/>
                      <a:pt x="487" y="246"/>
                    </a:cubicBezTo>
                    <a:cubicBezTo>
                      <a:pt x="487" y="120"/>
                      <a:pt x="376" y="0"/>
                      <a:pt x="246" y="6"/>
                    </a:cubicBezTo>
                    <a:cubicBezTo>
                      <a:pt x="122" y="11"/>
                      <a:pt x="1" y="111"/>
                      <a:pt x="7" y="246"/>
                    </a:cubicBezTo>
                    <a:cubicBezTo>
                      <a:pt x="11" y="344"/>
                      <a:pt x="78" y="462"/>
                      <a:pt x="186" y="478"/>
                    </a:cubicBezTo>
                    <a:lnTo>
                      <a:pt x="27" y="318"/>
                    </a:lnTo>
                    <a:cubicBezTo>
                      <a:pt x="30" y="328"/>
                      <a:pt x="36" y="341"/>
                      <a:pt x="40" y="351"/>
                    </a:cubicBezTo>
                    <a:cubicBezTo>
                      <a:pt x="57" y="396"/>
                      <a:pt x="77" y="432"/>
                      <a:pt x="117" y="462"/>
                    </a:cubicBezTo>
                    <a:cubicBezTo>
                      <a:pt x="152" y="490"/>
                      <a:pt x="199" y="510"/>
                      <a:pt x="245" y="507"/>
                    </a:cubicBezTo>
                    <a:cubicBezTo>
                      <a:pt x="283" y="506"/>
                      <a:pt x="319" y="496"/>
                      <a:pt x="354" y="479"/>
                    </a:cubicBezTo>
                    <a:cubicBezTo>
                      <a:pt x="408" y="453"/>
                      <a:pt x="434" y="402"/>
                      <a:pt x="454" y="35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4" name="Google Shape;28594;p34"/>
              <p:cNvSpPr/>
              <p:nvPr/>
            </p:nvSpPr>
            <p:spPr>
              <a:xfrm>
                <a:off x="12598489" y="5398148"/>
                <a:ext cx="29834" cy="23004"/>
              </a:xfrm>
              <a:custGeom>
                <a:avLst/>
                <a:gdLst/>
                <a:ahLst/>
                <a:cxnLst/>
                <a:rect l="l" t="t" r="r" b="b"/>
                <a:pathLst>
                  <a:path w="249" h="192" extrusionOk="0">
                    <a:moveTo>
                      <a:pt x="124" y="192"/>
                    </a:moveTo>
                    <a:cubicBezTo>
                      <a:pt x="247" y="192"/>
                      <a:pt x="248" y="1"/>
                      <a:pt x="124" y="1"/>
                    </a:cubicBezTo>
                    <a:cubicBezTo>
                      <a:pt x="0" y="1"/>
                      <a:pt x="0" y="192"/>
                      <a:pt x="124"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5" name="Google Shape;28595;p34"/>
              <p:cNvSpPr/>
              <p:nvPr/>
            </p:nvSpPr>
            <p:spPr>
              <a:xfrm>
                <a:off x="12537983" y="5576313"/>
                <a:ext cx="22166" cy="17253"/>
              </a:xfrm>
              <a:custGeom>
                <a:avLst/>
                <a:gdLst/>
                <a:ahLst/>
                <a:cxnLst/>
                <a:rect l="l" t="t" r="r" b="b"/>
                <a:pathLst>
                  <a:path w="185" h="144" extrusionOk="0">
                    <a:moveTo>
                      <a:pt x="93" y="143"/>
                    </a:moveTo>
                    <a:cubicBezTo>
                      <a:pt x="185" y="143"/>
                      <a:pt x="185" y="1"/>
                      <a:pt x="93" y="1"/>
                    </a:cubicBezTo>
                    <a:cubicBezTo>
                      <a:pt x="0" y="1"/>
                      <a:pt x="0"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6" name="Google Shape;28596;p34"/>
              <p:cNvSpPr/>
              <p:nvPr/>
            </p:nvSpPr>
            <p:spPr>
              <a:xfrm>
                <a:off x="12388693" y="5632027"/>
                <a:ext cx="28756" cy="22405"/>
              </a:xfrm>
              <a:custGeom>
                <a:avLst/>
                <a:gdLst/>
                <a:ahLst/>
                <a:cxnLst/>
                <a:rect l="l" t="t" r="r" b="b"/>
                <a:pathLst>
                  <a:path w="240" h="187" extrusionOk="0">
                    <a:moveTo>
                      <a:pt x="119" y="187"/>
                    </a:moveTo>
                    <a:cubicBezTo>
                      <a:pt x="239" y="187"/>
                      <a:pt x="239" y="1"/>
                      <a:pt x="119" y="1"/>
                    </a:cubicBezTo>
                    <a:cubicBezTo>
                      <a:pt x="1" y="1"/>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7" name="Google Shape;28597;p34"/>
              <p:cNvSpPr/>
              <p:nvPr/>
            </p:nvSpPr>
            <p:spPr>
              <a:xfrm>
                <a:off x="12439974" y="5788865"/>
                <a:ext cx="31152" cy="24203"/>
              </a:xfrm>
              <a:custGeom>
                <a:avLst/>
                <a:gdLst/>
                <a:ahLst/>
                <a:cxnLst/>
                <a:rect l="l" t="t" r="r" b="b"/>
                <a:pathLst>
                  <a:path w="260" h="202" extrusionOk="0">
                    <a:moveTo>
                      <a:pt x="131" y="201"/>
                    </a:moveTo>
                    <a:cubicBezTo>
                      <a:pt x="259" y="201"/>
                      <a:pt x="259" y="1"/>
                      <a:pt x="131" y="1"/>
                    </a:cubicBezTo>
                    <a:cubicBezTo>
                      <a:pt x="2" y="1"/>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8" name="Google Shape;28598;p34"/>
              <p:cNvSpPr/>
              <p:nvPr/>
            </p:nvSpPr>
            <p:spPr>
              <a:xfrm>
                <a:off x="12945952" y="5831878"/>
                <a:ext cx="70451" cy="54875"/>
              </a:xfrm>
              <a:custGeom>
                <a:avLst/>
                <a:gdLst/>
                <a:ahLst/>
                <a:cxnLst/>
                <a:rect l="l" t="t" r="r" b="b"/>
                <a:pathLst>
                  <a:path w="588" h="458" extrusionOk="0">
                    <a:moveTo>
                      <a:pt x="295" y="458"/>
                    </a:moveTo>
                    <a:cubicBezTo>
                      <a:pt x="588" y="458"/>
                      <a:pt x="588" y="0"/>
                      <a:pt x="295" y="0"/>
                    </a:cubicBezTo>
                    <a:cubicBezTo>
                      <a:pt x="0" y="1"/>
                      <a:pt x="0" y="458"/>
                      <a:pt x="295" y="4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9" name="Google Shape;28599;p34"/>
              <p:cNvSpPr/>
              <p:nvPr/>
            </p:nvSpPr>
            <p:spPr>
              <a:xfrm>
                <a:off x="12980818" y="4712446"/>
                <a:ext cx="35825" cy="27797"/>
              </a:xfrm>
              <a:custGeom>
                <a:avLst/>
                <a:gdLst/>
                <a:ahLst/>
                <a:cxnLst/>
                <a:rect l="l" t="t" r="r" b="b"/>
                <a:pathLst>
                  <a:path w="299" h="232" extrusionOk="0">
                    <a:moveTo>
                      <a:pt x="149" y="232"/>
                    </a:moveTo>
                    <a:cubicBezTo>
                      <a:pt x="299" y="232"/>
                      <a:pt x="299" y="1"/>
                      <a:pt x="149" y="1"/>
                    </a:cubicBezTo>
                    <a:cubicBezTo>
                      <a:pt x="0" y="1"/>
                      <a:pt x="0" y="232"/>
                      <a:pt x="149" y="2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0" name="Google Shape;28600;p34"/>
              <p:cNvSpPr/>
              <p:nvPr/>
            </p:nvSpPr>
            <p:spPr>
              <a:xfrm>
                <a:off x="13018799" y="4474014"/>
                <a:ext cx="18212" cy="14138"/>
              </a:xfrm>
              <a:custGeom>
                <a:avLst/>
                <a:gdLst/>
                <a:ahLst/>
                <a:cxnLst/>
                <a:rect l="l" t="t" r="r" b="b"/>
                <a:pathLst>
                  <a:path w="152" h="118" extrusionOk="0">
                    <a:moveTo>
                      <a:pt x="77" y="118"/>
                    </a:moveTo>
                    <a:cubicBezTo>
                      <a:pt x="152" y="118"/>
                      <a:pt x="152" y="1"/>
                      <a:pt x="77" y="1"/>
                    </a:cubicBezTo>
                    <a:cubicBezTo>
                      <a:pt x="1" y="1"/>
                      <a:pt x="1" y="118"/>
                      <a:pt x="77"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1" name="Google Shape;28601;p34"/>
              <p:cNvSpPr/>
              <p:nvPr/>
            </p:nvSpPr>
            <p:spPr>
              <a:xfrm>
                <a:off x="12915279" y="4330595"/>
                <a:ext cx="26599" cy="20608"/>
              </a:xfrm>
              <a:custGeom>
                <a:avLst/>
                <a:gdLst/>
                <a:ahLst/>
                <a:cxnLst/>
                <a:rect l="l" t="t" r="r" b="b"/>
                <a:pathLst>
                  <a:path w="222" h="172" extrusionOk="0">
                    <a:moveTo>
                      <a:pt x="111" y="172"/>
                    </a:moveTo>
                    <a:cubicBezTo>
                      <a:pt x="222" y="172"/>
                      <a:pt x="222" y="1"/>
                      <a:pt x="111" y="1"/>
                    </a:cubicBezTo>
                    <a:cubicBezTo>
                      <a:pt x="2"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2" name="Google Shape;28602;p34"/>
              <p:cNvSpPr/>
              <p:nvPr/>
            </p:nvSpPr>
            <p:spPr>
              <a:xfrm>
                <a:off x="13119563" y="4231029"/>
                <a:ext cx="26839" cy="21207"/>
              </a:xfrm>
              <a:custGeom>
                <a:avLst/>
                <a:gdLst/>
                <a:ahLst/>
                <a:cxnLst/>
                <a:rect l="l" t="t" r="r" b="b"/>
                <a:pathLst>
                  <a:path w="224" h="177" extrusionOk="0">
                    <a:moveTo>
                      <a:pt x="112" y="177"/>
                    </a:moveTo>
                    <a:cubicBezTo>
                      <a:pt x="224" y="177"/>
                      <a:pt x="224" y="3"/>
                      <a:pt x="112" y="3"/>
                    </a:cubicBezTo>
                    <a:cubicBezTo>
                      <a:pt x="0" y="1"/>
                      <a:pt x="0" y="177"/>
                      <a:pt x="112"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3" name="Google Shape;28603;p34"/>
              <p:cNvSpPr/>
              <p:nvPr/>
            </p:nvSpPr>
            <p:spPr>
              <a:xfrm>
                <a:off x="13191333" y="3971150"/>
                <a:ext cx="28995" cy="26958"/>
              </a:xfrm>
              <a:custGeom>
                <a:avLst/>
                <a:gdLst/>
                <a:ahLst/>
                <a:cxnLst/>
                <a:rect l="l" t="t" r="r" b="b"/>
                <a:pathLst>
                  <a:path w="242" h="225" extrusionOk="0">
                    <a:moveTo>
                      <a:pt x="125" y="207"/>
                    </a:moveTo>
                    <a:cubicBezTo>
                      <a:pt x="136" y="203"/>
                      <a:pt x="147" y="201"/>
                      <a:pt x="159" y="197"/>
                    </a:cubicBezTo>
                    <a:cubicBezTo>
                      <a:pt x="241" y="171"/>
                      <a:pt x="242" y="54"/>
                      <a:pt x="159" y="29"/>
                    </a:cubicBezTo>
                    <a:cubicBezTo>
                      <a:pt x="147" y="26"/>
                      <a:pt x="136" y="23"/>
                      <a:pt x="125" y="19"/>
                    </a:cubicBezTo>
                    <a:cubicBezTo>
                      <a:pt x="64" y="1"/>
                      <a:pt x="2" y="50"/>
                      <a:pt x="2" y="112"/>
                    </a:cubicBezTo>
                    <a:cubicBezTo>
                      <a:pt x="0" y="175"/>
                      <a:pt x="64" y="224"/>
                      <a:pt x="125"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4" name="Google Shape;28604;p34"/>
              <p:cNvSpPr/>
              <p:nvPr/>
            </p:nvSpPr>
            <p:spPr>
              <a:xfrm>
                <a:off x="11135550" y="5033910"/>
                <a:ext cx="35465" cy="27438"/>
              </a:xfrm>
              <a:custGeom>
                <a:avLst/>
                <a:gdLst/>
                <a:ahLst/>
                <a:cxnLst/>
                <a:rect l="l" t="t" r="r" b="b"/>
                <a:pathLst>
                  <a:path w="296" h="229" extrusionOk="0">
                    <a:moveTo>
                      <a:pt x="148" y="228"/>
                    </a:moveTo>
                    <a:cubicBezTo>
                      <a:pt x="296" y="228"/>
                      <a:pt x="296" y="1"/>
                      <a:pt x="148" y="1"/>
                    </a:cubicBezTo>
                    <a:cubicBezTo>
                      <a:pt x="0" y="1"/>
                      <a:pt x="0" y="228"/>
                      <a:pt x="148"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5" name="Google Shape;28605;p34"/>
              <p:cNvSpPr/>
              <p:nvPr/>
            </p:nvSpPr>
            <p:spPr>
              <a:xfrm>
                <a:off x="10127429" y="6080854"/>
                <a:ext cx="31152" cy="24203"/>
              </a:xfrm>
              <a:custGeom>
                <a:avLst/>
                <a:gdLst/>
                <a:ahLst/>
                <a:cxnLst/>
                <a:rect l="l" t="t" r="r" b="b"/>
                <a:pathLst>
                  <a:path w="260" h="202" extrusionOk="0">
                    <a:moveTo>
                      <a:pt x="130" y="201"/>
                    </a:moveTo>
                    <a:cubicBezTo>
                      <a:pt x="259" y="201"/>
                      <a:pt x="259" y="1"/>
                      <a:pt x="130" y="1"/>
                    </a:cubicBezTo>
                    <a:cubicBezTo>
                      <a:pt x="0" y="1"/>
                      <a:pt x="0"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6" name="Google Shape;28606;p34"/>
              <p:cNvSpPr/>
              <p:nvPr/>
            </p:nvSpPr>
            <p:spPr>
              <a:xfrm>
                <a:off x="9513019" y="6605764"/>
                <a:ext cx="33428" cy="25760"/>
              </a:xfrm>
              <a:custGeom>
                <a:avLst/>
                <a:gdLst/>
                <a:ahLst/>
                <a:cxnLst/>
                <a:rect l="l" t="t" r="r" b="b"/>
                <a:pathLst>
                  <a:path w="279" h="215" extrusionOk="0">
                    <a:moveTo>
                      <a:pt x="139" y="215"/>
                    </a:moveTo>
                    <a:cubicBezTo>
                      <a:pt x="278" y="215"/>
                      <a:pt x="278" y="1"/>
                      <a:pt x="139" y="1"/>
                    </a:cubicBezTo>
                    <a:cubicBezTo>
                      <a:pt x="2" y="1"/>
                      <a:pt x="1"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7" name="Google Shape;28607;p34"/>
              <p:cNvSpPr/>
              <p:nvPr/>
            </p:nvSpPr>
            <p:spPr>
              <a:xfrm>
                <a:off x="9345517" y="6531239"/>
                <a:ext cx="29834" cy="23004"/>
              </a:xfrm>
              <a:custGeom>
                <a:avLst/>
                <a:gdLst/>
                <a:ahLst/>
                <a:cxnLst/>
                <a:rect l="l" t="t" r="r" b="b"/>
                <a:pathLst>
                  <a:path w="249"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8" name="Google Shape;28608;p34"/>
              <p:cNvSpPr/>
              <p:nvPr/>
            </p:nvSpPr>
            <p:spPr>
              <a:xfrm>
                <a:off x="9389729" y="6282623"/>
                <a:ext cx="23124" cy="17972"/>
              </a:xfrm>
              <a:custGeom>
                <a:avLst/>
                <a:gdLst/>
                <a:ahLst/>
                <a:cxnLst/>
                <a:rect l="l" t="t" r="r" b="b"/>
                <a:pathLst>
                  <a:path w="193" h="150" extrusionOk="0">
                    <a:moveTo>
                      <a:pt x="96" y="150"/>
                    </a:moveTo>
                    <a:cubicBezTo>
                      <a:pt x="191" y="150"/>
                      <a:pt x="192" y="1"/>
                      <a:pt x="96" y="1"/>
                    </a:cubicBezTo>
                    <a:cubicBezTo>
                      <a:pt x="0" y="1"/>
                      <a:pt x="0"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9" name="Google Shape;28609;p34"/>
              <p:cNvSpPr/>
              <p:nvPr/>
            </p:nvSpPr>
            <p:spPr>
              <a:xfrm>
                <a:off x="9518770" y="6265489"/>
                <a:ext cx="80396" cy="66617"/>
              </a:xfrm>
              <a:custGeom>
                <a:avLst/>
                <a:gdLst/>
                <a:ahLst/>
                <a:cxnLst/>
                <a:rect l="l" t="t" r="r" b="b"/>
                <a:pathLst>
                  <a:path w="671" h="556" extrusionOk="0">
                    <a:moveTo>
                      <a:pt x="106" y="400"/>
                    </a:moveTo>
                    <a:cubicBezTo>
                      <a:pt x="128" y="437"/>
                      <a:pt x="153" y="473"/>
                      <a:pt x="188" y="499"/>
                    </a:cubicBezTo>
                    <a:cubicBezTo>
                      <a:pt x="227" y="530"/>
                      <a:pt x="283" y="555"/>
                      <a:pt x="336" y="552"/>
                    </a:cubicBezTo>
                    <a:cubicBezTo>
                      <a:pt x="378" y="551"/>
                      <a:pt x="421" y="541"/>
                      <a:pt x="458" y="518"/>
                    </a:cubicBezTo>
                    <a:cubicBezTo>
                      <a:pt x="505" y="490"/>
                      <a:pt x="537" y="446"/>
                      <a:pt x="564" y="400"/>
                    </a:cubicBezTo>
                    <a:cubicBezTo>
                      <a:pt x="671" y="228"/>
                      <a:pt x="533" y="2"/>
                      <a:pt x="336" y="2"/>
                    </a:cubicBezTo>
                    <a:cubicBezTo>
                      <a:pt x="137" y="1"/>
                      <a:pt x="0" y="228"/>
                      <a:pt x="106" y="4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0" name="Google Shape;28610;p34"/>
              <p:cNvSpPr/>
              <p:nvPr/>
            </p:nvSpPr>
            <p:spPr>
              <a:xfrm>
                <a:off x="9767146" y="6386023"/>
                <a:ext cx="27557" cy="21327"/>
              </a:xfrm>
              <a:custGeom>
                <a:avLst/>
                <a:gdLst/>
                <a:ahLst/>
                <a:cxnLst/>
                <a:rect l="l" t="t" r="r" b="b"/>
                <a:pathLst>
                  <a:path w="230" h="178" extrusionOk="0">
                    <a:moveTo>
                      <a:pt x="114" y="178"/>
                    </a:moveTo>
                    <a:cubicBezTo>
                      <a:pt x="227" y="178"/>
                      <a:pt x="229" y="1"/>
                      <a:pt x="114" y="1"/>
                    </a:cubicBezTo>
                    <a:cubicBezTo>
                      <a:pt x="0" y="1"/>
                      <a:pt x="0" y="178"/>
                      <a:pt x="114"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1" name="Google Shape;28611;p34"/>
              <p:cNvSpPr/>
              <p:nvPr/>
            </p:nvSpPr>
            <p:spPr>
              <a:xfrm>
                <a:off x="9718980" y="6525128"/>
                <a:ext cx="30193" cy="23364"/>
              </a:xfrm>
              <a:custGeom>
                <a:avLst/>
                <a:gdLst/>
                <a:ahLst/>
                <a:cxnLst/>
                <a:rect l="l" t="t" r="r" b="b"/>
                <a:pathLst>
                  <a:path w="252" h="195" extrusionOk="0">
                    <a:moveTo>
                      <a:pt x="126" y="195"/>
                    </a:moveTo>
                    <a:cubicBezTo>
                      <a:pt x="252" y="195"/>
                      <a:pt x="252" y="1"/>
                      <a:pt x="126" y="1"/>
                    </a:cubicBezTo>
                    <a:cubicBezTo>
                      <a:pt x="1" y="2"/>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2" name="Google Shape;28612;p34"/>
              <p:cNvSpPr/>
              <p:nvPr/>
            </p:nvSpPr>
            <p:spPr>
              <a:xfrm>
                <a:off x="9565617" y="6774583"/>
                <a:ext cx="21447" cy="23244"/>
              </a:xfrm>
              <a:custGeom>
                <a:avLst/>
                <a:gdLst/>
                <a:ahLst/>
                <a:cxnLst/>
                <a:rect l="l" t="t" r="r" b="b"/>
                <a:pathLst>
                  <a:path w="179" h="194" extrusionOk="0">
                    <a:moveTo>
                      <a:pt x="168" y="90"/>
                    </a:moveTo>
                    <a:cubicBezTo>
                      <a:pt x="166" y="78"/>
                      <a:pt x="164" y="67"/>
                      <a:pt x="162" y="56"/>
                    </a:cubicBezTo>
                    <a:cubicBezTo>
                      <a:pt x="158" y="32"/>
                      <a:pt x="132" y="9"/>
                      <a:pt x="109" y="4"/>
                    </a:cubicBezTo>
                    <a:cubicBezTo>
                      <a:pt x="94" y="0"/>
                      <a:pt x="84" y="0"/>
                      <a:pt x="69" y="4"/>
                    </a:cubicBezTo>
                    <a:cubicBezTo>
                      <a:pt x="46" y="7"/>
                      <a:pt x="22" y="32"/>
                      <a:pt x="16" y="56"/>
                    </a:cubicBezTo>
                    <a:cubicBezTo>
                      <a:pt x="14" y="68"/>
                      <a:pt x="13" y="80"/>
                      <a:pt x="10" y="90"/>
                    </a:cubicBezTo>
                    <a:cubicBezTo>
                      <a:pt x="0" y="142"/>
                      <a:pt x="32" y="193"/>
                      <a:pt x="89" y="193"/>
                    </a:cubicBezTo>
                    <a:cubicBezTo>
                      <a:pt x="146" y="193"/>
                      <a:pt x="179" y="142"/>
                      <a:pt x="168" y="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3" name="Google Shape;28613;p34"/>
              <p:cNvSpPr/>
              <p:nvPr/>
            </p:nvSpPr>
            <p:spPr>
              <a:xfrm>
                <a:off x="10084176" y="6837007"/>
                <a:ext cx="23963" cy="18571"/>
              </a:xfrm>
              <a:custGeom>
                <a:avLst/>
                <a:gdLst/>
                <a:ahLst/>
                <a:cxnLst/>
                <a:rect l="l" t="t" r="r" b="b"/>
                <a:pathLst>
                  <a:path w="200" h="155" extrusionOk="0">
                    <a:moveTo>
                      <a:pt x="101" y="154"/>
                    </a:moveTo>
                    <a:cubicBezTo>
                      <a:pt x="200" y="154"/>
                      <a:pt x="200" y="0"/>
                      <a:pt x="101" y="0"/>
                    </a:cubicBezTo>
                    <a:cubicBezTo>
                      <a:pt x="1" y="0"/>
                      <a:pt x="0"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4" name="Google Shape;28614;p34"/>
              <p:cNvSpPr/>
              <p:nvPr/>
            </p:nvSpPr>
            <p:spPr>
              <a:xfrm>
                <a:off x="10166249" y="6762123"/>
                <a:ext cx="81714" cy="63502"/>
              </a:xfrm>
              <a:custGeom>
                <a:avLst/>
                <a:gdLst/>
                <a:ahLst/>
                <a:cxnLst/>
                <a:rect l="l" t="t" r="r" b="b"/>
                <a:pathLst>
                  <a:path w="682" h="530" extrusionOk="0">
                    <a:moveTo>
                      <a:pt x="341" y="529"/>
                    </a:moveTo>
                    <a:cubicBezTo>
                      <a:pt x="681" y="529"/>
                      <a:pt x="681" y="0"/>
                      <a:pt x="341" y="0"/>
                    </a:cubicBezTo>
                    <a:cubicBezTo>
                      <a:pt x="1" y="1"/>
                      <a:pt x="1" y="529"/>
                      <a:pt x="341" y="5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5" name="Google Shape;28615;p34"/>
              <p:cNvSpPr/>
              <p:nvPr/>
            </p:nvSpPr>
            <p:spPr>
              <a:xfrm>
                <a:off x="9362172" y="6863366"/>
                <a:ext cx="31511" cy="24442"/>
              </a:xfrm>
              <a:custGeom>
                <a:avLst/>
                <a:gdLst/>
                <a:ahLst/>
                <a:cxnLst/>
                <a:rect l="l" t="t" r="r" b="b"/>
                <a:pathLst>
                  <a:path w="263" h="204" extrusionOk="0">
                    <a:moveTo>
                      <a:pt x="131" y="203"/>
                    </a:moveTo>
                    <a:cubicBezTo>
                      <a:pt x="262" y="203"/>
                      <a:pt x="262" y="1"/>
                      <a:pt x="131" y="1"/>
                    </a:cubicBezTo>
                    <a:cubicBezTo>
                      <a:pt x="1" y="1"/>
                      <a:pt x="1"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6" name="Google Shape;28616;p34"/>
              <p:cNvSpPr/>
              <p:nvPr/>
            </p:nvSpPr>
            <p:spPr>
              <a:xfrm>
                <a:off x="9335693" y="6753376"/>
                <a:ext cx="14378" cy="10903"/>
              </a:xfrm>
              <a:custGeom>
                <a:avLst/>
                <a:gdLst/>
                <a:ahLst/>
                <a:cxnLst/>
                <a:rect l="l" t="t" r="r" b="b"/>
                <a:pathLst>
                  <a:path w="120" h="91" extrusionOk="0">
                    <a:moveTo>
                      <a:pt x="60" y="91"/>
                    </a:moveTo>
                    <a:cubicBezTo>
                      <a:pt x="119" y="91"/>
                      <a:pt x="119" y="0"/>
                      <a:pt x="60" y="0"/>
                    </a:cubicBezTo>
                    <a:cubicBezTo>
                      <a:pt x="0" y="0"/>
                      <a:pt x="0" y="91"/>
                      <a:pt x="60" y="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7" name="Google Shape;28617;p34"/>
              <p:cNvSpPr/>
              <p:nvPr/>
            </p:nvSpPr>
            <p:spPr>
              <a:xfrm>
                <a:off x="9523203" y="6007527"/>
                <a:ext cx="24682" cy="19170"/>
              </a:xfrm>
              <a:custGeom>
                <a:avLst/>
                <a:gdLst/>
                <a:ahLst/>
                <a:cxnLst/>
                <a:rect l="l" t="t" r="r" b="b"/>
                <a:pathLst>
                  <a:path w="206" h="160" extrusionOk="0">
                    <a:moveTo>
                      <a:pt x="103" y="159"/>
                    </a:moveTo>
                    <a:cubicBezTo>
                      <a:pt x="206" y="159"/>
                      <a:pt x="206" y="0"/>
                      <a:pt x="103" y="0"/>
                    </a:cubicBezTo>
                    <a:cubicBezTo>
                      <a:pt x="0" y="0"/>
                      <a:pt x="0"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8" name="Google Shape;28618;p34"/>
              <p:cNvSpPr/>
              <p:nvPr/>
            </p:nvSpPr>
            <p:spPr>
              <a:xfrm>
                <a:off x="9965080" y="5608663"/>
                <a:ext cx="28756" cy="22405"/>
              </a:xfrm>
              <a:custGeom>
                <a:avLst/>
                <a:gdLst/>
                <a:ahLst/>
                <a:cxnLst/>
                <a:rect l="l" t="t" r="r" b="b"/>
                <a:pathLst>
                  <a:path w="240" h="187" extrusionOk="0">
                    <a:moveTo>
                      <a:pt x="119" y="187"/>
                    </a:moveTo>
                    <a:cubicBezTo>
                      <a:pt x="239" y="187"/>
                      <a:pt x="239" y="1"/>
                      <a:pt x="119" y="1"/>
                    </a:cubicBezTo>
                    <a:cubicBezTo>
                      <a:pt x="1" y="2"/>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9" name="Google Shape;28619;p34"/>
              <p:cNvSpPr/>
              <p:nvPr/>
            </p:nvSpPr>
            <p:spPr>
              <a:xfrm>
                <a:off x="10024508" y="5370111"/>
                <a:ext cx="26719" cy="20728"/>
              </a:xfrm>
              <a:custGeom>
                <a:avLst/>
                <a:gdLst/>
                <a:ahLst/>
                <a:cxnLst/>
                <a:rect l="l" t="t" r="r" b="b"/>
                <a:pathLst>
                  <a:path w="223" h="173" extrusionOk="0">
                    <a:moveTo>
                      <a:pt x="111" y="173"/>
                    </a:moveTo>
                    <a:cubicBezTo>
                      <a:pt x="222" y="173"/>
                      <a:pt x="222" y="1"/>
                      <a:pt x="111" y="1"/>
                    </a:cubicBezTo>
                    <a:cubicBezTo>
                      <a:pt x="1" y="1"/>
                      <a:pt x="1" y="173"/>
                      <a:pt x="111"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0" name="Google Shape;28620;p34"/>
              <p:cNvSpPr/>
              <p:nvPr/>
            </p:nvSpPr>
            <p:spPr>
              <a:xfrm>
                <a:off x="10239096" y="5144619"/>
                <a:ext cx="64580" cy="63023"/>
              </a:xfrm>
              <a:custGeom>
                <a:avLst/>
                <a:gdLst/>
                <a:ahLst/>
                <a:cxnLst/>
                <a:rect l="l" t="t" r="r" b="b"/>
                <a:pathLst>
                  <a:path w="539" h="526" extrusionOk="0">
                    <a:moveTo>
                      <a:pt x="269" y="526"/>
                    </a:moveTo>
                    <a:cubicBezTo>
                      <a:pt x="406" y="526"/>
                      <a:pt x="538" y="404"/>
                      <a:pt x="532" y="263"/>
                    </a:cubicBezTo>
                    <a:cubicBezTo>
                      <a:pt x="525" y="121"/>
                      <a:pt x="416" y="0"/>
                      <a:pt x="269" y="0"/>
                    </a:cubicBezTo>
                    <a:cubicBezTo>
                      <a:pt x="132" y="0"/>
                      <a:pt x="0" y="122"/>
                      <a:pt x="8" y="263"/>
                    </a:cubicBezTo>
                    <a:cubicBezTo>
                      <a:pt x="14" y="405"/>
                      <a:pt x="122" y="526"/>
                      <a:pt x="269" y="52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1" name="Google Shape;28621;p34"/>
              <p:cNvSpPr/>
              <p:nvPr/>
            </p:nvSpPr>
            <p:spPr>
              <a:xfrm>
                <a:off x="10375206" y="5821215"/>
                <a:ext cx="37981" cy="29594"/>
              </a:xfrm>
              <a:custGeom>
                <a:avLst/>
                <a:gdLst/>
                <a:ahLst/>
                <a:cxnLst/>
                <a:rect l="l" t="t" r="r" b="b"/>
                <a:pathLst>
                  <a:path w="317" h="247" extrusionOk="0">
                    <a:moveTo>
                      <a:pt x="158" y="246"/>
                    </a:moveTo>
                    <a:cubicBezTo>
                      <a:pt x="316" y="246"/>
                      <a:pt x="316" y="1"/>
                      <a:pt x="158" y="1"/>
                    </a:cubicBezTo>
                    <a:cubicBezTo>
                      <a:pt x="0" y="1"/>
                      <a:pt x="0" y="246"/>
                      <a:pt x="158"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2" name="Google Shape;28622;p34"/>
              <p:cNvSpPr/>
              <p:nvPr/>
            </p:nvSpPr>
            <p:spPr>
              <a:xfrm>
                <a:off x="9543332" y="4790206"/>
                <a:ext cx="31152" cy="24083"/>
              </a:xfrm>
              <a:custGeom>
                <a:avLst/>
                <a:gdLst/>
                <a:ahLst/>
                <a:cxnLst/>
                <a:rect l="l" t="t" r="r" b="b"/>
                <a:pathLst>
                  <a:path w="260" h="201" extrusionOk="0">
                    <a:moveTo>
                      <a:pt x="131" y="201"/>
                    </a:moveTo>
                    <a:cubicBezTo>
                      <a:pt x="259" y="201"/>
                      <a:pt x="259" y="0"/>
                      <a:pt x="131" y="0"/>
                    </a:cubicBezTo>
                    <a:cubicBezTo>
                      <a:pt x="1" y="0"/>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3" name="Google Shape;28623;p34"/>
              <p:cNvSpPr/>
              <p:nvPr/>
            </p:nvSpPr>
            <p:spPr>
              <a:xfrm>
                <a:off x="9555553" y="4656253"/>
                <a:ext cx="30193" cy="23364"/>
              </a:xfrm>
              <a:custGeom>
                <a:avLst/>
                <a:gdLst/>
                <a:ahLst/>
                <a:cxnLst/>
                <a:rect l="l" t="t" r="r" b="b"/>
                <a:pathLst>
                  <a:path w="252" h="195" extrusionOk="0">
                    <a:moveTo>
                      <a:pt x="126" y="195"/>
                    </a:moveTo>
                    <a:cubicBezTo>
                      <a:pt x="251" y="195"/>
                      <a:pt x="251" y="1"/>
                      <a:pt x="126" y="1"/>
                    </a:cubicBezTo>
                    <a:cubicBezTo>
                      <a:pt x="0" y="1"/>
                      <a:pt x="0"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4" name="Google Shape;28624;p34"/>
              <p:cNvSpPr/>
              <p:nvPr/>
            </p:nvSpPr>
            <p:spPr>
              <a:xfrm>
                <a:off x="9871984" y="4295130"/>
                <a:ext cx="27917" cy="21687"/>
              </a:xfrm>
              <a:custGeom>
                <a:avLst/>
                <a:gdLst/>
                <a:ahLst/>
                <a:cxnLst/>
                <a:rect l="l" t="t" r="r" b="b"/>
                <a:pathLst>
                  <a:path w="233" h="181" extrusionOk="0">
                    <a:moveTo>
                      <a:pt x="117" y="181"/>
                    </a:moveTo>
                    <a:cubicBezTo>
                      <a:pt x="233" y="181"/>
                      <a:pt x="233" y="2"/>
                      <a:pt x="117" y="2"/>
                    </a:cubicBezTo>
                    <a:cubicBezTo>
                      <a:pt x="1" y="1"/>
                      <a:pt x="1" y="181"/>
                      <a:pt x="117"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5" name="Google Shape;28625;p34"/>
              <p:cNvSpPr/>
              <p:nvPr/>
            </p:nvSpPr>
            <p:spPr>
              <a:xfrm>
                <a:off x="9995752" y="4179149"/>
                <a:ext cx="25640" cy="20129"/>
              </a:xfrm>
              <a:custGeom>
                <a:avLst/>
                <a:gdLst/>
                <a:ahLst/>
                <a:cxnLst/>
                <a:rect l="l" t="t" r="r" b="b"/>
                <a:pathLst>
                  <a:path w="214" h="168"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6" name="Google Shape;28626;p34"/>
              <p:cNvSpPr/>
              <p:nvPr/>
            </p:nvSpPr>
            <p:spPr>
              <a:xfrm>
                <a:off x="10098074" y="3972588"/>
                <a:ext cx="31392" cy="24442"/>
              </a:xfrm>
              <a:custGeom>
                <a:avLst/>
                <a:gdLst/>
                <a:ahLst/>
                <a:cxnLst/>
                <a:rect l="l" t="t" r="r" b="b"/>
                <a:pathLst>
                  <a:path w="262" h="204" extrusionOk="0">
                    <a:moveTo>
                      <a:pt x="131" y="204"/>
                    </a:moveTo>
                    <a:cubicBezTo>
                      <a:pt x="262" y="204"/>
                      <a:pt x="262" y="0"/>
                      <a:pt x="131" y="0"/>
                    </a:cubicBezTo>
                    <a:cubicBezTo>
                      <a:pt x="0" y="0"/>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7" name="Google Shape;28627;p34"/>
              <p:cNvSpPr/>
              <p:nvPr/>
            </p:nvSpPr>
            <p:spPr>
              <a:xfrm>
                <a:off x="10203511" y="3872901"/>
                <a:ext cx="77281" cy="60147"/>
              </a:xfrm>
              <a:custGeom>
                <a:avLst/>
                <a:gdLst/>
                <a:ahLst/>
                <a:cxnLst/>
                <a:rect l="l" t="t" r="r" b="b"/>
                <a:pathLst>
                  <a:path w="645" h="502" extrusionOk="0">
                    <a:moveTo>
                      <a:pt x="323" y="501"/>
                    </a:moveTo>
                    <a:cubicBezTo>
                      <a:pt x="644" y="501"/>
                      <a:pt x="644" y="2"/>
                      <a:pt x="323" y="2"/>
                    </a:cubicBezTo>
                    <a:cubicBezTo>
                      <a:pt x="1" y="0"/>
                      <a:pt x="1" y="501"/>
                      <a:pt x="323" y="5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8" name="Google Shape;28628;p34"/>
              <p:cNvSpPr/>
              <p:nvPr/>
            </p:nvSpPr>
            <p:spPr>
              <a:xfrm>
                <a:off x="10726383" y="2871487"/>
                <a:ext cx="24442" cy="18931"/>
              </a:xfrm>
              <a:custGeom>
                <a:avLst/>
                <a:gdLst/>
                <a:ahLst/>
                <a:cxnLst/>
                <a:rect l="l" t="t" r="r" b="b"/>
                <a:pathLst>
                  <a:path w="204" h="158" extrusionOk="0">
                    <a:moveTo>
                      <a:pt x="102" y="158"/>
                    </a:moveTo>
                    <a:cubicBezTo>
                      <a:pt x="203" y="158"/>
                      <a:pt x="203" y="1"/>
                      <a:pt x="102" y="1"/>
                    </a:cubicBezTo>
                    <a:cubicBezTo>
                      <a:pt x="2"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9" name="Google Shape;28629;p34"/>
              <p:cNvSpPr/>
              <p:nvPr/>
            </p:nvSpPr>
            <p:spPr>
              <a:xfrm>
                <a:off x="10853506" y="2816372"/>
                <a:ext cx="15576" cy="12221"/>
              </a:xfrm>
              <a:custGeom>
                <a:avLst/>
                <a:gdLst/>
                <a:ahLst/>
                <a:cxnLst/>
                <a:rect l="l" t="t" r="r" b="b"/>
                <a:pathLst>
                  <a:path w="130" h="102" extrusionOk="0">
                    <a:moveTo>
                      <a:pt x="65" y="101"/>
                    </a:moveTo>
                    <a:cubicBezTo>
                      <a:pt x="129" y="101"/>
                      <a:pt x="129" y="1"/>
                      <a:pt x="65" y="1"/>
                    </a:cubicBezTo>
                    <a:cubicBezTo>
                      <a:pt x="1" y="1"/>
                      <a:pt x="1" y="101"/>
                      <a:pt x="65" y="1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0" name="Google Shape;28630;p34"/>
              <p:cNvSpPr/>
              <p:nvPr/>
            </p:nvSpPr>
            <p:spPr>
              <a:xfrm>
                <a:off x="11035385" y="2824160"/>
                <a:ext cx="25640" cy="20009"/>
              </a:xfrm>
              <a:custGeom>
                <a:avLst/>
                <a:gdLst/>
                <a:ahLst/>
                <a:cxnLst/>
                <a:rect l="l" t="t" r="r" b="b"/>
                <a:pathLst>
                  <a:path w="214" h="167"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1" name="Google Shape;28631;p34"/>
              <p:cNvSpPr/>
              <p:nvPr/>
            </p:nvSpPr>
            <p:spPr>
              <a:xfrm>
                <a:off x="11153762" y="2931394"/>
                <a:ext cx="80875" cy="62663"/>
              </a:xfrm>
              <a:custGeom>
                <a:avLst/>
                <a:gdLst/>
                <a:ahLst/>
                <a:cxnLst/>
                <a:rect l="l" t="t" r="r" b="b"/>
                <a:pathLst>
                  <a:path w="675" h="523" extrusionOk="0">
                    <a:moveTo>
                      <a:pt x="337" y="523"/>
                    </a:moveTo>
                    <a:cubicBezTo>
                      <a:pt x="673" y="523"/>
                      <a:pt x="674" y="1"/>
                      <a:pt x="337" y="1"/>
                    </a:cubicBezTo>
                    <a:cubicBezTo>
                      <a:pt x="0" y="1"/>
                      <a:pt x="0" y="523"/>
                      <a:pt x="337" y="5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2" name="Google Shape;28632;p34"/>
              <p:cNvSpPr/>
              <p:nvPr/>
            </p:nvSpPr>
            <p:spPr>
              <a:xfrm>
                <a:off x="9518650" y="4209582"/>
                <a:ext cx="22166" cy="17493"/>
              </a:xfrm>
              <a:custGeom>
                <a:avLst/>
                <a:gdLst/>
                <a:ahLst/>
                <a:cxnLst/>
                <a:rect l="l" t="t" r="r" b="b"/>
                <a:pathLst>
                  <a:path w="185" h="146" extrusionOk="0">
                    <a:moveTo>
                      <a:pt x="92" y="145"/>
                    </a:moveTo>
                    <a:cubicBezTo>
                      <a:pt x="185" y="145"/>
                      <a:pt x="185" y="3"/>
                      <a:pt x="92" y="3"/>
                    </a:cubicBezTo>
                    <a:cubicBezTo>
                      <a:pt x="0" y="1"/>
                      <a:pt x="0" y="145"/>
                      <a:pt x="92"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3" name="Google Shape;28633;p34"/>
              <p:cNvSpPr/>
              <p:nvPr/>
            </p:nvSpPr>
            <p:spPr>
              <a:xfrm>
                <a:off x="9534346" y="4027223"/>
                <a:ext cx="25640" cy="20009"/>
              </a:xfrm>
              <a:custGeom>
                <a:avLst/>
                <a:gdLst/>
                <a:ahLst/>
                <a:cxnLst/>
                <a:rect l="l" t="t" r="r" b="b"/>
                <a:pathLst>
                  <a:path w="214" h="167" extrusionOk="0">
                    <a:moveTo>
                      <a:pt x="107" y="166"/>
                    </a:moveTo>
                    <a:cubicBezTo>
                      <a:pt x="214" y="166"/>
                      <a:pt x="214" y="1"/>
                      <a:pt x="107" y="1"/>
                    </a:cubicBezTo>
                    <a:cubicBezTo>
                      <a:pt x="1" y="2"/>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4" name="Google Shape;28634;p34"/>
              <p:cNvSpPr/>
              <p:nvPr/>
            </p:nvSpPr>
            <p:spPr>
              <a:xfrm>
                <a:off x="9477434" y="3748773"/>
                <a:ext cx="81235" cy="63143"/>
              </a:xfrm>
              <a:custGeom>
                <a:avLst/>
                <a:gdLst/>
                <a:ahLst/>
                <a:cxnLst/>
                <a:rect l="l" t="t" r="r" b="b"/>
                <a:pathLst>
                  <a:path w="678" h="527" extrusionOk="0">
                    <a:moveTo>
                      <a:pt x="339" y="527"/>
                    </a:moveTo>
                    <a:cubicBezTo>
                      <a:pt x="677" y="527"/>
                      <a:pt x="677" y="1"/>
                      <a:pt x="339" y="1"/>
                    </a:cubicBezTo>
                    <a:cubicBezTo>
                      <a:pt x="1" y="1"/>
                      <a:pt x="0" y="527"/>
                      <a:pt x="339" y="5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5" name="Google Shape;28635;p34"/>
              <p:cNvSpPr/>
              <p:nvPr/>
            </p:nvSpPr>
            <p:spPr>
              <a:xfrm>
                <a:off x="9315324" y="3533465"/>
                <a:ext cx="55115" cy="48525"/>
              </a:xfrm>
              <a:custGeom>
                <a:avLst/>
                <a:gdLst/>
                <a:ahLst/>
                <a:cxnLst/>
                <a:rect l="l" t="t" r="r" b="b"/>
                <a:pathLst>
                  <a:path w="460" h="405" extrusionOk="0">
                    <a:moveTo>
                      <a:pt x="418" y="157"/>
                    </a:moveTo>
                    <a:cubicBezTo>
                      <a:pt x="391" y="72"/>
                      <a:pt x="325" y="1"/>
                      <a:pt x="230" y="1"/>
                    </a:cubicBezTo>
                    <a:cubicBezTo>
                      <a:pt x="135" y="1"/>
                      <a:pt x="69" y="72"/>
                      <a:pt x="41" y="157"/>
                    </a:cubicBezTo>
                    <a:cubicBezTo>
                      <a:pt x="0" y="279"/>
                      <a:pt x="109" y="404"/>
                      <a:pt x="230" y="404"/>
                    </a:cubicBezTo>
                    <a:cubicBezTo>
                      <a:pt x="351" y="404"/>
                      <a:pt x="459" y="278"/>
                      <a:pt x="418"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6" name="Google Shape;28636;p34"/>
              <p:cNvSpPr/>
              <p:nvPr/>
            </p:nvSpPr>
            <p:spPr>
              <a:xfrm>
                <a:off x="9465452" y="3172103"/>
                <a:ext cx="53198" cy="53797"/>
              </a:xfrm>
              <a:custGeom>
                <a:avLst/>
                <a:gdLst/>
                <a:ahLst/>
                <a:cxnLst/>
                <a:rect l="l" t="t" r="r" b="b"/>
                <a:pathLst>
                  <a:path w="444" h="449" extrusionOk="0">
                    <a:moveTo>
                      <a:pt x="333" y="390"/>
                    </a:moveTo>
                    <a:cubicBezTo>
                      <a:pt x="362" y="368"/>
                      <a:pt x="386" y="344"/>
                      <a:pt x="403" y="312"/>
                    </a:cubicBezTo>
                    <a:cubicBezTo>
                      <a:pt x="443" y="237"/>
                      <a:pt x="439" y="133"/>
                      <a:pt x="372" y="73"/>
                    </a:cubicBezTo>
                    <a:cubicBezTo>
                      <a:pt x="306" y="12"/>
                      <a:pt x="214" y="1"/>
                      <a:pt x="134" y="43"/>
                    </a:cubicBezTo>
                    <a:cubicBezTo>
                      <a:pt x="100" y="60"/>
                      <a:pt x="79" y="84"/>
                      <a:pt x="56" y="112"/>
                    </a:cubicBezTo>
                    <a:cubicBezTo>
                      <a:pt x="23" y="154"/>
                      <a:pt x="0" y="195"/>
                      <a:pt x="0" y="251"/>
                    </a:cubicBezTo>
                    <a:cubicBezTo>
                      <a:pt x="0" y="299"/>
                      <a:pt x="21" y="357"/>
                      <a:pt x="56" y="390"/>
                    </a:cubicBezTo>
                    <a:cubicBezTo>
                      <a:pt x="93" y="423"/>
                      <a:pt x="143" y="449"/>
                      <a:pt x="195" y="447"/>
                    </a:cubicBezTo>
                    <a:cubicBezTo>
                      <a:pt x="250" y="443"/>
                      <a:pt x="291" y="422"/>
                      <a:pt x="333"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7" name="Google Shape;28637;p34"/>
              <p:cNvSpPr/>
              <p:nvPr/>
            </p:nvSpPr>
            <p:spPr>
              <a:xfrm>
                <a:off x="9391526" y="2840934"/>
                <a:ext cx="42774" cy="33189"/>
              </a:xfrm>
              <a:custGeom>
                <a:avLst/>
                <a:gdLst/>
                <a:ahLst/>
                <a:cxnLst/>
                <a:rect l="l" t="t" r="r" b="b"/>
                <a:pathLst>
                  <a:path w="357" h="277" extrusionOk="0">
                    <a:moveTo>
                      <a:pt x="180" y="277"/>
                    </a:moveTo>
                    <a:cubicBezTo>
                      <a:pt x="357" y="277"/>
                      <a:pt x="357" y="0"/>
                      <a:pt x="180" y="0"/>
                    </a:cubicBezTo>
                    <a:cubicBezTo>
                      <a:pt x="0" y="0"/>
                      <a:pt x="0" y="277"/>
                      <a:pt x="180" y="2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8" name="Google Shape;28638;p34"/>
              <p:cNvSpPr/>
              <p:nvPr/>
            </p:nvSpPr>
            <p:spPr>
              <a:xfrm>
                <a:off x="9921108" y="2807745"/>
                <a:ext cx="23004" cy="17972"/>
              </a:xfrm>
              <a:custGeom>
                <a:avLst/>
                <a:gdLst/>
                <a:ahLst/>
                <a:cxnLst/>
                <a:rect l="l" t="t" r="r" b="b"/>
                <a:pathLst>
                  <a:path w="192" h="150" extrusionOk="0">
                    <a:moveTo>
                      <a:pt x="96" y="150"/>
                    </a:moveTo>
                    <a:cubicBezTo>
                      <a:pt x="191" y="150"/>
                      <a:pt x="192" y="0"/>
                      <a:pt x="96" y="0"/>
                    </a:cubicBezTo>
                    <a:cubicBezTo>
                      <a:pt x="1" y="0"/>
                      <a:pt x="1"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9" name="Google Shape;28639;p34"/>
              <p:cNvSpPr/>
              <p:nvPr/>
            </p:nvSpPr>
            <p:spPr>
              <a:xfrm>
                <a:off x="10127788" y="2749156"/>
                <a:ext cx="22286" cy="22286"/>
              </a:xfrm>
              <a:custGeom>
                <a:avLst/>
                <a:gdLst/>
                <a:ahLst/>
                <a:cxnLst/>
                <a:rect l="l" t="t" r="r" b="b"/>
                <a:pathLst>
                  <a:path w="186" h="186" extrusionOk="0">
                    <a:moveTo>
                      <a:pt x="43" y="135"/>
                    </a:moveTo>
                    <a:cubicBezTo>
                      <a:pt x="63" y="145"/>
                      <a:pt x="84" y="156"/>
                      <a:pt x="103" y="165"/>
                    </a:cubicBezTo>
                    <a:cubicBezTo>
                      <a:pt x="146" y="185"/>
                      <a:pt x="186" y="145"/>
                      <a:pt x="165" y="103"/>
                    </a:cubicBezTo>
                    <a:cubicBezTo>
                      <a:pt x="155" y="83"/>
                      <a:pt x="146" y="64"/>
                      <a:pt x="135" y="44"/>
                    </a:cubicBezTo>
                    <a:cubicBezTo>
                      <a:pt x="115" y="6"/>
                      <a:pt x="58" y="1"/>
                      <a:pt x="30" y="30"/>
                    </a:cubicBezTo>
                    <a:cubicBezTo>
                      <a:pt x="0" y="59"/>
                      <a:pt x="5" y="114"/>
                      <a:pt x="43"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0" name="Google Shape;28640;p34"/>
              <p:cNvSpPr/>
              <p:nvPr/>
            </p:nvSpPr>
            <p:spPr>
              <a:xfrm>
                <a:off x="10309667" y="2777792"/>
                <a:ext cx="40378" cy="31152"/>
              </a:xfrm>
              <a:custGeom>
                <a:avLst/>
                <a:gdLst/>
                <a:ahLst/>
                <a:cxnLst/>
                <a:rect l="l" t="t" r="r" b="b"/>
                <a:pathLst>
                  <a:path w="337" h="260" extrusionOk="0">
                    <a:moveTo>
                      <a:pt x="168" y="260"/>
                    </a:moveTo>
                    <a:cubicBezTo>
                      <a:pt x="336" y="260"/>
                      <a:pt x="336" y="0"/>
                      <a:pt x="168" y="0"/>
                    </a:cubicBezTo>
                    <a:cubicBezTo>
                      <a:pt x="1" y="0"/>
                      <a:pt x="1"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1" name="Google Shape;28641;p34"/>
              <p:cNvSpPr/>
              <p:nvPr/>
            </p:nvSpPr>
            <p:spPr>
              <a:xfrm>
                <a:off x="10782696" y="3206011"/>
                <a:ext cx="52120" cy="50921"/>
              </a:xfrm>
              <a:custGeom>
                <a:avLst/>
                <a:gdLst/>
                <a:ahLst/>
                <a:cxnLst/>
                <a:rect l="l" t="t" r="r" b="b"/>
                <a:pathLst>
                  <a:path w="435" h="425" extrusionOk="0">
                    <a:moveTo>
                      <a:pt x="217" y="424"/>
                    </a:moveTo>
                    <a:cubicBezTo>
                      <a:pt x="328" y="424"/>
                      <a:pt x="435" y="327"/>
                      <a:pt x="429" y="212"/>
                    </a:cubicBezTo>
                    <a:cubicBezTo>
                      <a:pt x="424" y="97"/>
                      <a:pt x="335" y="0"/>
                      <a:pt x="217" y="0"/>
                    </a:cubicBezTo>
                    <a:cubicBezTo>
                      <a:pt x="107" y="0"/>
                      <a:pt x="0" y="97"/>
                      <a:pt x="5" y="212"/>
                    </a:cubicBezTo>
                    <a:cubicBezTo>
                      <a:pt x="8" y="327"/>
                      <a:pt x="97" y="424"/>
                      <a:pt x="217" y="4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2" name="Google Shape;28642;p34"/>
              <p:cNvSpPr/>
              <p:nvPr/>
            </p:nvSpPr>
            <p:spPr>
              <a:xfrm>
                <a:off x="11431613" y="2776713"/>
                <a:ext cx="27438" cy="21447"/>
              </a:xfrm>
              <a:custGeom>
                <a:avLst/>
                <a:gdLst/>
                <a:ahLst/>
                <a:cxnLst/>
                <a:rect l="l" t="t" r="r" b="b"/>
                <a:pathLst>
                  <a:path w="229" h="179" extrusionOk="0">
                    <a:moveTo>
                      <a:pt x="113" y="179"/>
                    </a:moveTo>
                    <a:cubicBezTo>
                      <a:pt x="227" y="179"/>
                      <a:pt x="228" y="3"/>
                      <a:pt x="113" y="3"/>
                    </a:cubicBezTo>
                    <a:cubicBezTo>
                      <a:pt x="0" y="1"/>
                      <a:pt x="0" y="179"/>
                      <a:pt x="113"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3" name="Google Shape;28643;p34"/>
              <p:cNvSpPr/>
              <p:nvPr/>
            </p:nvSpPr>
            <p:spPr>
              <a:xfrm>
                <a:off x="11599593" y="2747958"/>
                <a:ext cx="41696" cy="32350"/>
              </a:xfrm>
              <a:custGeom>
                <a:avLst/>
                <a:gdLst/>
                <a:ahLst/>
                <a:cxnLst/>
                <a:rect l="l" t="t" r="r" b="b"/>
                <a:pathLst>
                  <a:path w="348" h="270" extrusionOk="0">
                    <a:moveTo>
                      <a:pt x="175" y="269"/>
                    </a:moveTo>
                    <a:cubicBezTo>
                      <a:pt x="348" y="269"/>
                      <a:pt x="348" y="0"/>
                      <a:pt x="175" y="0"/>
                    </a:cubicBezTo>
                    <a:cubicBezTo>
                      <a:pt x="2" y="1"/>
                      <a:pt x="1" y="269"/>
                      <a:pt x="175" y="2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4" name="Google Shape;28644;p34"/>
              <p:cNvSpPr/>
              <p:nvPr/>
            </p:nvSpPr>
            <p:spPr>
              <a:xfrm>
                <a:off x="11695804" y="3053726"/>
                <a:ext cx="36304" cy="28157"/>
              </a:xfrm>
              <a:custGeom>
                <a:avLst/>
                <a:gdLst/>
                <a:ahLst/>
                <a:cxnLst/>
                <a:rect l="l" t="t" r="r" b="b"/>
                <a:pathLst>
                  <a:path w="303" h="235" extrusionOk="0">
                    <a:moveTo>
                      <a:pt x="151" y="234"/>
                    </a:moveTo>
                    <a:cubicBezTo>
                      <a:pt x="301" y="234"/>
                      <a:pt x="302" y="0"/>
                      <a:pt x="151" y="0"/>
                    </a:cubicBezTo>
                    <a:cubicBezTo>
                      <a:pt x="0" y="1"/>
                      <a:pt x="0" y="234"/>
                      <a:pt x="151" y="2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5" name="Google Shape;28645;p34"/>
              <p:cNvSpPr/>
              <p:nvPr/>
            </p:nvSpPr>
            <p:spPr>
              <a:xfrm>
                <a:off x="11473188" y="4821358"/>
                <a:ext cx="26000" cy="20369"/>
              </a:xfrm>
              <a:custGeom>
                <a:avLst/>
                <a:gdLst/>
                <a:ahLst/>
                <a:cxnLst/>
                <a:rect l="l" t="t" r="r" b="b"/>
                <a:pathLst>
                  <a:path w="217" h="170" extrusionOk="0">
                    <a:moveTo>
                      <a:pt x="108" y="170"/>
                    </a:moveTo>
                    <a:cubicBezTo>
                      <a:pt x="216" y="170"/>
                      <a:pt x="216" y="1"/>
                      <a:pt x="108" y="1"/>
                    </a:cubicBezTo>
                    <a:cubicBezTo>
                      <a:pt x="0" y="1"/>
                      <a:pt x="0"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6" name="Google Shape;28646;p34"/>
              <p:cNvSpPr/>
              <p:nvPr/>
            </p:nvSpPr>
            <p:spPr>
              <a:xfrm>
                <a:off x="11669205" y="5070573"/>
                <a:ext cx="31032" cy="24083"/>
              </a:xfrm>
              <a:custGeom>
                <a:avLst/>
                <a:gdLst/>
                <a:ahLst/>
                <a:cxnLst/>
                <a:rect l="l" t="t" r="r" b="b"/>
                <a:pathLst>
                  <a:path w="259" h="201" extrusionOk="0">
                    <a:moveTo>
                      <a:pt x="129" y="201"/>
                    </a:moveTo>
                    <a:cubicBezTo>
                      <a:pt x="258" y="201"/>
                      <a:pt x="258"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7" name="Google Shape;28647;p34"/>
              <p:cNvSpPr/>
              <p:nvPr/>
            </p:nvSpPr>
            <p:spPr>
              <a:xfrm>
                <a:off x="11932798" y="4963818"/>
                <a:ext cx="52838" cy="55834"/>
              </a:xfrm>
              <a:custGeom>
                <a:avLst/>
                <a:gdLst/>
                <a:ahLst/>
                <a:cxnLst/>
                <a:rect l="l" t="t" r="r" b="b"/>
                <a:pathLst>
                  <a:path w="441" h="466" extrusionOk="0">
                    <a:moveTo>
                      <a:pt x="5" y="220"/>
                    </a:moveTo>
                    <a:cubicBezTo>
                      <a:pt x="1" y="247"/>
                      <a:pt x="9" y="278"/>
                      <a:pt x="13" y="305"/>
                    </a:cubicBezTo>
                    <a:cubicBezTo>
                      <a:pt x="21" y="349"/>
                      <a:pt x="57" y="391"/>
                      <a:pt x="90" y="417"/>
                    </a:cubicBezTo>
                    <a:cubicBezTo>
                      <a:pt x="127" y="444"/>
                      <a:pt x="174" y="465"/>
                      <a:pt x="221" y="463"/>
                    </a:cubicBezTo>
                    <a:cubicBezTo>
                      <a:pt x="259" y="462"/>
                      <a:pt x="296" y="452"/>
                      <a:pt x="330" y="434"/>
                    </a:cubicBezTo>
                    <a:cubicBezTo>
                      <a:pt x="371" y="412"/>
                      <a:pt x="421" y="354"/>
                      <a:pt x="428" y="305"/>
                    </a:cubicBezTo>
                    <a:cubicBezTo>
                      <a:pt x="432" y="278"/>
                      <a:pt x="441" y="248"/>
                      <a:pt x="436" y="220"/>
                    </a:cubicBezTo>
                    <a:cubicBezTo>
                      <a:pt x="428" y="160"/>
                      <a:pt x="417" y="111"/>
                      <a:pt x="373" y="67"/>
                    </a:cubicBezTo>
                    <a:cubicBezTo>
                      <a:pt x="336" y="30"/>
                      <a:pt x="274" y="0"/>
                      <a:pt x="220" y="4"/>
                    </a:cubicBezTo>
                    <a:cubicBezTo>
                      <a:pt x="164" y="6"/>
                      <a:pt x="106" y="25"/>
                      <a:pt x="67" y="67"/>
                    </a:cubicBezTo>
                    <a:cubicBezTo>
                      <a:pt x="26" y="111"/>
                      <a:pt x="13" y="159"/>
                      <a:pt x="5" y="2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8" name="Google Shape;28648;p34"/>
              <p:cNvSpPr/>
              <p:nvPr/>
            </p:nvSpPr>
            <p:spPr>
              <a:xfrm>
                <a:off x="12890597" y="5170499"/>
                <a:ext cx="29235" cy="22765"/>
              </a:xfrm>
              <a:custGeom>
                <a:avLst/>
                <a:gdLst/>
                <a:ahLst/>
                <a:cxnLst/>
                <a:rect l="l" t="t" r="r" b="b"/>
                <a:pathLst>
                  <a:path w="244" h="190" extrusionOk="0">
                    <a:moveTo>
                      <a:pt x="122" y="189"/>
                    </a:moveTo>
                    <a:cubicBezTo>
                      <a:pt x="243" y="189"/>
                      <a:pt x="243" y="1"/>
                      <a:pt x="122" y="1"/>
                    </a:cubicBezTo>
                    <a:cubicBezTo>
                      <a:pt x="0" y="1"/>
                      <a:pt x="0"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9" name="Google Shape;28649;p34"/>
              <p:cNvSpPr/>
              <p:nvPr/>
            </p:nvSpPr>
            <p:spPr>
              <a:xfrm>
                <a:off x="12884127" y="4895523"/>
                <a:ext cx="30433" cy="23963"/>
              </a:xfrm>
              <a:custGeom>
                <a:avLst/>
                <a:gdLst/>
                <a:ahLst/>
                <a:cxnLst/>
                <a:rect l="l" t="t" r="r" b="b"/>
                <a:pathLst>
                  <a:path w="254" h="200" extrusionOk="0">
                    <a:moveTo>
                      <a:pt x="127" y="199"/>
                    </a:moveTo>
                    <a:cubicBezTo>
                      <a:pt x="254" y="199"/>
                      <a:pt x="254" y="2"/>
                      <a:pt x="127" y="2"/>
                    </a:cubicBezTo>
                    <a:cubicBezTo>
                      <a:pt x="1" y="1"/>
                      <a:pt x="1" y="199"/>
                      <a:pt x="127" y="1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0" name="Google Shape;28650;p34"/>
              <p:cNvSpPr/>
              <p:nvPr/>
            </p:nvSpPr>
            <p:spPr>
              <a:xfrm>
                <a:off x="13245968" y="4813570"/>
                <a:ext cx="31152" cy="24083"/>
              </a:xfrm>
              <a:custGeom>
                <a:avLst/>
                <a:gdLst/>
                <a:ahLst/>
                <a:cxnLst/>
                <a:rect l="l" t="t" r="r" b="b"/>
                <a:pathLst>
                  <a:path w="260" h="201" extrusionOk="0">
                    <a:moveTo>
                      <a:pt x="130" y="201"/>
                    </a:moveTo>
                    <a:cubicBezTo>
                      <a:pt x="259" y="201"/>
                      <a:pt x="259" y="0"/>
                      <a:pt x="130" y="0"/>
                    </a:cubicBezTo>
                    <a:cubicBezTo>
                      <a:pt x="1" y="0"/>
                      <a:pt x="1"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1" name="Google Shape;28651;p34"/>
              <p:cNvSpPr/>
              <p:nvPr/>
            </p:nvSpPr>
            <p:spPr>
              <a:xfrm>
                <a:off x="13273765" y="5042776"/>
                <a:ext cx="45650" cy="44571"/>
              </a:xfrm>
              <a:custGeom>
                <a:avLst/>
                <a:gdLst/>
                <a:ahLst/>
                <a:cxnLst/>
                <a:rect l="l" t="t" r="r" b="b"/>
                <a:pathLst>
                  <a:path w="381" h="372" extrusionOk="0">
                    <a:moveTo>
                      <a:pt x="191" y="372"/>
                    </a:moveTo>
                    <a:cubicBezTo>
                      <a:pt x="288" y="372"/>
                      <a:pt x="381" y="286"/>
                      <a:pt x="376" y="186"/>
                    </a:cubicBezTo>
                    <a:cubicBezTo>
                      <a:pt x="372" y="86"/>
                      <a:pt x="295" y="0"/>
                      <a:pt x="191" y="0"/>
                    </a:cubicBezTo>
                    <a:cubicBezTo>
                      <a:pt x="93" y="0"/>
                      <a:pt x="1" y="86"/>
                      <a:pt x="5" y="186"/>
                    </a:cubicBezTo>
                    <a:cubicBezTo>
                      <a:pt x="8" y="288"/>
                      <a:pt x="86" y="372"/>
                      <a:pt x="191" y="3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2" name="Google Shape;28652;p34"/>
              <p:cNvSpPr/>
              <p:nvPr/>
            </p:nvSpPr>
            <p:spPr>
              <a:xfrm>
                <a:off x="11263393" y="6512787"/>
                <a:ext cx="30074" cy="30074"/>
              </a:xfrm>
              <a:custGeom>
                <a:avLst/>
                <a:gdLst/>
                <a:ahLst/>
                <a:cxnLst/>
                <a:rect l="l" t="t" r="r" b="b"/>
                <a:pathLst>
                  <a:path w="251" h="251" extrusionOk="0">
                    <a:moveTo>
                      <a:pt x="194" y="82"/>
                    </a:moveTo>
                    <a:cubicBezTo>
                      <a:pt x="176" y="69"/>
                      <a:pt x="159" y="55"/>
                      <a:pt x="140" y="43"/>
                    </a:cubicBezTo>
                    <a:cubicBezTo>
                      <a:pt x="83" y="0"/>
                      <a:pt x="1" y="84"/>
                      <a:pt x="43" y="140"/>
                    </a:cubicBezTo>
                    <a:cubicBezTo>
                      <a:pt x="56" y="159"/>
                      <a:pt x="69" y="175"/>
                      <a:pt x="82" y="194"/>
                    </a:cubicBezTo>
                    <a:cubicBezTo>
                      <a:pt x="112" y="234"/>
                      <a:pt x="170" y="250"/>
                      <a:pt x="210" y="210"/>
                    </a:cubicBezTo>
                    <a:cubicBezTo>
                      <a:pt x="251" y="170"/>
                      <a:pt x="236" y="112"/>
                      <a:pt x="194"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3" name="Google Shape;28653;p34"/>
              <p:cNvSpPr/>
              <p:nvPr/>
            </p:nvSpPr>
            <p:spPr>
              <a:xfrm>
                <a:off x="11340074" y="6329111"/>
                <a:ext cx="23484" cy="18212"/>
              </a:xfrm>
              <a:custGeom>
                <a:avLst/>
                <a:gdLst/>
                <a:ahLst/>
                <a:cxnLst/>
                <a:rect l="l" t="t" r="r" b="b"/>
                <a:pathLst>
                  <a:path w="196" h="152" extrusionOk="0">
                    <a:moveTo>
                      <a:pt x="99" y="152"/>
                    </a:moveTo>
                    <a:cubicBezTo>
                      <a:pt x="196" y="152"/>
                      <a:pt x="196" y="0"/>
                      <a:pt x="99" y="0"/>
                    </a:cubicBezTo>
                    <a:cubicBezTo>
                      <a:pt x="1" y="1"/>
                      <a:pt x="1" y="152"/>
                      <a:pt x="99"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4" name="Google Shape;28654;p34"/>
              <p:cNvSpPr/>
              <p:nvPr/>
            </p:nvSpPr>
            <p:spPr>
              <a:xfrm>
                <a:off x="11067975" y="6075103"/>
                <a:ext cx="35226" cy="35944"/>
              </a:xfrm>
              <a:custGeom>
                <a:avLst/>
                <a:gdLst/>
                <a:ahLst/>
                <a:cxnLst/>
                <a:rect l="l" t="t" r="r" b="b"/>
                <a:pathLst>
                  <a:path w="294" h="300" extrusionOk="0">
                    <a:moveTo>
                      <a:pt x="161" y="270"/>
                    </a:moveTo>
                    <a:lnTo>
                      <a:pt x="220" y="247"/>
                    </a:lnTo>
                    <a:cubicBezTo>
                      <a:pt x="293" y="215"/>
                      <a:pt x="293" y="85"/>
                      <a:pt x="220" y="53"/>
                    </a:cubicBezTo>
                    <a:cubicBezTo>
                      <a:pt x="200" y="44"/>
                      <a:pt x="180" y="36"/>
                      <a:pt x="161" y="30"/>
                    </a:cubicBezTo>
                    <a:cubicBezTo>
                      <a:pt x="83" y="0"/>
                      <a:pt x="0" y="74"/>
                      <a:pt x="0" y="151"/>
                    </a:cubicBezTo>
                    <a:cubicBezTo>
                      <a:pt x="0" y="226"/>
                      <a:pt x="83" y="300"/>
                      <a:pt x="161"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5" name="Google Shape;28655;p34"/>
              <p:cNvSpPr/>
              <p:nvPr/>
            </p:nvSpPr>
            <p:spPr>
              <a:xfrm>
                <a:off x="11042454" y="5784192"/>
                <a:ext cx="58230" cy="57032"/>
              </a:xfrm>
              <a:custGeom>
                <a:avLst/>
                <a:gdLst/>
                <a:ahLst/>
                <a:cxnLst/>
                <a:rect l="l" t="t" r="r" b="b"/>
                <a:pathLst>
                  <a:path w="486" h="476" extrusionOk="0">
                    <a:moveTo>
                      <a:pt x="243" y="475"/>
                    </a:moveTo>
                    <a:cubicBezTo>
                      <a:pt x="366" y="475"/>
                      <a:pt x="485" y="366"/>
                      <a:pt x="480" y="238"/>
                    </a:cubicBezTo>
                    <a:cubicBezTo>
                      <a:pt x="475" y="109"/>
                      <a:pt x="376" y="1"/>
                      <a:pt x="243" y="1"/>
                    </a:cubicBezTo>
                    <a:cubicBezTo>
                      <a:pt x="118" y="1"/>
                      <a:pt x="0" y="109"/>
                      <a:pt x="6" y="238"/>
                    </a:cubicBezTo>
                    <a:cubicBezTo>
                      <a:pt x="11" y="367"/>
                      <a:pt x="110" y="475"/>
                      <a:pt x="243"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6" name="Google Shape;28656;p34"/>
              <p:cNvSpPr/>
              <p:nvPr/>
            </p:nvSpPr>
            <p:spPr>
              <a:xfrm>
                <a:off x="10214414" y="5728717"/>
                <a:ext cx="20369" cy="15935"/>
              </a:xfrm>
              <a:custGeom>
                <a:avLst/>
                <a:gdLst/>
                <a:ahLst/>
                <a:cxnLst/>
                <a:rect l="l" t="t" r="r" b="b"/>
                <a:pathLst>
                  <a:path w="170" h="133" extrusionOk="0">
                    <a:moveTo>
                      <a:pt x="85" y="133"/>
                    </a:moveTo>
                    <a:cubicBezTo>
                      <a:pt x="169" y="133"/>
                      <a:pt x="169" y="1"/>
                      <a:pt x="85" y="1"/>
                    </a:cubicBezTo>
                    <a:cubicBezTo>
                      <a:pt x="1" y="2"/>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7" name="Google Shape;28657;p34"/>
              <p:cNvSpPr/>
              <p:nvPr/>
            </p:nvSpPr>
            <p:spPr>
              <a:xfrm>
                <a:off x="10175594" y="5860274"/>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8" name="Google Shape;28658;p34"/>
              <p:cNvSpPr/>
              <p:nvPr/>
            </p:nvSpPr>
            <p:spPr>
              <a:xfrm>
                <a:off x="10139530" y="5558580"/>
                <a:ext cx="65179" cy="62543"/>
              </a:xfrm>
              <a:custGeom>
                <a:avLst/>
                <a:gdLst/>
                <a:ahLst/>
                <a:cxnLst/>
                <a:rect l="l" t="t" r="r" b="b"/>
                <a:pathLst>
                  <a:path w="544" h="522" extrusionOk="0">
                    <a:moveTo>
                      <a:pt x="491" y="140"/>
                    </a:moveTo>
                    <a:cubicBezTo>
                      <a:pt x="483" y="132"/>
                      <a:pt x="477" y="124"/>
                      <a:pt x="471" y="115"/>
                    </a:cubicBezTo>
                    <a:cubicBezTo>
                      <a:pt x="420" y="48"/>
                      <a:pt x="360" y="0"/>
                      <a:pt x="271" y="0"/>
                    </a:cubicBezTo>
                    <a:cubicBezTo>
                      <a:pt x="183" y="0"/>
                      <a:pt x="123" y="48"/>
                      <a:pt x="72" y="115"/>
                    </a:cubicBezTo>
                    <a:cubicBezTo>
                      <a:pt x="66" y="124"/>
                      <a:pt x="59" y="132"/>
                      <a:pt x="53" y="140"/>
                    </a:cubicBezTo>
                    <a:cubicBezTo>
                      <a:pt x="0" y="210"/>
                      <a:pt x="12" y="325"/>
                      <a:pt x="53" y="396"/>
                    </a:cubicBezTo>
                    <a:cubicBezTo>
                      <a:pt x="97" y="473"/>
                      <a:pt x="182" y="521"/>
                      <a:pt x="271" y="521"/>
                    </a:cubicBezTo>
                    <a:cubicBezTo>
                      <a:pt x="361" y="521"/>
                      <a:pt x="444" y="473"/>
                      <a:pt x="491" y="396"/>
                    </a:cubicBezTo>
                    <a:cubicBezTo>
                      <a:pt x="532" y="325"/>
                      <a:pt x="543" y="210"/>
                      <a:pt x="4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9" name="Google Shape;28659;p34"/>
              <p:cNvSpPr/>
              <p:nvPr/>
            </p:nvSpPr>
            <p:spPr>
              <a:xfrm>
                <a:off x="9341084" y="5574396"/>
                <a:ext cx="26958" cy="21087"/>
              </a:xfrm>
              <a:custGeom>
                <a:avLst/>
                <a:gdLst/>
                <a:ahLst/>
                <a:cxnLst/>
                <a:rect l="l" t="t" r="r" b="b"/>
                <a:pathLst>
                  <a:path w="225" h="176" extrusionOk="0">
                    <a:moveTo>
                      <a:pt x="112" y="175"/>
                    </a:moveTo>
                    <a:cubicBezTo>
                      <a:pt x="224" y="175"/>
                      <a:pt x="224" y="0"/>
                      <a:pt x="112" y="0"/>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0" name="Google Shape;28660;p34"/>
              <p:cNvSpPr/>
              <p:nvPr/>
            </p:nvSpPr>
            <p:spPr>
              <a:xfrm>
                <a:off x="9337250" y="5372986"/>
                <a:ext cx="34507" cy="26719"/>
              </a:xfrm>
              <a:custGeom>
                <a:avLst/>
                <a:gdLst/>
                <a:ahLst/>
                <a:cxnLst/>
                <a:rect l="l" t="t" r="r" b="b"/>
                <a:pathLst>
                  <a:path w="288" h="223" extrusionOk="0">
                    <a:moveTo>
                      <a:pt x="144" y="223"/>
                    </a:moveTo>
                    <a:cubicBezTo>
                      <a:pt x="288" y="223"/>
                      <a:pt x="288" y="0"/>
                      <a:pt x="144" y="0"/>
                    </a:cubicBezTo>
                    <a:cubicBezTo>
                      <a:pt x="1" y="0"/>
                      <a:pt x="1"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1" name="Google Shape;28661;p34"/>
              <p:cNvSpPr/>
              <p:nvPr/>
            </p:nvSpPr>
            <p:spPr>
              <a:xfrm>
                <a:off x="9443885" y="5459014"/>
                <a:ext cx="66497" cy="64820"/>
              </a:xfrm>
              <a:custGeom>
                <a:avLst/>
                <a:gdLst/>
                <a:ahLst/>
                <a:cxnLst/>
                <a:rect l="l" t="t" r="r" b="b"/>
                <a:pathLst>
                  <a:path w="555" h="541" extrusionOk="0">
                    <a:moveTo>
                      <a:pt x="277" y="540"/>
                    </a:moveTo>
                    <a:cubicBezTo>
                      <a:pt x="418" y="540"/>
                      <a:pt x="555" y="417"/>
                      <a:pt x="547" y="270"/>
                    </a:cubicBezTo>
                    <a:cubicBezTo>
                      <a:pt x="541" y="124"/>
                      <a:pt x="429" y="0"/>
                      <a:pt x="277" y="0"/>
                    </a:cubicBezTo>
                    <a:cubicBezTo>
                      <a:pt x="136" y="0"/>
                      <a:pt x="1" y="124"/>
                      <a:pt x="7" y="270"/>
                    </a:cubicBezTo>
                    <a:cubicBezTo>
                      <a:pt x="15" y="417"/>
                      <a:pt x="127" y="540"/>
                      <a:pt x="277" y="5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2" name="Google Shape;28662;p34"/>
              <p:cNvSpPr/>
              <p:nvPr/>
            </p:nvSpPr>
            <p:spPr>
              <a:xfrm>
                <a:off x="10226276" y="4673146"/>
                <a:ext cx="31871" cy="24802"/>
              </a:xfrm>
              <a:custGeom>
                <a:avLst/>
                <a:gdLst/>
                <a:ahLst/>
                <a:cxnLst/>
                <a:rect l="l" t="t" r="r" b="b"/>
                <a:pathLst>
                  <a:path w="266" h="207" extrusionOk="0">
                    <a:moveTo>
                      <a:pt x="133" y="206"/>
                    </a:moveTo>
                    <a:cubicBezTo>
                      <a:pt x="264" y="206"/>
                      <a:pt x="265" y="1"/>
                      <a:pt x="133" y="1"/>
                    </a:cubicBezTo>
                    <a:cubicBezTo>
                      <a:pt x="1"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3" name="Google Shape;28663;p34"/>
              <p:cNvSpPr/>
              <p:nvPr/>
            </p:nvSpPr>
            <p:spPr>
              <a:xfrm>
                <a:off x="10123355" y="4815127"/>
                <a:ext cx="27677" cy="21207"/>
              </a:xfrm>
              <a:custGeom>
                <a:avLst/>
                <a:gdLst/>
                <a:ahLst/>
                <a:cxnLst/>
                <a:rect l="l" t="t" r="r" b="b"/>
                <a:pathLst>
                  <a:path w="231" h="177" extrusionOk="0">
                    <a:moveTo>
                      <a:pt x="115" y="176"/>
                    </a:moveTo>
                    <a:cubicBezTo>
                      <a:pt x="228" y="176"/>
                      <a:pt x="230" y="0"/>
                      <a:pt x="115" y="0"/>
                    </a:cubicBezTo>
                    <a:cubicBezTo>
                      <a:pt x="0" y="0"/>
                      <a:pt x="0"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4" name="Google Shape;28664;p34"/>
              <p:cNvSpPr/>
              <p:nvPr/>
            </p:nvSpPr>
            <p:spPr>
              <a:xfrm>
                <a:off x="9988444" y="4760731"/>
                <a:ext cx="16894" cy="13180"/>
              </a:xfrm>
              <a:custGeom>
                <a:avLst/>
                <a:gdLst/>
                <a:ahLst/>
                <a:cxnLst/>
                <a:rect l="l" t="t" r="r" b="b"/>
                <a:pathLst>
                  <a:path w="141" h="110" extrusionOk="0">
                    <a:moveTo>
                      <a:pt x="71" y="109"/>
                    </a:moveTo>
                    <a:cubicBezTo>
                      <a:pt x="140" y="109"/>
                      <a:pt x="140" y="2"/>
                      <a:pt x="71" y="2"/>
                    </a:cubicBezTo>
                    <a:cubicBezTo>
                      <a:pt x="0" y="1"/>
                      <a:pt x="0" y="109"/>
                      <a:pt x="71" y="1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5" name="Google Shape;28665;p34"/>
              <p:cNvSpPr/>
              <p:nvPr/>
            </p:nvSpPr>
            <p:spPr>
              <a:xfrm>
                <a:off x="10007374" y="4874076"/>
                <a:ext cx="25760" cy="20129"/>
              </a:xfrm>
              <a:custGeom>
                <a:avLst/>
                <a:gdLst/>
                <a:ahLst/>
                <a:cxnLst/>
                <a:rect l="l" t="t" r="r" b="b"/>
                <a:pathLst>
                  <a:path w="215" h="168" extrusionOk="0">
                    <a:moveTo>
                      <a:pt x="108" y="167"/>
                    </a:moveTo>
                    <a:cubicBezTo>
                      <a:pt x="214" y="167"/>
                      <a:pt x="214" y="1"/>
                      <a:pt x="108" y="1"/>
                    </a:cubicBezTo>
                    <a:cubicBezTo>
                      <a:pt x="0" y="1"/>
                      <a:pt x="0"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6" name="Google Shape;28666;p34"/>
              <p:cNvSpPr/>
              <p:nvPr/>
            </p:nvSpPr>
            <p:spPr>
              <a:xfrm>
                <a:off x="9384337" y="4929790"/>
                <a:ext cx="31032" cy="25281"/>
              </a:xfrm>
              <a:custGeom>
                <a:avLst/>
                <a:gdLst/>
                <a:ahLst/>
                <a:cxnLst/>
                <a:rect l="l" t="t" r="r" b="b"/>
                <a:pathLst>
                  <a:path w="259" h="211" extrusionOk="0">
                    <a:moveTo>
                      <a:pt x="167" y="13"/>
                    </a:moveTo>
                    <a:cubicBezTo>
                      <a:pt x="146" y="8"/>
                      <a:pt x="126" y="4"/>
                      <a:pt x="105" y="3"/>
                    </a:cubicBezTo>
                    <a:cubicBezTo>
                      <a:pt x="50" y="1"/>
                      <a:pt x="0" y="51"/>
                      <a:pt x="0" y="106"/>
                    </a:cubicBezTo>
                    <a:cubicBezTo>
                      <a:pt x="0" y="162"/>
                      <a:pt x="48" y="211"/>
                      <a:pt x="105" y="211"/>
                    </a:cubicBezTo>
                    <a:cubicBezTo>
                      <a:pt x="126" y="211"/>
                      <a:pt x="147" y="206"/>
                      <a:pt x="167" y="200"/>
                    </a:cubicBezTo>
                    <a:cubicBezTo>
                      <a:pt x="258" y="175"/>
                      <a:pt x="258" y="37"/>
                      <a:pt x="167"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7" name="Google Shape;28667;p34"/>
              <p:cNvSpPr/>
              <p:nvPr/>
            </p:nvSpPr>
            <p:spPr>
              <a:xfrm>
                <a:off x="9341803" y="4780860"/>
                <a:ext cx="25401" cy="19530"/>
              </a:xfrm>
              <a:custGeom>
                <a:avLst/>
                <a:gdLst/>
                <a:ahLst/>
                <a:cxnLst/>
                <a:rect l="l" t="t" r="r" b="b"/>
                <a:pathLst>
                  <a:path w="212" h="163" extrusionOk="0">
                    <a:moveTo>
                      <a:pt x="106" y="163"/>
                    </a:moveTo>
                    <a:cubicBezTo>
                      <a:pt x="211" y="163"/>
                      <a:pt x="212" y="1"/>
                      <a:pt x="106" y="1"/>
                    </a:cubicBezTo>
                    <a:cubicBezTo>
                      <a:pt x="1" y="0"/>
                      <a:pt x="1" y="163"/>
                      <a:pt x="106"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8" name="Google Shape;28668;p34"/>
              <p:cNvSpPr/>
              <p:nvPr/>
            </p:nvSpPr>
            <p:spPr>
              <a:xfrm>
                <a:off x="9439812" y="4700345"/>
                <a:ext cx="46368" cy="40378"/>
              </a:xfrm>
              <a:custGeom>
                <a:avLst/>
                <a:gdLst/>
                <a:ahLst/>
                <a:cxnLst/>
                <a:rect l="l" t="t" r="r" b="b"/>
                <a:pathLst>
                  <a:path w="387" h="337" extrusionOk="0">
                    <a:moveTo>
                      <a:pt x="165" y="332"/>
                    </a:moveTo>
                    <a:cubicBezTo>
                      <a:pt x="207" y="337"/>
                      <a:pt x="244" y="325"/>
                      <a:pt x="283" y="306"/>
                    </a:cubicBezTo>
                    <a:cubicBezTo>
                      <a:pt x="386" y="257"/>
                      <a:pt x="386" y="81"/>
                      <a:pt x="283" y="31"/>
                    </a:cubicBezTo>
                    <a:cubicBezTo>
                      <a:pt x="244" y="12"/>
                      <a:pt x="207" y="1"/>
                      <a:pt x="165" y="6"/>
                    </a:cubicBezTo>
                    <a:cubicBezTo>
                      <a:pt x="120" y="11"/>
                      <a:pt x="83" y="21"/>
                      <a:pt x="51" y="53"/>
                    </a:cubicBezTo>
                    <a:cubicBezTo>
                      <a:pt x="22" y="81"/>
                      <a:pt x="0" y="128"/>
                      <a:pt x="3" y="168"/>
                    </a:cubicBezTo>
                    <a:cubicBezTo>
                      <a:pt x="4" y="210"/>
                      <a:pt x="19" y="254"/>
                      <a:pt x="51" y="283"/>
                    </a:cubicBezTo>
                    <a:cubicBezTo>
                      <a:pt x="84" y="316"/>
                      <a:pt x="120" y="326"/>
                      <a:pt x="165" y="3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9" name="Google Shape;28669;p34"/>
              <p:cNvSpPr/>
              <p:nvPr/>
            </p:nvSpPr>
            <p:spPr>
              <a:xfrm>
                <a:off x="12471725" y="4590354"/>
                <a:ext cx="49364" cy="38461"/>
              </a:xfrm>
              <a:custGeom>
                <a:avLst/>
                <a:gdLst/>
                <a:ahLst/>
                <a:cxnLst/>
                <a:rect l="l" t="t" r="r" b="b"/>
                <a:pathLst>
                  <a:path w="412" h="321" extrusionOk="0">
                    <a:moveTo>
                      <a:pt x="206" y="321"/>
                    </a:moveTo>
                    <a:cubicBezTo>
                      <a:pt x="412" y="321"/>
                      <a:pt x="412" y="0"/>
                      <a:pt x="206" y="0"/>
                    </a:cubicBezTo>
                    <a:cubicBezTo>
                      <a:pt x="1" y="1"/>
                      <a:pt x="1" y="321"/>
                      <a:pt x="206" y="3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0" name="Google Shape;28670;p34"/>
              <p:cNvSpPr/>
              <p:nvPr/>
            </p:nvSpPr>
            <p:spPr>
              <a:xfrm>
                <a:off x="12613825" y="4466585"/>
                <a:ext cx="22286" cy="17373"/>
              </a:xfrm>
              <a:custGeom>
                <a:avLst/>
                <a:gdLst/>
                <a:ahLst/>
                <a:cxnLst/>
                <a:rect l="l" t="t" r="r" b="b"/>
                <a:pathLst>
                  <a:path w="186" h="145" extrusionOk="0">
                    <a:moveTo>
                      <a:pt x="94" y="144"/>
                    </a:moveTo>
                    <a:cubicBezTo>
                      <a:pt x="186" y="144"/>
                      <a:pt x="186" y="2"/>
                      <a:pt x="94" y="2"/>
                    </a:cubicBezTo>
                    <a:cubicBezTo>
                      <a:pt x="1" y="1"/>
                      <a:pt x="1" y="144"/>
                      <a:pt x="94"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1" name="Google Shape;28671;p34"/>
              <p:cNvSpPr/>
              <p:nvPr/>
            </p:nvSpPr>
            <p:spPr>
              <a:xfrm>
                <a:off x="12677926" y="4536557"/>
                <a:ext cx="22525" cy="17733"/>
              </a:xfrm>
              <a:custGeom>
                <a:avLst/>
                <a:gdLst/>
                <a:ahLst/>
                <a:cxnLst/>
                <a:rect l="l" t="t" r="r" b="b"/>
                <a:pathLst>
                  <a:path w="188" h="148" extrusionOk="0">
                    <a:moveTo>
                      <a:pt x="93" y="147"/>
                    </a:moveTo>
                    <a:cubicBezTo>
                      <a:pt x="187" y="147"/>
                      <a:pt x="187" y="2"/>
                      <a:pt x="93" y="2"/>
                    </a:cubicBezTo>
                    <a:cubicBezTo>
                      <a:pt x="1" y="1"/>
                      <a:pt x="1" y="147"/>
                      <a:pt x="93"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2" name="Google Shape;28672;p34"/>
              <p:cNvSpPr/>
              <p:nvPr/>
            </p:nvSpPr>
            <p:spPr>
              <a:xfrm>
                <a:off x="12753170" y="4428844"/>
                <a:ext cx="47447" cy="53078"/>
              </a:xfrm>
              <a:custGeom>
                <a:avLst/>
                <a:gdLst/>
                <a:ahLst/>
                <a:cxnLst/>
                <a:rect l="l" t="t" r="r" b="b"/>
                <a:pathLst>
                  <a:path w="396" h="443" extrusionOk="0">
                    <a:moveTo>
                      <a:pt x="16" y="143"/>
                    </a:moveTo>
                    <a:cubicBezTo>
                      <a:pt x="3" y="206"/>
                      <a:pt x="0" y="267"/>
                      <a:pt x="38" y="324"/>
                    </a:cubicBezTo>
                    <a:cubicBezTo>
                      <a:pt x="117" y="442"/>
                      <a:pt x="277" y="442"/>
                      <a:pt x="359" y="324"/>
                    </a:cubicBezTo>
                    <a:cubicBezTo>
                      <a:pt x="396" y="267"/>
                      <a:pt x="392" y="206"/>
                      <a:pt x="381" y="143"/>
                    </a:cubicBezTo>
                    <a:cubicBezTo>
                      <a:pt x="366" y="66"/>
                      <a:pt x="276" y="0"/>
                      <a:pt x="198" y="5"/>
                    </a:cubicBezTo>
                    <a:cubicBezTo>
                      <a:pt x="118" y="8"/>
                      <a:pt x="32" y="60"/>
                      <a:pt x="16"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3" name="Google Shape;28673;p34"/>
              <p:cNvSpPr/>
              <p:nvPr/>
            </p:nvSpPr>
            <p:spPr>
              <a:xfrm>
                <a:off x="12911086" y="4560880"/>
                <a:ext cx="35226" cy="27557"/>
              </a:xfrm>
              <a:custGeom>
                <a:avLst/>
                <a:gdLst/>
                <a:ahLst/>
                <a:cxnLst/>
                <a:rect l="l" t="t" r="r" b="b"/>
                <a:pathLst>
                  <a:path w="294" h="230" extrusionOk="0">
                    <a:moveTo>
                      <a:pt x="146" y="229"/>
                    </a:moveTo>
                    <a:cubicBezTo>
                      <a:pt x="293" y="229"/>
                      <a:pt x="293" y="0"/>
                      <a:pt x="146" y="0"/>
                    </a:cubicBezTo>
                    <a:cubicBezTo>
                      <a:pt x="0" y="0"/>
                      <a:pt x="0" y="229"/>
                      <a:pt x="14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4" name="Google Shape;28674;p34"/>
              <p:cNvSpPr/>
              <p:nvPr/>
            </p:nvSpPr>
            <p:spPr>
              <a:xfrm>
                <a:off x="13113333" y="4620907"/>
                <a:ext cx="15935" cy="12461"/>
              </a:xfrm>
              <a:custGeom>
                <a:avLst/>
                <a:gdLst/>
                <a:ahLst/>
                <a:cxnLst/>
                <a:rect l="l" t="t" r="r" b="b"/>
                <a:pathLst>
                  <a:path w="133" h="104" extrusionOk="0">
                    <a:moveTo>
                      <a:pt x="66" y="104"/>
                    </a:moveTo>
                    <a:cubicBezTo>
                      <a:pt x="132" y="104"/>
                      <a:pt x="132" y="0"/>
                      <a:pt x="66" y="0"/>
                    </a:cubicBezTo>
                    <a:cubicBezTo>
                      <a:pt x="1" y="0"/>
                      <a:pt x="1" y="104"/>
                      <a:pt x="66" y="1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5" name="Google Shape;28675;p34"/>
              <p:cNvSpPr/>
              <p:nvPr/>
            </p:nvSpPr>
            <p:spPr>
              <a:xfrm>
                <a:off x="13118485" y="4491866"/>
                <a:ext cx="17253" cy="13539"/>
              </a:xfrm>
              <a:custGeom>
                <a:avLst/>
                <a:gdLst/>
                <a:ahLst/>
                <a:cxnLst/>
                <a:rect l="l" t="t" r="r" b="b"/>
                <a:pathLst>
                  <a:path w="144" h="113" extrusionOk="0">
                    <a:moveTo>
                      <a:pt x="73" y="112"/>
                    </a:moveTo>
                    <a:cubicBezTo>
                      <a:pt x="143" y="112"/>
                      <a:pt x="143" y="2"/>
                      <a:pt x="73" y="2"/>
                    </a:cubicBezTo>
                    <a:cubicBezTo>
                      <a:pt x="1" y="1"/>
                      <a:pt x="1" y="112"/>
                      <a:pt x="73"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6" name="Google Shape;28676;p34"/>
              <p:cNvSpPr/>
              <p:nvPr/>
            </p:nvSpPr>
            <p:spPr>
              <a:xfrm>
                <a:off x="13112614" y="4315978"/>
                <a:ext cx="64341" cy="50083"/>
              </a:xfrm>
              <a:custGeom>
                <a:avLst/>
                <a:gdLst/>
                <a:ahLst/>
                <a:cxnLst/>
                <a:rect l="l" t="t" r="r" b="b"/>
                <a:pathLst>
                  <a:path w="537" h="418" extrusionOk="0">
                    <a:moveTo>
                      <a:pt x="267" y="417"/>
                    </a:moveTo>
                    <a:cubicBezTo>
                      <a:pt x="536" y="417"/>
                      <a:pt x="536" y="1"/>
                      <a:pt x="267" y="1"/>
                    </a:cubicBezTo>
                    <a:cubicBezTo>
                      <a:pt x="0" y="1"/>
                      <a:pt x="0" y="417"/>
                      <a:pt x="267"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7" name="Google Shape;28677;p34"/>
              <p:cNvSpPr/>
              <p:nvPr/>
            </p:nvSpPr>
            <p:spPr>
              <a:xfrm>
                <a:off x="13242254" y="4061730"/>
                <a:ext cx="26839" cy="20968"/>
              </a:xfrm>
              <a:custGeom>
                <a:avLst/>
                <a:gdLst/>
                <a:ahLst/>
                <a:cxnLst/>
                <a:rect l="l" t="t" r="r" b="b"/>
                <a:pathLst>
                  <a:path w="224" h="175" extrusionOk="0">
                    <a:moveTo>
                      <a:pt x="112" y="175"/>
                    </a:moveTo>
                    <a:cubicBezTo>
                      <a:pt x="224" y="175"/>
                      <a:pt x="224"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8" name="Google Shape;28678;p34"/>
              <p:cNvSpPr/>
              <p:nvPr/>
            </p:nvSpPr>
            <p:spPr>
              <a:xfrm>
                <a:off x="13301562" y="4109416"/>
                <a:ext cx="24922" cy="19290"/>
              </a:xfrm>
              <a:custGeom>
                <a:avLst/>
                <a:gdLst/>
                <a:ahLst/>
                <a:cxnLst/>
                <a:rect l="l" t="t" r="r" b="b"/>
                <a:pathLst>
                  <a:path w="208" h="161" extrusionOk="0">
                    <a:moveTo>
                      <a:pt x="105" y="161"/>
                    </a:moveTo>
                    <a:cubicBezTo>
                      <a:pt x="208" y="161"/>
                      <a:pt x="208" y="1"/>
                      <a:pt x="105" y="1"/>
                    </a:cubicBezTo>
                    <a:cubicBezTo>
                      <a:pt x="2" y="0"/>
                      <a:pt x="1" y="161"/>
                      <a:pt x="105"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9" name="Google Shape;28679;p34"/>
              <p:cNvSpPr/>
              <p:nvPr/>
            </p:nvSpPr>
            <p:spPr>
              <a:xfrm>
                <a:off x="13219010" y="4202273"/>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0" name="Google Shape;28680;p34"/>
              <p:cNvSpPr/>
              <p:nvPr/>
            </p:nvSpPr>
            <p:spPr>
              <a:xfrm>
                <a:off x="13077509" y="4038366"/>
                <a:ext cx="49364" cy="49124"/>
              </a:xfrm>
              <a:custGeom>
                <a:avLst/>
                <a:gdLst/>
                <a:ahLst/>
                <a:cxnLst/>
                <a:rect l="l" t="t" r="r" b="b"/>
                <a:pathLst>
                  <a:path w="412" h="410" extrusionOk="0">
                    <a:moveTo>
                      <a:pt x="100" y="67"/>
                    </a:moveTo>
                    <a:cubicBezTo>
                      <a:pt x="74" y="89"/>
                      <a:pt x="53" y="110"/>
                      <a:pt x="36" y="141"/>
                    </a:cubicBezTo>
                    <a:cubicBezTo>
                      <a:pt x="0" y="203"/>
                      <a:pt x="7" y="294"/>
                      <a:pt x="62" y="346"/>
                    </a:cubicBezTo>
                    <a:cubicBezTo>
                      <a:pt x="117" y="396"/>
                      <a:pt x="199" y="410"/>
                      <a:pt x="267" y="372"/>
                    </a:cubicBezTo>
                    <a:cubicBezTo>
                      <a:pt x="297" y="354"/>
                      <a:pt x="318" y="332"/>
                      <a:pt x="341" y="306"/>
                    </a:cubicBezTo>
                    <a:cubicBezTo>
                      <a:pt x="397" y="240"/>
                      <a:pt x="411" y="135"/>
                      <a:pt x="341" y="68"/>
                    </a:cubicBezTo>
                    <a:cubicBezTo>
                      <a:pt x="267" y="1"/>
                      <a:pt x="173" y="6"/>
                      <a:pt x="100" y="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1" name="Google Shape;28681;p34"/>
              <p:cNvSpPr/>
              <p:nvPr/>
            </p:nvSpPr>
            <p:spPr>
              <a:xfrm>
                <a:off x="11870375" y="3125974"/>
                <a:ext cx="60507" cy="46967"/>
              </a:xfrm>
              <a:custGeom>
                <a:avLst/>
                <a:gdLst/>
                <a:ahLst/>
                <a:cxnLst/>
                <a:rect l="l" t="t" r="r" b="b"/>
                <a:pathLst>
                  <a:path w="505" h="392" extrusionOk="0">
                    <a:moveTo>
                      <a:pt x="253" y="392"/>
                    </a:moveTo>
                    <a:cubicBezTo>
                      <a:pt x="505" y="392"/>
                      <a:pt x="505" y="1"/>
                      <a:pt x="253" y="1"/>
                    </a:cubicBezTo>
                    <a:cubicBezTo>
                      <a:pt x="1" y="2"/>
                      <a:pt x="1" y="392"/>
                      <a:pt x="253" y="3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2" name="Google Shape;28682;p34"/>
              <p:cNvSpPr/>
              <p:nvPr/>
            </p:nvSpPr>
            <p:spPr>
              <a:xfrm>
                <a:off x="11648238" y="2876519"/>
                <a:ext cx="26120" cy="20369"/>
              </a:xfrm>
              <a:custGeom>
                <a:avLst/>
                <a:gdLst/>
                <a:ahLst/>
                <a:cxnLst/>
                <a:rect l="l" t="t" r="r" b="b"/>
                <a:pathLst>
                  <a:path w="218" h="170" extrusionOk="0">
                    <a:moveTo>
                      <a:pt x="108" y="170"/>
                    </a:moveTo>
                    <a:cubicBezTo>
                      <a:pt x="217" y="170"/>
                      <a:pt x="217" y="1"/>
                      <a:pt x="108" y="1"/>
                    </a:cubicBezTo>
                    <a:cubicBezTo>
                      <a:pt x="1" y="1"/>
                      <a:pt x="1"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3" name="Google Shape;28683;p34"/>
              <p:cNvSpPr/>
              <p:nvPr/>
            </p:nvSpPr>
            <p:spPr>
              <a:xfrm>
                <a:off x="10608246" y="2800317"/>
                <a:ext cx="27078" cy="20968"/>
              </a:xfrm>
              <a:custGeom>
                <a:avLst/>
                <a:gdLst/>
                <a:ahLst/>
                <a:cxnLst/>
                <a:rect l="l" t="t" r="r" b="b"/>
                <a:pathLst>
                  <a:path w="226" h="175" extrusionOk="0">
                    <a:moveTo>
                      <a:pt x="114" y="175"/>
                    </a:moveTo>
                    <a:cubicBezTo>
                      <a:pt x="225" y="175"/>
                      <a:pt x="225" y="1"/>
                      <a:pt x="114" y="1"/>
                    </a:cubicBezTo>
                    <a:cubicBezTo>
                      <a:pt x="2" y="1"/>
                      <a:pt x="1" y="175"/>
                      <a:pt x="114"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4" name="Google Shape;28684;p34"/>
              <p:cNvSpPr/>
              <p:nvPr/>
            </p:nvSpPr>
            <p:spPr>
              <a:xfrm>
                <a:off x="10015043" y="3269393"/>
                <a:ext cx="22286" cy="17253"/>
              </a:xfrm>
              <a:custGeom>
                <a:avLst/>
                <a:gdLst/>
                <a:ahLst/>
                <a:cxnLst/>
                <a:rect l="l" t="t" r="r" b="b"/>
                <a:pathLst>
                  <a:path w="186" h="144" extrusionOk="0">
                    <a:moveTo>
                      <a:pt x="92" y="144"/>
                    </a:moveTo>
                    <a:cubicBezTo>
                      <a:pt x="185" y="144"/>
                      <a:pt x="185" y="2"/>
                      <a:pt x="92" y="2"/>
                    </a:cubicBezTo>
                    <a:cubicBezTo>
                      <a:pt x="1" y="1"/>
                      <a:pt x="1" y="144"/>
                      <a:pt x="92"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5" name="Google Shape;28685;p34"/>
              <p:cNvSpPr/>
              <p:nvPr/>
            </p:nvSpPr>
            <p:spPr>
              <a:xfrm>
                <a:off x="10125152" y="3496562"/>
                <a:ext cx="23963" cy="18571"/>
              </a:xfrm>
              <a:custGeom>
                <a:avLst/>
                <a:gdLst/>
                <a:ahLst/>
                <a:cxnLst/>
                <a:rect l="l" t="t" r="r" b="b"/>
                <a:pathLst>
                  <a:path w="200"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6" name="Google Shape;28686;p34"/>
              <p:cNvSpPr/>
              <p:nvPr/>
            </p:nvSpPr>
            <p:spPr>
              <a:xfrm>
                <a:off x="10008932" y="3753925"/>
                <a:ext cx="22645" cy="17733"/>
              </a:xfrm>
              <a:custGeom>
                <a:avLst/>
                <a:gdLst/>
                <a:ahLst/>
                <a:cxnLst/>
                <a:rect l="l" t="t" r="r" b="b"/>
                <a:pathLst>
                  <a:path w="189" h="148" extrusionOk="0">
                    <a:moveTo>
                      <a:pt x="95" y="147"/>
                    </a:moveTo>
                    <a:cubicBezTo>
                      <a:pt x="189" y="147"/>
                      <a:pt x="189" y="2"/>
                      <a:pt x="95" y="2"/>
                    </a:cubicBezTo>
                    <a:cubicBezTo>
                      <a:pt x="1" y="1"/>
                      <a:pt x="1" y="147"/>
                      <a:pt x="95"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7" name="Google Shape;28687;p34"/>
              <p:cNvSpPr/>
              <p:nvPr/>
            </p:nvSpPr>
            <p:spPr>
              <a:xfrm>
                <a:off x="9825136" y="3855049"/>
                <a:ext cx="63262" cy="49124"/>
              </a:xfrm>
              <a:custGeom>
                <a:avLst/>
                <a:gdLst/>
                <a:ahLst/>
                <a:cxnLst/>
                <a:rect l="l" t="t" r="r" b="b"/>
                <a:pathLst>
                  <a:path w="528" h="410" extrusionOk="0">
                    <a:moveTo>
                      <a:pt x="264" y="410"/>
                    </a:moveTo>
                    <a:cubicBezTo>
                      <a:pt x="527" y="410"/>
                      <a:pt x="528" y="0"/>
                      <a:pt x="264" y="0"/>
                    </a:cubicBezTo>
                    <a:cubicBezTo>
                      <a:pt x="1" y="0"/>
                      <a:pt x="1" y="410"/>
                      <a:pt x="264" y="4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8" name="Google Shape;28688;p34"/>
              <p:cNvSpPr/>
              <p:nvPr/>
            </p:nvSpPr>
            <p:spPr>
              <a:xfrm>
                <a:off x="9373554" y="4375406"/>
                <a:ext cx="32110" cy="24682"/>
              </a:xfrm>
              <a:custGeom>
                <a:avLst/>
                <a:gdLst/>
                <a:ahLst/>
                <a:cxnLst/>
                <a:rect l="l" t="t" r="r" b="b"/>
                <a:pathLst>
                  <a:path w="268" h="206" extrusionOk="0">
                    <a:moveTo>
                      <a:pt x="134" y="206"/>
                    </a:moveTo>
                    <a:cubicBezTo>
                      <a:pt x="266" y="206"/>
                      <a:pt x="267" y="0"/>
                      <a:pt x="134" y="0"/>
                    </a:cubicBezTo>
                    <a:cubicBezTo>
                      <a:pt x="0" y="0"/>
                      <a:pt x="0"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9" name="Google Shape;28689;p34"/>
              <p:cNvSpPr/>
              <p:nvPr/>
            </p:nvSpPr>
            <p:spPr>
              <a:xfrm>
                <a:off x="9311850" y="4225397"/>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0" name="Google Shape;28690;p34"/>
              <p:cNvSpPr/>
              <p:nvPr/>
            </p:nvSpPr>
            <p:spPr>
              <a:xfrm>
                <a:off x="9406383" y="4136495"/>
                <a:ext cx="48166" cy="46967"/>
              </a:xfrm>
              <a:custGeom>
                <a:avLst/>
                <a:gdLst/>
                <a:ahLst/>
                <a:cxnLst/>
                <a:rect l="l" t="t" r="r" b="b"/>
                <a:pathLst>
                  <a:path w="402" h="392" extrusionOk="0">
                    <a:moveTo>
                      <a:pt x="201" y="391"/>
                    </a:moveTo>
                    <a:cubicBezTo>
                      <a:pt x="304" y="391"/>
                      <a:pt x="401" y="302"/>
                      <a:pt x="396" y="196"/>
                    </a:cubicBezTo>
                    <a:cubicBezTo>
                      <a:pt x="391" y="91"/>
                      <a:pt x="311" y="0"/>
                      <a:pt x="201" y="0"/>
                    </a:cubicBezTo>
                    <a:cubicBezTo>
                      <a:pt x="99" y="0"/>
                      <a:pt x="1" y="91"/>
                      <a:pt x="6" y="196"/>
                    </a:cubicBezTo>
                    <a:cubicBezTo>
                      <a:pt x="10" y="302"/>
                      <a:pt x="90" y="391"/>
                      <a:pt x="201" y="3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1" name="Google Shape;28691;p34"/>
              <p:cNvSpPr/>
              <p:nvPr/>
            </p:nvSpPr>
            <p:spPr>
              <a:xfrm>
                <a:off x="12156971" y="6579764"/>
                <a:ext cx="24802" cy="19290"/>
              </a:xfrm>
              <a:custGeom>
                <a:avLst/>
                <a:gdLst/>
                <a:ahLst/>
                <a:cxnLst/>
                <a:rect l="l" t="t" r="r" b="b"/>
                <a:pathLst>
                  <a:path w="207" h="161" extrusionOk="0">
                    <a:moveTo>
                      <a:pt x="104" y="161"/>
                    </a:moveTo>
                    <a:cubicBezTo>
                      <a:pt x="206" y="161"/>
                      <a:pt x="206" y="1"/>
                      <a:pt x="104" y="1"/>
                    </a:cubicBezTo>
                    <a:cubicBezTo>
                      <a:pt x="1" y="0"/>
                      <a:pt x="1" y="161"/>
                      <a:pt x="104"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2" name="Google Shape;28692;p34"/>
              <p:cNvSpPr/>
              <p:nvPr/>
            </p:nvSpPr>
            <p:spPr>
              <a:xfrm>
                <a:off x="12210529" y="6749782"/>
                <a:ext cx="23004" cy="17972"/>
              </a:xfrm>
              <a:custGeom>
                <a:avLst/>
                <a:gdLst/>
                <a:ahLst/>
                <a:cxnLst/>
                <a:rect l="l" t="t" r="r" b="b"/>
                <a:pathLst>
                  <a:path w="192" h="150" extrusionOk="0">
                    <a:moveTo>
                      <a:pt x="96" y="149"/>
                    </a:moveTo>
                    <a:cubicBezTo>
                      <a:pt x="191" y="149"/>
                      <a:pt x="192" y="1"/>
                      <a:pt x="96" y="1"/>
                    </a:cubicBezTo>
                    <a:cubicBezTo>
                      <a:pt x="1" y="1"/>
                      <a:pt x="1" y="149"/>
                      <a:pt x="96" y="1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3" name="Google Shape;28693;p34"/>
              <p:cNvSpPr/>
              <p:nvPr/>
            </p:nvSpPr>
            <p:spPr>
              <a:xfrm>
                <a:off x="12238206" y="6478161"/>
                <a:ext cx="61106" cy="47327"/>
              </a:xfrm>
              <a:custGeom>
                <a:avLst/>
                <a:gdLst/>
                <a:ahLst/>
                <a:cxnLst/>
                <a:rect l="l" t="t" r="r" b="b"/>
                <a:pathLst>
                  <a:path w="510" h="395" extrusionOk="0">
                    <a:moveTo>
                      <a:pt x="255" y="395"/>
                    </a:moveTo>
                    <a:cubicBezTo>
                      <a:pt x="508" y="395"/>
                      <a:pt x="509" y="0"/>
                      <a:pt x="255" y="0"/>
                    </a:cubicBezTo>
                    <a:cubicBezTo>
                      <a:pt x="2" y="0"/>
                      <a:pt x="1" y="395"/>
                      <a:pt x="255" y="3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4" name="Google Shape;28694;p34"/>
              <p:cNvSpPr/>
              <p:nvPr/>
            </p:nvSpPr>
            <p:spPr>
              <a:xfrm>
                <a:off x="12557512" y="6607082"/>
                <a:ext cx="29834" cy="22885"/>
              </a:xfrm>
              <a:custGeom>
                <a:avLst/>
                <a:gdLst/>
                <a:ahLst/>
                <a:cxnLst/>
                <a:rect l="l" t="t" r="r" b="b"/>
                <a:pathLst>
                  <a:path w="249" h="191" extrusionOk="0">
                    <a:moveTo>
                      <a:pt x="125" y="191"/>
                    </a:moveTo>
                    <a:cubicBezTo>
                      <a:pt x="247" y="191"/>
                      <a:pt x="248" y="0"/>
                      <a:pt x="125" y="0"/>
                    </a:cubicBezTo>
                    <a:cubicBezTo>
                      <a:pt x="1" y="0"/>
                      <a:pt x="1" y="191"/>
                      <a:pt x="125"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5" name="Google Shape;28695;p34"/>
              <p:cNvSpPr/>
              <p:nvPr/>
            </p:nvSpPr>
            <p:spPr>
              <a:xfrm>
                <a:off x="12630360" y="6768113"/>
                <a:ext cx="35825" cy="27917"/>
              </a:xfrm>
              <a:custGeom>
                <a:avLst/>
                <a:gdLst/>
                <a:ahLst/>
                <a:cxnLst/>
                <a:rect l="l" t="t" r="r" b="b"/>
                <a:pathLst>
                  <a:path w="299" h="233" extrusionOk="0">
                    <a:moveTo>
                      <a:pt x="150" y="233"/>
                    </a:moveTo>
                    <a:cubicBezTo>
                      <a:pt x="298" y="233"/>
                      <a:pt x="298" y="2"/>
                      <a:pt x="150" y="2"/>
                    </a:cubicBezTo>
                    <a:cubicBezTo>
                      <a:pt x="0" y="1"/>
                      <a:pt x="0" y="233"/>
                      <a:pt x="150" y="2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6" name="Google Shape;28696;p34"/>
              <p:cNvSpPr/>
              <p:nvPr/>
            </p:nvSpPr>
            <p:spPr>
              <a:xfrm>
                <a:off x="13079785" y="6821191"/>
                <a:ext cx="31751" cy="27078"/>
              </a:xfrm>
              <a:custGeom>
                <a:avLst/>
                <a:gdLst/>
                <a:ahLst/>
                <a:cxnLst/>
                <a:rect l="l" t="t" r="r" b="b"/>
                <a:pathLst>
                  <a:path w="265" h="226" extrusionOk="0">
                    <a:moveTo>
                      <a:pt x="130" y="211"/>
                    </a:moveTo>
                    <a:cubicBezTo>
                      <a:pt x="146" y="209"/>
                      <a:pt x="160" y="205"/>
                      <a:pt x="176" y="202"/>
                    </a:cubicBezTo>
                    <a:cubicBezTo>
                      <a:pt x="265" y="184"/>
                      <a:pt x="265" y="42"/>
                      <a:pt x="176" y="23"/>
                    </a:cubicBezTo>
                    <a:cubicBezTo>
                      <a:pt x="160" y="21"/>
                      <a:pt x="146" y="16"/>
                      <a:pt x="130" y="13"/>
                    </a:cubicBezTo>
                    <a:cubicBezTo>
                      <a:pt x="66" y="1"/>
                      <a:pt x="0" y="44"/>
                      <a:pt x="0" y="112"/>
                    </a:cubicBezTo>
                    <a:cubicBezTo>
                      <a:pt x="1" y="181"/>
                      <a:pt x="66" y="225"/>
                      <a:pt x="130"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7" name="Google Shape;28697;p34"/>
              <p:cNvSpPr/>
              <p:nvPr/>
            </p:nvSpPr>
            <p:spPr>
              <a:xfrm>
                <a:off x="13065647" y="6677174"/>
                <a:ext cx="29714" cy="23004"/>
              </a:xfrm>
              <a:custGeom>
                <a:avLst/>
                <a:gdLst/>
                <a:ahLst/>
                <a:cxnLst/>
                <a:rect l="l" t="t" r="r" b="b"/>
                <a:pathLst>
                  <a:path w="248"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8" name="Google Shape;28698;p34"/>
              <p:cNvSpPr/>
              <p:nvPr/>
            </p:nvSpPr>
            <p:spPr>
              <a:xfrm>
                <a:off x="13295571" y="6425682"/>
                <a:ext cx="60507" cy="58949"/>
              </a:xfrm>
              <a:custGeom>
                <a:avLst/>
                <a:gdLst/>
                <a:ahLst/>
                <a:cxnLst/>
                <a:rect l="l" t="t" r="r" b="b"/>
                <a:pathLst>
                  <a:path w="505" h="492" extrusionOk="0">
                    <a:moveTo>
                      <a:pt x="252" y="491"/>
                    </a:moveTo>
                    <a:cubicBezTo>
                      <a:pt x="380" y="491"/>
                      <a:pt x="504" y="377"/>
                      <a:pt x="498" y="245"/>
                    </a:cubicBezTo>
                    <a:cubicBezTo>
                      <a:pt x="491" y="113"/>
                      <a:pt x="390" y="1"/>
                      <a:pt x="252" y="1"/>
                    </a:cubicBezTo>
                    <a:cubicBezTo>
                      <a:pt x="125" y="1"/>
                      <a:pt x="0" y="114"/>
                      <a:pt x="8" y="245"/>
                    </a:cubicBezTo>
                    <a:cubicBezTo>
                      <a:pt x="13" y="377"/>
                      <a:pt x="114" y="491"/>
                      <a:pt x="252" y="4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9" name="Google Shape;28699;p34"/>
              <p:cNvSpPr/>
              <p:nvPr/>
            </p:nvSpPr>
            <p:spPr>
              <a:xfrm>
                <a:off x="13060734" y="6158015"/>
                <a:ext cx="27917" cy="21806"/>
              </a:xfrm>
              <a:custGeom>
                <a:avLst/>
                <a:gdLst/>
                <a:ahLst/>
                <a:cxnLst/>
                <a:rect l="l" t="t" r="r" b="b"/>
                <a:pathLst>
                  <a:path w="233" h="182" extrusionOk="0">
                    <a:moveTo>
                      <a:pt x="117" y="182"/>
                    </a:moveTo>
                    <a:cubicBezTo>
                      <a:pt x="233" y="182"/>
                      <a:pt x="233" y="1"/>
                      <a:pt x="117" y="1"/>
                    </a:cubicBezTo>
                    <a:cubicBezTo>
                      <a:pt x="1" y="0"/>
                      <a:pt x="1" y="182"/>
                      <a:pt x="117" y="1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0" name="Google Shape;28700;p34"/>
              <p:cNvSpPr/>
              <p:nvPr/>
            </p:nvSpPr>
            <p:spPr>
              <a:xfrm>
                <a:off x="12844948" y="6210853"/>
                <a:ext cx="27198" cy="21207"/>
              </a:xfrm>
              <a:custGeom>
                <a:avLst/>
                <a:gdLst/>
                <a:ahLst/>
                <a:cxnLst/>
                <a:rect l="l" t="t" r="r" b="b"/>
                <a:pathLst>
                  <a:path w="227" h="177" extrusionOk="0">
                    <a:moveTo>
                      <a:pt x="115" y="176"/>
                    </a:moveTo>
                    <a:cubicBezTo>
                      <a:pt x="226" y="176"/>
                      <a:pt x="226" y="2"/>
                      <a:pt x="115" y="2"/>
                    </a:cubicBezTo>
                    <a:cubicBezTo>
                      <a:pt x="2" y="1"/>
                      <a:pt x="1"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1" name="Google Shape;28701;p34"/>
              <p:cNvSpPr/>
              <p:nvPr/>
            </p:nvSpPr>
            <p:spPr>
              <a:xfrm>
                <a:off x="12816073" y="6059287"/>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2" name="Google Shape;28702;p34"/>
              <p:cNvSpPr/>
              <p:nvPr/>
            </p:nvSpPr>
            <p:spPr>
              <a:xfrm>
                <a:off x="12972311" y="6097748"/>
                <a:ext cx="17852" cy="13899"/>
              </a:xfrm>
              <a:custGeom>
                <a:avLst/>
                <a:gdLst/>
                <a:ahLst/>
                <a:cxnLst/>
                <a:rect l="l" t="t" r="r" b="b"/>
                <a:pathLst>
                  <a:path w="149" h="116" extrusionOk="0">
                    <a:moveTo>
                      <a:pt x="75" y="115"/>
                    </a:moveTo>
                    <a:cubicBezTo>
                      <a:pt x="148" y="115"/>
                      <a:pt x="148" y="0"/>
                      <a:pt x="75" y="0"/>
                    </a:cubicBezTo>
                    <a:cubicBezTo>
                      <a:pt x="1" y="1"/>
                      <a:pt x="1" y="115"/>
                      <a:pt x="75" y="1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3" name="Google Shape;28703;p34"/>
              <p:cNvSpPr/>
              <p:nvPr/>
            </p:nvSpPr>
            <p:spPr>
              <a:xfrm>
                <a:off x="12503955" y="5957924"/>
                <a:ext cx="42654" cy="42295"/>
              </a:xfrm>
              <a:custGeom>
                <a:avLst/>
                <a:gdLst/>
                <a:ahLst/>
                <a:cxnLst/>
                <a:rect l="l" t="t" r="r" b="b"/>
                <a:pathLst>
                  <a:path w="356" h="353" extrusionOk="0">
                    <a:moveTo>
                      <a:pt x="279" y="299"/>
                    </a:moveTo>
                    <a:cubicBezTo>
                      <a:pt x="284" y="293"/>
                      <a:pt x="289" y="287"/>
                      <a:pt x="295" y="278"/>
                    </a:cubicBezTo>
                    <a:cubicBezTo>
                      <a:pt x="336" y="225"/>
                      <a:pt x="356" y="166"/>
                      <a:pt x="327" y="102"/>
                    </a:cubicBezTo>
                    <a:cubicBezTo>
                      <a:pt x="304" y="45"/>
                      <a:pt x="245" y="1"/>
                      <a:pt x="180" y="3"/>
                    </a:cubicBezTo>
                    <a:cubicBezTo>
                      <a:pt x="124" y="6"/>
                      <a:pt x="69" y="33"/>
                      <a:pt x="41" y="83"/>
                    </a:cubicBezTo>
                    <a:cubicBezTo>
                      <a:pt x="0" y="152"/>
                      <a:pt x="21" y="222"/>
                      <a:pt x="66" y="278"/>
                    </a:cubicBezTo>
                    <a:cubicBezTo>
                      <a:pt x="71" y="285"/>
                      <a:pt x="76" y="292"/>
                      <a:pt x="82" y="299"/>
                    </a:cubicBezTo>
                    <a:cubicBezTo>
                      <a:pt x="126" y="353"/>
                      <a:pt x="237" y="353"/>
                      <a:pt x="279" y="2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4" name="Google Shape;28704;p34"/>
              <p:cNvSpPr/>
              <p:nvPr/>
            </p:nvSpPr>
            <p:spPr>
              <a:xfrm>
                <a:off x="12656000" y="5946302"/>
                <a:ext cx="31272" cy="24562"/>
              </a:xfrm>
              <a:custGeom>
                <a:avLst/>
                <a:gdLst/>
                <a:ahLst/>
                <a:cxnLst/>
                <a:rect l="l" t="t" r="r" b="b"/>
                <a:pathLst>
                  <a:path w="261" h="205" extrusionOk="0">
                    <a:moveTo>
                      <a:pt x="131" y="204"/>
                    </a:moveTo>
                    <a:cubicBezTo>
                      <a:pt x="261" y="204"/>
                      <a:pt x="261" y="1"/>
                      <a:pt x="131" y="1"/>
                    </a:cubicBezTo>
                    <a:cubicBezTo>
                      <a:pt x="0" y="2"/>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5" name="Google Shape;28705;p34"/>
              <p:cNvSpPr/>
              <p:nvPr/>
            </p:nvSpPr>
            <p:spPr>
              <a:xfrm>
                <a:off x="11415078" y="6504161"/>
                <a:ext cx="83751" cy="65179"/>
              </a:xfrm>
              <a:custGeom>
                <a:avLst/>
                <a:gdLst/>
                <a:ahLst/>
                <a:cxnLst/>
                <a:rect l="l" t="t" r="r" b="b"/>
                <a:pathLst>
                  <a:path w="699" h="544" extrusionOk="0">
                    <a:moveTo>
                      <a:pt x="349" y="544"/>
                    </a:moveTo>
                    <a:cubicBezTo>
                      <a:pt x="698" y="544"/>
                      <a:pt x="698" y="1"/>
                      <a:pt x="349" y="1"/>
                    </a:cubicBezTo>
                    <a:cubicBezTo>
                      <a:pt x="0" y="1"/>
                      <a:pt x="0" y="544"/>
                      <a:pt x="349" y="5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6" name="Google Shape;28706;p34"/>
              <p:cNvSpPr/>
              <p:nvPr/>
            </p:nvSpPr>
            <p:spPr>
              <a:xfrm>
                <a:off x="12002650" y="6618824"/>
                <a:ext cx="29834" cy="23004"/>
              </a:xfrm>
              <a:custGeom>
                <a:avLst/>
                <a:gdLst/>
                <a:ahLst/>
                <a:cxnLst/>
                <a:rect l="l" t="t" r="r" b="b"/>
                <a:pathLst>
                  <a:path w="249" h="192" extrusionOk="0">
                    <a:moveTo>
                      <a:pt x="124" y="191"/>
                    </a:moveTo>
                    <a:cubicBezTo>
                      <a:pt x="248" y="191"/>
                      <a:pt x="249" y="0"/>
                      <a:pt x="124" y="0"/>
                    </a:cubicBezTo>
                    <a:cubicBezTo>
                      <a:pt x="2" y="0"/>
                      <a:pt x="1"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7" name="Google Shape;28707;p34"/>
              <p:cNvSpPr/>
              <p:nvPr/>
            </p:nvSpPr>
            <p:spPr>
              <a:xfrm>
                <a:off x="12063037" y="6838804"/>
                <a:ext cx="23004" cy="26839"/>
              </a:xfrm>
              <a:custGeom>
                <a:avLst/>
                <a:gdLst/>
                <a:ahLst/>
                <a:cxnLst/>
                <a:rect l="l" t="t" r="r" b="b"/>
                <a:pathLst>
                  <a:path w="192" h="224" extrusionOk="0">
                    <a:moveTo>
                      <a:pt x="66" y="40"/>
                    </a:moveTo>
                    <a:cubicBezTo>
                      <a:pt x="56" y="50"/>
                      <a:pt x="44" y="58"/>
                      <a:pt x="34" y="67"/>
                    </a:cubicBezTo>
                    <a:cubicBezTo>
                      <a:pt x="0" y="93"/>
                      <a:pt x="0" y="133"/>
                      <a:pt x="34" y="158"/>
                    </a:cubicBezTo>
                    <a:cubicBezTo>
                      <a:pt x="44" y="168"/>
                      <a:pt x="56" y="175"/>
                      <a:pt x="66" y="185"/>
                    </a:cubicBezTo>
                    <a:cubicBezTo>
                      <a:pt x="118" y="224"/>
                      <a:pt x="192" y="170"/>
                      <a:pt x="192" y="113"/>
                    </a:cubicBezTo>
                    <a:cubicBezTo>
                      <a:pt x="192" y="57"/>
                      <a:pt x="118" y="0"/>
                      <a:pt x="66" y="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8" name="Google Shape;28708;p34"/>
              <p:cNvSpPr/>
              <p:nvPr/>
            </p:nvSpPr>
            <p:spPr>
              <a:xfrm>
                <a:off x="11811186" y="6908537"/>
                <a:ext cx="25760" cy="26958"/>
              </a:xfrm>
              <a:custGeom>
                <a:avLst/>
                <a:gdLst/>
                <a:ahLst/>
                <a:cxnLst/>
                <a:rect l="l" t="t" r="r" b="b"/>
                <a:pathLst>
                  <a:path w="215" h="225" extrusionOk="0">
                    <a:moveTo>
                      <a:pt x="27" y="64"/>
                    </a:moveTo>
                    <a:cubicBezTo>
                      <a:pt x="20" y="71"/>
                      <a:pt x="17" y="77"/>
                      <a:pt x="12" y="84"/>
                    </a:cubicBezTo>
                    <a:cubicBezTo>
                      <a:pt x="0" y="99"/>
                      <a:pt x="0" y="130"/>
                      <a:pt x="12" y="146"/>
                    </a:cubicBezTo>
                    <a:cubicBezTo>
                      <a:pt x="17" y="152"/>
                      <a:pt x="20" y="158"/>
                      <a:pt x="27" y="166"/>
                    </a:cubicBezTo>
                    <a:cubicBezTo>
                      <a:pt x="53" y="203"/>
                      <a:pt x="94" y="225"/>
                      <a:pt x="141" y="211"/>
                    </a:cubicBezTo>
                    <a:cubicBezTo>
                      <a:pt x="185" y="200"/>
                      <a:pt x="214" y="158"/>
                      <a:pt x="214" y="114"/>
                    </a:cubicBezTo>
                    <a:cubicBezTo>
                      <a:pt x="214" y="73"/>
                      <a:pt x="189" y="37"/>
                      <a:pt x="152" y="21"/>
                    </a:cubicBezTo>
                    <a:cubicBezTo>
                      <a:pt x="104" y="0"/>
                      <a:pt x="55" y="21"/>
                      <a:pt x="27" y="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9" name="Google Shape;28709;p34"/>
              <p:cNvSpPr/>
              <p:nvPr/>
            </p:nvSpPr>
            <p:spPr>
              <a:xfrm>
                <a:off x="11735583" y="6853542"/>
                <a:ext cx="26719" cy="20728"/>
              </a:xfrm>
              <a:custGeom>
                <a:avLst/>
                <a:gdLst/>
                <a:ahLst/>
                <a:cxnLst/>
                <a:rect l="l" t="t" r="r" b="b"/>
                <a:pathLst>
                  <a:path w="223" h="173" extrusionOk="0">
                    <a:moveTo>
                      <a:pt x="111" y="172"/>
                    </a:moveTo>
                    <a:cubicBezTo>
                      <a:pt x="222" y="172"/>
                      <a:pt x="222" y="1"/>
                      <a:pt x="111" y="1"/>
                    </a:cubicBezTo>
                    <a:cubicBezTo>
                      <a:pt x="1" y="1"/>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0" name="Google Shape;28710;p34"/>
              <p:cNvSpPr/>
              <p:nvPr/>
            </p:nvSpPr>
            <p:spPr>
              <a:xfrm>
                <a:off x="11158195" y="6894998"/>
                <a:ext cx="25281" cy="19530"/>
              </a:xfrm>
              <a:custGeom>
                <a:avLst/>
                <a:gdLst/>
                <a:ahLst/>
                <a:cxnLst/>
                <a:rect l="l" t="t" r="r" b="b"/>
                <a:pathLst>
                  <a:path w="211" h="163" extrusionOk="0">
                    <a:moveTo>
                      <a:pt x="105" y="163"/>
                    </a:moveTo>
                    <a:cubicBezTo>
                      <a:pt x="209" y="163"/>
                      <a:pt x="210" y="0"/>
                      <a:pt x="105" y="0"/>
                    </a:cubicBezTo>
                    <a:cubicBezTo>
                      <a:pt x="0" y="0"/>
                      <a:pt x="0"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1" name="Google Shape;28711;p34"/>
              <p:cNvSpPr/>
              <p:nvPr/>
            </p:nvSpPr>
            <p:spPr>
              <a:xfrm>
                <a:off x="10978593" y="6931182"/>
                <a:ext cx="22286" cy="17253"/>
              </a:xfrm>
              <a:custGeom>
                <a:avLst/>
                <a:gdLst/>
                <a:ahLst/>
                <a:cxnLst/>
                <a:rect l="l" t="t" r="r" b="b"/>
                <a:pathLst>
                  <a:path w="186" h="144" extrusionOk="0">
                    <a:moveTo>
                      <a:pt x="92" y="143"/>
                    </a:moveTo>
                    <a:cubicBezTo>
                      <a:pt x="185" y="143"/>
                      <a:pt x="185" y="1"/>
                      <a:pt x="92" y="1"/>
                    </a:cubicBezTo>
                    <a:cubicBezTo>
                      <a:pt x="1" y="0"/>
                      <a:pt x="1"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2" name="Google Shape;28712;p34"/>
              <p:cNvSpPr/>
              <p:nvPr/>
            </p:nvSpPr>
            <p:spPr>
              <a:xfrm>
                <a:off x="11033708" y="6595699"/>
                <a:ext cx="28875" cy="22286"/>
              </a:xfrm>
              <a:custGeom>
                <a:avLst/>
                <a:gdLst/>
                <a:ahLst/>
                <a:cxnLst/>
                <a:rect l="l" t="t" r="r" b="b"/>
                <a:pathLst>
                  <a:path w="241" h="186" extrusionOk="0">
                    <a:moveTo>
                      <a:pt x="121" y="186"/>
                    </a:moveTo>
                    <a:cubicBezTo>
                      <a:pt x="241" y="186"/>
                      <a:pt x="241" y="0"/>
                      <a:pt x="121" y="0"/>
                    </a:cubicBezTo>
                    <a:cubicBezTo>
                      <a:pt x="0" y="1"/>
                      <a:pt x="0"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3" name="Google Shape;28713;p34"/>
              <p:cNvSpPr/>
              <p:nvPr/>
            </p:nvSpPr>
            <p:spPr>
              <a:xfrm>
                <a:off x="11117698" y="6675856"/>
                <a:ext cx="25880" cy="25521"/>
              </a:xfrm>
              <a:custGeom>
                <a:avLst/>
                <a:gdLst/>
                <a:ahLst/>
                <a:cxnLst/>
                <a:rect l="l" t="t" r="r" b="b"/>
                <a:pathLst>
                  <a:path w="216" h="213" extrusionOk="0">
                    <a:moveTo>
                      <a:pt x="173" y="178"/>
                    </a:moveTo>
                    <a:cubicBezTo>
                      <a:pt x="179" y="169"/>
                      <a:pt x="186" y="159"/>
                      <a:pt x="193" y="150"/>
                    </a:cubicBezTo>
                    <a:cubicBezTo>
                      <a:pt x="216" y="121"/>
                      <a:pt x="216" y="92"/>
                      <a:pt x="193" y="63"/>
                    </a:cubicBezTo>
                    <a:cubicBezTo>
                      <a:pt x="186" y="54"/>
                      <a:pt x="179" y="44"/>
                      <a:pt x="173" y="35"/>
                    </a:cubicBezTo>
                    <a:cubicBezTo>
                      <a:pt x="147" y="3"/>
                      <a:pt x="97" y="1"/>
                      <a:pt x="63" y="13"/>
                    </a:cubicBezTo>
                    <a:cubicBezTo>
                      <a:pt x="26" y="29"/>
                      <a:pt x="1" y="65"/>
                      <a:pt x="1" y="105"/>
                    </a:cubicBezTo>
                    <a:cubicBezTo>
                      <a:pt x="1" y="139"/>
                      <a:pt x="21" y="174"/>
                      <a:pt x="51" y="191"/>
                    </a:cubicBezTo>
                    <a:cubicBezTo>
                      <a:pt x="85" y="213"/>
                      <a:pt x="146" y="212"/>
                      <a:pt x="17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4" name="Google Shape;28714;p34"/>
              <p:cNvSpPr/>
              <p:nvPr/>
            </p:nvSpPr>
            <p:spPr>
              <a:xfrm>
                <a:off x="10685047" y="6427719"/>
                <a:ext cx="25281" cy="19650"/>
              </a:xfrm>
              <a:custGeom>
                <a:avLst/>
                <a:gdLst/>
                <a:ahLst/>
                <a:cxnLst/>
                <a:rect l="l" t="t" r="r" b="b"/>
                <a:pathLst>
                  <a:path w="211" h="164" extrusionOk="0">
                    <a:moveTo>
                      <a:pt x="105" y="163"/>
                    </a:moveTo>
                    <a:cubicBezTo>
                      <a:pt x="210" y="163"/>
                      <a:pt x="211" y="1"/>
                      <a:pt x="105" y="1"/>
                    </a:cubicBezTo>
                    <a:cubicBezTo>
                      <a:pt x="1" y="1"/>
                      <a:pt x="1"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5" name="Google Shape;28715;p34"/>
              <p:cNvSpPr/>
              <p:nvPr/>
            </p:nvSpPr>
            <p:spPr>
              <a:xfrm>
                <a:off x="10586439" y="6223913"/>
                <a:ext cx="23963" cy="18571"/>
              </a:xfrm>
              <a:custGeom>
                <a:avLst/>
                <a:gdLst/>
                <a:ahLst/>
                <a:cxnLst/>
                <a:rect l="l" t="t" r="r" b="b"/>
                <a:pathLst>
                  <a:path w="200" h="155" extrusionOk="0">
                    <a:moveTo>
                      <a:pt x="100" y="155"/>
                    </a:moveTo>
                    <a:cubicBezTo>
                      <a:pt x="200" y="155"/>
                      <a:pt x="200"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6" name="Google Shape;28716;p34"/>
              <p:cNvSpPr/>
              <p:nvPr/>
            </p:nvSpPr>
            <p:spPr>
              <a:xfrm>
                <a:off x="10742798" y="6268964"/>
                <a:ext cx="73447" cy="56912"/>
              </a:xfrm>
              <a:custGeom>
                <a:avLst/>
                <a:gdLst/>
                <a:ahLst/>
                <a:cxnLst/>
                <a:rect l="l" t="t" r="r" b="b"/>
                <a:pathLst>
                  <a:path w="613" h="475" extrusionOk="0">
                    <a:moveTo>
                      <a:pt x="307" y="475"/>
                    </a:moveTo>
                    <a:cubicBezTo>
                      <a:pt x="610" y="475"/>
                      <a:pt x="613" y="0"/>
                      <a:pt x="307" y="0"/>
                    </a:cubicBezTo>
                    <a:cubicBezTo>
                      <a:pt x="2" y="0"/>
                      <a:pt x="1" y="475"/>
                      <a:pt x="307"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7" name="Google Shape;28717;p34"/>
              <p:cNvSpPr/>
              <p:nvPr/>
            </p:nvSpPr>
            <p:spPr>
              <a:xfrm>
                <a:off x="11405972" y="5549115"/>
                <a:ext cx="31751" cy="24682"/>
              </a:xfrm>
              <a:custGeom>
                <a:avLst/>
                <a:gdLst/>
                <a:ahLst/>
                <a:cxnLst/>
                <a:rect l="l" t="t" r="r" b="b"/>
                <a:pathLst>
                  <a:path w="265" h="206" extrusionOk="0">
                    <a:moveTo>
                      <a:pt x="132" y="206"/>
                    </a:moveTo>
                    <a:cubicBezTo>
                      <a:pt x="264" y="206"/>
                      <a:pt x="265" y="0"/>
                      <a:pt x="132" y="0"/>
                    </a:cubicBezTo>
                    <a:cubicBezTo>
                      <a:pt x="0" y="1"/>
                      <a:pt x="0" y="206"/>
                      <a:pt x="132"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8" name="Google Shape;28718;p34"/>
              <p:cNvSpPr/>
              <p:nvPr/>
            </p:nvSpPr>
            <p:spPr>
              <a:xfrm>
                <a:off x="10988058" y="5010905"/>
                <a:ext cx="26719" cy="31392"/>
              </a:xfrm>
              <a:custGeom>
                <a:avLst/>
                <a:gdLst/>
                <a:ahLst/>
                <a:cxnLst/>
                <a:rect l="l" t="t" r="r" b="b"/>
                <a:pathLst>
                  <a:path w="223" h="262" extrusionOk="0">
                    <a:moveTo>
                      <a:pt x="209" y="134"/>
                    </a:moveTo>
                    <a:cubicBezTo>
                      <a:pt x="206" y="118"/>
                      <a:pt x="202" y="103"/>
                      <a:pt x="200" y="87"/>
                    </a:cubicBezTo>
                    <a:cubicBezTo>
                      <a:pt x="181" y="1"/>
                      <a:pt x="42" y="1"/>
                      <a:pt x="23" y="87"/>
                    </a:cubicBezTo>
                    <a:cubicBezTo>
                      <a:pt x="20" y="103"/>
                      <a:pt x="17" y="118"/>
                      <a:pt x="13" y="134"/>
                    </a:cubicBezTo>
                    <a:cubicBezTo>
                      <a:pt x="1" y="197"/>
                      <a:pt x="43" y="261"/>
                      <a:pt x="112" y="261"/>
                    </a:cubicBezTo>
                    <a:cubicBezTo>
                      <a:pt x="180" y="261"/>
                      <a:pt x="222" y="197"/>
                      <a:pt x="209" y="1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9" name="Google Shape;28719;p34"/>
              <p:cNvSpPr/>
              <p:nvPr/>
            </p:nvSpPr>
            <p:spPr>
              <a:xfrm>
                <a:off x="10911736" y="4768160"/>
                <a:ext cx="27438" cy="21567"/>
              </a:xfrm>
              <a:custGeom>
                <a:avLst/>
                <a:gdLst/>
                <a:ahLst/>
                <a:cxnLst/>
                <a:rect l="l" t="t" r="r" b="b"/>
                <a:pathLst>
                  <a:path w="229" h="180" extrusionOk="0">
                    <a:moveTo>
                      <a:pt x="115" y="179"/>
                    </a:moveTo>
                    <a:cubicBezTo>
                      <a:pt x="228" y="179"/>
                      <a:pt x="229" y="3"/>
                      <a:pt x="115" y="3"/>
                    </a:cubicBezTo>
                    <a:cubicBezTo>
                      <a:pt x="1" y="1"/>
                      <a:pt x="1"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0" name="Google Shape;28720;p34"/>
              <p:cNvSpPr/>
              <p:nvPr/>
            </p:nvSpPr>
            <p:spPr>
              <a:xfrm>
                <a:off x="10712005" y="4719275"/>
                <a:ext cx="18092" cy="14138"/>
              </a:xfrm>
              <a:custGeom>
                <a:avLst/>
                <a:gdLst/>
                <a:ahLst/>
                <a:cxnLst/>
                <a:rect l="l" t="t" r="r" b="b"/>
                <a:pathLst>
                  <a:path w="151" h="118" extrusionOk="0">
                    <a:moveTo>
                      <a:pt x="75" y="118"/>
                    </a:moveTo>
                    <a:cubicBezTo>
                      <a:pt x="150" y="118"/>
                      <a:pt x="150" y="1"/>
                      <a:pt x="75" y="1"/>
                    </a:cubicBezTo>
                    <a:cubicBezTo>
                      <a:pt x="1" y="1"/>
                      <a:pt x="1" y="118"/>
                      <a:pt x="75"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1" name="Google Shape;28721;p34"/>
              <p:cNvSpPr/>
              <p:nvPr/>
            </p:nvSpPr>
            <p:spPr>
              <a:xfrm>
                <a:off x="10474053" y="4926675"/>
                <a:ext cx="49963" cy="50562"/>
              </a:xfrm>
              <a:custGeom>
                <a:avLst/>
                <a:gdLst/>
                <a:ahLst/>
                <a:cxnLst/>
                <a:rect l="l" t="t" r="r" b="b"/>
                <a:pathLst>
                  <a:path w="417" h="422" extrusionOk="0">
                    <a:moveTo>
                      <a:pt x="353" y="312"/>
                    </a:moveTo>
                    <a:cubicBezTo>
                      <a:pt x="357" y="306"/>
                      <a:pt x="359" y="301"/>
                      <a:pt x="364" y="295"/>
                    </a:cubicBezTo>
                    <a:lnTo>
                      <a:pt x="300" y="358"/>
                    </a:lnTo>
                    <a:cubicBezTo>
                      <a:pt x="301" y="357"/>
                      <a:pt x="305" y="355"/>
                      <a:pt x="306" y="354"/>
                    </a:cubicBezTo>
                    <a:cubicBezTo>
                      <a:pt x="374" y="305"/>
                      <a:pt x="416" y="229"/>
                      <a:pt x="391" y="142"/>
                    </a:cubicBezTo>
                    <a:cubicBezTo>
                      <a:pt x="370" y="66"/>
                      <a:pt x="293" y="0"/>
                      <a:pt x="211" y="3"/>
                    </a:cubicBezTo>
                    <a:cubicBezTo>
                      <a:pt x="136" y="7"/>
                      <a:pt x="68" y="48"/>
                      <a:pt x="40" y="119"/>
                    </a:cubicBezTo>
                    <a:cubicBezTo>
                      <a:pt x="1" y="211"/>
                      <a:pt x="40" y="299"/>
                      <a:pt x="116" y="354"/>
                    </a:cubicBezTo>
                    <a:cubicBezTo>
                      <a:pt x="117" y="355"/>
                      <a:pt x="120" y="357"/>
                      <a:pt x="121" y="358"/>
                    </a:cubicBezTo>
                    <a:lnTo>
                      <a:pt x="58" y="295"/>
                    </a:lnTo>
                    <a:cubicBezTo>
                      <a:pt x="62" y="301"/>
                      <a:pt x="64" y="306"/>
                      <a:pt x="68" y="312"/>
                    </a:cubicBezTo>
                    <a:cubicBezTo>
                      <a:pt x="129" y="421"/>
                      <a:pt x="290" y="421"/>
                      <a:pt x="353"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2" name="Google Shape;28722;p34"/>
              <p:cNvSpPr/>
              <p:nvPr/>
            </p:nvSpPr>
            <p:spPr>
              <a:xfrm>
                <a:off x="10904188" y="4533322"/>
                <a:ext cx="30912" cy="24083"/>
              </a:xfrm>
              <a:custGeom>
                <a:avLst/>
                <a:gdLst/>
                <a:ahLst/>
                <a:cxnLst/>
                <a:rect l="l" t="t" r="r" b="b"/>
                <a:pathLst>
                  <a:path w="258" h="201" extrusionOk="0">
                    <a:moveTo>
                      <a:pt x="128" y="201"/>
                    </a:moveTo>
                    <a:cubicBezTo>
                      <a:pt x="258" y="201"/>
                      <a:pt x="258" y="0"/>
                      <a:pt x="128" y="0"/>
                    </a:cubicBezTo>
                    <a:cubicBezTo>
                      <a:pt x="1" y="0"/>
                      <a:pt x="1" y="201"/>
                      <a:pt x="128"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3" name="Google Shape;28723;p34"/>
              <p:cNvSpPr/>
              <p:nvPr/>
            </p:nvSpPr>
            <p:spPr>
              <a:xfrm>
                <a:off x="10940971" y="4429682"/>
                <a:ext cx="27557" cy="21207"/>
              </a:xfrm>
              <a:custGeom>
                <a:avLst/>
                <a:gdLst/>
                <a:ahLst/>
                <a:cxnLst/>
                <a:rect l="l" t="t" r="r" b="b"/>
                <a:pathLst>
                  <a:path w="230" h="177" extrusionOk="0">
                    <a:moveTo>
                      <a:pt x="114" y="177"/>
                    </a:moveTo>
                    <a:cubicBezTo>
                      <a:pt x="227" y="177"/>
                      <a:pt x="229" y="1"/>
                      <a:pt x="114" y="1"/>
                    </a:cubicBezTo>
                    <a:cubicBezTo>
                      <a:pt x="0" y="1"/>
                      <a:pt x="0" y="177"/>
                      <a:pt x="114"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4" name="Google Shape;28724;p34"/>
              <p:cNvSpPr/>
              <p:nvPr/>
            </p:nvSpPr>
            <p:spPr>
              <a:xfrm>
                <a:off x="11068933" y="4434954"/>
                <a:ext cx="28396" cy="22166"/>
              </a:xfrm>
              <a:custGeom>
                <a:avLst/>
                <a:gdLst/>
                <a:ahLst/>
                <a:cxnLst/>
                <a:rect l="l" t="t" r="r" b="b"/>
                <a:pathLst>
                  <a:path w="237" h="185" extrusionOk="0">
                    <a:moveTo>
                      <a:pt x="119" y="184"/>
                    </a:moveTo>
                    <a:cubicBezTo>
                      <a:pt x="237" y="184"/>
                      <a:pt x="237" y="1"/>
                      <a:pt x="119" y="1"/>
                    </a:cubicBezTo>
                    <a:cubicBezTo>
                      <a:pt x="2" y="1"/>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5" name="Google Shape;28725;p34"/>
              <p:cNvSpPr/>
              <p:nvPr/>
            </p:nvSpPr>
            <p:spPr>
              <a:xfrm>
                <a:off x="9784159" y="5509695"/>
                <a:ext cx="28396" cy="22046"/>
              </a:xfrm>
              <a:custGeom>
                <a:avLst/>
                <a:gdLst/>
                <a:ahLst/>
                <a:cxnLst/>
                <a:rect l="l" t="t" r="r" b="b"/>
                <a:pathLst>
                  <a:path w="237" h="184" extrusionOk="0">
                    <a:moveTo>
                      <a:pt x="119" y="184"/>
                    </a:moveTo>
                    <a:cubicBezTo>
                      <a:pt x="236" y="184"/>
                      <a:pt x="236" y="0"/>
                      <a:pt x="119" y="0"/>
                    </a:cubicBezTo>
                    <a:cubicBezTo>
                      <a:pt x="1" y="0"/>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6" name="Google Shape;28726;p34"/>
              <p:cNvSpPr/>
              <p:nvPr/>
            </p:nvSpPr>
            <p:spPr>
              <a:xfrm>
                <a:off x="9681838" y="5699962"/>
                <a:ext cx="34507" cy="26839"/>
              </a:xfrm>
              <a:custGeom>
                <a:avLst/>
                <a:gdLst/>
                <a:ahLst/>
                <a:cxnLst/>
                <a:rect l="l" t="t" r="r" b="b"/>
                <a:pathLst>
                  <a:path w="288" h="224" extrusionOk="0">
                    <a:moveTo>
                      <a:pt x="143" y="224"/>
                    </a:moveTo>
                    <a:cubicBezTo>
                      <a:pt x="287" y="224"/>
                      <a:pt x="287" y="0"/>
                      <a:pt x="143" y="0"/>
                    </a:cubicBezTo>
                    <a:cubicBezTo>
                      <a:pt x="1" y="0"/>
                      <a:pt x="1" y="224"/>
                      <a:pt x="143" y="2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7" name="Google Shape;28727;p34"/>
              <p:cNvSpPr/>
              <p:nvPr/>
            </p:nvSpPr>
            <p:spPr>
              <a:xfrm>
                <a:off x="11478341" y="3688027"/>
                <a:ext cx="27438" cy="21207"/>
              </a:xfrm>
              <a:custGeom>
                <a:avLst/>
                <a:gdLst/>
                <a:ahLst/>
                <a:cxnLst/>
                <a:rect l="l" t="t" r="r" b="b"/>
                <a:pathLst>
                  <a:path w="229" h="177" extrusionOk="0">
                    <a:moveTo>
                      <a:pt x="113" y="176"/>
                    </a:moveTo>
                    <a:cubicBezTo>
                      <a:pt x="227" y="176"/>
                      <a:pt x="228" y="0"/>
                      <a:pt x="113" y="0"/>
                    </a:cubicBezTo>
                    <a:cubicBezTo>
                      <a:pt x="1" y="0"/>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8" name="Google Shape;28728;p34"/>
              <p:cNvSpPr/>
              <p:nvPr/>
            </p:nvSpPr>
            <p:spPr>
              <a:xfrm>
                <a:off x="11436765" y="3523880"/>
                <a:ext cx="28636" cy="22405"/>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9" name="Google Shape;28729;p34"/>
              <p:cNvSpPr/>
              <p:nvPr/>
            </p:nvSpPr>
            <p:spPr>
              <a:xfrm>
                <a:off x="11987673" y="4483120"/>
                <a:ext cx="24802" cy="19410"/>
              </a:xfrm>
              <a:custGeom>
                <a:avLst/>
                <a:gdLst/>
                <a:ahLst/>
                <a:cxnLst/>
                <a:rect l="l" t="t" r="r" b="b"/>
                <a:pathLst>
                  <a:path w="207" h="162" extrusionOk="0">
                    <a:moveTo>
                      <a:pt x="103" y="161"/>
                    </a:moveTo>
                    <a:cubicBezTo>
                      <a:pt x="206" y="161"/>
                      <a:pt x="206" y="1"/>
                      <a:pt x="103" y="1"/>
                    </a:cubicBezTo>
                    <a:cubicBezTo>
                      <a:pt x="1" y="1"/>
                      <a:pt x="1"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0" name="Google Shape;28730;p34"/>
              <p:cNvSpPr/>
              <p:nvPr/>
            </p:nvSpPr>
            <p:spPr>
              <a:xfrm>
                <a:off x="11893619" y="4249121"/>
                <a:ext cx="25760" cy="20009"/>
              </a:xfrm>
              <a:custGeom>
                <a:avLst/>
                <a:gdLst/>
                <a:ahLst/>
                <a:cxnLst/>
                <a:rect l="l" t="t" r="r" b="b"/>
                <a:pathLst>
                  <a:path w="215" h="167" extrusionOk="0">
                    <a:moveTo>
                      <a:pt x="108" y="166"/>
                    </a:moveTo>
                    <a:cubicBezTo>
                      <a:pt x="215" y="166"/>
                      <a:pt x="215" y="1"/>
                      <a:pt x="108" y="1"/>
                    </a:cubicBezTo>
                    <a:cubicBezTo>
                      <a:pt x="3" y="2"/>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1" name="Google Shape;28731;p34"/>
              <p:cNvSpPr/>
              <p:nvPr/>
            </p:nvSpPr>
            <p:spPr>
              <a:xfrm>
                <a:off x="11662136" y="4171601"/>
                <a:ext cx="57272" cy="58110"/>
              </a:xfrm>
              <a:custGeom>
                <a:avLst/>
                <a:gdLst/>
                <a:ahLst/>
                <a:cxnLst/>
                <a:rect l="l" t="t" r="r" b="b"/>
                <a:pathLst>
                  <a:path w="478" h="485" extrusionOk="0">
                    <a:moveTo>
                      <a:pt x="344" y="62"/>
                    </a:moveTo>
                    <a:cubicBezTo>
                      <a:pt x="260" y="19"/>
                      <a:pt x="144" y="0"/>
                      <a:pt x="74" y="79"/>
                    </a:cubicBezTo>
                    <a:cubicBezTo>
                      <a:pt x="1" y="158"/>
                      <a:pt x="10" y="260"/>
                      <a:pt x="56" y="349"/>
                    </a:cubicBezTo>
                    <a:cubicBezTo>
                      <a:pt x="119" y="471"/>
                      <a:pt x="293" y="484"/>
                      <a:pt x="386" y="391"/>
                    </a:cubicBezTo>
                    <a:cubicBezTo>
                      <a:pt x="478" y="300"/>
                      <a:pt x="464" y="126"/>
                      <a:pt x="344" y="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2" name="Google Shape;28732;p34"/>
              <p:cNvSpPr/>
              <p:nvPr/>
            </p:nvSpPr>
            <p:spPr>
              <a:xfrm>
                <a:off x="11664892" y="3805805"/>
                <a:ext cx="39779" cy="30912"/>
              </a:xfrm>
              <a:custGeom>
                <a:avLst/>
                <a:gdLst/>
                <a:ahLst/>
                <a:cxnLst/>
                <a:rect l="l" t="t" r="r" b="b"/>
                <a:pathLst>
                  <a:path w="332" h="258" extrusionOk="0">
                    <a:moveTo>
                      <a:pt x="165" y="258"/>
                    </a:moveTo>
                    <a:cubicBezTo>
                      <a:pt x="330" y="258"/>
                      <a:pt x="331" y="0"/>
                      <a:pt x="165" y="0"/>
                    </a:cubicBezTo>
                    <a:cubicBezTo>
                      <a:pt x="0" y="0"/>
                      <a:pt x="0" y="258"/>
                      <a:pt x="165" y="2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3" name="Google Shape;28733;p34"/>
              <p:cNvSpPr/>
              <p:nvPr/>
            </p:nvSpPr>
            <p:spPr>
              <a:xfrm>
                <a:off x="11658662" y="3475834"/>
                <a:ext cx="16894" cy="13299"/>
              </a:xfrm>
              <a:custGeom>
                <a:avLst/>
                <a:gdLst/>
                <a:ahLst/>
                <a:cxnLst/>
                <a:rect l="l" t="t" r="r" b="b"/>
                <a:pathLst>
                  <a:path w="141" h="111" extrusionOk="0">
                    <a:moveTo>
                      <a:pt x="71" y="110"/>
                    </a:moveTo>
                    <a:cubicBezTo>
                      <a:pt x="141" y="110"/>
                      <a:pt x="141" y="2"/>
                      <a:pt x="71" y="2"/>
                    </a:cubicBezTo>
                    <a:cubicBezTo>
                      <a:pt x="0" y="1"/>
                      <a:pt x="0" y="110"/>
                      <a:pt x="71"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4" name="Google Shape;28734;p34"/>
              <p:cNvSpPr/>
              <p:nvPr/>
            </p:nvSpPr>
            <p:spPr>
              <a:xfrm>
                <a:off x="11809029" y="3206130"/>
                <a:ext cx="20009" cy="15336"/>
              </a:xfrm>
              <a:custGeom>
                <a:avLst/>
                <a:gdLst/>
                <a:ahLst/>
                <a:cxnLst/>
                <a:rect l="l" t="t" r="r" b="b"/>
                <a:pathLst>
                  <a:path w="167" h="128" extrusionOk="0">
                    <a:moveTo>
                      <a:pt x="84" y="128"/>
                    </a:moveTo>
                    <a:cubicBezTo>
                      <a:pt x="167" y="128"/>
                      <a:pt x="167" y="0"/>
                      <a:pt x="84" y="0"/>
                    </a:cubicBezTo>
                    <a:cubicBezTo>
                      <a:pt x="0" y="0"/>
                      <a:pt x="0"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5" name="Google Shape;28735;p34"/>
              <p:cNvSpPr/>
              <p:nvPr/>
            </p:nvSpPr>
            <p:spPr>
              <a:xfrm>
                <a:off x="11943941" y="3254656"/>
                <a:ext cx="30433" cy="23604"/>
              </a:xfrm>
              <a:custGeom>
                <a:avLst/>
                <a:gdLst/>
                <a:ahLst/>
                <a:cxnLst/>
                <a:rect l="l" t="t" r="r" b="b"/>
                <a:pathLst>
                  <a:path w="254" h="197" extrusionOk="0">
                    <a:moveTo>
                      <a:pt x="127" y="196"/>
                    </a:moveTo>
                    <a:cubicBezTo>
                      <a:pt x="254" y="196"/>
                      <a:pt x="254" y="0"/>
                      <a:pt x="127" y="0"/>
                    </a:cubicBezTo>
                    <a:cubicBezTo>
                      <a:pt x="1" y="0"/>
                      <a:pt x="1" y="196"/>
                      <a:pt x="127"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6" name="Google Shape;28736;p34"/>
              <p:cNvSpPr/>
              <p:nvPr/>
            </p:nvSpPr>
            <p:spPr>
              <a:xfrm>
                <a:off x="12821464" y="4172679"/>
                <a:ext cx="27557" cy="21207"/>
              </a:xfrm>
              <a:custGeom>
                <a:avLst/>
                <a:gdLst/>
                <a:ahLst/>
                <a:cxnLst/>
                <a:rect l="l" t="t" r="r" b="b"/>
                <a:pathLst>
                  <a:path w="230" h="177" extrusionOk="0">
                    <a:moveTo>
                      <a:pt x="116" y="177"/>
                    </a:moveTo>
                    <a:cubicBezTo>
                      <a:pt x="228" y="177"/>
                      <a:pt x="229" y="1"/>
                      <a:pt x="116" y="1"/>
                    </a:cubicBezTo>
                    <a:cubicBezTo>
                      <a:pt x="1" y="1"/>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7" name="Google Shape;28737;p34"/>
              <p:cNvSpPr/>
              <p:nvPr/>
            </p:nvSpPr>
            <p:spPr>
              <a:xfrm>
                <a:off x="12841833" y="4262420"/>
                <a:ext cx="21687" cy="17014"/>
              </a:xfrm>
              <a:custGeom>
                <a:avLst/>
                <a:gdLst/>
                <a:ahLst/>
                <a:cxnLst/>
                <a:rect l="l" t="t" r="r" b="b"/>
                <a:pathLst>
                  <a:path w="181" h="142" extrusionOk="0">
                    <a:moveTo>
                      <a:pt x="91" y="142"/>
                    </a:moveTo>
                    <a:cubicBezTo>
                      <a:pt x="181" y="142"/>
                      <a:pt x="181" y="1"/>
                      <a:pt x="91" y="1"/>
                    </a:cubicBezTo>
                    <a:cubicBezTo>
                      <a:pt x="0" y="0"/>
                      <a:pt x="0" y="142"/>
                      <a:pt x="91" y="1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8" name="Google Shape;28738;p34"/>
              <p:cNvSpPr/>
              <p:nvPr/>
            </p:nvSpPr>
            <p:spPr>
              <a:xfrm>
                <a:off x="12426794" y="4478088"/>
                <a:ext cx="22525" cy="17733"/>
              </a:xfrm>
              <a:custGeom>
                <a:avLst/>
                <a:gdLst/>
                <a:ahLst/>
                <a:cxnLst/>
                <a:rect l="l" t="t" r="r" b="b"/>
                <a:pathLst>
                  <a:path w="188" h="148" extrusionOk="0">
                    <a:moveTo>
                      <a:pt x="94" y="147"/>
                    </a:moveTo>
                    <a:cubicBezTo>
                      <a:pt x="188" y="147"/>
                      <a:pt x="188" y="3"/>
                      <a:pt x="94" y="3"/>
                    </a:cubicBezTo>
                    <a:cubicBezTo>
                      <a:pt x="0" y="1"/>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9" name="Google Shape;28739;p34"/>
              <p:cNvSpPr/>
              <p:nvPr/>
            </p:nvSpPr>
            <p:spPr>
              <a:xfrm>
                <a:off x="12220713" y="4397811"/>
                <a:ext cx="49364" cy="46249"/>
              </a:xfrm>
              <a:custGeom>
                <a:avLst/>
                <a:gdLst/>
                <a:ahLst/>
                <a:cxnLst/>
                <a:rect l="l" t="t" r="r" b="b"/>
                <a:pathLst>
                  <a:path w="412" h="386" extrusionOk="0">
                    <a:moveTo>
                      <a:pt x="339" y="286"/>
                    </a:moveTo>
                    <a:cubicBezTo>
                      <a:pt x="344" y="277"/>
                      <a:pt x="348" y="268"/>
                      <a:pt x="353" y="258"/>
                    </a:cubicBezTo>
                    <a:cubicBezTo>
                      <a:pt x="411" y="144"/>
                      <a:pt x="341" y="1"/>
                      <a:pt x="206" y="1"/>
                    </a:cubicBezTo>
                    <a:cubicBezTo>
                      <a:pt x="70" y="1"/>
                      <a:pt x="0" y="144"/>
                      <a:pt x="58" y="258"/>
                    </a:cubicBezTo>
                    <a:cubicBezTo>
                      <a:pt x="63" y="268"/>
                      <a:pt x="68" y="276"/>
                      <a:pt x="73" y="286"/>
                    </a:cubicBezTo>
                    <a:cubicBezTo>
                      <a:pt x="124" y="386"/>
                      <a:pt x="287" y="386"/>
                      <a:pt x="339"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0" name="Google Shape;28740;p34"/>
              <p:cNvSpPr/>
              <p:nvPr/>
            </p:nvSpPr>
            <p:spPr>
              <a:xfrm>
                <a:off x="11763260" y="3685630"/>
                <a:ext cx="18092" cy="14138"/>
              </a:xfrm>
              <a:custGeom>
                <a:avLst/>
                <a:gdLst/>
                <a:ahLst/>
                <a:cxnLst/>
                <a:rect l="l" t="t" r="r" b="b"/>
                <a:pathLst>
                  <a:path w="151" h="118" extrusionOk="0">
                    <a:moveTo>
                      <a:pt x="75" y="117"/>
                    </a:moveTo>
                    <a:cubicBezTo>
                      <a:pt x="150" y="117"/>
                      <a:pt x="150" y="0"/>
                      <a:pt x="75" y="0"/>
                    </a:cubicBezTo>
                    <a:cubicBezTo>
                      <a:pt x="1" y="0"/>
                      <a:pt x="1" y="117"/>
                      <a:pt x="75" y="1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1" name="Google Shape;28741;p34"/>
              <p:cNvSpPr/>
              <p:nvPr/>
            </p:nvSpPr>
            <p:spPr>
              <a:xfrm>
                <a:off x="11749481" y="3520645"/>
                <a:ext cx="22286" cy="17253"/>
              </a:xfrm>
              <a:custGeom>
                <a:avLst/>
                <a:gdLst/>
                <a:ahLst/>
                <a:cxnLst/>
                <a:rect l="l" t="t" r="r" b="b"/>
                <a:pathLst>
                  <a:path w="186" h="144" extrusionOk="0">
                    <a:moveTo>
                      <a:pt x="93" y="143"/>
                    </a:moveTo>
                    <a:cubicBezTo>
                      <a:pt x="185" y="143"/>
                      <a:pt x="185" y="1"/>
                      <a:pt x="93" y="1"/>
                    </a:cubicBezTo>
                    <a:cubicBezTo>
                      <a:pt x="1" y="0"/>
                      <a:pt x="1"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2" name="Google Shape;28742;p34"/>
              <p:cNvSpPr/>
              <p:nvPr/>
            </p:nvSpPr>
            <p:spPr>
              <a:xfrm>
                <a:off x="11818375" y="3426111"/>
                <a:ext cx="24802" cy="19410"/>
              </a:xfrm>
              <a:custGeom>
                <a:avLst/>
                <a:gdLst/>
                <a:ahLst/>
                <a:cxnLst/>
                <a:rect l="l" t="t" r="r" b="b"/>
                <a:pathLst>
                  <a:path w="207" h="162" extrusionOk="0">
                    <a:moveTo>
                      <a:pt x="104" y="162"/>
                    </a:moveTo>
                    <a:cubicBezTo>
                      <a:pt x="206" y="162"/>
                      <a:pt x="206" y="1"/>
                      <a:pt x="104" y="1"/>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3" name="Google Shape;28743;p34"/>
              <p:cNvSpPr/>
              <p:nvPr/>
            </p:nvSpPr>
            <p:spPr>
              <a:xfrm>
                <a:off x="11728274" y="3313365"/>
                <a:ext cx="29714" cy="23004"/>
              </a:xfrm>
              <a:custGeom>
                <a:avLst/>
                <a:gdLst/>
                <a:ahLst/>
                <a:cxnLst/>
                <a:rect l="l" t="t" r="r" b="b"/>
                <a:pathLst>
                  <a:path w="248" h="192" extrusionOk="0">
                    <a:moveTo>
                      <a:pt x="124" y="191"/>
                    </a:moveTo>
                    <a:cubicBezTo>
                      <a:pt x="246" y="191"/>
                      <a:pt x="247" y="1"/>
                      <a:pt x="124" y="1"/>
                    </a:cubicBezTo>
                    <a:cubicBezTo>
                      <a:pt x="0" y="1"/>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4" name="Google Shape;28744;p34"/>
              <p:cNvSpPr/>
              <p:nvPr/>
            </p:nvSpPr>
            <p:spPr>
              <a:xfrm>
                <a:off x="10548338" y="3657714"/>
                <a:ext cx="30074" cy="23484"/>
              </a:xfrm>
              <a:custGeom>
                <a:avLst/>
                <a:gdLst/>
                <a:ahLst/>
                <a:cxnLst/>
                <a:rect l="l" t="t" r="r" b="b"/>
                <a:pathLst>
                  <a:path w="251" h="196" extrusionOk="0">
                    <a:moveTo>
                      <a:pt x="126" y="195"/>
                    </a:moveTo>
                    <a:cubicBezTo>
                      <a:pt x="251" y="195"/>
                      <a:pt x="251" y="1"/>
                      <a:pt x="126" y="1"/>
                    </a:cubicBezTo>
                    <a:cubicBezTo>
                      <a:pt x="1" y="0"/>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5" name="Google Shape;28745;p34"/>
              <p:cNvSpPr/>
              <p:nvPr/>
            </p:nvSpPr>
            <p:spPr>
              <a:xfrm>
                <a:off x="10582366" y="3773575"/>
                <a:ext cx="32350" cy="25161"/>
              </a:xfrm>
              <a:custGeom>
                <a:avLst/>
                <a:gdLst/>
                <a:ahLst/>
                <a:cxnLst/>
                <a:rect l="l" t="t" r="r" b="b"/>
                <a:pathLst>
                  <a:path w="270" h="210" extrusionOk="0">
                    <a:moveTo>
                      <a:pt x="134" y="209"/>
                    </a:moveTo>
                    <a:cubicBezTo>
                      <a:pt x="269" y="209"/>
                      <a:pt x="269" y="0"/>
                      <a:pt x="134" y="0"/>
                    </a:cubicBezTo>
                    <a:cubicBezTo>
                      <a:pt x="1" y="0"/>
                      <a:pt x="1" y="209"/>
                      <a:pt x="134" y="2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6" name="Google Shape;28746;p34"/>
              <p:cNvSpPr/>
              <p:nvPr/>
            </p:nvSpPr>
            <p:spPr>
              <a:xfrm>
                <a:off x="10613278" y="3634350"/>
                <a:ext cx="75603" cy="58470"/>
              </a:xfrm>
              <a:custGeom>
                <a:avLst/>
                <a:gdLst/>
                <a:ahLst/>
                <a:cxnLst/>
                <a:rect l="l" t="t" r="r" b="b"/>
                <a:pathLst>
                  <a:path w="631" h="488" extrusionOk="0">
                    <a:moveTo>
                      <a:pt x="315" y="487"/>
                    </a:moveTo>
                    <a:cubicBezTo>
                      <a:pt x="629" y="487"/>
                      <a:pt x="631" y="0"/>
                      <a:pt x="315" y="0"/>
                    </a:cubicBezTo>
                    <a:cubicBezTo>
                      <a:pt x="1" y="0"/>
                      <a:pt x="1" y="487"/>
                      <a:pt x="315" y="4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7" name="Google Shape;28747;p34"/>
              <p:cNvSpPr/>
              <p:nvPr/>
            </p:nvSpPr>
            <p:spPr>
              <a:xfrm>
                <a:off x="10883220" y="3981694"/>
                <a:ext cx="28396" cy="30912"/>
              </a:xfrm>
              <a:custGeom>
                <a:avLst/>
                <a:gdLst/>
                <a:ahLst/>
                <a:cxnLst/>
                <a:rect l="l" t="t" r="r" b="b"/>
                <a:pathLst>
                  <a:path w="237" h="258" extrusionOk="0">
                    <a:moveTo>
                      <a:pt x="164" y="29"/>
                    </a:moveTo>
                    <a:cubicBezTo>
                      <a:pt x="134" y="13"/>
                      <a:pt x="110" y="0"/>
                      <a:pt x="75" y="17"/>
                    </a:cubicBezTo>
                    <a:cubicBezTo>
                      <a:pt x="33" y="36"/>
                      <a:pt x="0" y="72"/>
                      <a:pt x="0" y="122"/>
                    </a:cubicBezTo>
                    <a:cubicBezTo>
                      <a:pt x="0" y="204"/>
                      <a:pt x="92" y="257"/>
                      <a:pt x="164" y="215"/>
                    </a:cubicBezTo>
                    <a:cubicBezTo>
                      <a:pt x="233" y="176"/>
                      <a:pt x="237" y="68"/>
                      <a:pt x="16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8" name="Google Shape;28748;p34"/>
              <p:cNvSpPr/>
              <p:nvPr/>
            </p:nvSpPr>
            <p:spPr>
              <a:xfrm>
                <a:off x="10862852" y="4100790"/>
                <a:ext cx="31991" cy="24802"/>
              </a:xfrm>
              <a:custGeom>
                <a:avLst/>
                <a:gdLst/>
                <a:ahLst/>
                <a:cxnLst/>
                <a:rect l="l" t="t" r="r" b="b"/>
                <a:pathLst>
                  <a:path w="267" h="207" extrusionOk="0">
                    <a:moveTo>
                      <a:pt x="134" y="206"/>
                    </a:moveTo>
                    <a:cubicBezTo>
                      <a:pt x="265" y="206"/>
                      <a:pt x="266" y="1"/>
                      <a:pt x="134" y="1"/>
                    </a:cubicBezTo>
                    <a:cubicBezTo>
                      <a:pt x="1" y="1"/>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9" name="Google Shape;28749;p34"/>
              <p:cNvSpPr/>
              <p:nvPr/>
            </p:nvSpPr>
            <p:spPr>
              <a:xfrm>
                <a:off x="11222296" y="3725050"/>
                <a:ext cx="37023" cy="28875"/>
              </a:xfrm>
              <a:custGeom>
                <a:avLst/>
                <a:gdLst/>
                <a:ahLst/>
                <a:cxnLst/>
                <a:rect l="l" t="t" r="r" b="b"/>
                <a:pathLst>
                  <a:path w="309" h="241" extrusionOk="0">
                    <a:moveTo>
                      <a:pt x="155" y="241"/>
                    </a:moveTo>
                    <a:cubicBezTo>
                      <a:pt x="309" y="241"/>
                      <a:pt x="309" y="0"/>
                      <a:pt x="155" y="0"/>
                    </a:cubicBezTo>
                    <a:cubicBezTo>
                      <a:pt x="1" y="0"/>
                      <a:pt x="1"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0" name="Google Shape;28750;p34"/>
              <p:cNvSpPr/>
              <p:nvPr/>
            </p:nvSpPr>
            <p:spPr>
              <a:xfrm>
                <a:off x="11247098" y="3641299"/>
                <a:ext cx="57631" cy="44571"/>
              </a:xfrm>
              <a:custGeom>
                <a:avLst/>
                <a:gdLst/>
                <a:ahLst/>
                <a:cxnLst/>
                <a:rect l="l" t="t" r="r" b="b"/>
                <a:pathLst>
                  <a:path w="481" h="372" extrusionOk="0">
                    <a:moveTo>
                      <a:pt x="240" y="371"/>
                    </a:moveTo>
                    <a:cubicBezTo>
                      <a:pt x="479" y="371"/>
                      <a:pt x="480" y="0"/>
                      <a:pt x="240" y="0"/>
                    </a:cubicBezTo>
                    <a:cubicBezTo>
                      <a:pt x="2" y="0"/>
                      <a:pt x="1" y="371"/>
                      <a:pt x="240" y="3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1" name="Google Shape;28751;p34"/>
              <p:cNvSpPr/>
              <p:nvPr/>
            </p:nvSpPr>
            <p:spPr>
              <a:xfrm>
                <a:off x="10904907" y="3227098"/>
                <a:ext cx="41097" cy="31751"/>
              </a:xfrm>
              <a:custGeom>
                <a:avLst/>
                <a:gdLst/>
                <a:ahLst/>
                <a:cxnLst/>
                <a:rect l="l" t="t" r="r" b="b"/>
                <a:pathLst>
                  <a:path w="343" h="265" extrusionOk="0">
                    <a:moveTo>
                      <a:pt x="172" y="265"/>
                    </a:moveTo>
                    <a:cubicBezTo>
                      <a:pt x="343" y="265"/>
                      <a:pt x="343" y="0"/>
                      <a:pt x="172" y="0"/>
                    </a:cubicBezTo>
                    <a:cubicBezTo>
                      <a:pt x="1" y="0"/>
                      <a:pt x="1" y="265"/>
                      <a:pt x="172" y="26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2" name="Google Shape;28752;p34"/>
              <p:cNvSpPr/>
              <p:nvPr/>
            </p:nvSpPr>
            <p:spPr>
              <a:xfrm>
                <a:off x="11031072" y="3171384"/>
                <a:ext cx="34267" cy="26479"/>
              </a:xfrm>
              <a:custGeom>
                <a:avLst/>
                <a:gdLst/>
                <a:ahLst/>
                <a:cxnLst/>
                <a:rect l="l" t="t" r="r" b="b"/>
                <a:pathLst>
                  <a:path w="286" h="221" extrusionOk="0">
                    <a:moveTo>
                      <a:pt x="143" y="221"/>
                    </a:moveTo>
                    <a:cubicBezTo>
                      <a:pt x="284"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3" name="Google Shape;28753;p34"/>
              <p:cNvSpPr/>
              <p:nvPr/>
            </p:nvSpPr>
            <p:spPr>
              <a:xfrm>
                <a:off x="10999680" y="3080924"/>
                <a:ext cx="26719" cy="20488"/>
              </a:xfrm>
              <a:custGeom>
                <a:avLst/>
                <a:gdLst/>
                <a:ahLst/>
                <a:cxnLst/>
                <a:rect l="l" t="t" r="r" b="b"/>
                <a:pathLst>
                  <a:path w="223" h="171" extrusionOk="0">
                    <a:moveTo>
                      <a:pt x="112" y="171"/>
                    </a:moveTo>
                    <a:cubicBezTo>
                      <a:pt x="222" y="171"/>
                      <a:pt x="222" y="0"/>
                      <a:pt x="112" y="0"/>
                    </a:cubicBezTo>
                    <a:cubicBezTo>
                      <a:pt x="1" y="0"/>
                      <a:pt x="1" y="171"/>
                      <a:pt x="112"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4" name="Google Shape;28754;p34"/>
              <p:cNvSpPr/>
              <p:nvPr/>
            </p:nvSpPr>
            <p:spPr>
              <a:xfrm>
                <a:off x="11085588" y="3119145"/>
                <a:ext cx="18332" cy="14258"/>
              </a:xfrm>
              <a:custGeom>
                <a:avLst/>
                <a:gdLst/>
                <a:ahLst/>
                <a:cxnLst/>
                <a:rect l="l" t="t" r="r" b="b"/>
                <a:pathLst>
                  <a:path w="153" h="119" extrusionOk="0">
                    <a:moveTo>
                      <a:pt x="78" y="119"/>
                    </a:moveTo>
                    <a:cubicBezTo>
                      <a:pt x="153" y="119"/>
                      <a:pt x="153" y="1"/>
                      <a:pt x="78" y="1"/>
                    </a:cubicBezTo>
                    <a:cubicBezTo>
                      <a:pt x="3" y="1"/>
                      <a:pt x="1" y="119"/>
                      <a:pt x="78" y="1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5" name="Google Shape;28755;p34"/>
              <p:cNvSpPr/>
              <p:nvPr/>
            </p:nvSpPr>
            <p:spPr>
              <a:xfrm>
                <a:off x="11231522" y="3061993"/>
                <a:ext cx="30193" cy="23484"/>
              </a:xfrm>
              <a:custGeom>
                <a:avLst/>
                <a:gdLst/>
                <a:ahLst/>
                <a:cxnLst/>
                <a:rect l="l" t="t" r="r" b="b"/>
                <a:pathLst>
                  <a:path w="252" h="196" extrusionOk="0">
                    <a:moveTo>
                      <a:pt x="126" y="195"/>
                    </a:moveTo>
                    <a:cubicBezTo>
                      <a:pt x="252" y="195"/>
                      <a:pt x="252" y="1"/>
                      <a:pt x="126" y="1"/>
                    </a:cubicBezTo>
                    <a:cubicBezTo>
                      <a:pt x="1" y="1"/>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6" name="Google Shape;28756;p34"/>
              <p:cNvSpPr/>
              <p:nvPr/>
            </p:nvSpPr>
            <p:spPr>
              <a:xfrm>
                <a:off x="11172813" y="2736096"/>
                <a:ext cx="42415" cy="32949"/>
              </a:xfrm>
              <a:custGeom>
                <a:avLst/>
                <a:gdLst/>
                <a:ahLst/>
                <a:cxnLst/>
                <a:rect l="l" t="t" r="r" b="b"/>
                <a:pathLst>
                  <a:path w="354" h="275" extrusionOk="0">
                    <a:moveTo>
                      <a:pt x="178" y="274"/>
                    </a:moveTo>
                    <a:cubicBezTo>
                      <a:pt x="354" y="274"/>
                      <a:pt x="354" y="0"/>
                      <a:pt x="178" y="0"/>
                    </a:cubicBezTo>
                    <a:cubicBezTo>
                      <a:pt x="3" y="0"/>
                      <a:pt x="1" y="274"/>
                      <a:pt x="178" y="2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7" name="Google Shape;28757;p34"/>
              <p:cNvSpPr/>
              <p:nvPr/>
            </p:nvSpPr>
            <p:spPr>
              <a:xfrm>
                <a:off x="9469166" y="2703866"/>
                <a:ext cx="43732" cy="50202"/>
              </a:xfrm>
              <a:custGeom>
                <a:avLst/>
                <a:gdLst/>
                <a:ahLst/>
                <a:cxnLst/>
                <a:rect l="l" t="t" r="r" b="b"/>
                <a:pathLst>
                  <a:path w="365" h="419" extrusionOk="0">
                    <a:moveTo>
                      <a:pt x="93" y="334"/>
                    </a:moveTo>
                    <a:cubicBezTo>
                      <a:pt x="102" y="339"/>
                      <a:pt x="109" y="345"/>
                      <a:pt x="119" y="350"/>
                    </a:cubicBezTo>
                    <a:cubicBezTo>
                      <a:pt x="224" y="419"/>
                      <a:pt x="365" y="328"/>
                      <a:pt x="365" y="210"/>
                    </a:cubicBezTo>
                    <a:cubicBezTo>
                      <a:pt x="365" y="91"/>
                      <a:pt x="224" y="0"/>
                      <a:pt x="119" y="69"/>
                    </a:cubicBezTo>
                    <a:cubicBezTo>
                      <a:pt x="109" y="74"/>
                      <a:pt x="102" y="80"/>
                      <a:pt x="93" y="86"/>
                    </a:cubicBezTo>
                    <a:cubicBezTo>
                      <a:pt x="1" y="148"/>
                      <a:pt x="1" y="273"/>
                      <a:pt x="93" y="3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8" name="Google Shape;28758;p34"/>
              <p:cNvSpPr/>
              <p:nvPr/>
            </p:nvSpPr>
            <p:spPr>
              <a:xfrm>
                <a:off x="9572207" y="2874362"/>
                <a:ext cx="31991" cy="24802"/>
              </a:xfrm>
              <a:custGeom>
                <a:avLst/>
                <a:gdLst/>
                <a:ahLst/>
                <a:cxnLst/>
                <a:rect l="l" t="t" r="r" b="b"/>
                <a:pathLst>
                  <a:path w="267" h="207" extrusionOk="0">
                    <a:moveTo>
                      <a:pt x="133" y="207"/>
                    </a:moveTo>
                    <a:cubicBezTo>
                      <a:pt x="265" y="207"/>
                      <a:pt x="266" y="1"/>
                      <a:pt x="133" y="1"/>
                    </a:cubicBezTo>
                    <a:cubicBezTo>
                      <a:pt x="1" y="1"/>
                      <a:pt x="0" y="207"/>
                      <a:pt x="133"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9" name="Google Shape;28759;p34"/>
              <p:cNvSpPr/>
              <p:nvPr/>
            </p:nvSpPr>
            <p:spPr>
              <a:xfrm>
                <a:off x="9428429" y="2969735"/>
                <a:ext cx="27318" cy="21207"/>
              </a:xfrm>
              <a:custGeom>
                <a:avLst/>
                <a:gdLst/>
                <a:ahLst/>
                <a:cxnLst/>
                <a:rect l="l" t="t" r="r" b="b"/>
                <a:pathLst>
                  <a:path w="228" h="177" extrusionOk="0">
                    <a:moveTo>
                      <a:pt x="114" y="176"/>
                    </a:moveTo>
                    <a:cubicBezTo>
                      <a:pt x="227" y="176"/>
                      <a:pt x="228" y="0"/>
                      <a:pt x="114" y="0"/>
                    </a:cubicBezTo>
                    <a:cubicBezTo>
                      <a:pt x="0" y="0"/>
                      <a:pt x="0"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0" name="Google Shape;28760;p34"/>
              <p:cNvSpPr/>
              <p:nvPr/>
            </p:nvSpPr>
            <p:spPr>
              <a:xfrm>
                <a:off x="12415292" y="6885652"/>
                <a:ext cx="34027" cy="26479"/>
              </a:xfrm>
              <a:custGeom>
                <a:avLst/>
                <a:gdLst/>
                <a:ahLst/>
                <a:cxnLst/>
                <a:rect l="l" t="t" r="r" b="b"/>
                <a:pathLst>
                  <a:path w="284" h="221" extrusionOk="0">
                    <a:moveTo>
                      <a:pt x="141" y="221"/>
                    </a:moveTo>
                    <a:cubicBezTo>
                      <a:pt x="282" y="221"/>
                      <a:pt x="284" y="0"/>
                      <a:pt x="141" y="0"/>
                    </a:cubicBezTo>
                    <a:cubicBezTo>
                      <a:pt x="0" y="0"/>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1" name="Google Shape;28761;p34"/>
              <p:cNvSpPr/>
              <p:nvPr/>
            </p:nvSpPr>
            <p:spPr>
              <a:xfrm>
                <a:off x="10753341" y="6911053"/>
                <a:ext cx="28875" cy="22525"/>
              </a:xfrm>
              <a:custGeom>
                <a:avLst/>
                <a:gdLst/>
                <a:ahLst/>
                <a:cxnLst/>
                <a:rect l="l" t="t" r="r" b="b"/>
                <a:pathLst>
                  <a:path w="241" h="188" extrusionOk="0">
                    <a:moveTo>
                      <a:pt x="121" y="187"/>
                    </a:moveTo>
                    <a:cubicBezTo>
                      <a:pt x="241" y="187"/>
                      <a:pt x="241" y="0"/>
                      <a:pt x="121" y="0"/>
                    </a:cubicBezTo>
                    <a:cubicBezTo>
                      <a:pt x="0" y="0"/>
                      <a:pt x="0" y="187"/>
                      <a:pt x="121"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2" name="Google Shape;28762;p34"/>
              <p:cNvSpPr/>
              <p:nvPr/>
            </p:nvSpPr>
            <p:spPr>
              <a:xfrm>
                <a:off x="10874354" y="6820353"/>
                <a:ext cx="67216" cy="52120"/>
              </a:xfrm>
              <a:custGeom>
                <a:avLst/>
                <a:gdLst/>
                <a:ahLst/>
                <a:cxnLst/>
                <a:rect l="l" t="t" r="r" b="b"/>
                <a:pathLst>
                  <a:path w="561" h="435" extrusionOk="0">
                    <a:moveTo>
                      <a:pt x="281" y="435"/>
                    </a:moveTo>
                    <a:cubicBezTo>
                      <a:pt x="561" y="435"/>
                      <a:pt x="561" y="1"/>
                      <a:pt x="281" y="1"/>
                    </a:cubicBezTo>
                    <a:cubicBezTo>
                      <a:pt x="2" y="0"/>
                      <a:pt x="1" y="435"/>
                      <a:pt x="281" y="4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3" name="Google Shape;28763;p34"/>
              <p:cNvSpPr/>
              <p:nvPr/>
            </p:nvSpPr>
            <p:spPr>
              <a:xfrm>
                <a:off x="10358911" y="6610676"/>
                <a:ext cx="35465" cy="27557"/>
              </a:xfrm>
              <a:custGeom>
                <a:avLst/>
                <a:gdLst/>
                <a:ahLst/>
                <a:cxnLst/>
                <a:rect l="l" t="t" r="r" b="b"/>
                <a:pathLst>
                  <a:path w="296" h="230" extrusionOk="0">
                    <a:moveTo>
                      <a:pt x="148" y="230"/>
                    </a:moveTo>
                    <a:cubicBezTo>
                      <a:pt x="295" y="230"/>
                      <a:pt x="295" y="2"/>
                      <a:pt x="148" y="2"/>
                    </a:cubicBezTo>
                    <a:cubicBezTo>
                      <a:pt x="0" y="1"/>
                      <a:pt x="0" y="230"/>
                      <a:pt x="148"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4" name="Google Shape;28764;p34"/>
              <p:cNvSpPr/>
              <p:nvPr/>
            </p:nvSpPr>
            <p:spPr>
              <a:xfrm>
                <a:off x="10346929" y="6837007"/>
                <a:ext cx="24083" cy="18571"/>
              </a:xfrm>
              <a:custGeom>
                <a:avLst/>
                <a:gdLst/>
                <a:ahLst/>
                <a:cxnLst/>
                <a:rect l="l" t="t" r="r" b="b"/>
                <a:pathLst>
                  <a:path w="201" h="155" extrusionOk="0">
                    <a:moveTo>
                      <a:pt x="101" y="154"/>
                    </a:moveTo>
                    <a:cubicBezTo>
                      <a:pt x="200" y="154"/>
                      <a:pt x="200" y="0"/>
                      <a:pt x="101" y="0"/>
                    </a:cubicBezTo>
                    <a:cubicBezTo>
                      <a:pt x="1"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5" name="Google Shape;28765;p34"/>
              <p:cNvSpPr/>
              <p:nvPr/>
            </p:nvSpPr>
            <p:spPr>
              <a:xfrm>
                <a:off x="10264018" y="6917882"/>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6" name="Google Shape;28766;p34"/>
              <p:cNvSpPr/>
              <p:nvPr/>
            </p:nvSpPr>
            <p:spPr>
              <a:xfrm>
                <a:off x="9964840" y="6855938"/>
                <a:ext cx="52359" cy="50921"/>
              </a:xfrm>
              <a:custGeom>
                <a:avLst/>
                <a:gdLst/>
                <a:ahLst/>
                <a:cxnLst/>
                <a:rect l="l" t="t" r="r" b="b"/>
                <a:pathLst>
                  <a:path w="437" h="425" extrusionOk="0">
                    <a:moveTo>
                      <a:pt x="219" y="425"/>
                    </a:moveTo>
                    <a:cubicBezTo>
                      <a:pt x="330" y="425"/>
                      <a:pt x="436" y="328"/>
                      <a:pt x="431" y="213"/>
                    </a:cubicBezTo>
                    <a:cubicBezTo>
                      <a:pt x="426" y="98"/>
                      <a:pt x="337" y="1"/>
                      <a:pt x="219" y="1"/>
                    </a:cubicBezTo>
                    <a:cubicBezTo>
                      <a:pt x="108" y="1"/>
                      <a:pt x="1" y="98"/>
                      <a:pt x="6" y="213"/>
                    </a:cubicBezTo>
                    <a:cubicBezTo>
                      <a:pt x="11" y="328"/>
                      <a:pt x="100" y="425"/>
                      <a:pt x="219" y="42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7" name="Google Shape;28767;p34"/>
              <p:cNvSpPr/>
              <p:nvPr/>
            </p:nvSpPr>
            <p:spPr>
              <a:xfrm>
                <a:off x="10099392" y="6660160"/>
                <a:ext cx="28516" cy="22046"/>
              </a:xfrm>
              <a:custGeom>
                <a:avLst/>
                <a:gdLst/>
                <a:ahLst/>
                <a:cxnLst/>
                <a:rect l="l" t="t" r="r" b="b"/>
                <a:pathLst>
                  <a:path w="238" h="184" extrusionOk="0">
                    <a:moveTo>
                      <a:pt x="120" y="183"/>
                    </a:moveTo>
                    <a:cubicBezTo>
                      <a:pt x="237" y="183"/>
                      <a:pt x="237" y="0"/>
                      <a:pt x="120" y="0"/>
                    </a:cubicBezTo>
                    <a:cubicBezTo>
                      <a:pt x="3" y="0"/>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8" name="Google Shape;28768;p34"/>
              <p:cNvSpPr/>
              <p:nvPr/>
            </p:nvSpPr>
            <p:spPr>
              <a:xfrm>
                <a:off x="10164452" y="6514704"/>
                <a:ext cx="26958" cy="20968"/>
              </a:xfrm>
              <a:custGeom>
                <a:avLst/>
                <a:gdLst/>
                <a:ahLst/>
                <a:cxnLst/>
                <a:rect l="l" t="t" r="r" b="b"/>
                <a:pathLst>
                  <a:path w="225" h="175" extrusionOk="0">
                    <a:moveTo>
                      <a:pt x="112" y="174"/>
                    </a:moveTo>
                    <a:cubicBezTo>
                      <a:pt x="225" y="174"/>
                      <a:pt x="225"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9" name="Google Shape;28769;p34"/>
              <p:cNvSpPr/>
              <p:nvPr/>
            </p:nvSpPr>
            <p:spPr>
              <a:xfrm>
                <a:off x="10631849" y="6627211"/>
                <a:ext cx="38221" cy="29594"/>
              </a:xfrm>
              <a:custGeom>
                <a:avLst/>
                <a:gdLst/>
                <a:ahLst/>
                <a:cxnLst/>
                <a:rect l="l" t="t" r="r" b="b"/>
                <a:pathLst>
                  <a:path w="319" h="247" extrusionOk="0">
                    <a:moveTo>
                      <a:pt x="160" y="247"/>
                    </a:moveTo>
                    <a:cubicBezTo>
                      <a:pt x="318" y="247"/>
                      <a:pt x="318" y="1"/>
                      <a:pt x="160" y="1"/>
                    </a:cubicBezTo>
                    <a:cubicBezTo>
                      <a:pt x="2" y="1"/>
                      <a:pt x="1" y="247"/>
                      <a:pt x="160" y="2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0" name="Google Shape;28770;p34"/>
              <p:cNvSpPr/>
              <p:nvPr/>
            </p:nvSpPr>
            <p:spPr>
              <a:xfrm>
                <a:off x="11214508" y="5970744"/>
                <a:ext cx="29235" cy="22765"/>
              </a:xfrm>
              <a:custGeom>
                <a:avLst/>
                <a:gdLst/>
                <a:ahLst/>
                <a:cxnLst/>
                <a:rect l="l" t="t" r="r" b="b"/>
                <a:pathLst>
                  <a:path w="244" h="190"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1" name="Google Shape;28771;p34"/>
              <p:cNvSpPr/>
              <p:nvPr/>
            </p:nvSpPr>
            <p:spPr>
              <a:xfrm>
                <a:off x="11356010" y="5843261"/>
                <a:ext cx="26719" cy="20728"/>
              </a:xfrm>
              <a:custGeom>
                <a:avLst/>
                <a:gdLst/>
                <a:ahLst/>
                <a:cxnLst/>
                <a:rect l="l" t="t" r="r" b="b"/>
                <a:pathLst>
                  <a:path w="223" h="173" extrusionOk="0">
                    <a:moveTo>
                      <a:pt x="111" y="172"/>
                    </a:moveTo>
                    <a:cubicBezTo>
                      <a:pt x="222" y="172"/>
                      <a:pt x="222" y="0"/>
                      <a:pt x="111" y="0"/>
                    </a:cubicBezTo>
                    <a:cubicBezTo>
                      <a:pt x="1" y="0"/>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2" name="Google Shape;28772;p34"/>
              <p:cNvSpPr/>
              <p:nvPr/>
            </p:nvSpPr>
            <p:spPr>
              <a:xfrm>
                <a:off x="11556580" y="5641612"/>
                <a:ext cx="34507" cy="26719"/>
              </a:xfrm>
              <a:custGeom>
                <a:avLst/>
                <a:gdLst/>
                <a:ahLst/>
                <a:cxnLst/>
                <a:rect l="l" t="t" r="r" b="b"/>
                <a:pathLst>
                  <a:path w="288" h="223" extrusionOk="0">
                    <a:moveTo>
                      <a:pt x="144" y="223"/>
                    </a:moveTo>
                    <a:cubicBezTo>
                      <a:pt x="287" y="223"/>
                      <a:pt x="287" y="0"/>
                      <a:pt x="144" y="0"/>
                    </a:cubicBezTo>
                    <a:cubicBezTo>
                      <a:pt x="0" y="0"/>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3" name="Google Shape;28773;p34"/>
              <p:cNvSpPr/>
              <p:nvPr/>
            </p:nvSpPr>
            <p:spPr>
              <a:xfrm>
                <a:off x="11257522" y="5538092"/>
                <a:ext cx="60147" cy="58590"/>
              </a:xfrm>
              <a:custGeom>
                <a:avLst/>
                <a:gdLst/>
                <a:ahLst/>
                <a:cxnLst/>
                <a:rect l="l" t="t" r="r" b="b"/>
                <a:pathLst>
                  <a:path w="502" h="489" extrusionOk="0">
                    <a:moveTo>
                      <a:pt x="251" y="489"/>
                    </a:moveTo>
                    <a:cubicBezTo>
                      <a:pt x="379" y="489"/>
                      <a:pt x="501" y="376"/>
                      <a:pt x="495" y="244"/>
                    </a:cubicBezTo>
                    <a:cubicBezTo>
                      <a:pt x="489" y="112"/>
                      <a:pt x="388" y="0"/>
                      <a:pt x="251" y="0"/>
                    </a:cubicBezTo>
                    <a:cubicBezTo>
                      <a:pt x="124" y="0"/>
                      <a:pt x="0" y="112"/>
                      <a:pt x="8" y="244"/>
                    </a:cubicBezTo>
                    <a:cubicBezTo>
                      <a:pt x="13" y="377"/>
                      <a:pt x="114" y="489"/>
                      <a:pt x="251" y="4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4" name="Google Shape;28774;p34"/>
              <p:cNvSpPr/>
              <p:nvPr/>
            </p:nvSpPr>
            <p:spPr>
              <a:xfrm>
                <a:off x="10552891" y="5834993"/>
                <a:ext cx="32709" cy="25401"/>
              </a:xfrm>
              <a:custGeom>
                <a:avLst/>
                <a:gdLst/>
                <a:ahLst/>
                <a:cxnLst/>
                <a:rect l="l" t="t" r="r" b="b"/>
                <a:pathLst>
                  <a:path w="273"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5" name="Google Shape;28775;p34"/>
              <p:cNvSpPr/>
              <p:nvPr/>
            </p:nvSpPr>
            <p:spPr>
              <a:xfrm>
                <a:off x="10639397" y="5645805"/>
                <a:ext cx="23484" cy="18212"/>
              </a:xfrm>
              <a:custGeom>
                <a:avLst/>
                <a:gdLst/>
                <a:ahLst/>
                <a:cxnLst/>
                <a:rect l="l" t="t" r="r" b="b"/>
                <a:pathLst>
                  <a:path w="196" h="152" extrusionOk="0">
                    <a:moveTo>
                      <a:pt x="97" y="152"/>
                    </a:moveTo>
                    <a:cubicBezTo>
                      <a:pt x="195" y="152"/>
                      <a:pt x="195" y="1"/>
                      <a:pt x="97" y="1"/>
                    </a:cubicBezTo>
                    <a:cubicBezTo>
                      <a:pt x="0" y="1"/>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6" name="Google Shape;28776;p34"/>
              <p:cNvSpPr/>
              <p:nvPr/>
            </p:nvSpPr>
            <p:spPr>
              <a:xfrm>
                <a:off x="10750466" y="5628911"/>
                <a:ext cx="31751" cy="31871"/>
              </a:xfrm>
              <a:custGeom>
                <a:avLst/>
                <a:gdLst/>
                <a:ahLst/>
                <a:cxnLst/>
                <a:rect l="l" t="t" r="r" b="b"/>
                <a:pathLst>
                  <a:path w="265" h="266" extrusionOk="0">
                    <a:moveTo>
                      <a:pt x="156" y="229"/>
                    </a:moveTo>
                    <a:cubicBezTo>
                      <a:pt x="171" y="212"/>
                      <a:pt x="186" y="195"/>
                      <a:pt x="201" y="176"/>
                    </a:cubicBezTo>
                    <a:cubicBezTo>
                      <a:pt x="265" y="97"/>
                      <a:pt x="169" y="1"/>
                      <a:pt x="90" y="65"/>
                    </a:cubicBezTo>
                    <a:cubicBezTo>
                      <a:pt x="71" y="80"/>
                      <a:pt x="54" y="94"/>
                      <a:pt x="35" y="108"/>
                    </a:cubicBezTo>
                    <a:cubicBezTo>
                      <a:pt x="0" y="138"/>
                      <a:pt x="5" y="199"/>
                      <a:pt x="35" y="229"/>
                    </a:cubicBezTo>
                    <a:cubicBezTo>
                      <a:pt x="66" y="260"/>
                      <a:pt x="128" y="265"/>
                      <a:pt x="15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7" name="Google Shape;28777;p34"/>
              <p:cNvSpPr/>
              <p:nvPr/>
            </p:nvSpPr>
            <p:spPr>
              <a:xfrm>
                <a:off x="10841525" y="5427982"/>
                <a:ext cx="27917" cy="21806"/>
              </a:xfrm>
              <a:custGeom>
                <a:avLst/>
                <a:gdLst/>
                <a:ahLst/>
                <a:cxnLst/>
                <a:rect l="l" t="t" r="r" b="b"/>
                <a:pathLst>
                  <a:path w="233" h="182" extrusionOk="0">
                    <a:moveTo>
                      <a:pt x="116" y="181"/>
                    </a:moveTo>
                    <a:cubicBezTo>
                      <a:pt x="232" y="181"/>
                      <a:pt x="232" y="2"/>
                      <a:pt x="116" y="2"/>
                    </a:cubicBezTo>
                    <a:cubicBezTo>
                      <a:pt x="0" y="1"/>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8" name="Google Shape;28778;p34"/>
              <p:cNvSpPr/>
              <p:nvPr/>
            </p:nvSpPr>
            <p:spPr>
              <a:xfrm>
                <a:off x="10861774" y="5258803"/>
                <a:ext cx="57631" cy="44811"/>
              </a:xfrm>
              <a:custGeom>
                <a:avLst/>
                <a:gdLst/>
                <a:ahLst/>
                <a:cxnLst/>
                <a:rect l="l" t="t" r="r" b="b"/>
                <a:pathLst>
                  <a:path w="481" h="374" extrusionOk="0">
                    <a:moveTo>
                      <a:pt x="240" y="373"/>
                    </a:moveTo>
                    <a:cubicBezTo>
                      <a:pt x="479" y="373"/>
                      <a:pt x="480" y="1"/>
                      <a:pt x="240" y="1"/>
                    </a:cubicBezTo>
                    <a:cubicBezTo>
                      <a:pt x="0" y="1"/>
                      <a:pt x="0" y="373"/>
                      <a:pt x="240"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9" name="Google Shape;28779;p34"/>
              <p:cNvSpPr/>
              <p:nvPr/>
            </p:nvSpPr>
            <p:spPr>
              <a:xfrm>
                <a:off x="11320425" y="4949200"/>
                <a:ext cx="27917" cy="21687"/>
              </a:xfrm>
              <a:custGeom>
                <a:avLst/>
                <a:gdLst/>
                <a:ahLst/>
                <a:cxnLst/>
                <a:rect l="l" t="t" r="r" b="b"/>
                <a:pathLst>
                  <a:path w="233" h="181" extrusionOk="0">
                    <a:moveTo>
                      <a:pt x="116" y="180"/>
                    </a:moveTo>
                    <a:cubicBezTo>
                      <a:pt x="232" y="180"/>
                      <a:pt x="232" y="1"/>
                      <a:pt x="116" y="1"/>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0" name="Google Shape;28780;p34"/>
              <p:cNvSpPr/>
              <p:nvPr/>
            </p:nvSpPr>
            <p:spPr>
              <a:xfrm>
                <a:off x="11250932" y="4832860"/>
                <a:ext cx="26599" cy="20608"/>
              </a:xfrm>
              <a:custGeom>
                <a:avLst/>
                <a:gdLst/>
                <a:ahLst/>
                <a:cxnLst/>
                <a:rect l="l" t="t" r="r" b="b"/>
                <a:pathLst>
                  <a:path w="222" h="172"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1" name="Google Shape;28781;p34"/>
              <p:cNvSpPr/>
              <p:nvPr/>
            </p:nvSpPr>
            <p:spPr>
              <a:xfrm>
                <a:off x="12652286" y="5227411"/>
                <a:ext cx="62064" cy="60746"/>
              </a:xfrm>
              <a:custGeom>
                <a:avLst/>
                <a:gdLst/>
                <a:ahLst/>
                <a:cxnLst/>
                <a:rect l="l" t="t" r="r" b="b"/>
                <a:pathLst>
                  <a:path w="518" h="507" extrusionOk="0">
                    <a:moveTo>
                      <a:pt x="259" y="506"/>
                    </a:moveTo>
                    <a:cubicBezTo>
                      <a:pt x="391" y="506"/>
                      <a:pt x="517" y="390"/>
                      <a:pt x="512" y="253"/>
                    </a:cubicBezTo>
                    <a:cubicBezTo>
                      <a:pt x="506" y="116"/>
                      <a:pt x="401" y="0"/>
                      <a:pt x="259" y="0"/>
                    </a:cubicBezTo>
                    <a:cubicBezTo>
                      <a:pt x="127" y="0"/>
                      <a:pt x="1" y="116"/>
                      <a:pt x="6" y="253"/>
                    </a:cubicBezTo>
                    <a:cubicBezTo>
                      <a:pt x="12" y="390"/>
                      <a:pt x="118" y="506"/>
                      <a:pt x="259"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2" name="Google Shape;28782;p34"/>
              <p:cNvSpPr/>
              <p:nvPr/>
            </p:nvSpPr>
            <p:spPr>
              <a:xfrm>
                <a:off x="12741188" y="5053559"/>
                <a:ext cx="47806" cy="46488"/>
              </a:xfrm>
              <a:custGeom>
                <a:avLst/>
                <a:gdLst/>
                <a:ahLst/>
                <a:cxnLst/>
                <a:rect l="l" t="t" r="r" b="b"/>
                <a:pathLst>
                  <a:path w="399" h="388" extrusionOk="0">
                    <a:moveTo>
                      <a:pt x="200" y="387"/>
                    </a:moveTo>
                    <a:cubicBezTo>
                      <a:pt x="302" y="387"/>
                      <a:pt x="399" y="299"/>
                      <a:pt x="393" y="194"/>
                    </a:cubicBezTo>
                    <a:cubicBezTo>
                      <a:pt x="388" y="89"/>
                      <a:pt x="308" y="0"/>
                      <a:pt x="200" y="0"/>
                    </a:cubicBezTo>
                    <a:cubicBezTo>
                      <a:pt x="98" y="0"/>
                      <a:pt x="1" y="90"/>
                      <a:pt x="6" y="194"/>
                    </a:cubicBezTo>
                    <a:cubicBezTo>
                      <a:pt x="10" y="300"/>
                      <a:pt x="91" y="387"/>
                      <a:pt x="200" y="3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3" name="Google Shape;28783;p34"/>
              <p:cNvSpPr/>
              <p:nvPr/>
            </p:nvSpPr>
            <p:spPr>
              <a:xfrm>
                <a:off x="13095241" y="5240950"/>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4" name="Google Shape;28784;p34"/>
              <p:cNvSpPr/>
              <p:nvPr/>
            </p:nvSpPr>
            <p:spPr>
              <a:xfrm>
                <a:off x="13375608" y="4811653"/>
                <a:ext cx="40378" cy="35585"/>
              </a:xfrm>
              <a:custGeom>
                <a:avLst/>
                <a:gdLst/>
                <a:ahLst/>
                <a:cxnLst/>
                <a:rect l="l" t="t" r="r" b="b"/>
                <a:pathLst>
                  <a:path w="337" h="297" extrusionOk="0">
                    <a:moveTo>
                      <a:pt x="281" y="100"/>
                    </a:moveTo>
                    <a:cubicBezTo>
                      <a:pt x="276" y="90"/>
                      <a:pt x="270" y="83"/>
                      <a:pt x="265" y="73"/>
                    </a:cubicBezTo>
                    <a:cubicBezTo>
                      <a:pt x="218" y="1"/>
                      <a:pt x="117" y="1"/>
                      <a:pt x="73" y="73"/>
                    </a:cubicBezTo>
                    <a:cubicBezTo>
                      <a:pt x="67" y="83"/>
                      <a:pt x="60" y="90"/>
                      <a:pt x="55" y="100"/>
                    </a:cubicBezTo>
                    <a:cubicBezTo>
                      <a:pt x="1" y="185"/>
                      <a:pt x="73" y="297"/>
                      <a:pt x="169" y="297"/>
                    </a:cubicBezTo>
                    <a:cubicBezTo>
                      <a:pt x="266" y="297"/>
                      <a:pt x="336" y="184"/>
                      <a:pt x="281"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5" name="Google Shape;28785;p34"/>
              <p:cNvSpPr/>
              <p:nvPr/>
            </p:nvSpPr>
            <p:spPr>
              <a:xfrm>
                <a:off x="13194927" y="5606866"/>
                <a:ext cx="63143" cy="61345"/>
              </a:xfrm>
              <a:custGeom>
                <a:avLst/>
                <a:gdLst/>
                <a:ahLst/>
                <a:cxnLst/>
                <a:rect l="l" t="t" r="r" b="b"/>
                <a:pathLst>
                  <a:path w="527" h="512" extrusionOk="0">
                    <a:moveTo>
                      <a:pt x="264" y="512"/>
                    </a:moveTo>
                    <a:cubicBezTo>
                      <a:pt x="396" y="512"/>
                      <a:pt x="526" y="394"/>
                      <a:pt x="519" y="255"/>
                    </a:cubicBezTo>
                    <a:cubicBezTo>
                      <a:pt x="512" y="117"/>
                      <a:pt x="407" y="0"/>
                      <a:pt x="264" y="0"/>
                    </a:cubicBezTo>
                    <a:cubicBezTo>
                      <a:pt x="131" y="0"/>
                      <a:pt x="1" y="117"/>
                      <a:pt x="7" y="255"/>
                    </a:cubicBezTo>
                    <a:cubicBezTo>
                      <a:pt x="15" y="394"/>
                      <a:pt x="120" y="512"/>
                      <a:pt x="264" y="5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6" name="Google Shape;28786;p34"/>
              <p:cNvSpPr/>
              <p:nvPr/>
            </p:nvSpPr>
            <p:spPr>
              <a:xfrm>
                <a:off x="13527293" y="6459949"/>
                <a:ext cx="17253" cy="13659"/>
              </a:xfrm>
              <a:custGeom>
                <a:avLst/>
                <a:gdLst/>
                <a:ahLst/>
                <a:cxnLst/>
                <a:rect l="l" t="t" r="r" b="b"/>
                <a:pathLst>
                  <a:path w="144" h="114" extrusionOk="0">
                    <a:moveTo>
                      <a:pt x="73" y="113"/>
                    </a:moveTo>
                    <a:cubicBezTo>
                      <a:pt x="144" y="113"/>
                      <a:pt x="144" y="1"/>
                      <a:pt x="73" y="1"/>
                    </a:cubicBezTo>
                    <a:cubicBezTo>
                      <a:pt x="0" y="1"/>
                      <a:pt x="0" y="113"/>
                      <a:pt x="73" y="1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7" name="Google Shape;28787;p34"/>
              <p:cNvSpPr/>
              <p:nvPr/>
            </p:nvSpPr>
            <p:spPr>
              <a:xfrm>
                <a:off x="13447017" y="6697422"/>
                <a:ext cx="37862" cy="29235"/>
              </a:xfrm>
              <a:custGeom>
                <a:avLst/>
                <a:gdLst/>
                <a:ahLst/>
                <a:cxnLst/>
                <a:rect l="l" t="t" r="r" b="b"/>
                <a:pathLst>
                  <a:path w="316" h="244" extrusionOk="0">
                    <a:moveTo>
                      <a:pt x="158" y="244"/>
                    </a:moveTo>
                    <a:cubicBezTo>
                      <a:pt x="313" y="244"/>
                      <a:pt x="315" y="1"/>
                      <a:pt x="158" y="1"/>
                    </a:cubicBezTo>
                    <a:cubicBezTo>
                      <a:pt x="2" y="0"/>
                      <a:pt x="1" y="244"/>
                      <a:pt x="158" y="2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8" name="Google Shape;28788;p34"/>
              <p:cNvSpPr/>
              <p:nvPr/>
            </p:nvSpPr>
            <p:spPr>
              <a:xfrm>
                <a:off x="13326244" y="6841560"/>
                <a:ext cx="57631" cy="56313"/>
              </a:xfrm>
              <a:custGeom>
                <a:avLst/>
                <a:gdLst/>
                <a:ahLst/>
                <a:cxnLst/>
                <a:rect l="l" t="t" r="r" b="b"/>
                <a:pathLst>
                  <a:path w="481" h="470" extrusionOk="0">
                    <a:moveTo>
                      <a:pt x="240" y="470"/>
                    </a:moveTo>
                    <a:cubicBezTo>
                      <a:pt x="363" y="470"/>
                      <a:pt x="480" y="362"/>
                      <a:pt x="475" y="236"/>
                    </a:cubicBezTo>
                    <a:cubicBezTo>
                      <a:pt x="470" y="109"/>
                      <a:pt x="372" y="0"/>
                      <a:pt x="240" y="0"/>
                    </a:cubicBezTo>
                    <a:cubicBezTo>
                      <a:pt x="118" y="0"/>
                      <a:pt x="1" y="109"/>
                      <a:pt x="6" y="236"/>
                    </a:cubicBezTo>
                    <a:cubicBezTo>
                      <a:pt x="11" y="362"/>
                      <a:pt x="108" y="470"/>
                      <a:pt x="240" y="4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9" name="Google Shape;28789;p34"/>
              <p:cNvSpPr/>
              <p:nvPr/>
            </p:nvSpPr>
            <p:spPr>
              <a:xfrm>
                <a:off x="9328264" y="6144356"/>
                <a:ext cx="28995" cy="24322"/>
              </a:xfrm>
              <a:custGeom>
                <a:avLst/>
                <a:gdLst/>
                <a:ahLst/>
                <a:cxnLst/>
                <a:rect l="l" t="t" r="r" b="b"/>
                <a:pathLst>
                  <a:path w="242" h="203" extrusionOk="0">
                    <a:moveTo>
                      <a:pt x="204" y="59"/>
                    </a:moveTo>
                    <a:cubicBezTo>
                      <a:pt x="187" y="28"/>
                      <a:pt x="161" y="0"/>
                      <a:pt x="122" y="0"/>
                    </a:cubicBezTo>
                    <a:cubicBezTo>
                      <a:pt x="82" y="0"/>
                      <a:pt x="59" y="28"/>
                      <a:pt x="39" y="59"/>
                    </a:cubicBezTo>
                    <a:cubicBezTo>
                      <a:pt x="1" y="122"/>
                      <a:pt x="49" y="203"/>
                      <a:pt x="122" y="203"/>
                    </a:cubicBezTo>
                    <a:cubicBezTo>
                      <a:pt x="193" y="203"/>
                      <a:pt x="241" y="122"/>
                      <a:pt x="204" y="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0" name="Google Shape;28790;p34"/>
              <p:cNvSpPr/>
              <p:nvPr/>
            </p:nvSpPr>
            <p:spPr>
              <a:xfrm>
                <a:off x="9399075" y="6019029"/>
                <a:ext cx="30673" cy="31032"/>
              </a:xfrm>
              <a:custGeom>
                <a:avLst/>
                <a:gdLst/>
                <a:ahLst/>
                <a:cxnLst/>
                <a:rect l="l" t="t" r="r" b="b"/>
                <a:pathLst>
                  <a:path w="256" h="259" extrusionOk="0">
                    <a:moveTo>
                      <a:pt x="146" y="242"/>
                    </a:moveTo>
                    <a:cubicBezTo>
                      <a:pt x="201" y="229"/>
                      <a:pt x="256" y="193"/>
                      <a:pt x="256" y="130"/>
                    </a:cubicBezTo>
                    <a:cubicBezTo>
                      <a:pt x="256" y="68"/>
                      <a:pt x="200" y="31"/>
                      <a:pt x="146" y="18"/>
                    </a:cubicBezTo>
                    <a:cubicBezTo>
                      <a:pt x="74" y="0"/>
                      <a:pt x="1" y="52"/>
                      <a:pt x="1" y="130"/>
                    </a:cubicBezTo>
                    <a:cubicBezTo>
                      <a:pt x="1" y="206"/>
                      <a:pt x="74" y="258"/>
                      <a:pt x="146" y="2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1" name="Google Shape;28791;p34"/>
              <p:cNvSpPr/>
              <p:nvPr/>
            </p:nvSpPr>
            <p:spPr>
              <a:xfrm>
                <a:off x="9831247" y="6227508"/>
                <a:ext cx="74525" cy="57990"/>
              </a:xfrm>
              <a:custGeom>
                <a:avLst/>
                <a:gdLst/>
                <a:ahLst/>
                <a:cxnLst/>
                <a:rect l="l" t="t" r="r" b="b"/>
                <a:pathLst>
                  <a:path w="622" h="484" extrusionOk="0">
                    <a:moveTo>
                      <a:pt x="310" y="483"/>
                    </a:moveTo>
                    <a:cubicBezTo>
                      <a:pt x="621" y="483"/>
                      <a:pt x="621" y="0"/>
                      <a:pt x="310" y="0"/>
                    </a:cubicBezTo>
                    <a:cubicBezTo>
                      <a:pt x="0" y="0"/>
                      <a:pt x="0" y="483"/>
                      <a:pt x="310" y="4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2" name="Google Shape;28792;p34"/>
              <p:cNvSpPr/>
              <p:nvPr/>
            </p:nvSpPr>
            <p:spPr>
              <a:xfrm>
                <a:off x="9837477" y="6911892"/>
                <a:ext cx="26958" cy="20968"/>
              </a:xfrm>
              <a:custGeom>
                <a:avLst/>
                <a:gdLst/>
                <a:ahLst/>
                <a:cxnLst/>
                <a:rect l="l" t="t" r="r" b="b"/>
                <a:pathLst>
                  <a:path w="225" h="175" extrusionOk="0">
                    <a:moveTo>
                      <a:pt x="113" y="175"/>
                    </a:moveTo>
                    <a:cubicBezTo>
                      <a:pt x="224" y="175"/>
                      <a:pt x="224" y="1"/>
                      <a:pt x="113" y="1"/>
                    </a:cubicBezTo>
                    <a:cubicBezTo>
                      <a:pt x="1" y="1"/>
                      <a:pt x="1"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3" name="Google Shape;28793;p34"/>
              <p:cNvSpPr/>
              <p:nvPr/>
            </p:nvSpPr>
            <p:spPr>
              <a:xfrm>
                <a:off x="10127189" y="6932380"/>
                <a:ext cx="31152" cy="32110"/>
              </a:xfrm>
              <a:custGeom>
                <a:avLst/>
                <a:gdLst/>
                <a:ahLst/>
                <a:cxnLst/>
                <a:rect l="l" t="t" r="r" b="b"/>
                <a:pathLst>
                  <a:path w="260" h="268" extrusionOk="0">
                    <a:moveTo>
                      <a:pt x="235" y="131"/>
                    </a:moveTo>
                    <a:cubicBezTo>
                      <a:pt x="230" y="117"/>
                      <a:pt x="225" y="102"/>
                      <a:pt x="217" y="86"/>
                    </a:cubicBezTo>
                    <a:cubicBezTo>
                      <a:pt x="186" y="1"/>
                      <a:pt x="77" y="1"/>
                      <a:pt x="43" y="86"/>
                    </a:cubicBezTo>
                    <a:cubicBezTo>
                      <a:pt x="38" y="101"/>
                      <a:pt x="33" y="116"/>
                      <a:pt x="26" y="131"/>
                    </a:cubicBezTo>
                    <a:cubicBezTo>
                      <a:pt x="1" y="197"/>
                      <a:pt x="64" y="266"/>
                      <a:pt x="130" y="266"/>
                    </a:cubicBezTo>
                    <a:cubicBezTo>
                      <a:pt x="196" y="267"/>
                      <a:pt x="259" y="197"/>
                      <a:pt x="235" y="1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4" name="Google Shape;28794;p34"/>
              <p:cNvSpPr/>
              <p:nvPr/>
            </p:nvSpPr>
            <p:spPr>
              <a:xfrm>
                <a:off x="9955614" y="6709883"/>
                <a:ext cx="35825" cy="27797"/>
              </a:xfrm>
              <a:custGeom>
                <a:avLst/>
                <a:gdLst/>
                <a:ahLst/>
                <a:cxnLst/>
                <a:rect l="l" t="t" r="r" b="b"/>
                <a:pathLst>
                  <a:path w="299" h="232" extrusionOk="0">
                    <a:moveTo>
                      <a:pt x="150" y="231"/>
                    </a:moveTo>
                    <a:cubicBezTo>
                      <a:pt x="298" y="231"/>
                      <a:pt x="298" y="1"/>
                      <a:pt x="150" y="1"/>
                    </a:cubicBezTo>
                    <a:cubicBezTo>
                      <a:pt x="1" y="1"/>
                      <a:pt x="1" y="231"/>
                      <a:pt x="150"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5" name="Google Shape;28795;p34"/>
              <p:cNvSpPr/>
              <p:nvPr/>
            </p:nvSpPr>
            <p:spPr>
              <a:xfrm>
                <a:off x="9296992" y="5718054"/>
                <a:ext cx="33309" cy="25880"/>
              </a:xfrm>
              <a:custGeom>
                <a:avLst/>
                <a:gdLst/>
                <a:ahLst/>
                <a:cxnLst/>
                <a:rect l="l" t="t" r="r" b="b"/>
                <a:pathLst>
                  <a:path w="278" h="216" extrusionOk="0">
                    <a:moveTo>
                      <a:pt x="139" y="215"/>
                    </a:moveTo>
                    <a:cubicBezTo>
                      <a:pt x="278" y="215"/>
                      <a:pt x="278" y="1"/>
                      <a:pt x="139" y="1"/>
                    </a:cubicBezTo>
                    <a:cubicBezTo>
                      <a:pt x="0" y="0"/>
                      <a:pt x="0"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6" name="Google Shape;28796;p34"/>
              <p:cNvSpPr/>
              <p:nvPr/>
            </p:nvSpPr>
            <p:spPr>
              <a:xfrm>
                <a:off x="9315444" y="5047089"/>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7" name="Google Shape;28797;p34"/>
              <p:cNvSpPr/>
              <p:nvPr/>
            </p:nvSpPr>
            <p:spPr>
              <a:xfrm>
                <a:off x="9278421" y="4892288"/>
                <a:ext cx="23723" cy="18571"/>
              </a:xfrm>
              <a:custGeom>
                <a:avLst/>
                <a:gdLst/>
                <a:ahLst/>
                <a:cxnLst/>
                <a:rect l="l" t="t" r="r" b="b"/>
                <a:pathLst>
                  <a:path w="198" h="155" extrusionOk="0">
                    <a:moveTo>
                      <a:pt x="98" y="154"/>
                    </a:moveTo>
                    <a:cubicBezTo>
                      <a:pt x="198" y="154"/>
                      <a:pt x="198" y="0"/>
                      <a:pt x="98" y="0"/>
                    </a:cubicBezTo>
                    <a:cubicBezTo>
                      <a:pt x="0" y="0"/>
                      <a:pt x="0" y="154"/>
                      <a:pt x="98"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8" name="Google Shape;28798;p34"/>
              <p:cNvSpPr/>
              <p:nvPr/>
            </p:nvSpPr>
            <p:spPr>
              <a:xfrm>
                <a:off x="9670815" y="4710289"/>
                <a:ext cx="56553" cy="43852"/>
              </a:xfrm>
              <a:custGeom>
                <a:avLst/>
                <a:gdLst/>
                <a:ahLst/>
                <a:cxnLst/>
                <a:rect l="l" t="t" r="r" b="b"/>
                <a:pathLst>
                  <a:path w="472" h="366" extrusionOk="0">
                    <a:moveTo>
                      <a:pt x="235" y="366"/>
                    </a:moveTo>
                    <a:cubicBezTo>
                      <a:pt x="470" y="366"/>
                      <a:pt x="471" y="1"/>
                      <a:pt x="235" y="1"/>
                    </a:cubicBezTo>
                    <a:cubicBezTo>
                      <a:pt x="1" y="1"/>
                      <a:pt x="1" y="366"/>
                      <a:pt x="235" y="3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9" name="Google Shape;28799;p34"/>
              <p:cNvSpPr/>
              <p:nvPr/>
            </p:nvSpPr>
            <p:spPr>
              <a:xfrm>
                <a:off x="9274947" y="4480963"/>
                <a:ext cx="30553" cy="23604"/>
              </a:xfrm>
              <a:custGeom>
                <a:avLst/>
                <a:gdLst/>
                <a:ahLst/>
                <a:cxnLst/>
                <a:rect l="l" t="t" r="r" b="b"/>
                <a:pathLst>
                  <a:path w="255" h="197" extrusionOk="0">
                    <a:moveTo>
                      <a:pt x="127" y="197"/>
                    </a:moveTo>
                    <a:cubicBezTo>
                      <a:pt x="254" y="197"/>
                      <a:pt x="254" y="1"/>
                      <a:pt x="127" y="1"/>
                    </a:cubicBezTo>
                    <a:cubicBezTo>
                      <a:pt x="1" y="1"/>
                      <a:pt x="1"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0" name="Google Shape;28800;p34"/>
              <p:cNvSpPr/>
              <p:nvPr/>
            </p:nvSpPr>
            <p:spPr>
              <a:xfrm>
                <a:off x="9500797" y="4298365"/>
                <a:ext cx="34507" cy="26839"/>
              </a:xfrm>
              <a:custGeom>
                <a:avLst/>
                <a:gdLst/>
                <a:ahLst/>
                <a:cxnLst/>
                <a:rect l="l" t="t" r="r" b="b"/>
                <a:pathLst>
                  <a:path w="288" h="224" extrusionOk="0">
                    <a:moveTo>
                      <a:pt x="144" y="223"/>
                    </a:moveTo>
                    <a:cubicBezTo>
                      <a:pt x="287" y="223"/>
                      <a:pt x="287" y="1"/>
                      <a:pt x="144" y="1"/>
                    </a:cubicBezTo>
                    <a:cubicBezTo>
                      <a:pt x="0" y="1"/>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1" name="Google Shape;28801;p34"/>
              <p:cNvSpPr/>
              <p:nvPr/>
            </p:nvSpPr>
            <p:spPr>
              <a:xfrm>
                <a:off x="9695976" y="4078384"/>
                <a:ext cx="29594" cy="23004"/>
              </a:xfrm>
              <a:custGeom>
                <a:avLst/>
                <a:gdLst/>
                <a:ahLst/>
                <a:cxnLst/>
                <a:rect l="l" t="t" r="r" b="b"/>
                <a:pathLst>
                  <a:path w="247" h="192" extrusionOk="0">
                    <a:moveTo>
                      <a:pt x="123" y="192"/>
                    </a:moveTo>
                    <a:cubicBezTo>
                      <a:pt x="245" y="192"/>
                      <a:pt x="246" y="1"/>
                      <a:pt x="123" y="1"/>
                    </a:cubicBezTo>
                    <a:cubicBezTo>
                      <a:pt x="1" y="1"/>
                      <a:pt x="1" y="192"/>
                      <a:pt x="123"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2" name="Google Shape;28802;p34"/>
              <p:cNvSpPr/>
              <p:nvPr/>
            </p:nvSpPr>
            <p:spPr>
              <a:xfrm>
                <a:off x="9607672" y="3861759"/>
                <a:ext cx="31032" cy="24083"/>
              </a:xfrm>
              <a:custGeom>
                <a:avLst/>
                <a:gdLst/>
                <a:ahLst/>
                <a:cxnLst/>
                <a:rect l="l" t="t" r="r" b="b"/>
                <a:pathLst>
                  <a:path w="259" h="201" extrusionOk="0">
                    <a:moveTo>
                      <a:pt x="129" y="201"/>
                    </a:moveTo>
                    <a:cubicBezTo>
                      <a:pt x="259" y="201"/>
                      <a:pt x="259"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3" name="Google Shape;28803;p34"/>
              <p:cNvSpPr/>
              <p:nvPr/>
            </p:nvSpPr>
            <p:spPr>
              <a:xfrm>
                <a:off x="9304661" y="3895427"/>
                <a:ext cx="64580" cy="50083"/>
              </a:xfrm>
              <a:custGeom>
                <a:avLst/>
                <a:gdLst/>
                <a:ahLst/>
                <a:cxnLst/>
                <a:rect l="l" t="t" r="r" b="b"/>
                <a:pathLst>
                  <a:path w="539" h="418" extrusionOk="0">
                    <a:moveTo>
                      <a:pt x="270" y="417"/>
                    </a:moveTo>
                    <a:cubicBezTo>
                      <a:pt x="539" y="417"/>
                      <a:pt x="539" y="1"/>
                      <a:pt x="270" y="1"/>
                    </a:cubicBezTo>
                    <a:cubicBezTo>
                      <a:pt x="1" y="1"/>
                      <a:pt x="1" y="417"/>
                      <a:pt x="270"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4" name="Google Shape;28804;p34"/>
              <p:cNvSpPr/>
              <p:nvPr/>
            </p:nvSpPr>
            <p:spPr>
              <a:xfrm>
                <a:off x="9614861" y="3414489"/>
                <a:ext cx="39898" cy="30792"/>
              </a:xfrm>
              <a:custGeom>
                <a:avLst/>
                <a:gdLst/>
                <a:ahLst/>
                <a:cxnLst/>
                <a:rect l="l" t="t" r="r" b="b"/>
                <a:pathLst>
                  <a:path w="333" h="257" extrusionOk="0">
                    <a:moveTo>
                      <a:pt x="167" y="256"/>
                    </a:moveTo>
                    <a:cubicBezTo>
                      <a:pt x="332" y="256"/>
                      <a:pt x="333" y="0"/>
                      <a:pt x="167" y="0"/>
                    </a:cubicBezTo>
                    <a:cubicBezTo>
                      <a:pt x="1" y="0"/>
                      <a:pt x="1" y="256"/>
                      <a:pt x="167" y="2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5" name="Google Shape;28805;p34"/>
              <p:cNvSpPr/>
              <p:nvPr/>
            </p:nvSpPr>
            <p:spPr>
              <a:xfrm>
                <a:off x="9855928" y="3342121"/>
                <a:ext cx="60147" cy="46848"/>
              </a:xfrm>
              <a:custGeom>
                <a:avLst/>
                <a:gdLst/>
                <a:ahLst/>
                <a:cxnLst/>
                <a:rect l="l" t="t" r="r" b="b"/>
                <a:pathLst>
                  <a:path w="502" h="391" extrusionOk="0">
                    <a:moveTo>
                      <a:pt x="251" y="390"/>
                    </a:moveTo>
                    <a:cubicBezTo>
                      <a:pt x="502" y="390"/>
                      <a:pt x="502" y="1"/>
                      <a:pt x="251" y="1"/>
                    </a:cubicBezTo>
                    <a:cubicBezTo>
                      <a:pt x="1" y="3"/>
                      <a:pt x="1" y="390"/>
                      <a:pt x="251"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6" name="Google Shape;28806;p34"/>
              <p:cNvSpPr/>
              <p:nvPr/>
            </p:nvSpPr>
            <p:spPr>
              <a:xfrm>
                <a:off x="11649795" y="3983012"/>
                <a:ext cx="34627" cy="26839"/>
              </a:xfrm>
              <a:custGeom>
                <a:avLst/>
                <a:gdLst/>
                <a:ahLst/>
                <a:cxnLst/>
                <a:rect l="l" t="t" r="r" b="b"/>
                <a:pathLst>
                  <a:path w="289" h="224" extrusionOk="0">
                    <a:moveTo>
                      <a:pt x="145" y="223"/>
                    </a:moveTo>
                    <a:cubicBezTo>
                      <a:pt x="288" y="223"/>
                      <a:pt x="288" y="1"/>
                      <a:pt x="145" y="1"/>
                    </a:cubicBezTo>
                    <a:cubicBezTo>
                      <a:pt x="3" y="1"/>
                      <a:pt x="1" y="223"/>
                      <a:pt x="145"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7" name="Google Shape;28807;p34"/>
              <p:cNvSpPr/>
              <p:nvPr/>
            </p:nvSpPr>
            <p:spPr>
              <a:xfrm>
                <a:off x="11730431" y="4096237"/>
                <a:ext cx="13659" cy="10783"/>
              </a:xfrm>
              <a:custGeom>
                <a:avLst/>
                <a:gdLst/>
                <a:ahLst/>
                <a:cxnLst/>
                <a:rect l="l" t="t" r="r" b="b"/>
                <a:pathLst>
                  <a:path w="114" h="90" extrusionOk="0">
                    <a:moveTo>
                      <a:pt x="57" y="89"/>
                    </a:moveTo>
                    <a:cubicBezTo>
                      <a:pt x="113" y="89"/>
                      <a:pt x="113" y="1"/>
                      <a:pt x="57" y="1"/>
                    </a:cubicBezTo>
                    <a:cubicBezTo>
                      <a:pt x="0" y="1"/>
                      <a:pt x="0" y="89"/>
                      <a:pt x="57" y="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8" name="Google Shape;28808;p34"/>
              <p:cNvSpPr/>
              <p:nvPr/>
            </p:nvSpPr>
            <p:spPr>
              <a:xfrm>
                <a:off x="11433530" y="4344614"/>
                <a:ext cx="35226" cy="27677"/>
              </a:xfrm>
              <a:custGeom>
                <a:avLst/>
                <a:gdLst/>
                <a:ahLst/>
                <a:cxnLst/>
                <a:rect l="l" t="t" r="r" b="b"/>
                <a:pathLst>
                  <a:path w="294" h="231" extrusionOk="0">
                    <a:moveTo>
                      <a:pt x="147" y="231"/>
                    </a:moveTo>
                    <a:cubicBezTo>
                      <a:pt x="293" y="231"/>
                      <a:pt x="293"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9" name="Google Shape;28809;p34"/>
              <p:cNvSpPr/>
              <p:nvPr/>
            </p:nvSpPr>
            <p:spPr>
              <a:xfrm>
                <a:off x="11542921" y="4170642"/>
                <a:ext cx="26479" cy="31272"/>
              </a:xfrm>
              <a:custGeom>
                <a:avLst/>
                <a:gdLst/>
                <a:ahLst/>
                <a:cxnLst/>
                <a:rect l="l" t="t" r="r" b="b"/>
                <a:pathLst>
                  <a:path w="221" h="261" extrusionOk="0">
                    <a:moveTo>
                      <a:pt x="217" y="155"/>
                    </a:moveTo>
                    <a:cubicBezTo>
                      <a:pt x="221" y="123"/>
                      <a:pt x="216" y="96"/>
                      <a:pt x="198" y="66"/>
                    </a:cubicBezTo>
                    <a:cubicBezTo>
                      <a:pt x="160" y="1"/>
                      <a:pt x="59" y="1"/>
                      <a:pt x="23" y="66"/>
                    </a:cubicBezTo>
                    <a:cubicBezTo>
                      <a:pt x="7" y="96"/>
                      <a:pt x="0" y="122"/>
                      <a:pt x="5" y="155"/>
                    </a:cubicBezTo>
                    <a:cubicBezTo>
                      <a:pt x="11" y="212"/>
                      <a:pt x="48" y="260"/>
                      <a:pt x="110" y="260"/>
                    </a:cubicBezTo>
                    <a:cubicBezTo>
                      <a:pt x="174" y="260"/>
                      <a:pt x="210" y="212"/>
                      <a:pt x="217"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0" name="Google Shape;28810;p34"/>
              <p:cNvSpPr/>
              <p:nvPr/>
            </p:nvSpPr>
            <p:spPr>
              <a:xfrm>
                <a:off x="11410286" y="4664999"/>
                <a:ext cx="23484" cy="24802"/>
              </a:xfrm>
              <a:custGeom>
                <a:avLst/>
                <a:gdLst/>
                <a:ahLst/>
                <a:cxnLst/>
                <a:rect l="l" t="t" r="r" b="b"/>
                <a:pathLst>
                  <a:path w="196" h="207" extrusionOk="0">
                    <a:moveTo>
                      <a:pt x="170" y="80"/>
                    </a:moveTo>
                    <a:cubicBezTo>
                      <a:pt x="165" y="68"/>
                      <a:pt x="158" y="54"/>
                      <a:pt x="153" y="42"/>
                    </a:cubicBezTo>
                    <a:cubicBezTo>
                      <a:pt x="134" y="0"/>
                      <a:pt x="60" y="0"/>
                      <a:pt x="42" y="42"/>
                    </a:cubicBezTo>
                    <a:cubicBezTo>
                      <a:pt x="37" y="56"/>
                      <a:pt x="31" y="69"/>
                      <a:pt x="25" y="80"/>
                    </a:cubicBezTo>
                    <a:cubicBezTo>
                      <a:pt x="0" y="137"/>
                      <a:pt x="29" y="207"/>
                      <a:pt x="97" y="207"/>
                    </a:cubicBezTo>
                    <a:cubicBezTo>
                      <a:pt x="167" y="207"/>
                      <a:pt x="195" y="136"/>
                      <a:pt x="170" y="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1" name="Google Shape;28811;p34"/>
              <p:cNvSpPr/>
              <p:nvPr/>
            </p:nvSpPr>
            <p:spPr>
              <a:xfrm>
                <a:off x="10697028" y="3023173"/>
                <a:ext cx="24682" cy="19290"/>
              </a:xfrm>
              <a:custGeom>
                <a:avLst/>
                <a:gdLst/>
                <a:ahLst/>
                <a:cxnLst/>
                <a:rect l="l" t="t" r="r" b="b"/>
                <a:pathLst>
                  <a:path w="206" h="161" extrusionOk="0">
                    <a:moveTo>
                      <a:pt x="103" y="160"/>
                    </a:moveTo>
                    <a:cubicBezTo>
                      <a:pt x="206" y="160"/>
                      <a:pt x="206" y="0"/>
                      <a:pt x="103" y="0"/>
                    </a:cubicBezTo>
                    <a:cubicBezTo>
                      <a:pt x="0" y="0"/>
                      <a:pt x="0" y="160"/>
                      <a:pt x="103"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2" name="Google Shape;28812;p34"/>
              <p:cNvSpPr/>
              <p:nvPr/>
            </p:nvSpPr>
            <p:spPr>
              <a:xfrm>
                <a:off x="10425648" y="2834224"/>
                <a:ext cx="30074" cy="23364"/>
              </a:xfrm>
              <a:custGeom>
                <a:avLst/>
                <a:gdLst/>
                <a:ahLst/>
                <a:cxnLst/>
                <a:rect l="l" t="t" r="r" b="b"/>
                <a:pathLst>
                  <a:path w="251" h="195" extrusionOk="0">
                    <a:moveTo>
                      <a:pt x="125" y="195"/>
                    </a:moveTo>
                    <a:cubicBezTo>
                      <a:pt x="251" y="195"/>
                      <a:pt x="251" y="1"/>
                      <a:pt x="125" y="1"/>
                    </a:cubicBezTo>
                    <a:cubicBezTo>
                      <a:pt x="2" y="1"/>
                      <a:pt x="1" y="195"/>
                      <a:pt x="125"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3" name="Google Shape;28813;p34"/>
              <p:cNvSpPr/>
              <p:nvPr/>
            </p:nvSpPr>
            <p:spPr>
              <a:xfrm>
                <a:off x="10352201" y="2990583"/>
                <a:ext cx="48765" cy="37742"/>
              </a:xfrm>
              <a:custGeom>
                <a:avLst/>
                <a:gdLst/>
                <a:ahLst/>
                <a:cxnLst/>
                <a:rect l="l" t="t" r="r" b="b"/>
                <a:pathLst>
                  <a:path w="407" h="315" extrusionOk="0">
                    <a:moveTo>
                      <a:pt x="204" y="314"/>
                    </a:moveTo>
                    <a:cubicBezTo>
                      <a:pt x="405" y="314"/>
                      <a:pt x="406" y="1"/>
                      <a:pt x="204" y="1"/>
                    </a:cubicBezTo>
                    <a:cubicBezTo>
                      <a:pt x="0" y="0"/>
                      <a:pt x="0" y="314"/>
                      <a:pt x="204" y="3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4" name="Google Shape;28814;p34"/>
              <p:cNvSpPr/>
              <p:nvPr/>
            </p:nvSpPr>
            <p:spPr>
              <a:xfrm>
                <a:off x="10538513" y="2691045"/>
                <a:ext cx="37981" cy="29474"/>
              </a:xfrm>
              <a:custGeom>
                <a:avLst/>
                <a:gdLst/>
                <a:ahLst/>
                <a:cxnLst/>
                <a:rect l="l" t="t" r="r" b="b"/>
                <a:pathLst>
                  <a:path w="317" h="246" extrusionOk="0">
                    <a:moveTo>
                      <a:pt x="159" y="245"/>
                    </a:moveTo>
                    <a:cubicBezTo>
                      <a:pt x="317" y="245"/>
                      <a:pt x="317" y="1"/>
                      <a:pt x="159" y="1"/>
                    </a:cubicBezTo>
                    <a:cubicBezTo>
                      <a:pt x="1" y="1"/>
                      <a:pt x="1" y="245"/>
                      <a:pt x="159" y="2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5" name="Google Shape;28815;p34"/>
              <p:cNvSpPr/>
              <p:nvPr/>
            </p:nvSpPr>
            <p:spPr>
              <a:xfrm>
                <a:off x="10045595" y="2817211"/>
                <a:ext cx="42654" cy="40378"/>
              </a:xfrm>
              <a:custGeom>
                <a:avLst/>
                <a:gdLst/>
                <a:ahLst/>
                <a:cxnLst/>
                <a:rect l="l" t="t" r="r" b="b"/>
                <a:pathLst>
                  <a:path w="356" h="337" extrusionOk="0">
                    <a:moveTo>
                      <a:pt x="304" y="118"/>
                    </a:moveTo>
                    <a:cubicBezTo>
                      <a:pt x="297" y="106"/>
                      <a:pt x="291" y="93"/>
                      <a:pt x="284" y="81"/>
                    </a:cubicBezTo>
                    <a:cubicBezTo>
                      <a:pt x="242" y="0"/>
                      <a:pt x="114" y="0"/>
                      <a:pt x="72" y="81"/>
                    </a:cubicBezTo>
                    <a:cubicBezTo>
                      <a:pt x="65" y="93"/>
                      <a:pt x="59" y="106"/>
                      <a:pt x="52" y="118"/>
                    </a:cubicBezTo>
                    <a:cubicBezTo>
                      <a:pt x="1" y="214"/>
                      <a:pt x="64" y="337"/>
                      <a:pt x="178" y="337"/>
                    </a:cubicBezTo>
                    <a:cubicBezTo>
                      <a:pt x="292" y="337"/>
                      <a:pt x="355" y="214"/>
                      <a:pt x="304"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6" name="Google Shape;28816;p34"/>
              <p:cNvSpPr/>
              <p:nvPr/>
            </p:nvSpPr>
            <p:spPr>
              <a:xfrm>
                <a:off x="9935246" y="3045698"/>
                <a:ext cx="41456" cy="32350"/>
              </a:xfrm>
              <a:custGeom>
                <a:avLst/>
                <a:gdLst/>
                <a:ahLst/>
                <a:cxnLst/>
                <a:rect l="l" t="t" r="r" b="b"/>
                <a:pathLst>
                  <a:path w="346" h="270" extrusionOk="0">
                    <a:moveTo>
                      <a:pt x="173" y="270"/>
                    </a:moveTo>
                    <a:cubicBezTo>
                      <a:pt x="346" y="270"/>
                      <a:pt x="346" y="1"/>
                      <a:pt x="173" y="1"/>
                    </a:cubicBezTo>
                    <a:cubicBezTo>
                      <a:pt x="0" y="2"/>
                      <a:pt x="0" y="270"/>
                      <a:pt x="173"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7" name="Google Shape;28817;p34"/>
              <p:cNvSpPr/>
              <p:nvPr/>
            </p:nvSpPr>
            <p:spPr>
              <a:xfrm>
                <a:off x="12279422" y="4815846"/>
                <a:ext cx="25401" cy="19650"/>
              </a:xfrm>
              <a:custGeom>
                <a:avLst/>
                <a:gdLst/>
                <a:ahLst/>
                <a:cxnLst/>
                <a:rect l="l" t="t" r="r" b="b"/>
                <a:pathLst>
                  <a:path w="212" h="164" extrusionOk="0">
                    <a:moveTo>
                      <a:pt x="106" y="164"/>
                    </a:moveTo>
                    <a:cubicBezTo>
                      <a:pt x="210" y="164"/>
                      <a:pt x="211" y="0"/>
                      <a:pt x="106" y="0"/>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8" name="Google Shape;28818;p34"/>
              <p:cNvSpPr/>
              <p:nvPr/>
            </p:nvSpPr>
            <p:spPr>
              <a:xfrm>
                <a:off x="12302786" y="4673985"/>
                <a:ext cx="21687" cy="23124"/>
              </a:xfrm>
              <a:custGeom>
                <a:avLst/>
                <a:gdLst/>
                <a:ahLst/>
                <a:cxnLst/>
                <a:rect l="l" t="t" r="r" b="b"/>
                <a:pathLst>
                  <a:path w="181" h="193" extrusionOk="0">
                    <a:moveTo>
                      <a:pt x="68" y="31"/>
                    </a:moveTo>
                    <a:cubicBezTo>
                      <a:pt x="55" y="39"/>
                      <a:pt x="44" y="46"/>
                      <a:pt x="32" y="53"/>
                    </a:cubicBezTo>
                    <a:cubicBezTo>
                      <a:pt x="1" y="73"/>
                      <a:pt x="1" y="119"/>
                      <a:pt x="32" y="139"/>
                    </a:cubicBezTo>
                    <a:cubicBezTo>
                      <a:pt x="44" y="147"/>
                      <a:pt x="55" y="153"/>
                      <a:pt x="68" y="162"/>
                    </a:cubicBezTo>
                    <a:cubicBezTo>
                      <a:pt x="117" y="192"/>
                      <a:pt x="181" y="152"/>
                      <a:pt x="181" y="95"/>
                    </a:cubicBezTo>
                    <a:cubicBezTo>
                      <a:pt x="181" y="39"/>
                      <a:pt x="117" y="0"/>
                      <a:pt x="68" y="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9" name="Google Shape;28819;p34"/>
              <p:cNvSpPr/>
              <p:nvPr/>
            </p:nvSpPr>
            <p:spPr>
              <a:xfrm>
                <a:off x="13264539" y="4551774"/>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0" name="Google Shape;28820;p34"/>
              <p:cNvSpPr/>
              <p:nvPr/>
            </p:nvSpPr>
            <p:spPr>
              <a:xfrm>
                <a:off x="13484999" y="4363664"/>
                <a:ext cx="31991" cy="24682"/>
              </a:xfrm>
              <a:custGeom>
                <a:avLst/>
                <a:gdLst/>
                <a:ahLst/>
                <a:cxnLst/>
                <a:rect l="l" t="t" r="r" b="b"/>
                <a:pathLst>
                  <a:path w="267" h="206" extrusionOk="0">
                    <a:moveTo>
                      <a:pt x="133" y="206"/>
                    </a:moveTo>
                    <a:cubicBezTo>
                      <a:pt x="265" y="206"/>
                      <a:pt x="267" y="0"/>
                      <a:pt x="133" y="0"/>
                    </a:cubicBezTo>
                    <a:cubicBezTo>
                      <a:pt x="1" y="0"/>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1" name="Google Shape;28821;p34"/>
              <p:cNvSpPr/>
              <p:nvPr/>
            </p:nvSpPr>
            <p:spPr>
              <a:xfrm>
                <a:off x="11099127" y="4827109"/>
                <a:ext cx="26719" cy="20608"/>
              </a:xfrm>
              <a:custGeom>
                <a:avLst/>
                <a:gdLst/>
                <a:ahLst/>
                <a:cxnLst/>
                <a:rect l="l" t="t" r="r" b="b"/>
                <a:pathLst>
                  <a:path w="223" h="172" extrusionOk="0">
                    <a:moveTo>
                      <a:pt x="111" y="171"/>
                    </a:moveTo>
                    <a:cubicBezTo>
                      <a:pt x="222" y="171"/>
                      <a:pt x="222" y="0"/>
                      <a:pt x="111" y="0"/>
                    </a:cubicBezTo>
                    <a:cubicBezTo>
                      <a:pt x="1"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2" name="Google Shape;28822;p34"/>
              <p:cNvSpPr/>
              <p:nvPr/>
            </p:nvSpPr>
            <p:spPr>
              <a:xfrm>
                <a:off x="11598515" y="4700824"/>
                <a:ext cx="20488" cy="15935"/>
              </a:xfrm>
              <a:custGeom>
                <a:avLst/>
                <a:gdLst/>
                <a:ahLst/>
                <a:cxnLst/>
                <a:rect l="l" t="t" r="r" b="b"/>
                <a:pathLst>
                  <a:path w="171" h="133" extrusionOk="0">
                    <a:moveTo>
                      <a:pt x="86" y="133"/>
                    </a:moveTo>
                    <a:cubicBezTo>
                      <a:pt x="170" y="133"/>
                      <a:pt x="170" y="1"/>
                      <a:pt x="86" y="1"/>
                    </a:cubicBezTo>
                    <a:cubicBezTo>
                      <a:pt x="1" y="2"/>
                      <a:pt x="0" y="133"/>
                      <a:pt x="86"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3" name="Google Shape;28823;p34"/>
              <p:cNvSpPr/>
              <p:nvPr/>
            </p:nvSpPr>
            <p:spPr>
              <a:xfrm>
                <a:off x="10449371" y="4621386"/>
                <a:ext cx="29594" cy="23244"/>
              </a:xfrm>
              <a:custGeom>
                <a:avLst/>
                <a:gdLst/>
                <a:ahLst/>
                <a:cxnLst/>
                <a:rect l="l" t="t" r="r" b="b"/>
                <a:pathLst>
                  <a:path w="247" h="194" extrusionOk="0">
                    <a:moveTo>
                      <a:pt x="122" y="193"/>
                    </a:moveTo>
                    <a:cubicBezTo>
                      <a:pt x="246" y="193"/>
                      <a:pt x="247" y="2"/>
                      <a:pt x="122" y="2"/>
                    </a:cubicBezTo>
                    <a:cubicBezTo>
                      <a:pt x="0" y="0"/>
                      <a:pt x="0" y="193"/>
                      <a:pt x="122"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4" name="Google Shape;28824;p34"/>
              <p:cNvSpPr/>
              <p:nvPr/>
            </p:nvSpPr>
            <p:spPr>
              <a:xfrm>
                <a:off x="10319132" y="4577893"/>
                <a:ext cx="21447" cy="16534"/>
              </a:xfrm>
              <a:custGeom>
                <a:avLst/>
                <a:gdLst/>
                <a:ahLst/>
                <a:cxnLst/>
                <a:rect l="l" t="t" r="r" b="b"/>
                <a:pathLst>
                  <a:path w="179" h="138" extrusionOk="0">
                    <a:moveTo>
                      <a:pt x="89" y="138"/>
                    </a:moveTo>
                    <a:cubicBezTo>
                      <a:pt x="178" y="138"/>
                      <a:pt x="178" y="1"/>
                      <a:pt x="89" y="1"/>
                    </a:cubicBezTo>
                    <a:cubicBezTo>
                      <a:pt x="1" y="1"/>
                      <a:pt x="1" y="138"/>
                      <a:pt x="89" y="1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5" name="Google Shape;28825;p34"/>
              <p:cNvSpPr/>
              <p:nvPr/>
            </p:nvSpPr>
            <p:spPr>
              <a:xfrm>
                <a:off x="10221244" y="4486954"/>
                <a:ext cx="30193" cy="23364"/>
              </a:xfrm>
              <a:custGeom>
                <a:avLst/>
                <a:gdLst/>
                <a:ahLst/>
                <a:cxnLst/>
                <a:rect l="l" t="t" r="r" b="b"/>
                <a:pathLst>
                  <a:path w="252" h="195" extrusionOk="0">
                    <a:moveTo>
                      <a:pt x="126" y="194"/>
                    </a:moveTo>
                    <a:cubicBezTo>
                      <a:pt x="252" y="194"/>
                      <a:pt x="252" y="0"/>
                      <a:pt x="126" y="0"/>
                    </a:cubicBezTo>
                    <a:cubicBezTo>
                      <a:pt x="1" y="0"/>
                      <a:pt x="1"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6" name="Google Shape;28826;p34"/>
              <p:cNvSpPr/>
              <p:nvPr/>
            </p:nvSpPr>
            <p:spPr>
              <a:xfrm>
                <a:off x="10377961" y="4269849"/>
                <a:ext cx="52239" cy="53437"/>
              </a:xfrm>
              <a:custGeom>
                <a:avLst/>
                <a:gdLst/>
                <a:ahLst/>
                <a:cxnLst/>
                <a:rect l="l" t="t" r="r" b="b"/>
                <a:pathLst>
                  <a:path w="436" h="446" extrusionOk="0">
                    <a:moveTo>
                      <a:pt x="334" y="29"/>
                    </a:moveTo>
                    <a:cubicBezTo>
                      <a:pt x="300" y="13"/>
                      <a:pt x="270" y="1"/>
                      <a:pt x="231" y="1"/>
                    </a:cubicBezTo>
                    <a:cubicBezTo>
                      <a:pt x="196" y="1"/>
                      <a:pt x="165" y="12"/>
                      <a:pt x="135" y="28"/>
                    </a:cubicBezTo>
                    <a:cubicBezTo>
                      <a:pt x="35" y="80"/>
                      <a:pt x="0" y="212"/>
                      <a:pt x="57" y="308"/>
                    </a:cubicBezTo>
                    <a:cubicBezTo>
                      <a:pt x="120" y="417"/>
                      <a:pt x="286" y="446"/>
                      <a:pt x="376" y="349"/>
                    </a:cubicBezTo>
                    <a:cubicBezTo>
                      <a:pt x="413" y="309"/>
                      <a:pt x="436" y="260"/>
                      <a:pt x="436" y="204"/>
                    </a:cubicBezTo>
                    <a:cubicBezTo>
                      <a:pt x="434" y="139"/>
                      <a:pt x="397" y="57"/>
                      <a:pt x="33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7" name="Google Shape;28827;p34"/>
              <p:cNvSpPr/>
              <p:nvPr/>
            </p:nvSpPr>
            <p:spPr>
              <a:xfrm>
                <a:off x="10689240" y="4367378"/>
                <a:ext cx="52120" cy="40617"/>
              </a:xfrm>
              <a:custGeom>
                <a:avLst/>
                <a:gdLst/>
                <a:ahLst/>
                <a:cxnLst/>
                <a:rect l="l" t="t" r="r" b="b"/>
                <a:pathLst>
                  <a:path w="435" h="339" extrusionOk="0">
                    <a:moveTo>
                      <a:pt x="217" y="338"/>
                    </a:moveTo>
                    <a:cubicBezTo>
                      <a:pt x="434" y="338"/>
                      <a:pt x="434" y="1"/>
                      <a:pt x="217" y="1"/>
                    </a:cubicBezTo>
                    <a:cubicBezTo>
                      <a:pt x="1" y="1"/>
                      <a:pt x="1" y="338"/>
                      <a:pt x="217"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8" name="Google Shape;28828;p34"/>
              <p:cNvSpPr/>
              <p:nvPr/>
            </p:nvSpPr>
            <p:spPr>
              <a:xfrm>
                <a:off x="11886070" y="5139946"/>
                <a:ext cx="17733" cy="13779"/>
              </a:xfrm>
              <a:custGeom>
                <a:avLst/>
                <a:gdLst/>
                <a:ahLst/>
                <a:cxnLst/>
                <a:rect l="l" t="t" r="r" b="b"/>
                <a:pathLst>
                  <a:path w="148" h="115" extrusionOk="0">
                    <a:moveTo>
                      <a:pt x="73" y="114"/>
                    </a:moveTo>
                    <a:cubicBezTo>
                      <a:pt x="147" y="114"/>
                      <a:pt x="147" y="0"/>
                      <a:pt x="73" y="0"/>
                    </a:cubicBezTo>
                    <a:cubicBezTo>
                      <a:pt x="1" y="1"/>
                      <a:pt x="1" y="114"/>
                      <a:pt x="73"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9" name="Google Shape;28829;p34"/>
              <p:cNvSpPr/>
              <p:nvPr/>
            </p:nvSpPr>
            <p:spPr>
              <a:xfrm>
                <a:off x="12052014" y="4897680"/>
                <a:ext cx="24682" cy="19530"/>
              </a:xfrm>
              <a:custGeom>
                <a:avLst/>
                <a:gdLst/>
                <a:ahLst/>
                <a:cxnLst/>
                <a:rect l="l" t="t" r="r" b="b"/>
                <a:pathLst>
                  <a:path w="206" h="163" extrusionOk="0">
                    <a:moveTo>
                      <a:pt x="103" y="162"/>
                    </a:moveTo>
                    <a:cubicBezTo>
                      <a:pt x="206" y="162"/>
                      <a:pt x="206" y="3"/>
                      <a:pt x="103" y="3"/>
                    </a:cubicBezTo>
                    <a:cubicBezTo>
                      <a:pt x="0" y="1"/>
                      <a:pt x="0" y="162"/>
                      <a:pt x="103"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0" name="Google Shape;28830;p34"/>
              <p:cNvSpPr/>
              <p:nvPr/>
            </p:nvSpPr>
            <p:spPr>
              <a:xfrm>
                <a:off x="11889066" y="4822436"/>
                <a:ext cx="46249" cy="48166"/>
              </a:xfrm>
              <a:custGeom>
                <a:avLst/>
                <a:gdLst/>
                <a:ahLst/>
                <a:cxnLst/>
                <a:rect l="l" t="t" r="r" b="b"/>
                <a:pathLst>
                  <a:path w="386" h="402" extrusionOk="0">
                    <a:moveTo>
                      <a:pt x="331" y="301"/>
                    </a:moveTo>
                    <a:lnTo>
                      <a:pt x="323" y="312"/>
                    </a:lnTo>
                    <a:cubicBezTo>
                      <a:pt x="380" y="268"/>
                      <a:pt x="386" y="176"/>
                      <a:pt x="359" y="115"/>
                    </a:cubicBezTo>
                    <a:cubicBezTo>
                      <a:pt x="333" y="52"/>
                      <a:pt x="266" y="0"/>
                      <a:pt x="195" y="5"/>
                    </a:cubicBezTo>
                    <a:cubicBezTo>
                      <a:pt x="132" y="8"/>
                      <a:pt x="71" y="39"/>
                      <a:pt x="38" y="94"/>
                    </a:cubicBezTo>
                    <a:cubicBezTo>
                      <a:pt x="1" y="156"/>
                      <a:pt x="4" y="264"/>
                      <a:pt x="65" y="312"/>
                    </a:cubicBezTo>
                    <a:lnTo>
                      <a:pt x="58" y="301"/>
                    </a:lnTo>
                    <a:cubicBezTo>
                      <a:pt x="132" y="401"/>
                      <a:pt x="259" y="401"/>
                      <a:pt x="331" y="3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1" name="Google Shape;28831;p34"/>
              <p:cNvSpPr/>
              <p:nvPr/>
            </p:nvSpPr>
            <p:spPr>
              <a:xfrm>
                <a:off x="11794532" y="5017615"/>
                <a:ext cx="56912" cy="60507"/>
              </a:xfrm>
              <a:custGeom>
                <a:avLst/>
                <a:gdLst/>
                <a:ahLst/>
                <a:cxnLst/>
                <a:rect l="l" t="t" r="r" b="b"/>
                <a:pathLst>
                  <a:path w="475" h="505" extrusionOk="0">
                    <a:moveTo>
                      <a:pt x="447" y="246"/>
                    </a:moveTo>
                    <a:cubicBezTo>
                      <a:pt x="411" y="120"/>
                      <a:pt x="283" y="1"/>
                      <a:pt x="146" y="59"/>
                    </a:cubicBezTo>
                    <a:cubicBezTo>
                      <a:pt x="14" y="114"/>
                      <a:pt x="0" y="296"/>
                      <a:pt x="79" y="401"/>
                    </a:cubicBezTo>
                    <a:cubicBezTo>
                      <a:pt x="111" y="444"/>
                      <a:pt x="146" y="481"/>
                      <a:pt x="199" y="494"/>
                    </a:cubicBezTo>
                    <a:cubicBezTo>
                      <a:pt x="245" y="505"/>
                      <a:pt x="288" y="502"/>
                      <a:pt x="330" y="484"/>
                    </a:cubicBezTo>
                    <a:cubicBezTo>
                      <a:pt x="422" y="446"/>
                      <a:pt x="475" y="343"/>
                      <a:pt x="447"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2" name="Google Shape;28832;p34"/>
              <p:cNvSpPr/>
              <p:nvPr/>
            </p:nvSpPr>
            <p:spPr>
              <a:xfrm>
                <a:off x="11590128" y="4912537"/>
                <a:ext cx="49004" cy="48046"/>
              </a:xfrm>
              <a:custGeom>
                <a:avLst/>
                <a:gdLst/>
                <a:ahLst/>
                <a:cxnLst/>
                <a:rect l="l" t="t" r="r" b="b"/>
                <a:pathLst>
                  <a:path w="409" h="401" extrusionOk="0">
                    <a:moveTo>
                      <a:pt x="204" y="401"/>
                    </a:moveTo>
                    <a:cubicBezTo>
                      <a:pt x="309" y="401"/>
                      <a:pt x="409" y="308"/>
                      <a:pt x="405" y="201"/>
                    </a:cubicBezTo>
                    <a:cubicBezTo>
                      <a:pt x="399" y="92"/>
                      <a:pt x="317" y="0"/>
                      <a:pt x="204" y="0"/>
                    </a:cubicBezTo>
                    <a:cubicBezTo>
                      <a:pt x="101" y="0"/>
                      <a:pt x="1" y="92"/>
                      <a:pt x="5" y="201"/>
                    </a:cubicBezTo>
                    <a:cubicBezTo>
                      <a:pt x="10" y="310"/>
                      <a:pt x="93" y="401"/>
                      <a:pt x="204"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3" name="Google Shape;28833;p34"/>
              <p:cNvSpPr/>
              <p:nvPr/>
            </p:nvSpPr>
            <p:spPr>
              <a:xfrm>
                <a:off x="11754274" y="4751386"/>
                <a:ext cx="59428" cy="52719"/>
              </a:xfrm>
              <a:custGeom>
                <a:avLst/>
                <a:gdLst/>
                <a:ahLst/>
                <a:cxnLst/>
                <a:rect l="l" t="t" r="r" b="b"/>
                <a:pathLst>
                  <a:path w="496" h="440" extrusionOk="0">
                    <a:moveTo>
                      <a:pt x="449" y="175"/>
                    </a:moveTo>
                    <a:cubicBezTo>
                      <a:pt x="446" y="166"/>
                      <a:pt x="443" y="160"/>
                      <a:pt x="440" y="151"/>
                    </a:cubicBezTo>
                    <a:cubicBezTo>
                      <a:pt x="412" y="71"/>
                      <a:pt x="340" y="1"/>
                      <a:pt x="249" y="6"/>
                    </a:cubicBezTo>
                    <a:cubicBezTo>
                      <a:pt x="155" y="9"/>
                      <a:pt x="87" y="66"/>
                      <a:pt x="56" y="151"/>
                    </a:cubicBezTo>
                    <a:cubicBezTo>
                      <a:pt x="53" y="160"/>
                      <a:pt x="50" y="166"/>
                      <a:pt x="48" y="175"/>
                    </a:cubicBezTo>
                    <a:cubicBezTo>
                      <a:pt x="1" y="303"/>
                      <a:pt x="122" y="438"/>
                      <a:pt x="250" y="438"/>
                    </a:cubicBezTo>
                    <a:cubicBezTo>
                      <a:pt x="375" y="439"/>
                      <a:pt x="495" y="303"/>
                      <a:pt x="449"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4" name="Google Shape;28834;p34"/>
              <p:cNvSpPr/>
              <p:nvPr/>
            </p:nvSpPr>
            <p:spPr>
              <a:xfrm>
                <a:off x="10218009" y="4066523"/>
                <a:ext cx="60147" cy="46728"/>
              </a:xfrm>
              <a:custGeom>
                <a:avLst/>
                <a:gdLst/>
                <a:ahLst/>
                <a:cxnLst/>
                <a:rect l="l" t="t" r="r" b="b"/>
                <a:pathLst>
                  <a:path w="502" h="390" extrusionOk="0">
                    <a:moveTo>
                      <a:pt x="250" y="390"/>
                    </a:moveTo>
                    <a:cubicBezTo>
                      <a:pt x="501" y="390"/>
                      <a:pt x="501" y="1"/>
                      <a:pt x="250" y="1"/>
                    </a:cubicBezTo>
                    <a:cubicBezTo>
                      <a:pt x="1" y="1"/>
                      <a:pt x="0" y="390"/>
                      <a:pt x="250"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5" name="Google Shape;28835;p34"/>
              <p:cNvSpPr/>
              <p:nvPr/>
            </p:nvSpPr>
            <p:spPr>
              <a:xfrm>
                <a:off x="10267492" y="3964919"/>
                <a:ext cx="43014" cy="48525"/>
              </a:xfrm>
              <a:custGeom>
                <a:avLst/>
                <a:gdLst/>
                <a:ahLst/>
                <a:cxnLst/>
                <a:rect l="l" t="t" r="r" b="b"/>
                <a:pathLst>
                  <a:path w="359" h="405" extrusionOk="0">
                    <a:moveTo>
                      <a:pt x="321" y="296"/>
                    </a:moveTo>
                    <a:cubicBezTo>
                      <a:pt x="332" y="273"/>
                      <a:pt x="345" y="249"/>
                      <a:pt x="349" y="223"/>
                    </a:cubicBezTo>
                    <a:cubicBezTo>
                      <a:pt x="358" y="162"/>
                      <a:pt x="353" y="99"/>
                      <a:pt x="304" y="53"/>
                    </a:cubicBezTo>
                    <a:cubicBezTo>
                      <a:pt x="269" y="21"/>
                      <a:pt x="227" y="1"/>
                      <a:pt x="180" y="1"/>
                    </a:cubicBezTo>
                    <a:cubicBezTo>
                      <a:pt x="136" y="1"/>
                      <a:pt x="88" y="21"/>
                      <a:pt x="56" y="53"/>
                    </a:cubicBezTo>
                    <a:cubicBezTo>
                      <a:pt x="7" y="101"/>
                      <a:pt x="1" y="159"/>
                      <a:pt x="11" y="223"/>
                    </a:cubicBezTo>
                    <a:cubicBezTo>
                      <a:pt x="15" y="250"/>
                      <a:pt x="28" y="273"/>
                      <a:pt x="39" y="296"/>
                    </a:cubicBezTo>
                    <a:cubicBezTo>
                      <a:pt x="83" y="405"/>
                      <a:pt x="275" y="405"/>
                      <a:pt x="321" y="2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6" name="Google Shape;28836;p34"/>
              <p:cNvSpPr/>
              <p:nvPr/>
            </p:nvSpPr>
            <p:spPr>
              <a:xfrm>
                <a:off x="10384072" y="3992597"/>
                <a:ext cx="54995" cy="42654"/>
              </a:xfrm>
              <a:custGeom>
                <a:avLst/>
                <a:gdLst/>
                <a:ahLst/>
                <a:cxnLst/>
                <a:rect l="l" t="t" r="r" b="b"/>
                <a:pathLst>
                  <a:path w="459" h="356" extrusionOk="0">
                    <a:moveTo>
                      <a:pt x="230" y="355"/>
                    </a:moveTo>
                    <a:cubicBezTo>
                      <a:pt x="459" y="355"/>
                      <a:pt x="459" y="1"/>
                      <a:pt x="230" y="1"/>
                    </a:cubicBezTo>
                    <a:cubicBezTo>
                      <a:pt x="2" y="1"/>
                      <a:pt x="1" y="355"/>
                      <a:pt x="230" y="3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7" name="Google Shape;28837;p34"/>
              <p:cNvSpPr/>
              <p:nvPr/>
            </p:nvSpPr>
            <p:spPr>
              <a:xfrm>
                <a:off x="10266773" y="4142605"/>
                <a:ext cx="44332" cy="34507"/>
              </a:xfrm>
              <a:custGeom>
                <a:avLst/>
                <a:gdLst/>
                <a:ahLst/>
                <a:cxnLst/>
                <a:rect l="l" t="t" r="r" b="b"/>
                <a:pathLst>
                  <a:path w="370" h="288" extrusionOk="0">
                    <a:moveTo>
                      <a:pt x="185" y="288"/>
                    </a:moveTo>
                    <a:cubicBezTo>
                      <a:pt x="368" y="288"/>
                      <a:pt x="369" y="1"/>
                      <a:pt x="185" y="1"/>
                    </a:cubicBezTo>
                    <a:cubicBezTo>
                      <a:pt x="1" y="3"/>
                      <a:pt x="0" y="288"/>
                      <a:pt x="185" y="2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8" name="Google Shape;28838;p34"/>
              <p:cNvSpPr/>
              <p:nvPr/>
            </p:nvSpPr>
            <p:spPr>
              <a:xfrm>
                <a:off x="12416131" y="6305028"/>
                <a:ext cx="46848" cy="43493"/>
              </a:xfrm>
              <a:custGeom>
                <a:avLst/>
                <a:gdLst/>
                <a:ahLst/>
                <a:cxnLst/>
                <a:rect l="l" t="t" r="r" b="b"/>
                <a:pathLst>
                  <a:path w="391" h="363" extrusionOk="0">
                    <a:moveTo>
                      <a:pt x="136" y="353"/>
                    </a:moveTo>
                    <a:cubicBezTo>
                      <a:pt x="159" y="356"/>
                      <a:pt x="183" y="362"/>
                      <a:pt x="206" y="362"/>
                    </a:cubicBezTo>
                    <a:cubicBezTo>
                      <a:pt x="301" y="360"/>
                      <a:pt x="391" y="279"/>
                      <a:pt x="388" y="181"/>
                    </a:cubicBezTo>
                    <a:cubicBezTo>
                      <a:pt x="383" y="83"/>
                      <a:pt x="308" y="2"/>
                      <a:pt x="206" y="1"/>
                    </a:cubicBezTo>
                    <a:cubicBezTo>
                      <a:pt x="183" y="1"/>
                      <a:pt x="158" y="5"/>
                      <a:pt x="136" y="10"/>
                    </a:cubicBezTo>
                    <a:cubicBezTo>
                      <a:pt x="62" y="25"/>
                      <a:pt x="1" y="109"/>
                      <a:pt x="5" y="183"/>
                    </a:cubicBezTo>
                    <a:cubicBezTo>
                      <a:pt x="8" y="254"/>
                      <a:pt x="58" y="337"/>
                      <a:pt x="136" y="35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9" name="Google Shape;28839;p34"/>
              <p:cNvSpPr/>
              <p:nvPr/>
            </p:nvSpPr>
            <p:spPr>
              <a:xfrm>
                <a:off x="12345800" y="6404115"/>
                <a:ext cx="56193" cy="43613"/>
              </a:xfrm>
              <a:custGeom>
                <a:avLst/>
                <a:gdLst/>
                <a:ahLst/>
                <a:cxnLst/>
                <a:rect l="l" t="t" r="r" b="b"/>
                <a:pathLst>
                  <a:path w="469" h="364" extrusionOk="0">
                    <a:moveTo>
                      <a:pt x="234" y="363"/>
                    </a:moveTo>
                    <a:cubicBezTo>
                      <a:pt x="468" y="363"/>
                      <a:pt x="468" y="0"/>
                      <a:pt x="234" y="0"/>
                    </a:cubicBezTo>
                    <a:cubicBezTo>
                      <a:pt x="0" y="0"/>
                      <a:pt x="0" y="363"/>
                      <a:pt x="234"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0" name="Google Shape;28840;p34"/>
              <p:cNvSpPr/>
              <p:nvPr/>
            </p:nvSpPr>
            <p:spPr>
              <a:xfrm>
                <a:off x="12240962" y="6316650"/>
                <a:ext cx="55474" cy="43014"/>
              </a:xfrm>
              <a:custGeom>
                <a:avLst/>
                <a:gdLst/>
                <a:ahLst/>
                <a:cxnLst/>
                <a:rect l="l" t="t" r="r" b="b"/>
                <a:pathLst>
                  <a:path w="463" h="359" extrusionOk="0">
                    <a:moveTo>
                      <a:pt x="232" y="358"/>
                    </a:moveTo>
                    <a:cubicBezTo>
                      <a:pt x="461" y="358"/>
                      <a:pt x="463" y="1"/>
                      <a:pt x="232" y="1"/>
                    </a:cubicBezTo>
                    <a:cubicBezTo>
                      <a:pt x="2" y="3"/>
                      <a:pt x="1" y="358"/>
                      <a:pt x="232" y="3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1" name="Google Shape;28841;p34"/>
              <p:cNvSpPr/>
              <p:nvPr/>
            </p:nvSpPr>
            <p:spPr>
              <a:xfrm>
                <a:off x="12154216" y="6434069"/>
                <a:ext cx="53797" cy="42055"/>
              </a:xfrm>
              <a:custGeom>
                <a:avLst/>
                <a:gdLst/>
                <a:ahLst/>
                <a:cxnLst/>
                <a:rect l="l" t="t" r="r" b="b"/>
                <a:pathLst>
                  <a:path w="449" h="351" extrusionOk="0">
                    <a:moveTo>
                      <a:pt x="224" y="350"/>
                    </a:moveTo>
                    <a:cubicBezTo>
                      <a:pt x="449" y="350"/>
                      <a:pt x="449" y="2"/>
                      <a:pt x="224" y="2"/>
                    </a:cubicBezTo>
                    <a:cubicBezTo>
                      <a:pt x="0" y="0"/>
                      <a:pt x="0" y="350"/>
                      <a:pt x="224" y="3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2" name="Google Shape;28842;p34"/>
              <p:cNvSpPr/>
              <p:nvPr/>
            </p:nvSpPr>
            <p:spPr>
              <a:xfrm>
                <a:off x="12337053" y="6571137"/>
                <a:ext cx="61944" cy="48166"/>
              </a:xfrm>
              <a:custGeom>
                <a:avLst/>
                <a:gdLst/>
                <a:ahLst/>
                <a:cxnLst/>
                <a:rect l="l" t="t" r="r" b="b"/>
                <a:pathLst>
                  <a:path w="517" h="402" extrusionOk="0">
                    <a:moveTo>
                      <a:pt x="259" y="401"/>
                    </a:moveTo>
                    <a:cubicBezTo>
                      <a:pt x="516" y="401"/>
                      <a:pt x="516" y="3"/>
                      <a:pt x="259" y="3"/>
                    </a:cubicBezTo>
                    <a:cubicBezTo>
                      <a:pt x="0" y="1"/>
                      <a:pt x="0" y="401"/>
                      <a:pt x="259"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3" name="Google Shape;28843;p34"/>
              <p:cNvSpPr/>
              <p:nvPr/>
            </p:nvSpPr>
            <p:spPr>
              <a:xfrm>
                <a:off x="12319800" y="6304788"/>
                <a:ext cx="26239" cy="20369"/>
              </a:xfrm>
              <a:custGeom>
                <a:avLst/>
                <a:gdLst/>
                <a:ahLst/>
                <a:cxnLst/>
                <a:rect l="l" t="t" r="r" b="b"/>
                <a:pathLst>
                  <a:path w="219" h="170" extrusionOk="0">
                    <a:moveTo>
                      <a:pt x="111" y="169"/>
                    </a:moveTo>
                    <a:cubicBezTo>
                      <a:pt x="218" y="169"/>
                      <a:pt x="218" y="1"/>
                      <a:pt x="111" y="1"/>
                    </a:cubicBezTo>
                    <a:cubicBezTo>
                      <a:pt x="1" y="1"/>
                      <a:pt x="1" y="169"/>
                      <a:pt x="111"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4" name="Google Shape;28844;p34"/>
              <p:cNvSpPr/>
              <p:nvPr/>
            </p:nvSpPr>
            <p:spPr>
              <a:xfrm>
                <a:off x="12341486" y="6204144"/>
                <a:ext cx="29834" cy="23004"/>
              </a:xfrm>
              <a:custGeom>
                <a:avLst/>
                <a:gdLst/>
                <a:ahLst/>
                <a:cxnLst/>
                <a:rect l="l" t="t" r="r" b="b"/>
                <a:pathLst>
                  <a:path w="249" h="192" extrusionOk="0">
                    <a:moveTo>
                      <a:pt x="125" y="192"/>
                    </a:moveTo>
                    <a:cubicBezTo>
                      <a:pt x="247" y="192"/>
                      <a:pt x="248" y="0"/>
                      <a:pt x="125" y="0"/>
                    </a:cubicBezTo>
                    <a:cubicBezTo>
                      <a:pt x="0" y="0"/>
                      <a:pt x="0"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5" name="Google Shape;28845;p34"/>
              <p:cNvSpPr/>
              <p:nvPr/>
            </p:nvSpPr>
            <p:spPr>
              <a:xfrm>
                <a:off x="12490057" y="6220439"/>
                <a:ext cx="47926" cy="37143"/>
              </a:xfrm>
              <a:custGeom>
                <a:avLst/>
                <a:gdLst/>
                <a:ahLst/>
                <a:cxnLst/>
                <a:rect l="l" t="t" r="r" b="b"/>
                <a:pathLst>
                  <a:path w="400" h="310" extrusionOk="0">
                    <a:moveTo>
                      <a:pt x="200" y="309"/>
                    </a:moveTo>
                    <a:cubicBezTo>
                      <a:pt x="399" y="309"/>
                      <a:pt x="399" y="0"/>
                      <a:pt x="200" y="0"/>
                    </a:cubicBezTo>
                    <a:cubicBezTo>
                      <a:pt x="0" y="0"/>
                      <a:pt x="0" y="309"/>
                      <a:pt x="200"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6" name="Google Shape;28846;p34"/>
              <p:cNvSpPr/>
              <p:nvPr/>
            </p:nvSpPr>
            <p:spPr>
              <a:xfrm>
                <a:off x="12518932" y="6300595"/>
                <a:ext cx="36783" cy="28636"/>
              </a:xfrm>
              <a:custGeom>
                <a:avLst/>
                <a:gdLst/>
                <a:ahLst/>
                <a:cxnLst/>
                <a:rect l="l" t="t" r="r" b="b"/>
                <a:pathLst>
                  <a:path w="307" h="239" extrusionOk="0">
                    <a:moveTo>
                      <a:pt x="154" y="238"/>
                    </a:moveTo>
                    <a:cubicBezTo>
                      <a:pt x="307" y="238"/>
                      <a:pt x="307" y="1"/>
                      <a:pt x="154" y="1"/>
                    </a:cubicBezTo>
                    <a:cubicBezTo>
                      <a:pt x="1" y="1"/>
                      <a:pt x="1" y="238"/>
                      <a:pt x="154"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7" name="Google Shape;28847;p34"/>
              <p:cNvSpPr/>
              <p:nvPr/>
            </p:nvSpPr>
            <p:spPr>
              <a:xfrm>
                <a:off x="12050097" y="6538787"/>
                <a:ext cx="40138" cy="31272"/>
              </a:xfrm>
              <a:custGeom>
                <a:avLst/>
                <a:gdLst/>
                <a:ahLst/>
                <a:cxnLst/>
                <a:rect l="l" t="t" r="r" b="b"/>
                <a:pathLst>
                  <a:path w="335" h="261" extrusionOk="0">
                    <a:moveTo>
                      <a:pt x="168" y="260"/>
                    </a:moveTo>
                    <a:cubicBezTo>
                      <a:pt x="335" y="260"/>
                      <a:pt x="335" y="1"/>
                      <a:pt x="168" y="1"/>
                    </a:cubicBezTo>
                    <a:cubicBezTo>
                      <a:pt x="0" y="1"/>
                      <a:pt x="0"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8" name="Google Shape;28848;p34"/>
              <p:cNvSpPr/>
              <p:nvPr/>
            </p:nvSpPr>
            <p:spPr>
              <a:xfrm>
                <a:off x="12291523" y="6379673"/>
                <a:ext cx="24203" cy="30313"/>
              </a:xfrm>
              <a:custGeom>
                <a:avLst/>
                <a:gdLst/>
                <a:ahLst/>
                <a:cxnLst/>
                <a:rect l="l" t="t" r="r" b="b"/>
                <a:pathLst>
                  <a:path w="202" h="253" extrusionOk="0">
                    <a:moveTo>
                      <a:pt x="10" y="94"/>
                    </a:moveTo>
                    <a:cubicBezTo>
                      <a:pt x="9" y="105"/>
                      <a:pt x="7" y="117"/>
                      <a:pt x="6" y="131"/>
                    </a:cubicBezTo>
                    <a:cubicBezTo>
                      <a:pt x="1" y="253"/>
                      <a:pt x="201" y="253"/>
                      <a:pt x="196" y="131"/>
                    </a:cubicBezTo>
                    <a:cubicBezTo>
                      <a:pt x="196" y="119"/>
                      <a:pt x="194" y="106"/>
                      <a:pt x="192" y="94"/>
                    </a:cubicBezTo>
                    <a:cubicBezTo>
                      <a:pt x="186" y="45"/>
                      <a:pt x="154" y="3"/>
                      <a:pt x="101" y="3"/>
                    </a:cubicBezTo>
                    <a:cubicBezTo>
                      <a:pt x="48" y="1"/>
                      <a:pt x="17" y="43"/>
                      <a:pt x="10" y="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9" name="Google Shape;28849;p34"/>
              <p:cNvSpPr/>
              <p:nvPr/>
            </p:nvSpPr>
            <p:spPr>
              <a:xfrm>
                <a:off x="12328906" y="6495294"/>
                <a:ext cx="31511" cy="24562"/>
              </a:xfrm>
              <a:custGeom>
                <a:avLst/>
                <a:gdLst/>
                <a:ahLst/>
                <a:cxnLst/>
                <a:rect l="l" t="t" r="r" b="b"/>
                <a:pathLst>
                  <a:path w="263" h="205" extrusionOk="0">
                    <a:moveTo>
                      <a:pt x="132" y="204"/>
                    </a:moveTo>
                    <a:cubicBezTo>
                      <a:pt x="262" y="204"/>
                      <a:pt x="262" y="1"/>
                      <a:pt x="132" y="1"/>
                    </a:cubicBezTo>
                    <a:cubicBezTo>
                      <a:pt x="1" y="1"/>
                      <a:pt x="1" y="204"/>
                      <a:pt x="132"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0" name="Google Shape;28850;p34"/>
              <p:cNvSpPr/>
              <p:nvPr/>
            </p:nvSpPr>
            <p:spPr>
              <a:xfrm>
                <a:off x="12261210" y="6573294"/>
                <a:ext cx="26719" cy="20608"/>
              </a:xfrm>
              <a:custGeom>
                <a:avLst/>
                <a:gdLst/>
                <a:ahLst/>
                <a:cxnLst/>
                <a:rect l="l" t="t" r="r" b="b"/>
                <a:pathLst>
                  <a:path w="223" h="172" extrusionOk="0">
                    <a:moveTo>
                      <a:pt x="111" y="171"/>
                    </a:moveTo>
                    <a:cubicBezTo>
                      <a:pt x="222" y="171"/>
                      <a:pt x="222" y="1"/>
                      <a:pt x="111" y="1"/>
                    </a:cubicBezTo>
                    <a:cubicBezTo>
                      <a:pt x="1" y="1"/>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1" name="Google Shape;28851;p34"/>
              <p:cNvSpPr/>
              <p:nvPr/>
            </p:nvSpPr>
            <p:spPr>
              <a:xfrm>
                <a:off x="12270196" y="6670464"/>
                <a:ext cx="32110" cy="24802"/>
              </a:xfrm>
              <a:custGeom>
                <a:avLst/>
                <a:gdLst/>
                <a:ahLst/>
                <a:cxnLst/>
                <a:rect l="l" t="t" r="r" b="b"/>
                <a:pathLst>
                  <a:path w="268" h="207" extrusionOk="0">
                    <a:moveTo>
                      <a:pt x="134" y="206"/>
                    </a:moveTo>
                    <a:cubicBezTo>
                      <a:pt x="266" y="206"/>
                      <a:pt x="267" y="0"/>
                      <a:pt x="134" y="0"/>
                    </a:cubicBezTo>
                    <a:cubicBezTo>
                      <a:pt x="3" y="2"/>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2" name="Google Shape;28852;p34"/>
              <p:cNvSpPr/>
              <p:nvPr/>
            </p:nvSpPr>
            <p:spPr>
              <a:xfrm>
                <a:off x="12244197" y="6754574"/>
                <a:ext cx="25760" cy="20009"/>
              </a:xfrm>
              <a:custGeom>
                <a:avLst/>
                <a:gdLst/>
                <a:ahLst/>
                <a:cxnLst/>
                <a:rect l="l" t="t" r="r" b="b"/>
                <a:pathLst>
                  <a:path w="215" h="167" extrusionOk="0">
                    <a:moveTo>
                      <a:pt x="107" y="166"/>
                    </a:moveTo>
                    <a:cubicBezTo>
                      <a:pt x="214" y="166"/>
                      <a:pt x="214" y="1"/>
                      <a:pt x="107" y="1"/>
                    </a:cubicBezTo>
                    <a:cubicBezTo>
                      <a:pt x="0" y="1"/>
                      <a:pt x="0"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3" name="Google Shape;28853;p34"/>
              <p:cNvSpPr/>
              <p:nvPr/>
            </p:nvSpPr>
            <p:spPr>
              <a:xfrm>
                <a:off x="12165239" y="6523331"/>
                <a:ext cx="23004" cy="26958"/>
              </a:xfrm>
              <a:custGeom>
                <a:avLst/>
                <a:gdLst/>
                <a:ahLst/>
                <a:cxnLst/>
                <a:rect l="l" t="t" r="r" b="b"/>
                <a:pathLst>
                  <a:path w="192" h="225" extrusionOk="0">
                    <a:moveTo>
                      <a:pt x="126" y="183"/>
                    </a:moveTo>
                    <a:cubicBezTo>
                      <a:pt x="136" y="174"/>
                      <a:pt x="148" y="167"/>
                      <a:pt x="158" y="157"/>
                    </a:cubicBezTo>
                    <a:cubicBezTo>
                      <a:pt x="191" y="131"/>
                      <a:pt x="191" y="92"/>
                      <a:pt x="158" y="66"/>
                    </a:cubicBezTo>
                    <a:cubicBezTo>
                      <a:pt x="148" y="57"/>
                      <a:pt x="136" y="49"/>
                      <a:pt x="126" y="40"/>
                    </a:cubicBezTo>
                    <a:cubicBezTo>
                      <a:pt x="74" y="1"/>
                      <a:pt x="0" y="55"/>
                      <a:pt x="0" y="112"/>
                    </a:cubicBezTo>
                    <a:cubicBezTo>
                      <a:pt x="1" y="169"/>
                      <a:pt x="74" y="225"/>
                      <a:pt x="12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4" name="Google Shape;28854;p34"/>
              <p:cNvSpPr/>
              <p:nvPr/>
            </p:nvSpPr>
            <p:spPr>
              <a:xfrm>
                <a:off x="12225625" y="6356549"/>
                <a:ext cx="27917" cy="21806"/>
              </a:xfrm>
              <a:custGeom>
                <a:avLst/>
                <a:gdLst/>
                <a:ahLst/>
                <a:cxnLst/>
                <a:rect l="l" t="t" r="r" b="b"/>
                <a:pathLst>
                  <a:path w="233" h="182" extrusionOk="0">
                    <a:moveTo>
                      <a:pt x="116" y="181"/>
                    </a:moveTo>
                    <a:cubicBezTo>
                      <a:pt x="232" y="181"/>
                      <a:pt x="232" y="1"/>
                      <a:pt x="116" y="1"/>
                    </a:cubicBezTo>
                    <a:cubicBezTo>
                      <a:pt x="0" y="2"/>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5" name="Google Shape;28855;p34"/>
              <p:cNvSpPr/>
              <p:nvPr/>
            </p:nvSpPr>
            <p:spPr>
              <a:xfrm>
                <a:off x="10166848" y="3994753"/>
                <a:ext cx="34027" cy="26599"/>
              </a:xfrm>
              <a:custGeom>
                <a:avLst/>
                <a:gdLst/>
                <a:ahLst/>
                <a:cxnLst/>
                <a:rect l="l" t="t" r="r" b="b"/>
                <a:pathLst>
                  <a:path w="284" h="222" extrusionOk="0">
                    <a:moveTo>
                      <a:pt x="141" y="221"/>
                    </a:moveTo>
                    <a:cubicBezTo>
                      <a:pt x="282" y="221"/>
                      <a:pt x="284" y="1"/>
                      <a:pt x="141" y="1"/>
                    </a:cubicBezTo>
                    <a:cubicBezTo>
                      <a:pt x="0" y="1"/>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6" name="Google Shape;28856;p34"/>
              <p:cNvSpPr/>
              <p:nvPr/>
            </p:nvSpPr>
            <p:spPr>
              <a:xfrm>
                <a:off x="10153788" y="3916754"/>
                <a:ext cx="25041" cy="19290"/>
              </a:xfrm>
              <a:custGeom>
                <a:avLst/>
                <a:gdLst/>
                <a:ahLst/>
                <a:cxnLst/>
                <a:rect l="l" t="t" r="r" b="b"/>
                <a:pathLst>
                  <a:path w="209" h="161" extrusionOk="0">
                    <a:moveTo>
                      <a:pt x="105" y="160"/>
                    </a:moveTo>
                    <a:cubicBezTo>
                      <a:pt x="208" y="160"/>
                      <a:pt x="208" y="1"/>
                      <a:pt x="105" y="1"/>
                    </a:cubicBezTo>
                    <a:cubicBezTo>
                      <a:pt x="0" y="0"/>
                      <a:pt x="0" y="160"/>
                      <a:pt x="105"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7" name="Google Shape;28857;p34"/>
              <p:cNvSpPr/>
              <p:nvPr/>
            </p:nvSpPr>
            <p:spPr>
              <a:xfrm>
                <a:off x="10072314" y="4029739"/>
                <a:ext cx="30313" cy="26719"/>
              </a:xfrm>
              <a:custGeom>
                <a:avLst/>
                <a:gdLst/>
                <a:ahLst/>
                <a:cxnLst/>
                <a:rect l="l" t="t" r="r" b="b"/>
                <a:pathLst>
                  <a:path w="253" h="223" extrusionOk="0">
                    <a:moveTo>
                      <a:pt x="124" y="14"/>
                    </a:moveTo>
                    <a:cubicBezTo>
                      <a:pt x="111" y="17"/>
                      <a:pt x="100" y="19"/>
                      <a:pt x="89" y="22"/>
                    </a:cubicBezTo>
                    <a:cubicBezTo>
                      <a:pt x="0" y="46"/>
                      <a:pt x="0" y="176"/>
                      <a:pt x="89" y="201"/>
                    </a:cubicBezTo>
                    <a:cubicBezTo>
                      <a:pt x="100" y="203"/>
                      <a:pt x="111" y="207"/>
                      <a:pt x="124" y="209"/>
                    </a:cubicBezTo>
                    <a:cubicBezTo>
                      <a:pt x="187" y="222"/>
                      <a:pt x="251" y="180"/>
                      <a:pt x="251" y="112"/>
                    </a:cubicBezTo>
                    <a:cubicBezTo>
                      <a:pt x="252" y="43"/>
                      <a:pt x="188" y="1"/>
                      <a:pt x="124" y="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8" name="Google Shape;28858;p34"/>
              <p:cNvSpPr/>
              <p:nvPr/>
            </p:nvSpPr>
            <p:spPr>
              <a:xfrm>
                <a:off x="10019955" y="3826054"/>
                <a:ext cx="47327" cy="36783"/>
              </a:xfrm>
              <a:custGeom>
                <a:avLst/>
                <a:gdLst/>
                <a:ahLst/>
                <a:cxnLst/>
                <a:rect l="l" t="t" r="r" b="b"/>
                <a:pathLst>
                  <a:path w="395" h="307" extrusionOk="0">
                    <a:moveTo>
                      <a:pt x="198" y="307"/>
                    </a:moveTo>
                    <a:cubicBezTo>
                      <a:pt x="394" y="307"/>
                      <a:pt x="394" y="1"/>
                      <a:pt x="198" y="1"/>
                    </a:cubicBezTo>
                    <a:cubicBezTo>
                      <a:pt x="1" y="1"/>
                      <a:pt x="1" y="307"/>
                      <a:pt x="198" y="3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9" name="Google Shape;28859;p34"/>
              <p:cNvSpPr/>
              <p:nvPr/>
            </p:nvSpPr>
            <p:spPr>
              <a:xfrm>
                <a:off x="10086692" y="3695575"/>
                <a:ext cx="19051" cy="23244"/>
              </a:xfrm>
              <a:custGeom>
                <a:avLst/>
                <a:gdLst/>
                <a:ahLst/>
                <a:cxnLst/>
                <a:rect l="l" t="t" r="r" b="b"/>
                <a:pathLst>
                  <a:path w="159" h="194" extrusionOk="0">
                    <a:moveTo>
                      <a:pt x="148" y="103"/>
                    </a:moveTo>
                    <a:cubicBezTo>
                      <a:pt x="144" y="87"/>
                      <a:pt x="141" y="72"/>
                      <a:pt x="138" y="56"/>
                    </a:cubicBezTo>
                    <a:cubicBezTo>
                      <a:pt x="125" y="1"/>
                      <a:pt x="36" y="1"/>
                      <a:pt x="22" y="56"/>
                    </a:cubicBezTo>
                    <a:cubicBezTo>
                      <a:pt x="17" y="72"/>
                      <a:pt x="14" y="87"/>
                      <a:pt x="11" y="103"/>
                    </a:cubicBezTo>
                    <a:cubicBezTo>
                      <a:pt x="0" y="147"/>
                      <a:pt x="32" y="194"/>
                      <a:pt x="80" y="194"/>
                    </a:cubicBezTo>
                    <a:cubicBezTo>
                      <a:pt x="127" y="194"/>
                      <a:pt x="159" y="148"/>
                      <a:pt x="148" y="1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0" name="Google Shape;28860;p34"/>
              <p:cNvSpPr/>
              <p:nvPr/>
            </p:nvSpPr>
            <p:spPr>
              <a:xfrm>
                <a:off x="10166129" y="3690663"/>
                <a:ext cx="35465" cy="27438"/>
              </a:xfrm>
              <a:custGeom>
                <a:avLst/>
                <a:gdLst/>
                <a:ahLst/>
                <a:cxnLst/>
                <a:rect l="l" t="t" r="r" b="b"/>
                <a:pathLst>
                  <a:path w="296" h="229" extrusionOk="0">
                    <a:moveTo>
                      <a:pt x="147" y="228"/>
                    </a:moveTo>
                    <a:cubicBezTo>
                      <a:pt x="295" y="228"/>
                      <a:pt x="295" y="0"/>
                      <a:pt x="147" y="0"/>
                    </a:cubicBezTo>
                    <a:cubicBezTo>
                      <a:pt x="1" y="0"/>
                      <a:pt x="1" y="228"/>
                      <a:pt x="147"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1" name="Google Shape;28861;p34"/>
              <p:cNvSpPr/>
              <p:nvPr/>
            </p:nvSpPr>
            <p:spPr>
              <a:xfrm>
                <a:off x="10328957" y="3886800"/>
                <a:ext cx="59907" cy="50921"/>
              </a:xfrm>
              <a:custGeom>
                <a:avLst/>
                <a:gdLst/>
                <a:ahLst/>
                <a:cxnLst/>
                <a:rect l="l" t="t" r="r" b="b"/>
                <a:pathLst>
                  <a:path w="500" h="425" extrusionOk="0">
                    <a:moveTo>
                      <a:pt x="416" y="136"/>
                    </a:moveTo>
                    <a:cubicBezTo>
                      <a:pt x="409" y="127"/>
                      <a:pt x="404" y="119"/>
                      <a:pt x="398" y="110"/>
                    </a:cubicBezTo>
                    <a:cubicBezTo>
                      <a:pt x="321" y="0"/>
                      <a:pt x="178" y="0"/>
                      <a:pt x="103" y="110"/>
                    </a:cubicBezTo>
                    <a:cubicBezTo>
                      <a:pt x="97" y="119"/>
                      <a:pt x="92" y="127"/>
                      <a:pt x="86" y="136"/>
                    </a:cubicBezTo>
                    <a:cubicBezTo>
                      <a:pt x="0" y="259"/>
                      <a:pt x="114" y="424"/>
                      <a:pt x="250" y="424"/>
                    </a:cubicBezTo>
                    <a:cubicBezTo>
                      <a:pt x="387" y="424"/>
                      <a:pt x="500" y="257"/>
                      <a:pt x="41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2" name="Google Shape;28862;p34"/>
              <p:cNvSpPr/>
              <p:nvPr/>
            </p:nvSpPr>
            <p:spPr>
              <a:xfrm>
                <a:off x="10152590" y="4085094"/>
                <a:ext cx="27198" cy="20968"/>
              </a:xfrm>
              <a:custGeom>
                <a:avLst/>
                <a:gdLst/>
                <a:ahLst/>
                <a:cxnLst/>
                <a:rect l="l" t="t" r="r" b="b"/>
                <a:pathLst>
                  <a:path w="227" h="175" extrusionOk="0">
                    <a:moveTo>
                      <a:pt x="115" y="175"/>
                    </a:moveTo>
                    <a:cubicBezTo>
                      <a:pt x="227" y="175"/>
                      <a:pt x="227" y="1"/>
                      <a:pt x="115" y="1"/>
                    </a:cubicBezTo>
                    <a:cubicBezTo>
                      <a:pt x="1" y="1"/>
                      <a:pt x="1" y="175"/>
                      <a:pt x="115"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3" name="Google Shape;28863;p34"/>
              <p:cNvSpPr/>
              <p:nvPr/>
            </p:nvSpPr>
            <p:spPr>
              <a:xfrm>
                <a:off x="10218248" y="4021951"/>
                <a:ext cx="24442" cy="18931"/>
              </a:xfrm>
              <a:custGeom>
                <a:avLst/>
                <a:gdLst/>
                <a:ahLst/>
                <a:cxnLst/>
                <a:rect l="l" t="t" r="r" b="b"/>
                <a:pathLst>
                  <a:path w="204" h="158" extrusionOk="0">
                    <a:moveTo>
                      <a:pt x="103" y="158"/>
                    </a:moveTo>
                    <a:cubicBezTo>
                      <a:pt x="204" y="158"/>
                      <a:pt x="204" y="1"/>
                      <a:pt x="103" y="1"/>
                    </a:cubicBezTo>
                    <a:cubicBezTo>
                      <a:pt x="2" y="1"/>
                      <a:pt x="0" y="158"/>
                      <a:pt x="103"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4" name="Google Shape;28864;p34"/>
              <p:cNvSpPr/>
              <p:nvPr/>
            </p:nvSpPr>
            <p:spPr>
              <a:xfrm>
                <a:off x="10299363" y="4079702"/>
                <a:ext cx="26000" cy="20369"/>
              </a:xfrm>
              <a:custGeom>
                <a:avLst/>
                <a:gdLst/>
                <a:ahLst/>
                <a:cxnLst/>
                <a:rect l="l" t="t" r="r" b="b"/>
                <a:pathLst>
                  <a:path w="217" h="170" extrusionOk="0">
                    <a:moveTo>
                      <a:pt x="108" y="169"/>
                    </a:moveTo>
                    <a:cubicBezTo>
                      <a:pt x="217" y="169"/>
                      <a:pt x="217" y="1"/>
                      <a:pt x="108" y="1"/>
                    </a:cubicBezTo>
                    <a:cubicBezTo>
                      <a:pt x="0" y="1"/>
                      <a:pt x="0"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5" name="Google Shape;28865;p34"/>
              <p:cNvSpPr/>
              <p:nvPr/>
            </p:nvSpPr>
            <p:spPr>
              <a:xfrm>
                <a:off x="10206866" y="4179748"/>
                <a:ext cx="23843" cy="18571"/>
              </a:xfrm>
              <a:custGeom>
                <a:avLst/>
                <a:gdLst/>
                <a:ahLst/>
                <a:cxnLst/>
                <a:rect l="l" t="t" r="r" b="b"/>
                <a:pathLst>
                  <a:path w="199"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6" name="Google Shape;28866;p34"/>
              <p:cNvSpPr/>
              <p:nvPr/>
            </p:nvSpPr>
            <p:spPr>
              <a:xfrm>
                <a:off x="10041162" y="4305314"/>
                <a:ext cx="16534" cy="12820"/>
              </a:xfrm>
              <a:custGeom>
                <a:avLst/>
                <a:gdLst/>
                <a:ahLst/>
                <a:cxnLst/>
                <a:rect l="l" t="t" r="r" b="b"/>
                <a:pathLst>
                  <a:path w="138" h="107" extrusionOk="0">
                    <a:moveTo>
                      <a:pt x="69" y="106"/>
                    </a:moveTo>
                    <a:cubicBezTo>
                      <a:pt x="138" y="106"/>
                      <a:pt x="138" y="1"/>
                      <a:pt x="69" y="1"/>
                    </a:cubicBezTo>
                    <a:cubicBezTo>
                      <a:pt x="1" y="1"/>
                      <a:pt x="1" y="106"/>
                      <a:pt x="69" y="1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7" name="Google Shape;28867;p34"/>
              <p:cNvSpPr/>
              <p:nvPr/>
            </p:nvSpPr>
            <p:spPr>
              <a:xfrm>
                <a:off x="10052065" y="4124992"/>
                <a:ext cx="29834" cy="23244"/>
              </a:xfrm>
              <a:custGeom>
                <a:avLst/>
                <a:gdLst/>
                <a:ahLst/>
                <a:cxnLst/>
                <a:rect l="l" t="t" r="r" b="b"/>
                <a:pathLst>
                  <a:path w="249" h="194" extrusionOk="0">
                    <a:moveTo>
                      <a:pt x="125" y="193"/>
                    </a:moveTo>
                    <a:cubicBezTo>
                      <a:pt x="247" y="193"/>
                      <a:pt x="248" y="2"/>
                      <a:pt x="125" y="2"/>
                    </a:cubicBezTo>
                    <a:cubicBezTo>
                      <a:pt x="3" y="0"/>
                      <a:pt x="1" y="193"/>
                      <a:pt x="125"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8" name="Google Shape;28868;p34"/>
              <p:cNvSpPr/>
              <p:nvPr/>
            </p:nvSpPr>
            <p:spPr>
              <a:xfrm>
                <a:off x="10139290" y="4235702"/>
                <a:ext cx="30553" cy="23723"/>
              </a:xfrm>
              <a:custGeom>
                <a:avLst/>
                <a:gdLst/>
                <a:ahLst/>
                <a:cxnLst/>
                <a:rect l="l" t="t" r="r" b="b"/>
                <a:pathLst>
                  <a:path w="255" h="198" extrusionOk="0">
                    <a:moveTo>
                      <a:pt x="129" y="197"/>
                    </a:moveTo>
                    <a:cubicBezTo>
                      <a:pt x="254" y="197"/>
                      <a:pt x="254" y="1"/>
                      <a:pt x="129" y="1"/>
                    </a:cubicBezTo>
                    <a:cubicBezTo>
                      <a:pt x="0" y="1"/>
                      <a:pt x="0" y="197"/>
                      <a:pt x="129"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9" name="Google Shape;28869;p34"/>
              <p:cNvSpPr/>
              <p:nvPr/>
            </p:nvSpPr>
            <p:spPr>
              <a:xfrm>
                <a:off x="10298884" y="3810717"/>
                <a:ext cx="26839" cy="20968"/>
              </a:xfrm>
              <a:custGeom>
                <a:avLst/>
                <a:gdLst/>
                <a:ahLst/>
                <a:cxnLst/>
                <a:rect l="l" t="t" r="r" b="b"/>
                <a:pathLst>
                  <a:path w="224" h="175" extrusionOk="0">
                    <a:moveTo>
                      <a:pt x="112" y="174"/>
                    </a:moveTo>
                    <a:cubicBezTo>
                      <a:pt x="224" y="174"/>
                      <a:pt x="224"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0" name="Google Shape;28870;p34"/>
              <p:cNvSpPr/>
              <p:nvPr/>
            </p:nvSpPr>
            <p:spPr>
              <a:xfrm>
                <a:off x="9961965" y="3945270"/>
                <a:ext cx="11502" cy="8986"/>
              </a:xfrm>
              <a:custGeom>
                <a:avLst/>
                <a:gdLst/>
                <a:ahLst/>
                <a:cxnLst/>
                <a:rect l="l" t="t" r="r" b="b"/>
                <a:pathLst>
                  <a:path w="96" h="75" extrusionOk="0">
                    <a:moveTo>
                      <a:pt x="48" y="74"/>
                    </a:moveTo>
                    <a:cubicBezTo>
                      <a:pt x="96" y="74"/>
                      <a:pt x="96" y="0"/>
                      <a:pt x="48" y="0"/>
                    </a:cubicBezTo>
                    <a:cubicBezTo>
                      <a:pt x="1" y="0"/>
                      <a:pt x="1" y="74"/>
                      <a:pt x="48" y="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1" name="Google Shape;28871;p34"/>
              <p:cNvSpPr/>
              <p:nvPr/>
            </p:nvSpPr>
            <p:spPr>
              <a:xfrm>
                <a:off x="9932250" y="3864275"/>
                <a:ext cx="24322" cy="19051"/>
              </a:xfrm>
              <a:custGeom>
                <a:avLst/>
                <a:gdLst/>
                <a:ahLst/>
                <a:cxnLst/>
                <a:rect l="l" t="t" r="r" b="b"/>
                <a:pathLst>
                  <a:path w="203" h="159" extrusionOk="0">
                    <a:moveTo>
                      <a:pt x="100" y="159"/>
                    </a:moveTo>
                    <a:cubicBezTo>
                      <a:pt x="202" y="159"/>
                      <a:pt x="202" y="2"/>
                      <a:pt x="100" y="2"/>
                    </a:cubicBezTo>
                    <a:cubicBezTo>
                      <a:pt x="1" y="0"/>
                      <a:pt x="1" y="159"/>
                      <a:pt x="100"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2" name="Google Shape;28872;p34"/>
              <p:cNvSpPr/>
              <p:nvPr/>
            </p:nvSpPr>
            <p:spPr>
              <a:xfrm>
                <a:off x="9977780" y="3882247"/>
                <a:ext cx="38221" cy="29834"/>
              </a:xfrm>
              <a:custGeom>
                <a:avLst/>
                <a:gdLst/>
                <a:ahLst/>
                <a:cxnLst/>
                <a:rect l="l" t="t" r="r" b="b"/>
                <a:pathLst>
                  <a:path w="319" h="249" extrusionOk="0">
                    <a:moveTo>
                      <a:pt x="160" y="248"/>
                    </a:moveTo>
                    <a:cubicBezTo>
                      <a:pt x="319" y="248"/>
                      <a:pt x="319" y="0"/>
                      <a:pt x="160" y="0"/>
                    </a:cubicBezTo>
                    <a:cubicBezTo>
                      <a:pt x="0" y="0"/>
                      <a:pt x="0" y="248"/>
                      <a:pt x="160"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3" name="Google Shape;28873;p34"/>
              <p:cNvSpPr/>
              <p:nvPr/>
            </p:nvSpPr>
            <p:spPr>
              <a:xfrm>
                <a:off x="9953338" y="3780883"/>
                <a:ext cx="28756" cy="22405"/>
              </a:xfrm>
              <a:custGeom>
                <a:avLst/>
                <a:gdLst/>
                <a:ahLst/>
                <a:cxnLst/>
                <a:rect l="l" t="t" r="r" b="b"/>
                <a:pathLst>
                  <a:path w="240"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4" name="Google Shape;28874;p34"/>
              <p:cNvSpPr/>
              <p:nvPr/>
            </p:nvSpPr>
            <p:spPr>
              <a:xfrm>
                <a:off x="10097835" y="3767824"/>
                <a:ext cx="31991" cy="24802"/>
              </a:xfrm>
              <a:custGeom>
                <a:avLst/>
                <a:gdLst/>
                <a:ahLst/>
                <a:cxnLst/>
                <a:rect l="l" t="t" r="r" b="b"/>
                <a:pathLst>
                  <a:path w="267" h="207" extrusionOk="0">
                    <a:moveTo>
                      <a:pt x="133" y="206"/>
                    </a:moveTo>
                    <a:cubicBezTo>
                      <a:pt x="265" y="206"/>
                      <a:pt x="266" y="1"/>
                      <a:pt x="133" y="1"/>
                    </a:cubicBezTo>
                    <a:cubicBezTo>
                      <a:pt x="0" y="1"/>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5" name="Google Shape;28875;p34"/>
              <p:cNvSpPr/>
              <p:nvPr/>
            </p:nvSpPr>
            <p:spPr>
              <a:xfrm>
                <a:off x="10513831" y="4218808"/>
                <a:ext cx="28995" cy="22405"/>
              </a:xfrm>
              <a:custGeom>
                <a:avLst/>
                <a:gdLst/>
                <a:ahLst/>
                <a:cxnLst/>
                <a:rect l="l" t="t" r="r" b="b"/>
                <a:pathLst>
                  <a:path w="242" h="187" extrusionOk="0">
                    <a:moveTo>
                      <a:pt x="121" y="186"/>
                    </a:moveTo>
                    <a:cubicBezTo>
                      <a:pt x="241" y="186"/>
                      <a:pt x="241" y="1"/>
                      <a:pt x="121" y="1"/>
                    </a:cubicBezTo>
                    <a:cubicBezTo>
                      <a:pt x="1" y="1"/>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6" name="Google Shape;28876;p34"/>
              <p:cNvSpPr/>
              <p:nvPr/>
            </p:nvSpPr>
            <p:spPr>
              <a:xfrm>
                <a:off x="10244009" y="6074983"/>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7" name="Google Shape;28877;p34"/>
              <p:cNvSpPr/>
              <p:nvPr/>
            </p:nvSpPr>
            <p:spPr>
              <a:xfrm>
                <a:off x="10140369" y="5976855"/>
                <a:ext cx="28396" cy="22046"/>
              </a:xfrm>
              <a:custGeom>
                <a:avLst/>
                <a:gdLst/>
                <a:ahLst/>
                <a:cxnLst/>
                <a:rect l="l" t="t" r="r" b="b"/>
                <a:pathLst>
                  <a:path w="237" h="184" extrusionOk="0">
                    <a:moveTo>
                      <a:pt x="120" y="183"/>
                    </a:moveTo>
                    <a:cubicBezTo>
                      <a:pt x="237" y="183"/>
                      <a:pt x="237" y="1"/>
                      <a:pt x="120" y="1"/>
                    </a:cubicBezTo>
                    <a:cubicBezTo>
                      <a:pt x="1" y="1"/>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8" name="Google Shape;28878;p34"/>
              <p:cNvSpPr/>
              <p:nvPr/>
            </p:nvSpPr>
            <p:spPr>
              <a:xfrm>
                <a:off x="10035052" y="5982606"/>
                <a:ext cx="28875" cy="22286"/>
              </a:xfrm>
              <a:custGeom>
                <a:avLst/>
                <a:gdLst/>
                <a:ahLst/>
                <a:cxnLst/>
                <a:rect l="l" t="t" r="r" b="b"/>
                <a:pathLst>
                  <a:path w="241" h="186" extrusionOk="0">
                    <a:moveTo>
                      <a:pt x="120" y="186"/>
                    </a:moveTo>
                    <a:cubicBezTo>
                      <a:pt x="241" y="186"/>
                      <a:pt x="241" y="0"/>
                      <a:pt x="120" y="0"/>
                    </a:cubicBezTo>
                    <a:cubicBezTo>
                      <a:pt x="0" y="0"/>
                      <a:pt x="0"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9" name="Google Shape;28879;p34"/>
              <p:cNvSpPr/>
              <p:nvPr/>
            </p:nvSpPr>
            <p:spPr>
              <a:xfrm>
                <a:off x="10040683" y="5824809"/>
                <a:ext cx="29235" cy="22645"/>
              </a:xfrm>
              <a:custGeom>
                <a:avLst/>
                <a:gdLst/>
                <a:ahLst/>
                <a:cxnLst/>
                <a:rect l="l" t="t" r="r" b="b"/>
                <a:pathLst>
                  <a:path w="244" h="189"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0" name="Google Shape;28880;p34"/>
              <p:cNvSpPr/>
              <p:nvPr/>
            </p:nvSpPr>
            <p:spPr>
              <a:xfrm>
                <a:off x="10060572" y="5886154"/>
                <a:ext cx="66977" cy="68894"/>
              </a:xfrm>
              <a:custGeom>
                <a:avLst/>
                <a:gdLst/>
                <a:ahLst/>
                <a:cxnLst/>
                <a:rect l="l" t="t" r="r" b="b"/>
                <a:pathLst>
                  <a:path w="559" h="575" extrusionOk="0">
                    <a:moveTo>
                      <a:pt x="429" y="39"/>
                    </a:moveTo>
                    <a:cubicBezTo>
                      <a:pt x="384" y="20"/>
                      <a:pt x="349" y="1"/>
                      <a:pt x="298" y="1"/>
                    </a:cubicBezTo>
                    <a:cubicBezTo>
                      <a:pt x="252" y="1"/>
                      <a:pt x="211" y="16"/>
                      <a:pt x="171" y="37"/>
                    </a:cubicBezTo>
                    <a:cubicBezTo>
                      <a:pt x="43" y="104"/>
                      <a:pt x="0" y="274"/>
                      <a:pt x="72" y="396"/>
                    </a:cubicBezTo>
                    <a:cubicBezTo>
                      <a:pt x="154" y="536"/>
                      <a:pt x="367" y="574"/>
                      <a:pt x="482" y="449"/>
                    </a:cubicBezTo>
                    <a:cubicBezTo>
                      <a:pt x="530" y="397"/>
                      <a:pt x="558" y="336"/>
                      <a:pt x="558" y="264"/>
                    </a:cubicBezTo>
                    <a:cubicBezTo>
                      <a:pt x="558" y="180"/>
                      <a:pt x="512" y="75"/>
                      <a:pt x="429" y="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1" name="Google Shape;28881;p34"/>
              <p:cNvSpPr/>
              <p:nvPr/>
            </p:nvSpPr>
            <p:spPr>
              <a:xfrm>
                <a:off x="10269170" y="5951094"/>
                <a:ext cx="39539" cy="38700"/>
              </a:xfrm>
              <a:custGeom>
                <a:avLst/>
                <a:gdLst/>
                <a:ahLst/>
                <a:cxnLst/>
                <a:rect l="l" t="t" r="r" b="b"/>
                <a:pathLst>
                  <a:path w="330" h="323" extrusionOk="0">
                    <a:moveTo>
                      <a:pt x="165" y="322"/>
                    </a:moveTo>
                    <a:cubicBezTo>
                      <a:pt x="249" y="322"/>
                      <a:pt x="329" y="249"/>
                      <a:pt x="326" y="161"/>
                    </a:cubicBezTo>
                    <a:cubicBezTo>
                      <a:pt x="322" y="75"/>
                      <a:pt x="254" y="1"/>
                      <a:pt x="165" y="1"/>
                    </a:cubicBezTo>
                    <a:cubicBezTo>
                      <a:pt x="80" y="1"/>
                      <a:pt x="0" y="75"/>
                      <a:pt x="4" y="161"/>
                    </a:cubicBezTo>
                    <a:cubicBezTo>
                      <a:pt x="8" y="249"/>
                      <a:pt x="74" y="322"/>
                      <a:pt x="165" y="3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2" name="Google Shape;28882;p34"/>
              <p:cNvSpPr/>
              <p:nvPr/>
            </p:nvSpPr>
            <p:spPr>
              <a:xfrm>
                <a:off x="10270368" y="5820017"/>
                <a:ext cx="37262" cy="43972"/>
              </a:xfrm>
              <a:custGeom>
                <a:avLst/>
                <a:gdLst/>
                <a:ahLst/>
                <a:cxnLst/>
                <a:rect l="l" t="t" r="r" b="b"/>
                <a:pathLst>
                  <a:path w="311" h="367" extrusionOk="0">
                    <a:moveTo>
                      <a:pt x="300" y="222"/>
                    </a:moveTo>
                    <a:cubicBezTo>
                      <a:pt x="306" y="201"/>
                      <a:pt x="308" y="179"/>
                      <a:pt x="309" y="157"/>
                    </a:cubicBezTo>
                    <a:cubicBezTo>
                      <a:pt x="311" y="77"/>
                      <a:pt x="238" y="0"/>
                      <a:pt x="156" y="4"/>
                    </a:cubicBezTo>
                    <a:cubicBezTo>
                      <a:pt x="75" y="9"/>
                      <a:pt x="1" y="72"/>
                      <a:pt x="3" y="157"/>
                    </a:cubicBezTo>
                    <a:cubicBezTo>
                      <a:pt x="3" y="178"/>
                      <a:pt x="6" y="201"/>
                      <a:pt x="12" y="222"/>
                    </a:cubicBezTo>
                    <a:cubicBezTo>
                      <a:pt x="48" y="366"/>
                      <a:pt x="261" y="366"/>
                      <a:pt x="300" y="2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3" name="Google Shape;28883;p34"/>
              <p:cNvSpPr/>
              <p:nvPr/>
            </p:nvSpPr>
            <p:spPr>
              <a:xfrm>
                <a:off x="10081180" y="5695888"/>
                <a:ext cx="30193" cy="23244"/>
              </a:xfrm>
              <a:custGeom>
                <a:avLst/>
                <a:gdLst/>
                <a:ahLst/>
                <a:cxnLst/>
                <a:rect l="l" t="t" r="r" b="b"/>
                <a:pathLst>
                  <a:path w="252" h="194" extrusionOk="0">
                    <a:moveTo>
                      <a:pt x="126" y="194"/>
                    </a:moveTo>
                    <a:cubicBezTo>
                      <a:pt x="251" y="194"/>
                      <a:pt x="251" y="1"/>
                      <a:pt x="126" y="1"/>
                    </a:cubicBezTo>
                    <a:cubicBezTo>
                      <a:pt x="0" y="1"/>
                      <a:pt x="0"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4" name="Google Shape;28884;p34"/>
              <p:cNvSpPr/>
              <p:nvPr/>
            </p:nvSpPr>
            <p:spPr>
              <a:xfrm>
                <a:off x="9994914" y="5632746"/>
                <a:ext cx="27438" cy="21207"/>
              </a:xfrm>
              <a:custGeom>
                <a:avLst/>
                <a:gdLst/>
                <a:ahLst/>
                <a:cxnLst/>
                <a:rect l="l" t="t" r="r" b="b"/>
                <a:pathLst>
                  <a:path w="229" h="177" extrusionOk="0">
                    <a:moveTo>
                      <a:pt x="114" y="176"/>
                    </a:moveTo>
                    <a:cubicBezTo>
                      <a:pt x="228" y="176"/>
                      <a:pt x="229" y="0"/>
                      <a:pt x="114" y="0"/>
                    </a:cubicBezTo>
                    <a:cubicBezTo>
                      <a:pt x="1" y="0"/>
                      <a:pt x="1"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5" name="Google Shape;28885;p34"/>
              <p:cNvSpPr/>
              <p:nvPr/>
            </p:nvSpPr>
            <p:spPr>
              <a:xfrm>
                <a:off x="9966518" y="5732552"/>
                <a:ext cx="25640" cy="19889"/>
              </a:xfrm>
              <a:custGeom>
                <a:avLst/>
                <a:gdLst/>
                <a:ahLst/>
                <a:cxnLst/>
                <a:rect l="l" t="t" r="r" b="b"/>
                <a:pathLst>
                  <a:path w="214" h="166" extrusionOk="0">
                    <a:moveTo>
                      <a:pt x="107" y="166"/>
                    </a:moveTo>
                    <a:cubicBezTo>
                      <a:pt x="214" y="166"/>
                      <a:pt x="214" y="0"/>
                      <a:pt x="107" y="0"/>
                    </a:cubicBezTo>
                    <a:cubicBezTo>
                      <a:pt x="1" y="1"/>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6" name="Google Shape;28886;p34"/>
              <p:cNvSpPr/>
              <p:nvPr/>
            </p:nvSpPr>
            <p:spPr>
              <a:xfrm>
                <a:off x="10100470" y="5802284"/>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7" name="Google Shape;28887;p34"/>
              <p:cNvSpPr/>
              <p:nvPr/>
            </p:nvSpPr>
            <p:spPr>
              <a:xfrm>
                <a:off x="10157502" y="5719492"/>
                <a:ext cx="29235" cy="22765"/>
              </a:xfrm>
              <a:custGeom>
                <a:avLst/>
                <a:gdLst/>
                <a:ahLst/>
                <a:cxnLst/>
                <a:rect l="l" t="t" r="r" b="b"/>
                <a:pathLst>
                  <a:path w="244" h="190" extrusionOk="0">
                    <a:moveTo>
                      <a:pt x="122" y="190"/>
                    </a:moveTo>
                    <a:cubicBezTo>
                      <a:pt x="244" y="190"/>
                      <a:pt x="244" y="1"/>
                      <a:pt x="122" y="1"/>
                    </a:cubicBezTo>
                    <a:cubicBezTo>
                      <a:pt x="0" y="1"/>
                      <a:pt x="0"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8" name="Google Shape;28888;p34"/>
              <p:cNvSpPr/>
              <p:nvPr/>
            </p:nvSpPr>
            <p:spPr>
              <a:xfrm>
                <a:off x="10260423" y="5633944"/>
                <a:ext cx="44451" cy="48405"/>
              </a:xfrm>
              <a:custGeom>
                <a:avLst/>
                <a:gdLst/>
                <a:ahLst/>
                <a:cxnLst/>
                <a:rect l="l" t="t" r="r" b="b"/>
                <a:pathLst>
                  <a:path w="371" h="404" extrusionOk="0">
                    <a:moveTo>
                      <a:pt x="325" y="303"/>
                    </a:moveTo>
                    <a:cubicBezTo>
                      <a:pt x="328" y="298"/>
                      <a:pt x="333" y="292"/>
                      <a:pt x="337" y="287"/>
                    </a:cubicBezTo>
                    <a:lnTo>
                      <a:pt x="234" y="366"/>
                    </a:lnTo>
                    <a:cubicBezTo>
                      <a:pt x="312" y="335"/>
                      <a:pt x="371" y="276"/>
                      <a:pt x="371" y="187"/>
                    </a:cubicBezTo>
                    <a:cubicBezTo>
                      <a:pt x="371" y="92"/>
                      <a:pt x="286" y="1"/>
                      <a:pt x="188" y="5"/>
                    </a:cubicBezTo>
                    <a:cubicBezTo>
                      <a:pt x="93" y="8"/>
                      <a:pt x="1" y="85"/>
                      <a:pt x="5" y="187"/>
                    </a:cubicBezTo>
                    <a:cubicBezTo>
                      <a:pt x="9" y="277"/>
                      <a:pt x="62" y="334"/>
                      <a:pt x="142" y="366"/>
                    </a:cubicBezTo>
                    <a:lnTo>
                      <a:pt x="38" y="287"/>
                    </a:lnTo>
                    <a:cubicBezTo>
                      <a:pt x="43" y="292"/>
                      <a:pt x="47" y="298"/>
                      <a:pt x="51" y="303"/>
                    </a:cubicBezTo>
                    <a:cubicBezTo>
                      <a:pt x="126" y="404"/>
                      <a:pt x="253" y="404"/>
                      <a:pt x="325" y="3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9" name="Google Shape;28889;p34"/>
              <p:cNvSpPr/>
              <p:nvPr/>
            </p:nvSpPr>
            <p:spPr>
              <a:xfrm>
                <a:off x="10374008" y="5691814"/>
                <a:ext cx="40138" cy="31392"/>
              </a:xfrm>
              <a:custGeom>
                <a:avLst/>
                <a:gdLst/>
                <a:ahLst/>
                <a:cxnLst/>
                <a:rect l="l" t="t" r="r" b="b"/>
                <a:pathLst>
                  <a:path w="335" h="262" extrusionOk="0">
                    <a:moveTo>
                      <a:pt x="168" y="261"/>
                    </a:moveTo>
                    <a:cubicBezTo>
                      <a:pt x="335" y="261"/>
                      <a:pt x="335" y="1"/>
                      <a:pt x="168" y="1"/>
                    </a:cubicBezTo>
                    <a:cubicBezTo>
                      <a:pt x="1" y="2"/>
                      <a:pt x="1" y="261"/>
                      <a:pt x="168" y="2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0" name="Google Shape;28890;p34"/>
              <p:cNvSpPr/>
              <p:nvPr/>
            </p:nvSpPr>
            <p:spPr>
              <a:xfrm>
                <a:off x="10430081" y="5735547"/>
                <a:ext cx="33189" cy="25760"/>
              </a:xfrm>
              <a:custGeom>
                <a:avLst/>
                <a:gdLst/>
                <a:ahLst/>
                <a:cxnLst/>
                <a:rect l="l" t="t" r="r" b="b"/>
                <a:pathLst>
                  <a:path w="277" h="215" extrusionOk="0">
                    <a:moveTo>
                      <a:pt x="138" y="215"/>
                    </a:moveTo>
                    <a:cubicBezTo>
                      <a:pt x="276" y="215"/>
                      <a:pt x="276" y="2"/>
                      <a:pt x="138" y="2"/>
                    </a:cubicBezTo>
                    <a:cubicBezTo>
                      <a:pt x="1" y="1"/>
                      <a:pt x="1" y="215"/>
                      <a:pt x="138"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1" name="Google Shape;28891;p34"/>
              <p:cNvSpPr/>
              <p:nvPr/>
            </p:nvSpPr>
            <p:spPr>
              <a:xfrm>
                <a:off x="10347049" y="5582783"/>
                <a:ext cx="35585" cy="27557"/>
              </a:xfrm>
              <a:custGeom>
                <a:avLst/>
                <a:gdLst/>
                <a:ahLst/>
                <a:cxnLst/>
                <a:rect l="l" t="t" r="r" b="b"/>
                <a:pathLst>
                  <a:path w="297" h="230" extrusionOk="0">
                    <a:moveTo>
                      <a:pt x="149" y="230"/>
                    </a:moveTo>
                    <a:cubicBezTo>
                      <a:pt x="296" y="230"/>
                      <a:pt x="296" y="2"/>
                      <a:pt x="149" y="2"/>
                    </a:cubicBezTo>
                    <a:cubicBezTo>
                      <a:pt x="1" y="1"/>
                      <a:pt x="1" y="230"/>
                      <a:pt x="149"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2" name="Google Shape;28892;p34"/>
              <p:cNvSpPr/>
              <p:nvPr/>
            </p:nvSpPr>
            <p:spPr>
              <a:xfrm>
                <a:off x="10240534" y="5498672"/>
                <a:ext cx="26719" cy="20608"/>
              </a:xfrm>
              <a:custGeom>
                <a:avLst/>
                <a:gdLst/>
                <a:ahLst/>
                <a:cxnLst/>
                <a:rect l="l" t="t" r="r" b="b"/>
                <a:pathLst>
                  <a:path w="223" h="172" extrusionOk="0">
                    <a:moveTo>
                      <a:pt x="111" y="171"/>
                    </a:moveTo>
                    <a:cubicBezTo>
                      <a:pt x="222" y="171"/>
                      <a:pt x="222" y="0"/>
                      <a:pt x="111" y="0"/>
                    </a:cubicBezTo>
                    <a:cubicBezTo>
                      <a:pt x="2"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3" name="Google Shape;28893;p34"/>
              <p:cNvSpPr/>
              <p:nvPr/>
            </p:nvSpPr>
            <p:spPr>
              <a:xfrm>
                <a:off x="10123355" y="5433972"/>
                <a:ext cx="27677" cy="21447"/>
              </a:xfrm>
              <a:custGeom>
                <a:avLst/>
                <a:gdLst/>
                <a:ahLst/>
                <a:cxnLst/>
                <a:rect l="l" t="t" r="r" b="b"/>
                <a:pathLst>
                  <a:path w="231" h="179" extrusionOk="0">
                    <a:moveTo>
                      <a:pt x="115" y="179"/>
                    </a:moveTo>
                    <a:cubicBezTo>
                      <a:pt x="228" y="179"/>
                      <a:pt x="230" y="3"/>
                      <a:pt x="115" y="3"/>
                    </a:cubicBezTo>
                    <a:cubicBezTo>
                      <a:pt x="0" y="0"/>
                      <a:pt x="0"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4" name="Google Shape;28894;p34"/>
              <p:cNvSpPr/>
              <p:nvPr/>
            </p:nvSpPr>
            <p:spPr>
              <a:xfrm>
                <a:off x="10321049" y="5742856"/>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5" name="Google Shape;28895;p34"/>
              <p:cNvSpPr/>
              <p:nvPr/>
            </p:nvSpPr>
            <p:spPr>
              <a:xfrm>
                <a:off x="10348008" y="5909279"/>
                <a:ext cx="22166" cy="17253"/>
              </a:xfrm>
              <a:custGeom>
                <a:avLst/>
                <a:gdLst/>
                <a:ahLst/>
                <a:cxnLst/>
                <a:rect l="l" t="t" r="r" b="b"/>
                <a:pathLst>
                  <a:path w="185" h="144" extrusionOk="0">
                    <a:moveTo>
                      <a:pt x="92" y="143"/>
                    </a:moveTo>
                    <a:cubicBezTo>
                      <a:pt x="185" y="143"/>
                      <a:pt x="185" y="1"/>
                      <a:pt x="92" y="1"/>
                    </a:cubicBezTo>
                    <a:cubicBezTo>
                      <a:pt x="0" y="1"/>
                      <a:pt x="0"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6" name="Google Shape;28896;p34"/>
              <p:cNvSpPr/>
              <p:nvPr/>
            </p:nvSpPr>
            <p:spPr>
              <a:xfrm>
                <a:off x="10352800" y="6007767"/>
                <a:ext cx="23963" cy="18691"/>
              </a:xfrm>
              <a:custGeom>
                <a:avLst/>
                <a:gdLst/>
                <a:ahLst/>
                <a:cxnLst/>
                <a:rect l="l" t="t" r="r" b="b"/>
                <a:pathLst>
                  <a:path w="200" h="156" extrusionOk="0">
                    <a:moveTo>
                      <a:pt x="101" y="155"/>
                    </a:moveTo>
                    <a:cubicBezTo>
                      <a:pt x="200" y="155"/>
                      <a:pt x="200" y="0"/>
                      <a:pt x="101" y="0"/>
                    </a:cubicBezTo>
                    <a:cubicBezTo>
                      <a:pt x="0" y="1"/>
                      <a:pt x="0" y="155"/>
                      <a:pt x="101"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7" name="Google Shape;28897;p34"/>
              <p:cNvSpPr/>
              <p:nvPr/>
            </p:nvSpPr>
            <p:spPr>
              <a:xfrm>
                <a:off x="10209981" y="5894781"/>
                <a:ext cx="29235" cy="22645"/>
              </a:xfrm>
              <a:custGeom>
                <a:avLst/>
                <a:gdLst/>
                <a:ahLst/>
                <a:cxnLst/>
                <a:rect l="l" t="t" r="r" b="b"/>
                <a:pathLst>
                  <a:path w="244" h="189"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8" name="Google Shape;28898;p34"/>
              <p:cNvSpPr/>
              <p:nvPr/>
            </p:nvSpPr>
            <p:spPr>
              <a:xfrm>
                <a:off x="10205308" y="6000698"/>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9" name="Google Shape;28899;p34"/>
              <p:cNvSpPr/>
              <p:nvPr/>
            </p:nvSpPr>
            <p:spPr>
              <a:xfrm>
                <a:off x="10205907" y="5773408"/>
                <a:ext cx="25760" cy="20009"/>
              </a:xfrm>
              <a:custGeom>
                <a:avLst/>
                <a:gdLst/>
                <a:ahLst/>
                <a:cxnLst/>
                <a:rect l="l" t="t" r="r" b="b"/>
                <a:pathLst>
                  <a:path w="215" h="167" extrusionOk="0">
                    <a:moveTo>
                      <a:pt x="108" y="167"/>
                    </a:moveTo>
                    <a:cubicBezTo>
                      <a:pt x="214" y="167"/>
                      <a:pt x="214" y="0"/>
                      <a:pt x="108" y="0"/>
                    </a:cubicBezTo>
                    <a:cubicBezTo>
                      <a:pt x="1" y="1"/>
                      <a:pt x="1"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0" name="Google Shape;28900;p34"/>
              <p:cNvSpPr/>
              <p:nvPr/>
            </p:nvSpPr>
            <p:spPr>
              <a:xfrm>
                <a:off x="10043678" y="5745252"/>
                <a:ext cx="23244" cy="17972"/>
              </a:xfrm>
              <a:custGeom>
                <a:avLst/>
                <a:gdLst/>
                <a:ahLst/>
                <a:cxnLst/>
                <a:rect l="l" t="t" r="r" b="b"/>
                <a:pathLst>
                  <a:path w="194" h="150" extrusionOk="0">
                    <a:moveTo>
                      <a:pt x="97" y="150"/>
                    </a:moveTo>
                    <a:cubicBezTo>
                      <a:pt x="192" y="150"/>
                      <a:pt x="194" y="1"/>
                      <a:pt x="97" y="1"/>
                    </a:cubicBezTo>
                    <a:cubicBezTo>
                      <a:pt x="1" y="1"/>
                      <a:pt x="1" y="150"/>
                      <a:pt x="97"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1" name="Google Shape;28901;p34"/>
              <p:cNvSpPr/>
              <p:nvPr/>
            </p:nvSpPr>
            <p:spPr>
              <a:xfrm>
                <a:off x="10066563" y="5639815"/>
                <a:ext cx="24083" cy="18571"/>
              </a:xfrm>
              <a:custGeom>
                <a:avLst/>
                <a:gdLst/>
                <a:ahLst/>
                <a:cxnLst/>
                <a:rect l="l" t="t" r="r" b="b"/>
                <a:pathLst>
                  <a:path w="201" h="155" extrusionOk="0">
                    <a:moveTo>
                      <a:pt x="101" y="154"/>
                    </a:moveTo>
                    <a:cubicBezTo>
                      <a:pt x="200" y="154"/>
                      <a:pt x="200" y="0"/>
                      <a:pt x="101" y="0"/>
                    </a:cubicBezTo>
                    <a:cubicBezTo>
                      <a:pt x="3"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2" name="Google Shape;28902;p34"/>
              <p:cNvSpPr/>
              <p:nvPr/>
            </p:nvSpPr>
            <p:spPr>
              <a:xfrm>
                <a:off x="10059853" y="5528027"/>
                <a:ext cx="26120" cy="20249"/>
              </a:xfrm>
              <a:custGeom>
                <a:avLst/>
                <a:gdLst/>
                <a:ahLst/>
                <a:cxnLst/>
                <a:rect l="l" t="t" r="r" b="b"/>
                <a:pathLst>
                  <a:path w="218" h="169" extrusionOk="0">
                    <a:moveTo>
                      <a:pt x="108" y="169"/>
                    </a:moveTo>
                    <a:cubicBezTo>
                      <a:pt x="217" y="169"/>
                      <a:pt x="217" y="0"/>
                      <a:pt x="108" y="0"/>
                    </a:cubicBezTo>
                    <a:cubicBezTo>
                      <a:pt x="1" y="0"/>
                      <a:pt x="1"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3" name="Google Shape;28903;p34"/>
              <p:cNvSpPr/>
              <p:nvPr/>
            </p:nvSpPr>
            <p:spPr>
              <a:xfrm>
                <a:off x="9899541" y="5641492"/>
                <a:ext cx="42055" cy="43613"/>
              </a:xfrm>
              <a:custGeom>
                <a:avLst/>
                <a:gdLst/>
                <a:ahLst/>
                <a:cxnLst/>
                <a:rect l="l" t="t" r="r" b="b"/>
                <a:pathLst>
                  <a:path w="351" h="364" extrusionOk="0">
                    <a:moveTo>
                      <a:pt x="279" y="309"/>
                    </a:moveTo>
                    <a:cubicBezTo>
                      <a:pt x="260" y="325"/>
                      <a:pt x="261" y="325"/>
                      <a:pt x="282" y="308"/>
                    </a:cubicBezTo>
                    <a:cubicBezTo>
                      <a:pt x="301" y="296"/>
                      <a:pt x="316" y="281"/>
                      <a:pt x="327" y="261"/>
                    </a:cubicBezTo>
                    <a:cubicBezTo>
                      <a:pt x="344" y="226"/>
                      <a:pt x="351" y="191"/>
                      <a:pt x="346" y="151"/>
                    </a:cubicBezTo>
                    <a:cubicBezTo>
                      <a:pt x="335" y="71"/>
                      <a:pt x="263" y="0"/>
                      <a:pt x="179" y="3"/>
                    </a:cubicBezTo>
                    <a:cubicBezTo>
                      <a:pt x="101" y="7"/>
                      <a:pt x="39" y="55"/>
                      <a:pt x="13" y="129"/>
                    </a:cubicBezTo>
                    <a:cubicBezTo>
                      <a:pt x="1" y="169"/>
                      <a:pt x="8" y="225"/>
                      <a:pt x="30" y="261"/>
                    </a:cubicBezTo>
                    <a:cubicBezTo>
                      <a:pt x="40" y="272"/>
                      <a:pt x="48" y="283"/>
                      <a:pt x="57" y="295"/>
                    </a:cubicBezTo>
                    <a:cubicBezTo>
                      <a:pt x="96" y="327"/>
                      <a:pt x="103" y="330"/>
                      <a:pt x="78" y="309"/>
                    </a:cubicBezTo>
                    <a:cubicBezTo>
                      <a:pt x="131" y="364"/>
                      <a:pt x="227" y="364"/>
                      <a:pt x="279"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4" name="Google Shape;28904;p34"/>
              <p:cNvSpPr/>
              <p:nvPr/>
            </p:nvSpPr>
            <p:spPr>
              <a:xfrm>
                <a:off x="9966997" y="5490166"/>
                <a:ext cx="48166" cy="37382"/>
              </a:xfrm>
              <a:custGeom>
                <a:avLst/>
                <a:gdLst/>
                <a:ahLst/>
                <a:cxnLst/>
                <a:rect l="l" t="t" r="r" b="b"/>
                <a:pathLst>
                  <a:path w="402" h="312" extrusionOk="0">
                    <a:moveTo>
                      <a:pt x="201" y="312"/>
                    </a:moveTo>
                    <a:cubicBezTo>
                      <a:pt x="402" y="312"/>
                      <a:pt x="402" y="1"/>
                      <a:pt x="201" y="1"/>
                    </a:cubicBezTo>
                    <a:cubicBezTo>
                      <a:pt x="1" y="1"/>
                      <a:pt x="1" y="312"/>
                      <a:pt x="201"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5" name="Google Shape;28905;p34"/>
              <p:cNvSpPr/>
              <p:nvPr/>
            </p:nvSpPr>
            <p:spPr>
              <a:xfrm>
                <a:off x="10019476" y="6148909"/>
                <a:ext cx="36663" cy="28516"/>
              </a:xfrm>
              <a:custGeom>
                <a:avLst/>
                <a:gdLst/>
                <a:ahLst/>
                <a:cxnLst/>
                <a:rect l="l" t="t" r="r" b="b"/>
                <a:pathLst>
                  <a:path w="306" h="238" extrusionOk="0">
                    <a:moveTo>
                      <a:pt x="153" y="237"/>
                    </a:moveTo>
                    <a:cubicBezTo>
                      <a:pt x="305" y="237"/>
                      <a:pt x="305" y="0"/>
                      <a:pt x="153" y="0"/>
                    </a:cubicBezTo>
                    <a:cubicBezTo>
                      <a:pt x="0" y="0"/>
                      <a:pt x="0" y="237"/>
                      <a:pt x="153"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6" name="Google Shape;28906;p34"/>
              <p:cNvSpPr/>
              <p:nvPr/>
            </p:nvSpPr>
            <p:spPr>
              <a:xfrm>
                <a:off x="10051227" y="6073545"/>
                <a:ext cx="19889" cy="15576"/>
              </a:xfrm>
              <a:custGeom>
                <a:avLst/>
                <a:gdLst/>
                <a:ahLst/>
                <a:cxnLst/>
                <a:rect l="l" t="t" r="r" b="b"/>
                <a:pathLst>
                  <a:path w="166" h="130" extrusionOk="0">
                    <a:moveTo>
                      <a:pt x="82" y="129"/>
                    </a:moveTo>
                    <a:cubicBezTo>
                      <a:pt x="166" y="129"/>
                      <a:pt x="166" y="1"/>
                      <a:pt x="82" y="1"/>
                    </a:cubicBezTo>
                    <a:cubicBezTo>
                      <a:pt x="0" y="1"/>
                      <a:pt x="0" y="129"/>
                      <a:pt x="82" y="1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7" name="Google Shape;28907;p34"/>
              <p:cNvSpPr/>
              <p:nvPr/>
            </p:nvSpPr>
            <p:spPr>
              <a:xfrm>
                <a:off x="9916914" y="6186052"/>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8" name="Google Shape;28908;p34"/>
              <p:cNvSpPr/>
              <p:nvPr/>
            </p:nvSpPr>
            <p:spPr>
              <a:xfrm>
                <a:off x="9788233" y="6179941"/>
                <a:ext cx="31991" cy="24802"/>
              </a:xfrm>
              <a:custGeom>
                <a:avLst/>
                <a:gdLst/>
                <a:ahLst/>
                <a:cxnLst/>
                <a:rect l="l" t="t" r="r" b="b"/>
                <a:pathLst>
                  <a:path w="267" h="207" extrusionOk="0">
                    <a:moveTo>
                      <a:pt x="133" y="206"/>
                    </a:moveTo>
                    <a:cubicBezTo>
                      <a:pt x="265" y="206"/>
                      <a:pt x="266" y="1"/>
                      <a:pt x="133" y="1"/>
                    </a:cubicBezTo>
                    <a:cubicBezTo>
                      <a:pt x="2"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9" name="Google Shape;28909;p34"/>
              <p:cNvSpPr/>
              <p:nvPr/>
            </p:nvSpPr>
            <p:spPr>
              <a:xfrm>
                <a:off x="9786076" y="6078817"/>
                <a:ext cx="36424" cy="28396"/>
              </a:xfrm>
              <a:custGeom>
                <a:avLst/>
                <a:gdLst/>
                <a:ahLst/>
                <a:cxnLst/>
                <a:rect l="l" t="t" r="r" b="b"/>
                <a:pathLst>
                  <a:path w="304" h="237" extrusionOk="0">
                    <a:moveTo>
                      <a:pt x="151" y="236"/>
                    </a:moveTo>
                    <a:cubicBezTo>
                      <a:pt x="301" y="236"/>
                      <a:pt x="303" y="1"/>
                      <a:pt x="151" y="1"/>
                    </a:cubicBezTo>
                    <a:cubicBezTo>
                      <a:pt x="1" y="1"/>
                      <a:pt x="1" y="236"/>
                      <a:pt x="151" y="2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0" name="Google Shape;28910;p34"/>
              <p:cNvSpPr/>
              <p:nvPr/>
            </p:nvSpPr>
            <p:spPr>
              <a:xfrm>
                <a:off x="9846703" y="6140282"/>
                <a:ext cx="43493" cy="43493"/>
              </a:xfrm>
              <a:custGeom>
                <a:avLst/>
                <a:gdLst/>
                <a:ahLst/>
                <a:cxnLst/>
                <a:rect l="l" t="t" r="r" b="b"/>
                <a:pathLst>
                  <a:path w="363" h="363" extrusionOk="0">
                    <a:moveTo>
                      <a:pt x="317" y="227"/>
                    </a:moveTo>
                    <a:cubicBezTo>
                      <a:pt x="321" y="217"/>
                      <a:pt x="326" y="205"/>
                      <a:pt x="330" y="195"/>
                    </a:cubicBezTo>
                    <a:cubicBezTo>
                      <a:pt x="363" y="100"/>
                      <a:pt x="277" y="0"/>
                      <a:pt x="182" y="0"/>
                    </a:cubicBezTo>
                    <a:cubicBezTo>
                      <a:pt x="87" y="0"/>
                      <a:pt x="1" y="100"/>
                      <a:pt x="35" y="195"/>
                    </a:cubicBezTo>
                    <a:cubicBezTo>
                      <a:pt x="38" y="205"/>
                      <a:pt x="42" y="217"/>
                      <a:pt x="46" y="227"/>
                    </a:cubicBezTo>
                    <a:cubicBezTo>
                      <a:pt x="90" y="362"/>
                      <a:pt x="272" y="362"/>
                      <a:pt x="317" y="2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1" name="Google Shape;28911;p34"/>
              <p:cNvSpPr/>
              <p:nvPr/>
            </p:nvSpPr>
            <p:spPr>
              <a:xfrm>
                <a:off x="10397851" y="5474949"/>
                <a:ext cx="27557" cy="21447"/>
              </a:xfrm>
              <a:custGeom>
                <a:avLst/>
                <a:gdLst/>
                <a:ahLst/>
                <a:cxnLst/>
                <a:rect l="l" t="t" r="r" b="b"/>
                <a:pathLst>
                  <a:path w="230" h="179" extrusionOk="0">
                    <a:moveTo>
                      <a:pt x="115" y="178"/>
                    </a:moveTo>
                    <a:cubicBezTo>
                      <a:pt x="229" y="178"/>
                      <a:pt x="230" y="1"/>
                      <a:pt x="115" y="1"/>
                    </a:cubicBezTo>
                    <a:cubicBezTo>
                      <a:pt x="1" y="0"/>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2" name="Google Shape;28912;p34"/>
              <p:cNvSpPr/>
              <p:nvPr/>
            </p:nvSpPr>
            <p:spPr>
              <a:xfrm>
                <a:off x="10474293" y="5450627"/>
                <a:ext cx="28636" cy="23124"/>
              </a:xfrm>
              <a:custGeom>
                <a:avLst/>
                <a:gdLst/>
                <a:ahLst/>
                <a:cxnLst/>
                <a:rect l="l" t="t" r="r" b="b"/>
                <a:pathLst>
                  <a:path w="239" h="193" extrusionOk="0">
                    <a:moveTo>
                      <a:pt x="86" y="183"/>
                    </a:moveTo>
                    <a:cubicBezTo>
                      <a:pt x="133" y="193"/>
                      <a:pt x="172" y="193"/>
                      <a:pt x="207" y="156"/>
                    </a:cubicBezTo>
                    <a:cubicBezTo>
                      <a:pt x="238" y="122"/>
                      <a:pt x="238" y="71"/>
                      <a:pt x="207" y="38"/>
                    </a:cubicBezTo>
                    <a:cubicBezTo>
                      <a:pt x="172" y="1"/>
                      <a:pt x="133" y="1"/>
                      <a:pt x="86" y="9"/>
                    </a:cubicBezTo>
                    <a:cubicBezTo>
                      <a:pt x="1" y="26"/>
                      <a:pt x="1" y="167"/>
                      <a:pt x="8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3" name="Google Shape;28913;p34"/>
              <p:cNvSpPr/>
              <p:nvPr/>
            </p:nvSpPr>
            <p:spPr>
              <a:xfrm>
                <a:off x="10465187" y="5332729"/>
                <a:ext cx="32829" cy="25401"/>
              </a:xfrm>
              <a:custGeom>
                <a:avLst/>
                <a:gdLst/>
                <a:ahLst/>
                <a:cxnLst/>
                <a:rect l="l" t="t" r="r" b="b"/>
                <a:pathLst>
                  <a:path w="274"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4" name="Google Shape;28914;p34"/>
              <p:cNvSpPr/>
              <p:nvPr/>
            </p:nvSpPr>
            <p:spPr>
              <a:xfrm>
                <a:off x="10415583" y="5416719"/>
                <a:ext cx="26958" cy="20968"/>
              </a:xfrm>
              <a:custGeom>
                <a:avLst/>
                <a:gdLst/>
                <a:ahLst/>
                <a:cxnLst/>
                <a:rect l="l" t="t" r="r" b="b"/>
                <a:pathLst>
                  <a:path w="225" h="175" extrusionOk="0">
                    <a:moveTo>
                      <a:pt x="112" y="175"/>
                    </a:moveTo>
                    <a:cubicBezTo>
                      <a:pt x="224" y="175"/>
                      <a:pt x="224" y="1"/>
                      <a:pt x="112" y="1"/>
                    </a:cubicBezTo>
                    <a:cubicBezTo>
                      <a:pt x="1" y="1"/>
                      <a:pt x="1"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5" name="Google Shape;28915;p34"/>
              <p:cNvSpPr/>
              <p:nvPr/>
            </p:nvSpPr>
            <p:spPr>
              <a:xfrm>
                <a:off x="10381196" y="5329613"/>
                <a:ext cx="25760" cy="19889"/>
              </a:xfrm>
              <a:custGeom>
                <a:avLst/>
                <a:gdLst/>
                <a:ahLst/>
                <a:cxnLst/>
                <a:rect l="l" t="t" r="r" b="b"/>
                <a:pathLst>
                  <a:path w="215" h="166" extrusionOk="0">
                    <a:moveTo>
                      <a:pt x="108" y="166"/>
                    </a:moveTo>
                    <a:cubicBezTo>
                      <a:pt x="215" y="166"/>
                      <a:pt x="215" y="0"/>
                      <a:pt x="108" y="0"/>
                    </a:cubicBezTo>
                    <a:cubicBezTo>
                      <a:pt x="1" y="0"/>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6" name="Google Shape;28916;p34"/>
              <p:cNvSpPr/>
              <p:nvPr/>
            </p:nvSpPr>
            <p:spPr>
              <a:xfrm>
                <a:off x="10265336" y="5412046"/>
                <a:ext cx="23723" cy="18571"/>
              </a:xfrm>
              <a:custGeom>
                <a:avLst/>
                <a:gdLst/>
                <a:ahLst/>
                <a:cxnLst/>
                <a:rect l="l" t="t" r="r" b="b"/>
                <a:pathLst>
                  <a:path w="198" h="155" extrusionOk="0">
                    <a:moveTo>
                      <a:pt x="100" y="155"/>
                    </a:moveTo>
                    <a:cubicBezTo>
                      <a:pt x="198" y="155"/>
                      <a:pt x="198" y="1"/>
                      <a:pt x="100" y="1"/>
                    </a:cubicBezTo>
                    <a:cubicBezTo>
                      <a:pt x="1" y="1"/>
                      <a:pt x="1"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7" name="Google Shape;28917;p34"/>
              <p:cNvSpPr/>
              <p:nvPr/>
            </p:nvSpPr>
            <p:spPr>
              <a:xfrm>
                <a:off x="10194645" y="5475788"/>
                <a:ext cx="25161" cy="19530"/>
              </a:xfrm>
              <a:custGeom>
                <a:avLst/>
                <a:gdLst/>
                <a:ahLst/>
                <a:cxnLst/>
                <a:rect l="l" t="t" r="r" b="b"/>
                <a:pathLst>
                  <a:path w="210" h="163" extrusionOk="0">
                    <a:moveTo>
                      <a:pt x="104" y="163"/>
                    </a:moveTo>
                    <a:cubicBezTo>
                      <a:pt x="208" y="163"/>
                      <a:pt x="210" y="2"/>
                      <a:pt x="104" y="2"/>
                    </a:cubicBezTo>
                    <a:cubicBezTo>
                      <a:pt x="0" y="0"/>
                      <a:pt x="0" y="163"/>
                      <a:pt x="104"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8" name="Google Shape;28918;p34"/>
              <p:cNvSpPr/>
              <p:nvPr/>
            </p:nvSpPr>
            <p:spPr>
              <a:xfrm>
                <a:off x="10271806" y="5543723"/>
                <a:ext cx="46009" cy="35705"/>
              </a:xfrm>
              <a:custGeom>
                <a:avLst/>
                <a:gdLst/>
                <a:ahLst/>
                <a:cxnLst/>
                <a:rect l="l" t="t" r="r" b="b"/>
                <a:pathLst>
                  <a:path w="384" h="298" extrusionOk="0">
                    <a:moveTo>
                      <a:pt x="191" y="297"/>
                    </a:moveTo>
                    <a:cubicBezTo>
                      <a:pt x="383" y="297"/>
                      <a:pt x="383" y="1"/>
                      <a:pt x="191" y="1"/>
                    </a:cubicBezTo>
                    <a:cubicBezTo>
                      <a:pt x="0" y="1"/>
                      <a:pt x="0" y="297"/>
                      <a:pt x="191" y="2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9" name="Google Shape;28919;p34"/>
              <p:cNvSpPr/>
              <p:nvPr/>
            </p:nvSpPr>
            <p:spPr>
              <a:xfrm>
                <a:off x="12511144" y="6414419"/>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0" name="Google Shape;28920;p34"/>
              <p:cNvSpPr/>
              <p:nvPr/>
            </p:nvSpPr>
            <p:spPr>
              <a:xfrm>
                <a:off x="12502278" y="6521893"/>
                <a:ext cx="23484" cy="18332"/>
              </a:xfrm>
              <a:custGeom>
                <a:avLst/>
                <a:gdLst/>
                <a:ahLst/>
                <a:cxnLst/>
                <a:rect l="l" t="t" r="r" b="b"/>
                <a:pathLst>
                  <a:path w="196" h="153" extrusionOk="0">
                    <a:moveTo>
                      <a:pt x="98" y="152"/>
                    </a:moveTo>
                    <a:cubicBezTo>
                      <a:pt x="196" y="152"/>
                      <a:pt x="196" y="0"/>
                      <a:pt x="98" y="0"/>
                    </a:cubicBezTo>
                    <a:cubicBezTo>
                      <a:pt x="1" y="0"/>
                      <a:pt x="1" y="152"/>
                      <a:pt x="98"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1" name="Google Shape;28921;p34"/>
              <p:cNvSpPr/>
              <p:nvPr/>
            </p:nvSpPr>
            <p:spPr>
              <a:xfrm>
                <a:off x="12440813" y="6586953"/>
                <a:ext cx="45889" cy="39779"/>
              </a:xfrm>
              <a:custGeom>
                <a:avLst/>
                <a:gdLst/>
                <a:ahLst/>
                <a:cxnLst/>
                <a:rect l="l" t="t" r="r" b="b"/>
                <a:pathLst>
                  <a:path w="383" h="332" extrusionOk="0">
                    <a:moveTo>
                      <a:pt x="263" y="13"/>
                    </a:moveTo>
                    <a:cubicBezTo>
                      <a:pt x="204" y="0"/>
                      <a:pt x="159" y="4"/>
                      <a:pt x="104" y="30"/>
                    </a:cubicBezTo>
                    <a:cubicBezTo>
                      <a:pt x="0" y="79"/>
                      <a:pt x="0" y="254"/>
                      <a:pt x="104" y="303"/>
                    </a:cubicBezTo>
                    <a:cubicBezTo>
                      <a:pt x="158" y="329"/>
                      <a:pt x="203" y="332"/>
                      <a:pt x="263" y="320"/>
                    </a:cubicBezTo>
                    <a:cubicBezTo>
                      <a:pt x="329" y="306"/>
                      <a:pt x="383" y="231"/>
                      <a:pt x="380" y="165"/>
                    </a:cubicBezTo>
                    <a:cubicBezTo>
                      <a:pt x="378" y="100"/>
                      <a:pt x="334" y="26"/>
                      <a:pt x="263"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2" name="Google Shape;28922;p34"/>
              <p:cNvSpPr/>
              <p:nvPr/>
            </p:nvSpPr>
            <p:spPr>
              <a:xfrm>
                <a:off x="12408822" y="6720427"/>
                <a:ext cx="23484" cy="18212"/>
              </a:xfrm>
              <a:custGeom>
                <a:avLst/>
                <a:gdLst/>
                <a:ahLst/>
                <a:cxnLst/>
                <a:rect l="l" t="t" r="r" b="b"/>
                <a:pathLst>
                  <a:path w="196" h="152" extrusionOk="0">
                    <a:moveTo>
                      <a:pt x="97" y="152"/>
                    </a:moveTo>
                    <a:cubicBezTo>
                      <a:pt x="195" y="152"/>
                      <a:pt x="195" y="0"/>
                      <a:pt x="97" y="0"/>
                    </a:cubicBezTo>
                    <a:cubicBezTo>
                      <a:pt x="0" y="0"/>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3" name="Google Shape;28923;p34"/>
              <p:cNvSpPr/>
              <p:nvPr/>
            </p:nvSpPr>
            <p:spPr>
              <a:xfrm>
                <a:off x="12392527" y="6707727"/>
                <a:ext cx="55954" cy="43613"/>
              </a:xfrm>
              <a:custGeom>
                <a:avLst/>
                <a:gdLst/>
                <a:ahLst/>
                <a:cxnLst/>
                <a:rect l="l" t="t" r="r" b="b"/>
                <a:pathLst>
                  <a:path w="467" h="364" extrusionOk="0">
                    <a:moveTo>
                      <a:pt x="233" y="363"/>
                    </a:moveTo>
                    <a:cubicBezTo>
                      <a:pt x="466" y="363"/>
                      <a:pt x="466" y="1"/>
                      <a:pt x="233" y="1"/>
                    </a:cubicBezTo>
                    <a:cubicBezTo>
                      <a:pt x="0" y="1"/>
                      <a:pt x="0" y="363"/>
                      <a:pt x="233"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4" name="Google Shape;28924;p34"/>
              <p:cNvSpPr/>
              <p:nvPr/>
            </p:nvSpPr>
            <p:spPr>
              <a:xfrm>
                <a:off x="12371200" y="6683404"/>
                <a:ext cx="17014" cy="19889"/>
              </a:xfrm>
              <a:custGeom>
                <a:avLst/>
                <a:gdLst/>
                <a:ahLst/>
                <a:cxnLst/>
                <a:rect l="l" t="t" r="r" b="b"/>
                <a:pathLst>
                  <a:path w="142" h="166" extrusionOk="0">
                    <a:moveTo>
                      <a:pt x="122" y="79"/>
                    </a:moveTo>
                    <a:cubicBezTo>
                      <a:pt x="120" y="68"/>
                      <a:pt x="117" y="56"/>
                      <a:pt x="115" y="44"/>
                    </a:cubicBezTo>
                    <a:cubicBezTo>
                      <a:pt x="105" y="0"/>
                      <a:pt x="36" y="0"/>
                      <a:pt x="25" y="44"/>
                    </a:cubicBezTo>
                    <a:cubicBezTo>
                      <a:pt x="22" y="56"/>
                      <a:pt x="20" y="68"/>
                      <a:pt x="17" y="79"/>
                    </a:cubicBezTo>
                    <a:cubicBezTo>
                      <a:pt x="0" y="166"/>
                      <a:pt x="141" y="166"/>
                      <a:pt x="122"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5" name="Google Shape;28925;p34"/>
              <p:cNvSpPr/>
              <p:nvPr/>
            </p:nvSpPr>
            <p:spPr>
              <a:xfrm>
                <a:off x="12403431" y="6510511"/>
                <a:ext cx="22525" cy="17613"/>
              </a:xfrm>
              <a:custGeom>
                <a:avLst/>
                <a:gdLst/>
                <a:ahLst/>
                <a:cxnLst/>
                <a:rect l="l" t="t" r="r" b="b"/>
                <a:pathLst>
                  <a:path w="188" h="147" extrusionOk="0">
                    <a:moveTo>
                      <a:pt x="94" y="147"/>
                    </a:moveTo>
                    <a:cubicBezTo>
                      <a:pt x="188" y="147"/>
                      <a:pt x="188" y="2"/>
                      <a:pt x="94" y="2"/>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6" name="Google Shape;28926;p34"/>
              <p:cNvSpPr/>
              <p:nvPr/>
            </p:nvSpPr>
            <p:spPr>
              <a:xfrm>
                <a:off x="12426914" y="6389378"/>
                <a:ext cx="26958" cy="26120"/>
              </a:xfrm>
              <a:custGeom>
                <a:avLst/>
                <a:gdLst/>
                <a:ahLst/>
                <a:cxnLst/>
                <a:rect l="l" t="t" r="r" b="b"/>
                <a:pathLst>
                  <a:path w="225" h="218" extrusionOk="0">
                    <a:moveTo>
                      <a:pt x="53" y="178"/>
                    </a:moveTo>
                    <a:cubicBezTo>
                      <a:pt x="62" y="182"/>
                      <a:pt x="73" y="187"/>
                      <a:pt x="82" y="191"/>
                    </a:cubicBezTo>
                    <a:cubicBezTo>
                      <a:pt x="146" y="217"/>
                      <a:pt x="225" y="188"/>
                      <a:pt x="225" y="109"/>
                    </a:cubicBezTo>
                    <a:cubicBezTo>
                      <a:pt x="225" y="30"/>
                      <a:pt x="146" y="0"/>
                      <a:pt x="82" y="26"/>
                    </a:cubicBezTo>
                    <a:cubicBezTo>
                      <a:pt x="73" y="31"/>
                      <a:pt x="62" y="35"/>
                      <a:pt x="53" y="39"/>
                    </a:cubicBezTo>
                    <a:cubicBezTo>
                      <a:pt x="0" y="62"/>
                      <a:pt x="0" y="156"/>
                      <a:pt x="5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27" name="Google Shape;28927;p34"/>
              <p:cNvGrpSpPr/>
              <p:nvPr/>
            </p:nvGrpSpPr>
            <p:grpSpPr>
              <a:xfrm>
                <a:off x="12150382" y="2665165"/>
                <a:ext cx="1341446" cy="1221036"/>
                <a:chOff x="12150382" y="2665165"/>
                <a:chExt cx="1341446" cy="1221036"/>
              </a:xfrm>
            </p:grpSpPr>
            <p:sp>
              <p:nvSpPr>
                <p:cNvPr id="28928" name="Google Shape;28928;p34"/>
                <p:cNvSpPr/>
                <p:nvPr/>
              </p:nvSpPr>
              <p:spPr>
                <a:xfrm>
                  <a:off x="13260705" y="3627640"/>
                  <a:ext cx="69133" cy="69133"/>
                </a:xfrm>
                <a:custGeom>
                  <a:avLst/>
                  <a:gdLst/>
                  <a:ahLst/>
                  <a:cxnLst/>
                  <a:rect l="l" t="t" r="r" b="b"/>
                  <a:pathLst>
                    <a:path w="577" h="577" extrusionOk="0">
                      <a:moveTo>
                        <a:pt x="520" y="239"/>
                      </a:moveTo>
                      <a:cubicBezTo>
                        <a:pt x="517" y="231"/>
                        <a:pt x="515" y="225"/>
                        <a:pt x="512" y="216"/>
                      </a:cubicBezTo>
                      <a:lnTo>
                        <a:pt x="512" y="344"/>
                      </a:lnTo>
                      <a:cubicBezTo>
                        <a:pt x="512" y="342"/>
                        <a:pt x="513" y="341"/>
                        <a:pt x="513" y="338"/>
                      </a:cubicBezTo>
                      <a:cubicBezTo>
                        <a:pt x="523" y="279"/>
                        <a:pt x="523" y="230"/>
                        <a:pt x="500" y="174"/>
                      </a:cubicBezTo>
                      <a:cubicBezTo>
                        <a:pt x="479" y="125"/>
                        <a:pt x="444" y="83"/>
                        <a:pt x="397" y="54"/>
                      </a:cubicBezTo>
                      <a:cubicBezTo>
                        <a:pt x="305" y="0"/>
                        <a:pt x="167" y="12"/>
                        <a:pt x="93" y="94"/>
                      </a:cubicBezTo>
                      <a:cubicBezTo>
                        <a:pt x="22" y="169"/>
                        <a:pt x="0" y="273"/>
                        <a:pt x="41" y="369"/>
                      </a:cubicBezTo>
                      <a:cubicBezTo>
                        <a:pt x="63" y="420"/>
                        <a:pt x="96" y="462"/>
                        <a:pt x="144" y="490"/>
                      </a:cubicBezTo>
                      <a:cubicBezTo>
                        <a:pt x="205" y="525"/>
                        <a:pt x="270" y="526"/>
                        <a:pt x="338" y="515"/>
                      </a:cubicBezTo>
                      <a:cubicBezTo>
                        <a:pt x="341" y="515"/>
                        <a:pt x="342" y="513"/>
                        <a:pt x="344" y="513"/>
                      </a:cubicBezTo>
                      <a:lnTo>
                        <a:pt x="216" y="513"/>
                      </a:lnTo>
                      <a:cubicBezTo>
                        <a:pt x="225" y="516"/>
                        <a:pt x="231" y="518"/>
                        <a:pt x="239" y="521"/>
                      </a:cubicBezTo>
                      <a:cubicBezTo>
                        <a:pt x="397" y="576"/>
                        <a:pt x="576" y="397"/>
                        <a:pt x="520" y="2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9" name="Google Shape;28929;p34"/>
                <p:cNvSpPr/>
                <p:nvPr/>
              </p:nvSpPr>
              <p:spPr>
                <a:xfrm>
                  <a:off x="12842911" y="3159522"/>
                  <a:ext cx="19650" cy="22286"/>
                </a:xfrm>
                <a:custGeom>
                  <a:avLst/>
                  <a:gdLst/>
                  <a:ahLst/>
                  <a:cxnLst/>
                  <a:rect l="l" t="t" r="r" b="b"/>
                  <a:pathLst>
                    <a:path w="164" h="186" extrusionOk="0">
                      <a:moveTo>
                        <a:pt x="154" y="93"/>
                      </a:moveTo>
                      <a:cubicBezTo>
                        <a:pt x="149" y="64"/>
                        <a:pt x="140" y="45"/>
                        <a:pt x="122" y="22"/>
                      </a:cubicBezTo>
                      <a:cubicBezTo>
                        <a:pt x="103" y="0"/>
                        <a:pt x="59" y="0"/>
                        <a:pt x="42" y="22"/>
                      </a:cubicBezTo>
                      <a:cubicBezTo>
                        <a:pt x="24" y="43"/>
                        <a:pt x="16" y="64"/>
                        <a:pt x="10" y="93"/>
                      </a:cubicBezTo>
                      <a:cubicBezTo>
                        <a:pt x="1" y="140"/>
                        <a:pt x="31" y="186"/>
                        <a:pt x="81" y="186"/>
                      </a:cubicBezTo>
                      <a:cubicBezTo>
                        <a:pt x="133" y="186"/>
                        <a:pt x="163" y="140"/>
                        <a:pt x="154" y="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0" name="Google Shape;28930;p34"/>
                <p:cNvSpPr/>
                <p:nvPr/>
              </p:nvSpPr>
              <p:spPr>
                <a:xfrm>
                  <a:off x="12805050" y="2947090"/>
                  <a:ext cx="25401" cy="19650"/>
                </a:xfrm>
                <a:custGeom>
                  <a:avLst/>
                  <a:gdLst/>
                  <a:ahLst/>
                  <a:cxnLst/>
                  <a:rect l="l" t="t" r="r" b="b"/>
                  <a:pathLst>
                    <a:path w="212" h="164" extrusionOk="0">
                      <a:moveTo>
                        <a:pt x="106" y="164"/>
                      </a:moveTo>
                      <a:cubicBezTo>
                        <a:pt x="210" y="164"/>
                        <a:pt x="211" y="1"/>
                        <a:pt x="106" y="1"/>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1" name="Google Shape;28931;p34"/>
                <p:cNvSpPr/>
                <p:nvPr/>
              </p:nvSpPr>
              <p:spPr>
                <a:xfrm>
                  <a:off x="12606876" y="2842372"/>
                  <a:ext cx="24562" cy="18931"/>
                </a:xfrm>
                <a:custGeom>
                  <a:avLst/>
                  <a:gdLst/>
                  <a:ahLst/>
                  <a:cxnLst/>
                  <a:rect l="l" t="t" r="r" b="b"/>
                  <a:pathLst>
                    <a:path w="205" h="158" extrusionOk="0">
                      <a:moveTo>
                        <a:pt x="103" y="157"/>
                      </a:moveTo>
                      <a:cubicBezTo>
                        <a:pt x="204" y="157"/>
                        <a:pt x="204" y="0"/>
                        <a:pt x="103" y="0"/>
                      </a:cubicBezTo>
                      <a:cubicBezTo>
                        <a:pt x="1" y="0"/>
                        <a:pt x="1" y="157"/>
                        <a:pt x="103"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2" name="Google Shape;28932;p34"/>
                <p:cNvSpPr/>
                <p:nvPr/>
              </p:nvSpPr>
              <p:spPr>
                <a:xfrm>
                  <a:off x="12474241" y="2932593"/>
                  <a:ext cx="32709" cy="25281"/>
                </a:xfrm>
                <a:custGeom>
                  <a:avLst/>
                  <a:gdLst/>
                  <a:ahLst/>
                  <a:cxnLst/>
                  <a:rect l="l" t="t" r="r" b="b"/>
                  <a:pathLst>
                    <a:path w="273" h="211" extrusionOk="0">
                      <a:moveTo>
                        <a:pt x="137" y="211"/>
                      </a:moveTo>
                      <a:cubicBezTo>
                        <a:pt x="273" y="211"/>
                        <a:pt x="273" y="0"/>
                        <a:pt x="137" y="0"/>
                      </a:cubicBezTo>
                      <a:cubicBezTo>
                        <a:pt x="1" y="0"/>
                        <a:pt x="1" y="211"/>
                        <a:pt x="137"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3" name="Google Shape;28933;p34"/>
                <p:cNvSpPr/>
                <p:nvPr/>
              </p:nvSpPr>
              <p:spPr>
                <a:xfrm>
                  <a:off x="12972551" y="3220149"/>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4" name="Google Shape;28934;p34"/>
                <p:cNvSpPr/>
                <p:nvPr/>
              </p:nvSpPr>
              <p:spPr>
                <a:xfrm>
                  <a:off x="13250401" y="2994896"/>
                  <a:ext cx="22286" cy="17373"/>
                </a:xfrm>
                <a:custGeom>
                  <a:avLst/>
                  <a:gdLst/>
                  <a:ahLst/>
                  <a:cxnLst/>
                  <a:rect l="l" t="t" r="r" b="b"/>
                  <a:pathLst>
                    <a:path w="186" h="145" extrusionOk="0">
                      <a:moveTo>
                        <a:pt x="93" y="144"/>
                      </a:moveTo>
                      <a:cubicBezTo>
                        <a:pt x="185" y="144"/>
                        <a:pt x="185" y="2"/>
                        <a:pt x="93" y="2"/>
                      </a:cubicBezTo>
                      <a:cubicBezTo>
                        <a:pt x="1" y="1"/>
                        <a:pt x="1" y="144"/>
                        <a:pt x="93"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5" name="Google Shape;28935;p34"/>
                <p:cNvSpPr/>
                <p:nvPr/>
              </p:nvSpPr>
              <p:spPr>
                <a:xfrm>
                  <a:off x="13272687" y="2743045"/>
                  <a:ext cx="24322" cy="18931"/>
                </a:xfrm>
                <a:custGeom>
                  <a:avLst/>
                  <a:gdLst/>
                  <a:ahLst/>
                  <a:cxnLst/>
                  <a:rect l="l" t="t" r="r" b="b"/>
                  <a:pathLst>
                    <a:path w="203" h="158" extrusionOk="0">
                      <a:moveTo>
                        <a:pt x="102" y="157"/>
                      </a:moveTo>
                      <a:cubicBezTo>
                        <a:pt x="203" y="157"/>
                        <a:pt x="203" y="0"/>
                        <a:pt x="102" y="0"/>
                      </a:cubicBezTo>
                      <a:cubicBezTo>
                        <a:pt x="0" y="0"/>
                        <a:pt x="0" y="157"/>
                        <a:pt x="102"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6" name="Google Shape;28936;p34"/>
                <p:cNvSpPr/>
                <p:nvPr/>
              </p:nvSpPr>
              <p:spPr>
                <a:xfrm>
                  <a:off x="13355599" y="2897008"/>
                  <a:ext cx="33548" cy="26120"/>
                </a:xfrm>
                <a:custGeom>
                  <a:avLst/>
                  <a:gdLst/>
                  <a:ahLst/>
                  <a:cxnLst/>
                  <a:rect l="l" t="t" r="r" b="b"/>
                  <a:pathLst>
                    <a:path w="280" h="218" extrusionOk="0">
                      <a:moveTo>
                        <a:pt x="141" y="218"/>
                      </a:moveTo>
                      <a:cubicBezTo>
                        <a:pt x="280" y="218"/>
                        <a:pt x="280" y="1"/>
                        <a:pt x="141" y="1"/>
                      </a:cubicBezTo>
                      <a:cubicBezTo>
                        <a:pt x="2" y="2"/>
                        <a:pt x="0" y="218"/>
                        <a:pt x="141"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7" name="Google Shape;28937;p34"/>
                <p:cNvSpPr/>
                <p:nvPr/>
              </p:nvSpPr>
              <p:spPr>
                <a:xfrm>
                  <a:off x="13385313" y="3093265"/>
                  <a:ext cx="47447" cy="42295"/>
                </a:xfrm>
                <a:custGeom>
                  <a:avLst/>
                  <a:gdLst/>
                  <a:ahLst/>
                  <a:cxnLst/>
                  <a:rect l="l" t="t" r="r" b="b"/>
                  <a:pathLst>
                    <a:path w="396" h="353" extrusionOk="0">
                      <a:moveTo>
                        <a:pt x="192" y="22"/>
                      </a:moveTo>
                      <a:cubicBezTo>
                        <a:pt x="176" y="25"/>
                        <a:pt x="161" y="29"/>
                        <a:pt x="146" y="31"/>
                      </a:cubicBezTo>
                      <a:cubicBezTo>
                        <a:pt x="2" y="62"/>
                        <a:pt x="0" y="294"/>
                        <a:pt x="146" y="322"/>
                      </a:cubicBezTo>
                      <a:cubicBezTo>
                        <a:pt x="161" y="325"/>
                        <a:pt x="176" y="329"/>
                        <a:pt x="192" y="332"/>
                      </a:cubicBezTo>
                      <a:cubicBezTo>
                        <a:pt x="293" y="353"/>
                        <a:pt x="396" y="285"/>
                        <a:pt x="396" y="177"/>
                      </a:cubicBezTo>
                      <a:cubicBezTo>
                        <a:pt x="396" y="69"/>
                        <a:pt x="293" y="0"/>
                        <a:pt x="192" y="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8" name="Google Shape;28938;p34"/>
                <p:cNvSpPr/>
                <p:nvPr/>
              </p:nvSpPr>
              <p:spPr>
                <a:xfrm>
                  <a:off x="12741907" y="2849321"/>
                  <a:ext cx="30074" cy="28276"/>
                </a:xfrm>
                <a:custGeom>
                  <a:avLst/>
                  <a:gdLst/>
                  <a:ahLst/>
                  <a:cxnLst/>
                  <a:rect l="l" t="t" r="r" b="b"/>
                  <a:pathLst>
                    <a:path w="251" h="236" extrusionOk="0">
                      <a:moveTo>
                        <a:pt x="117" y="16"/>
                      </a:moveTo>
                      <a:cubicBezTo>
                        <a:pt x="110" y="17"/>
                        <a:pt x="101" y="20"/>
                        <a:pt x="95" y="21"/>
                      </a:cubicBezTo>
                      <a:cubicBezTo>
                        <a:pt x="0" y="43"/>
                        <a:pt x="0" y="191"/>
                        <a:pt x="95" y="214"/>
                      </a:cubicBezTo>
                      <a:cubicBezTo>
                        <a:pt x="103" y="215"/>
                        <a:pt x="111" y="217"/>
                        <a:pt x="117" y="219"/>
                      </a:cubicBezTo>
                      <a:cubicBezTo>
                        <a:pt x="184" y="235"/>
                        <a:pt x="250" y="188"/>
                        <a:pt x="250" y="117"/>
                      </a:cubicBezTo>
                      <a:cubicBezTo>
                        <a:pt x="250" y="48"/>
                        <a:pt x="184" y="0"/>
                        <a:pt x="117" y="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9" name="Google Shape;28939;p34"/>
                <p:cNvSpPr/>
                <p:nvPr/>
              </p:nvSpPr>
              <p:spPr>
                <a:xfrm>
                  <a:off x="12644737" y="2991781"/>
                  <a:ext cx="30433" cy="23604"/>
                </a:xfrm>
                <a:custGeom>
                  <a:avLst/>
                  <a:gdLst/>
                  <a:ahLst/>
                  <a:cxnLst/>
                  <a:rect l="l" t="t" r="r" b="b"/>
                  <a:pathLst>
                    <a:path w="254" h="197" extrusionOk="0">
                      <a:moveTo>
                        <a:pt x="127" y="197"/>
                      </a:moveTo>
                      <a:cubicBezTo>
                        <a:pt x="253" y="197"/>
                        <a:pt x="253" y="1"/>
                        <a:pt x="127" y="1"/>
                      </a:cubicBezTo>
                      <a:cubicBezTo>
                        <a:pt x="0" y="1"/>
                        <a:pt x="0"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0" name="Google Shape;28940;p34"/>
                <p:cNvSpPr/>
                <p:nvPr/>
              </p:nvSpPr>
              <p:spPr>
                <a:xfrm>
                  <a:off x="12351551" y="2777792"/>
                  <a:ext cx="56313" cy="54636"/>
                </a:xfrm>
                <a:custGeom>
                  <a:avLst/>
                  <a:gdLst/>
                  <a:ahLst/>
                  <a:cxnLst/>
                  <a:rect l="l" t="t" r="r" b="b"/>
                  <a:pathLst>
                    <a:path w="470" h="456" extrusionOk="0">
                      <a:moveTo>
                        <a:pt x="236" y="456"/>
                      </a:moveTo>
                      <a:cubicBezTo>
                        <a:pt x="355" y="456"/>
                        <a:pt x="470" y="350"/>
                        <a:pt x="464" y="228"/>
                      </a:cubicBezTo>
                      <a:cubicBezTo>
                        <a:pt x="458" y="105"/>
                        <a:pt x="363" y="0"/>
                        <a:pt x="236" y="0"/>
                      </a:cubicBezTo>
                      <a:cubicBezTo>
                        <a:pt x="116" y="0"/>
                        <a:pt x="1" y="106"/>
                        <a:pt x="7" y="228"/>
                      </a:cubicBezTo>
                      <a:cubicBezTo>
                        <a:pt x="11" y="350"/>
                        <a:pt x="106" y="456"/>
                        <a:pt x="236" y="4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1" name="Google Shape;28941;p34"/>
                <p:cNvSpPr/>
                <p:nvPr/>
              </p:nvSpPr>
              <p:spPr>
                <a:xfrm>
                  <a:off x="12150382" y="2952362"/>
                  <a:ext cx="26479" cy="20728"/>
                </a:xfrm>
                <a:custGeom>
                  <a:avLst/>
                  <a:gdLst/>
                  <a:ahLst/>
                  <a:cxnLst/>
                  <a:rect l="l" t="t" r="r" b="b"/>
                  <a:pathLst>
                    <a:path w="221" h="173" extrusionOk="0">
                      <a:moveTo>
                        <a:pt x="109" y="173"/>
                      </a:moveTo>
                      <a:cubicBezTo>
                        <a:pt x="220" y="173"/>
                        <a:pt x="220" y="1"/>
                        <a:pt x="109" y="1"/>
                      </a:cubicBezTo>
                      <a:cubicBezTo>
                        <a:pt x="1" y="1"/>
                        <a:pt x="1" y="173"/>
                        <a:pt x="109"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2" name="Google Shape;28942;p34"/>
                <p:cNvSpPr/>
                <p:nvPr/>
              </p:nvSpPr>
              <p:spPr>
                <a:xfrm>
                  <a:off x="12160925" y="2823082"/>
                  <a:ext cx="28636" cy="22405"/>
                </a:xfrm>
                <a:custGeom>
                  <a:avLst/>
                  <a:gdLst/>
                  <a:ahLst/>
                  <a:cxnLst/>
                  <a:rect l="l" t="t" r="r" b="b"/>
                  <a:pathLst>
                    <a:path w="239" h="187" extrusionOk="0">
                      <a:moveTo>
                        <a:pt x="119" y="186"/>
                      </a:moveTo>
                      <a:cubicBezTo>
                        <a:pt x="239" y="186"/>
                        <a:pt x="239" y="1"/>
                        <a:pt x="119" y="1"/>
                      </a:cubicBezTo>
                      <a:cubicBezTo>
                        <a:pt x="0" y="1"/>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3" name="Google Shape;28943;p34"/>
                <p:cNvSpPr/>
                <p:nvPr/>
              </p:nvSpPr>
              <p:spPr>
                <a:xfrm>
                  <a:off x="13120282" y="3508304"/>
                  <a:ext cx="25521" cy="26000"/>
                </a:xfrm>
                <a:custGeom>
                  <a:avLst/>
                  <a:gdLst/>
                  <a:ahLst/>
                  <a:cxnLst/>
                  <a:rect l="l" t="t" r="r" b="b"/>
                  <a:pathLst>
                    <a:path w="213" h="217" extrusionOk="0">
                      <a:moveTo>
                        <a:pt x="185" y="79"/>
                      </a:moveTo>
                      <a:cubicBezTo>
                        <a:pt x="150" y="1"/>
                        <a:pt x="61" y="1"/>
                        <a:pt x="27" y="79"/>
                      </a:cubicBezTo>
                      <a:cubicBezTo>
                        <a:pt x="1" y="141"/>
                        <a:pt x="31" y="216"/>
                        <a:pt x="106" y="216"/>
                      </a:cubicBezTo>
                      <a:cubicBezTo>
                        <a:pt x="182" y="217"/>
                        <a:pt x="213" y="141"/>
                        <a:pt x="185"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4" name="Google Shape;28944;p34"/>
                <p:cNvSpPr/>
                <p:nvPr/>
              </p:nvSpPr>
              <p:spPr>
                <a:xfrm>
                  <a:off x="13329599" y="3457503"/>
                  <a:ext cx="39180" cy="38341"/>
                </a:xfrm>
                <a:custGeom>
                  <a:avLst/>
                  <a:gdLst/>
                  <a:ahLst/>
                  <a:cxnLst/>
                  <a:rect l="l" t="t" r="r" b="b"/>
                  <a:pathLst>
                    <a:path w="327" h="320" extrusionOk="0">
                      <a:moveTo>
                        <a:pt x="164" y="319"/>
                      </a:moveTo>
                      <a:cubicBezTo>
                        <a:pt x="247" y="319"/>
                        <a:pt x="327" y="245"/>
                        <a:pt x="323" y="160"/>
                      </a:cubicBezTo>
                      <a:cubicBezTo>
                        <a:pt x="320" y="74"/>
                        <a:pt x="253" y="1"/>
                        <a:pt x="164" y="1"/>
                      </a:cubicBezTo>
                      <a:cubicBezTo>
                        <a:pt x="80" y="1"/>
                        <a:pt x="0" y="75"/>
                        <a:pt x="4" y="160"/>
                      </a:cubicBezTo>
                      <a:cubicBezTo>
                        <a:pt x="6" y="245"/>
                        <a:pt x="74" y="319"/>
                        <a:pt x="164" y="3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5" name="Google Shape;28945;p34"/>
                <p:cNvSpPr/>
                <p:nvPr/>
              </p:nvSpPr>
              <p:spPr>
                <a:xfrm>
                  <a:off x="13463432" y="3710911"/>
                  <a:ext cx="28396" cy="22046"/>
                </a:xfrm>
                <a:custGeom>
                  <a:avLst/>
                  <a:gdLst/>
                  <a:ahLst/>
                  <a:cxnLst/>
                  <a:rect l="l" t="t" r="r" b="b"/>
                  <a:pathLst>
                    <a:path w="237" h="184" extrusionOk="0">
                      <a:moveTo>
                        <a:pt x="118" y="184"/>
                      </a:moveTo>
                      <a:cubicBezTo>
                        <a:pt x="236" y="184"/>
                        <a:pt x="236" y="0"/>
                        <a:pt x="118" y="0"/>
                      </a:cubicBezTo>
                      <a:cubicBezTo>
                        <a:pt x="1" y="0"/>
                        <a:pt x="1" y="184"/>
                        <a:pt x="118"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6" name="Google Shape;28946;p34"/>
                <p:cNvSpPr/>
                <p:nvPr/>
              </p:nvSpPr>
              <p:spPr>
                <a:xfrm>
                  <a:off x="12151939" y="3041385"/>
                  <a:ext cx="46488" cy="49723"/>
                </a:xfrm>
                <a:custGeom>
                  <a:avLst/>
                  <a:gdLst/>
                  <a:ahLst/>
                  <a:cxnLst/>
                  <a:rect l="l" t="t" r="r" b="b"/>
                  <a:pathLst>
                    <a:path w="388" h="415" extrusionOk="0">
                      <a:moveTo>
                        <a:pt x="339" y="305"/>
                      </a:moveTo>
                      <a:cubicBezTo>
                        <a:pt x="343" y="295"/>
                        <a:pt x="348" y="286"/>
                        <a:pt x="353" y="275"/>
                      </a:cubicBezTo>
                      <a:cubicBezTo>
                        <a:pt x="381" y="215"/>
                        <a:pt x="387" y="151"/>
                        <a:pt x="353" y="91"/>
                      </a:cubicBezTo>
                      <a:cubicBezTo>
                        <a:pt x="320" y="36"/>
                        <a:pt x="259" y="0"/>
                        <a:pt x="194" y="0"/>
                      </a:cubicBezTo>
                      <a:cubicBezTo>
                        <a:pt x="129" y="0"/>
                        <a:pt x="69" y="36"/>
                        <a:pt x="36" y="91"/>
                      </a:cubicBezTo>
                      <a:cubicBezTo>
                        <a:pt x="0" y="152"/>
                        <a:pt x="7" y="215"/>
                        <a:pt x="36" y="275"/>
                      </a:cubicBezTo>
                      <a:cubicBezTo>
                        <a:pt x="41" y="285"/>
                        <a:pt x="45" y="294"/>
                        <a:pt x="49" y="305"/>
                      </a:cubicBezTo>
                      <a:cubicBezTo>
                        <a:pt x="103" y="414"/>
                        <a:pt x="286" y="414"/>
                        <a:pt x="339" y="30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7" name="Google Shape;28947;p34"/>
                <p:cNvSpPr/>
                <p:nvPr/>
              </p:nvSpPr>
              <p:spPr>
                <a:xfrm>
                  <a:off x="12634314" y="3156287"/>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8" name="Google Shape;28948;p34"/>
                <p:cNvSpPr/>
                <p:nvPr/>
              </p:nvSpPr>
              <p:spPr>
                <a:xfrm>
                  <a:off x="12732442" y="3294195"/>
                  <a:ext cx="18691" cy="14498"/>
                </a:xfrm>
                <a:custGeom>
                  <a:avLst/>
                  <a:gdLst/>
                  <a:ahLst/>
                  <a:cxnLst/>
                  <a:rect l="l" t="t" r="r" b="b"/>
                  <a:pathLst>
                    <a:path w="156" h="121" extrusionOk="0">
                      <a:moveTo>
                        <a:pt x="78" y="120"/>
                      </a:moveTo>
                      <a:cubicBezTo>
                        <a:pt x="155" y="120"/>
                        <a:pt x="155" y="0"/>
                        <a:pt x="78" y="0"/>
                      </a:cubicBezTo>
                      <a:cubicBezTo>
                        <a:pt x="0" y="0"/>
                        <a:pt x="0" y="120"/>
                        <a:pt x="78"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9" name="Google Shape;28949;p34"/>
                <p:cNvSpPr/>
                <p:nvPr/>
              </p:nvSpPr>
              <p:spPr>
                <a:xfrm>
                  <a:off x="12849860" y="3458221"/>
                  <a:ext cx="17373" cy="13419"/>
                </a:xfrm>
                <a:custGeom>
                  <a:avLst/>
                  <a:gdLst/>
                  <a:ahLst/>
                  <a:cxnLst/>
                  <a:rect l="l" t="t" r="r" b="b"/>
                  <a:pathLst>
                    <a:path w="145" h="112" extrusionOk="0">
                      <a:moveTo>
                        <a:pt x="74" y="112"/>
                      </a:moveTo>
                      <a:cubicBezTo>
                        <a:pt x="144" y="112"/>
                        <a:pt x="144" y="0"/>
                        <a:pt x="74" y="0"/>
                      </a:cubicBezTo>
                      <a:cubicBezTo>
                        <a:pt x="1" y="0"/>
                        <a:pt x="1" y="112"/>
                        <a:pt x="74"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0" name="Google Shape;28950;p34"/>
                <p:cNvSpPr/>
                <p:nvPr/>
              </p:nvSpPr>
              <p:spPr>
                <a:xfrm>
                  <a:off x="12973389" y="3511419"/>
                  <a:ext cx="15576" cy="12101"/>
                </a:xfrm>
                <a:custGeom>
                  <a:avLst/>
                  <a:gdLst/>
                  <a:ahLst/>
                  <a:cxnLst/>
                  <a:rect l="l" t="t" r="r" b="b"/>
                  <a:pathLst>
                    <a:path w="130" h="101" extrusionOk="0">
                      <a:moveTo>
                        <a:pt x="66" y="100"/>
                      </a:moveTo>
                      <a:cubicBezTo>
                        <a:pt x="130" y="100"/>
                        <a:pt x="130" y="0"/>
                        <a:pt x="66" y="0"/>
                      </a:cubicBezTo>
                      <a:cubicBezTo>
                        <a:pt x="0" y="1"/>
                        <a:pt x="0" y="100"/>
                        <a:pt x="66"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1" name="Google Shape;28951;p34"/>
                <p:cNvSpPr/>
                <p:nvPr/>
              </p:nvSpPr>
              <p:spPr>
                <a:xfrm>
                  <a:off x="12974827" y="3671612"/>
                  <a:ext cx="24442" cy="18811"/>
                </a:xfrm>
                <a:custGeom>
                  <a:avLst/>
                  <a:gdLst/>
                  <a:ahLst/>
                  <a:cxnLst/>
                  <a:rect l="l" t="t" r="r" b="b"/>
                  <a:pathLst>
                    <a:path w="204" h="157" extrusionOk="0">
                      <a:moveTo>
                        <a:pt x="102" y="156"/>
                      </a:moveTo>
                      <a:cubicBezTo>
                        <a:pt x="203" y="156"/>
                        <a:pt x="203" y="0"/>
                        <a:pt x="102" y="0"/>
                      </a:cubicBezTo>
                      <a:cubicBezTo>
                        <a:pt x="1" y="0"/>
                        <a:pt x="1" y="156"/>
                        <a:pt x="102" y="1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2" name="Google Shape;28952;p34"/>
                <p:cNvSpPr/>
                <p:nvPr/>
              </p:nvSpPr>
              <p:spPr>
                <a:xfrm>
                  <a:off x="12990882" y="3837915"/>
                  <a:ext cx="62424" cy="48285"/>
                </a:xfrm>
                <a:custGeom>
                  <a:avLst/>
                  <a:gdLst/>
                  <a:ahLst/>
                  <a:cxnLst/>
                  <a:rect l="l" t="t" r="r" b="b"/>
                  <a:pathLst>
                    <a:path w="521" h="403" extrusionOk="0">
                      <a:moveTo>
                        <a:pt x="260" y="403"/>
                      </a:moveTo>
                      <a:cubicBezTo>
                        <a:pt x="521" y="403"/>
                        <a:pt x="521" y="1"/>
                        <a:pt x="260" y="1"/>
                      </a:cubicBezTo>
                      <a:cubicBezTo>
                        <a:pt x="1" y="0"/>
                        <a:pt x="1" y="403"/>
                        <a:pt x="260" y="4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3" name="Google Shape;28953;p34"/>
                <p:cNvSpPr/>
                <p:nvPr/>
              </p:nvSpPr>
              <p:spPr>
                <a:xfrm>
                  <a:off x="13118246" y="3828570"/>
                  <a:ext cx="36184" cy="31991"/>
                </a:xfrm>
                <a:custGeom>
                  <a:avLst/>
                  <a:gdLst/>
                  <a:ahLst/>
                  <a:cxnLst/>
                  <a:rect l="l" t="t" r="r" b="b"/>
                  <a:pathLst>
                    <a:path w="302" h="267" extrusionOk="0">
                      <a:moveTo>
                        <a:pt x="156" y="252"/>
                      </a:moveTo>
                      <a:cubicBezTo>
                        <a:pt x="167" y="249"/>
                        <a:pt x="180" y="248"/>
                        <a:pt x="191" y="246"/>
                      </a:cubicBezTo>
                      <a:cubicBezTo>
                        <a:pt x="301" y="226"/>
                        <a:pt x="301" y="41"/>
                        <a:pt x="191" y="21"/>
                      </a:cubicBezTo>
                      <a:cubicBezTo>
                        <a:pt x="178" y="19"/>
                        <a:pt x="166" y="17"/>
                        <a:pt x="156" y="15"/>
                      </a:cubicBezTo>
                      <a:cubicBezTo>
                        <a:pt x="78" y="0"/>
                        <a:pt x="1" y="49"/>
                        <a:pt x="1" y="133"/>
                      </a:cubicBezTo>
                      <a:cubicBezTo>
                        <a:pt x="1" y="217"/>
                        <a:pt x="78" y="267"/>
                        <a:pt x="156" y="2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4" name="Google Shape;28954;p34"/>
                <p:cNvSpPr/>
                <p:nvPr/>
              </p:nvSpPr>
              <p:spPr>
                <a:xfrm>
                  <a:off x="13085536" y="3700967"/>
                  <a:ext cx="36663" cy="36424"/>
                </a:xfrm>
                <a:custGeom>
                  <a:avLst/>
                  <a:gdLst/>
                  <a:ahLst/>
                  <a:cxnLst/>
                  <a:rect l="l" t="t" r="r" b="b"/>
                  <a:pathLst>
                    <a:path w="306" h="304" extrusionOk="0">
                      <a:moveTo>
                        <a:pt x="264" y="110"/>
                      </a:moveTo>
                      <a:cubicBezTo>
                        <a:pt x="258" y="96"/>
                        <a:pt x="253" y="84"/>
                        <a:pt x="245" y="72"/>
                      </a:cubicBezTo>
                      <a:cubicBezTo>
                        <a:pt x="212" y="1"/>
                        <a:pt x="96" y="1"/>
                        <a:pt x="61" y="72"/>
                      </a:cubicBezTo>
                      <a:cubicBezTo>
                        <a:pt x="54" y="84"/>
                        <a:pt x="49" y="96"/>
                        <a:pt x="43" y="110"/>
                      </a:cubicBezTo>
                      <a:cubicBezTo>
                        <a:pt x="1" y="195"/>
                        <a:pt x="50" y="304"/>
                        <a:pt x="154" y="304"/>
                      </a:cubicBezTo>
                      <a:cubicBezTo>
                        <a:pt x="256" y="304"/>
                        <a:pt x="305" y="195"/>
                        <a:pt x="264"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5" name="Google Shape;28955;p34"/>
                <p:cNvSpPr/>
                <p:nvPr/>
              </p:nvSpPr>
              <p:spPr>
                <a:xfrm>
                  <a:off x="12388094" y="3070859"/>
                  <a:ext cx="41456" cy="40617"/>
                </a:xfrm>
                <a:custGeom>
                  <a:avLst/>
                  <a:gdLst/>
                  <a:ahLst/>
                  <a:cxnLst/>
                  <a:rect l="l" t="t" r="r" b="b"/>
                  <a:pathLst>
                    <a:path w="346" h="339" extrusionOk="0">
                      <a:moveTo>
                        <a:pt x="173" y="338"/>
                      </a:moveTo>
                      <a:cubicBezTo>
                        <a:pt x="261" y="338"/>
                        <a:pt x="345" y="260"/>
                        <a:pt x="342" y="170"/>
                      </a:cubicBezTo>
                      <a:cubicBezTo>
                        <a:pt x="338" y="79"/>
                        <a:pt x="268" y="1"/>
                        <a:pt x="173" y="1"/>
                      </a:cubicBezTo>
                      <a:cubicBezTo>
                        <a:pt x="85" y="1"/>
                        <a:pt x="0" y="78"/>
                        <a:pt x="5" y="170"/>
                      </a:cubicBezTo>
                      <a:cubicBezTo>
                        <a:pt x="10" y="261"/>
                        <a:pt x="80" y="338"/>
                        <a:pt x="173"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6" name="Google Shape;28956;p34"/>
                <p:cNvSpPr/>
                <p:nvPr/>
              </p:nvSpPr>
              <p:spPr>
                <a:xfrm>
                  <a:off x="12951823" y="2665165"/>
                  <a:ext cx="55714" cy="57871"/>
                </a:xfrm>
                <a:custGeom>
                  <a:avLst/>
                  <a:gdLst/>
                  <a:ahLst/>
                  <a:cxnLst/>
                  <a:rect l="l" t="t" r="r" b="b"/>
                  <a:pathLst>
                    <a:path w="465" h="483" extrusionOk="0">
                      <a:moveTo>
                        <a:pt x="188" y="29"/>
                      </a:moveTo>
                      <a:cubicBezTo>
                        <a:pt x="177" y="33"/>
                        <a:pt x="164" y="39"/>
                        <a:pt x="154" y="43"/>
                      </a:cubicBezTo>
                      <a:cubicBezTo>
                        <a:pt x="111" y="61"/>
                        <a:pt x="77" y="78"/>
                        <a:pt x="47" y="117"/>
                      </a:cubicBezTo>
                      <a:cubicBezTo>
                        <a:pt x="21" y="150"/>
                        <a:pt x="1" y="196"/>
                        <a:pt x="4" y="241"/>
                      </a:cubicBezTo>
                      <a:cubicBezTo>
                        <a:pt x="5" y="278"/>
                        <a:pt x="15" y="313"/>
                        <a:pt x="32" y="345"/>
                      </a:cubicBezTo>
                      <a:cubicBezTo>
                        <a:pt x="58" y="396"/>
                        <a:pt x="105" y="419"/>
                        <a:pt x="154" y="440"/>
                      </a:cubicBezTo>
                      <a:cubicBezTo>
                        <a:pt x="164" y="445"/>
                        <a:pt x="177" y="450"/>
                        <a:pt x="188" y="454"/>
                      </a:cubicBezTo>
                      <a:cubicBezTo>
                        <a:pt x="254" y="483"/>
                        <a:pt x="353" y="449"/>
                        <a:pt x="401" y="397"/>
                      </a:cubicBezTo>
                      <a:cubicBezTo>
                        <a:pt x="441" y="353"/>
                        <a:pt x="465" y="300"/>
                        <a:pt x="465" y="241"/>
                      </a:cubicBezTo>
                      <a:cubicBezTo>
                        <a:pt x="465" y="184"/>
                        <a:pt x="441" y="125"/>
                        <a:pt x="401" y="86"/>
                      </a:cubicBezTo>
                      <a:cubicBezTo>
                        <a:pt x="351" y="35"/>
                        <a:pt x="257" y="1"/>
                        <a:pt x="188"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7" name="Google Shape;28957;p34"/>
                <p:cNvSpPr/>
                <p:nvPr/>
              </p:nvSpPr>
              <p:spPr>
                <a:xfrm>
                  <a:off x="13177075" y="3126573"/>
                  <a:ext cx="28756" cy="22405"/>
                </a:xfrm>
                <a:custGeom>
                  <a:avLst/>
                  <a:gdLst/>
                  <a:ahLst/>
                  <a:cxnLst/>
                  <a:rect l="l" t="t" r="r" b="b"/>
                  <a:pathLst>
                    <a:path w="240" h="187" extrusionOk="0">
                      <a:moveTo>
                        <a:pt x="119" y="186"/>
                      </a:moveTo>
                      <a:cubicBezTo>
                        <a:pt x="240" y="186"/>
                        <a:pt x="240" y="1"/>
                        <a:pt x="119" y="1"/>
                      </a:cubicBezTo>
                      <a:cubicBezTo>
                        <a:pt x="1" y="2"/>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8" name="Google Shape;28958;p34"/>
                <p:cNvSpPr/>
                <p:nvPr/>
              </p:nvSpPr>
              <p:spPr>
                <a:xfrm>
                  <a:off x="12553079" y="3158085"/>
                  <a:ext cx="38580" cy="29834"/>
                </a:xfrm>
                <a:custGeom>
                  <a:avLst/>
                  <a:gdLst/>
                  <a:ahLst/>
                  <a:cxnLst/>
                  <a:rect l="l" t="t" r="r" b="b"/>
                  <a:pathLst>
                    <a:path w="322" h="249" extrusionOk="0">
                      <a:moveTo>
                        <a:pt x="162" y="248"/>
                      </a:moveTo>
                      <a:cubicBezTo>
                        <a:pt x="321" y="248"/>
                        <a:pt x="321" y="0"/>
                        <a:pt x="162" y="0"/>
                      </a:cubicBezTo>
                      <a:cubicBezTo>
                        <a:pt x="1" y="0"/>
                        <a:pt x="1" y="248"/>
                        <a:pt x="162"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9" name="Google Shape;28959;p34"/>
                <p:cNvSpPr/>
                <p:nvPr/>
              </p:nvSpPr>
              <p:spPr>
                <a:xfrm>
                  <a:off x="12475559" y="3172822"/>
                  <a:ext cx="18332" cy="19769"/>
                </a:xfrm>
                <a:custGeom>
                  <a:avLst/>
                  <a:gdLst/>
                  <a:ahLst/>
                  <a:cxnLst/>
                  <a:rect l="l" t="t" r="r" b="b"/>
                  <a:pathLst>
                    <a:path w="153" h="165" extrusionOk="0">
                      <a:moveTo>
                        <a:pt x="140" y="82"/>
                      </a:moveTo>
                      <a:cubicBezTo>
                        <a:pt x="134" y="58"/>
                        <a:pt x="130" y="35"/>
                        <a:pt x="109" y="19"/>
                      </a:cubicBezTo>
                      <a:cubicBezTo>
                        <a:pt x="88" y="1"/>
                        <a:pt x="66" y="1"/>
                        <a:pt x="44" y="19"/>
                      </a:cubicBezTo>
                      <a:cubicBezTo>
                        <a:pt x="24" y="35"/>
                        <a:pt x="20" y="59"/>
                        <a:pt x="13" y="82"/>
                      </a:cubicBezTo>
                      <a:cubicBezTo>
                        <a:pt x="0" y="122"/>
                        <a:pt x="34" y="164"/>
                        <a:pt x="76" y="164"/>
                      </a:cubicBezTo>
                      <a:cubicBezTo>
                        <a:pt x="119" y="164"/>
                        <a:pt x="152" y="122"/>
                        <a:pt x="140"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0" name="Google Shape;28960;p34"/>
                <p:cNvSpPr/>
                <p:nvPr/>
              </p:nvSpPr>
              <p:spPr>
                <a:xfrm>
                  <a:off x="12509347" y="3047975"/>
                  <a:ext cx="20968" cy="16175"/>
                </a:xfrm>
                <a:custGeom>
                  <a:avLst/>
                  <a:gdLst/>
                  <a:ahLst/>
                  <a:cxnLst/>
                  <a:rect l="l" t="t" r="r" b="b"/>
                  <a:pathLst>
                    <a:path w="175" h="135" extrusionOk="0">
                      <a:moveTo>
                        <a:pt x="87" y="135"/>
                      </a:moveTo>
                      <a:cubicBezTo>
                        <a:pt x="175" y="135"/>
                        <a:pt x="175" y="1"/>
                        <a:pt x="87" y="1"/>
                      </a:cubicBezTo>
                      <a:cubicBezTo>
                        <a:pt x="1" y="1"/>
                        <a:pt x="1" y="135"/>
                        <a:pt x="87"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1" name="Google Shape;28961;p34"/>
                <p:cNvSpPr/>
                <p:nvPr/>
              </p:nvSpPr>
              <p:spPr>
                <a:xfrm>
                  <a:off x="12576203" y="3080444"/>
                  <a:ext cx="27557" cy="21447"/>
                </a:xfrm>
                <a:custGeom>
                  <a:avLst/>
                  <a:gdLst/>
                  <a:ahLst/>
                  <a:cxnLst/>
                  <a:rect l="l" t="t" r="r" b="b"/>
                  <a:pathLst>
                    <a:path w="230" h="179" extrusionOk="0">
                      <a:moveTo>
                        <a:pt x="115" y="178"/>
                      </a:moveTo>
                      <a:cubicBezTo>
                        <a:pt x="228" y="178"/>
                        <a:pt x="230" y="1"/>
                        <a:pt x="115" y="1"/>
                      </a:cubicBezTo>
                      <a:cubicBezTo>
                        <a:pt x="1" y="1"/>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2" name="Google Shape;28962;p34"/>
                <p:cNvSpPr/>
                <p:nvPr/>
              </p:nvSpPr>
              <p:spPr>
                <a:xfrm>
                  <a:off x="12533909" y="2937265"/>
                  <a:ext cx="58590" cy="50802"/>
                </a:xfrm>
                <a:custGeom>
                  <a:avLst/>
                  <a:gdLst/>
                  <a:ahLst/>
                  <a:cxnLst/>
                  <a:rect l="l" t="t" r="r" b="b"/>
                  <a:pathLst>
                    <a:path w="489" h="424" extrusionOk="0">
                      <a:moveTo>
                        <a:pt x="272" y="0"/>
                      </a:moveTo>
                      <a:cubicBezTo>
                        <a:pt x="223" y="0"/>
                        <a:pt x="177" y="10"/>
                        <a:pt x="133" y="35"/>
                      </a:cubicBezTo>
                      <a:cubicBezTo>
                        <a:pt x="0" y="109"/>
                        <a:pt x="0" y="315"/>
                        <a:pt x="133" y="389"/>
                      </a:cubicBezTo>
                      <a:cubicBezTo>
                        <a:pt x="178" y="415"/>
                        <a:pt x="223" y="424"/>
                        <a:pt x="272" y="424"/>
                      </a:cubicBezTo>
                      <a:cubicBezTo>
                        <a:pt x="383" y="424"/>
                        <a:pt x="489" y="326"/>
                        <a:pt x="483" y="213"/>
                      </a:cubicBezTo>
                      <a:cubicBezTo>
                        <a:pt x="478" y="98"/>
                        <a:pt x="392" y="0"/>
                        <a:pt x="272" y="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3" name="Google Shape;28963;p34"/>
                <p:cNvSpPr/>
                <p:nvPr/>
              </p:nvSpPr>
              <p:spPr>
                <a:xfrm>
                  <a:off x="12672654" y="3066546"/>
                  <a:ext cx="33189" cy="26000"/>
                </a:xfrm>
                <a:custGeom>
                  <a:avLst/>
                  <a:gdLst/>
                  <a:ahLst/>
                  <a:cxnLst/>
                  <a:rect l="l" t="t" r="r" b="b"/>
                  <a:pathLst>
                    <a:path w="277" h="217" extrusionOk="0">
                      <a:moveTo>
                        <a:pt x="137" y="216"/>
                      </a:moveTo>
                      <a:cubicBezTo>
                        <a:pt x="277" y="216"/>
                        <a:pt x="277" y="2"/>
                        <a:pt x="137" y="2"/>
                      </a:cubicBezTo>
                      <a:cubicBezTo>
                        <a:pt x="0" y="1"/>
                        <a:pt x="0" y="216"/>
                        <a:pt x="137"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4" name="Google Shape;28964;p34"/>
                <p:cNvSpPr/>
                <p:nvPr/>
              </p:nvSpPr>
              <p:spPr>
                <a:xfrm>
                  <a:off x="12731004" y="3160121"/>
                  <a:ext cx="33189" cy="25760"/>
                </a:xfrm>
                <a:custGeom>
                  <a:avLst/>
                  <a:gdLst/>
                  <a:ahLst/>
                  <a:cxnLst/>
                  <a:rect l="l" t="t" r="r" b="b"/>
                  <a:pathLst>
                    <a:path w="277" h="215" extrusionOk="0">
                      <a:moveTo>
                        <a:pt x="139" y="214"/>
                      </a:moveTo>
                      <a:cubicBezTo>
                        <a:pt x="277" y="214"/>
                        <a:pt x="277" y="0"/>
                        <a:pt x="139" y="0"/>
                      </a:cubicBezTo>
                      <a:cubicBezTo>
                        <a:pt x="1" y="0"/>
                        <a:pt x="1" y="214"/>
                        <a:pt x="139" y="2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5" name="Google Shape;28965;p34"/>
                <p:cNvSpPr/>
                <p:nvPr/>
              </p:nvSpPr>
              <p:spPr>
                <a:xfrm>
                  <a:off x="12664986" y="3256692"/>
                  <a:ext cx="25161" cy="19530"/>
                </a:xfrm>
                <a:custGeom>
                  <a:avLst/>
                  <a:gdLst/>
                  <a:ahLst/>
                  <a:cxnLst/>
                  <a:rect l="l" t="t" r="r" b="b"/>
                  <a:pathLst>
                    <a:path w="210" h="163" extrusionOk="0">
                      <a:moveTo>
                        <a:pt x="104" y="162"/>
                      </a:moveTo>
                      <a:cubicBezTo>
                        <a:pt x="209" y="162"/>
                        <a:pt x="210" y="0"/>
                        <a:pt x="104" y="0"/>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6" name="Google Shape;28966;p34"/>
                <p:cNvSpPr/>
                <p:nvPr/>
              </p:nvSpPr>
              <p:spPr>
                <a:xfrm>
                  <a:off x="12422960" y="3148140"/>
                  <a:ext cx="18571" cy="14498"/>
                </a:xfrm>
                <a:custGeom>
                  <a:avLst/>
                  <a:gdLst/>
                  <a:ahLst/>
                  <a:cxnLst/>
                  <a:rect l="l" t="t" r="r" b="b"/>
                  <a:pathLst>
                    <a:path w="155" h="121" extrusionOk="0">
                      <a:moveTo>
                        <a:pt x="77" y="120"/>
                      </a:moveTo>
                      <a:cubicBezTo>
                        <a:pt x="154" y="120"/>
                        <a:pt x="154" y="0"/>
                        <a:pt x="77" y="0"/>
                      </a:cubicBezTo>
                      <a:cubicBezTo>
                        <a:pt x="1" y="0"/>
                        <a:pt x="1" y="120"/>
                        <a:pt x="77"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7" name="Google Shape;28967;p34"/>
                <p:cNvSpPr/>
                <p:nvPr/>
              </p:nvSpPr>
              <p:spPr>
                <a:xfrm>
                  <a:off x="12485264" y="3107163"/>
                  <a:ext cx="34267" cy="26479"/>
                </a:xfrm>
                <a:custGeom>
                  <a:avLst/>
                  <a:gdLst/>
                  <a:ahLst/>
                  <a:cxnLst/>
                  <a:rect l="l" t="t" r="r" b="b"/>
                  <a:pathLst>
                    <a:path w="286" h="221" extrusionOk="0">
                      <a:moveTo>
                        <a:pt x="143" y="221"/>
                      </a:moveTo>
                      <a:cubicBezTo>
                        <a:pt x="283"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8" name="Google Shape;28968;p34"/>
                <p:cNvSpPr/>
                <p:nvPr/>
              </p:nvSpPr>
              <p:spPr>
                <a:xfrm>
                  <a:off x="12437578" y="3018979"/>
                  <a:ext cx="35945" cy="27677"/>
                </a:xfrm>
                <a:custGeom>
                  <a:avLst/>
                  <a:gdLst/>
                  <a:ahLst/>
                  <a:cxnLst/>
                  <a:rect l="l" t="t" r="r" b="b"/>
                  <a:pathLst>
                    <a:path w="300" h="231" extrusionOk="0">
                      <a:moveTo>
                        <a:pt x="151" y="230"/>
                      </a:moveTo>
                      <a:cubicBezTo>
                        <a:pt x="299" y="230"/>
                        <a:pt x="299" y="0"/>
                        <a:pt x="151" y="0"/>
                      </a:cubicBezTo>
                      <a:cubicBezTo>
                        <a:pt x="1" y="0"/>
                        <a:pt x="1" y="230"/>
                        <a:pt x="151"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9" name="Google Shape;28969;p34"/>
                <p:cNvSpPr/>
                <p:nvPr/>
              </p:nvSpPr>
              <p:spPr>
                <a:xfrm>
                  <a:off x="12631318" y="2884786"/>
                  <a:ext cx="34027" cy="36663"/>
                </a:xfrm>
                <a:custGeom>
                  <a:avLst/>
                  <a:gdLst/>
                  <a:ahLst/>
                  <a:cxnLst/>
                  <a:rect l="l" t="t" r="r" b="b"/>
                  <a:pathLst>
                    <a:path w="284" h="306" extrusionOk="0">
                      <a:moveTo>
                        <a:pt x="255" y="194"/>
                      </a:moveTo>
                      <a:cubicBezTo>
                        <a:pt x="257" y="183"/>
                        <a:pt x="260" y="172"/>
                        <a:pt x="264" y="161"/>
                      </a:cubicBezTo>
                      <a:cubicBezTo>
                        <a:pt x="283" y="82"/>
                        <a:pt x="224" y="0"/>
                        <a:pt x="143" y="0"/>
                      </a:cubicBezTo>
                      <a:cubicBezTo>
                        <a:pt x="61" y="0"/>
                        <a:pt x="0" y="82"/>
                        <a:pt x="22" y="161"/>
                      </a:cubicBezTo>
                      <a:cubicBezTo>
                        <a:pt x="24" y="172"/>
                        <a:pt x="27" y="183"/>
                        <a:pt x="31" y="194"/>
                      </a:cubicBezTo>
                      <a:cubicBezTo>
                        <a:pt x="58" y="305"/>
                        <a:pt x="226" y="305"/>
                        <a:pt x="255"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0" name="Google Shape;28970;p34"/>
                <p:cNvSpPr/>
                <p:nvPr/>
              </p:nvSpPr>
              <p:spPr>
                <a:xfrm>
                  <a:off x="12710516" y="2957993"/>
                  <a:ext cx="27438" cy="21327"/>
                </a:xfrm>
                <a:custGeom>
                  <a:avLst/>
                  <a:gdLst/>
                  <a:ahLst/>
                  <a:cxnLst/>
                  <a:rect l="l" t="t" r="r" b="b"/>
                  <a:pathLst>
                    <a:path w="229" h="178" extrusionOk="0">
                      <a:moveTo>
                        <a:pt x="115" y="177"/>
                      </a:moveTo>
                      <a:cubicBezTo>
                        <a:pt x="227" y="177"/>
                        <a:pt x="228" y="0"/>
                        <a:pt x="115" y="0"/>
                      </a:cubicBezTo>
                      <a:cubicBezTo>
                        <a:pt x="1" y="0"/>
                        <a:pt x="1" y="177"/>
                        <a:pt x="115"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1" name="Google Shape;28971;p34"/>
                <p:cNvSpPr/>
                <p:nvPr/>
              </p:nvSpPr>
              <p:spPr>
                <a:xfrm>
                  <a:off x="12235211" y="3001366"/>
                  <a:ext cx="20369" cy="15935"/>
                </a:xfrm>
                <a:custGeom>
                  <a:avLst/>
                  <a:gdLst/>
                  <a:ahLst/>
                  <a:cxnLst/>
                  <a:rect l="l" t="t" r="r" b="b"/>
                  <a:pathLst>
                    <a:path w="170" h="133" extrusionOk="0">
                      <a:moveTo>
                        <a:pt x="85" y="133"/>
                      </a:moveTo>
                      <a:cubicBezTo>
                        <a:pt x="169" y="133"/>
                        <a:pt x="169" y="1"/>
                        <a:pt x="85" y="1"/>
                      </a:cubicBezTo>
                      <a:cubicBezTo>
                        <a:pt x="0" y="2"/>
                        <a:pt x="0"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2" name="Google Shape;28972;p34"/>
                <p:cNvSpPr/>
                <p:nvPr/>
              </p:nvSpPr>
              <p:spPr>
                <a:xfrm>
                  <a:off x="12283975" y="2916897"/>
                  <a:ext cx="27917" cy="21567"/>
                </a:xfrm>
                <a:custGeom>
                  <a:avLst/>
                  <a:gdLst/>
                  <a:ahLst/>
                  <a:cxnLst/>
                  <a:rect l="l" t="t" r="r" b="b"/>
                  <a:pathLst>
                    <a:path w="233" h="180" extrusionOk="0">
                      <a:moveTo>
                        <a:pt x="116" y="180"/>
                      </a:moveTo>
                      <a:cubicBezTo>
                        <a:pt x="232" y="180"/>
                        <a:pt x="232" y="0"/>
                        <a:pt x="116" y="0"/>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3" name="Google Shape;28973;p34"/>
                <p:cNvSpPr/>
                <p:nvPr/>
              </p:nvSpPr>
              <p:spPr>
                <a:xfrm>
                  <a:off x="12364011" y="2956436"/>
                  <a:ext cx="31392" cy="24322"/>
                </a:xfrm>
                <a:custGeom>
                  <a:avLst/>
                  <a:gdLst/>
                  <a:ahLst/>
                  <a:cxnLst/>
                  <a:rect l="l" t="t" r="r" b="b"/>
                  <a:pathLst>
                    <a:path w="262" h="203" extrusionOk="0">
                      <a:moveTo>
                        <a:pt x="132" y="203"/>
                      </a:moveTo>
                      <a:cubicBezTo>
                        <a:pt x="262" y="203"/>
                        <a:pt x="262" y="0"/>
                        <a:pt x="132" y="0"/>
                      </a:cubicBezTo>
                      <a:cubicBezTo>
                        <a:pt x="1" y="0"/>
                        <a:pt x="0" y="203"/>
                        <a:pt x="132"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4" name="Google Shape;28974;p34"/>
                <p:cNvSpPr/>
                <p:nvPr/>
              </p:nvSpPr>
              <p:spPr>
                <a:xfrm>
                  <a:off x="12444767" y="2797920"/>
                  <a:ext cx="33309" cy="26000"/>
                </a:xfrm>
                <a:custGeom>
                  <a:avLst/>
                  <a:gdLst/>
                  <a:ahLst/>
                  <a:cxnLst/>
                  <a:rect l="l" t="t" r="r" b="b"/>
                  <a:pathLst>
                    <a:path w="278" h="217" extrusionOk="0">
                      <a:moveTo>
                        <a:pt x="139" y="216"/>
                      </a:moveTo>
                      <a:cubicBezTo>
                        <a:pt x="277" y="216"/>
                        <a:pt x="277" y="2"/>
                        <a:pt x="139" y="2"/>
                      </a:cubicBezTo>
                      <a:cubicBezTo>
                        <a:pt x="2" y="1"/>
                        <a:pt x="1" y="216"/>
                        <a:pt x="139"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5" name="Google Shape;28975;p34"/>
                <p:cNvSpPr/>
                <p:nvPr/>
              </p:nvSpPr>
              <p:spPr>
                <a:xfrm>
                  <a:off x="12799898" y="3245430"/>
                  <a:ext cx="23843" cy="18571"/>
                </a:xfrm>
                <a:custGeom>
                  <a:avLst/>
                  <a:gdLst/>
                  <a:ahLst/>
                  <a:cxnLst/>
                  <a:rect l="l" t="t" r="r" b="b"/>
                  <a:pathLst>
                    <a:path w="199" h="155" extrusionOk="0">
                      <a:moveTo>
                        <a:pt x="100" y="154"/>
                      </a:moveTo>
                      <a:cubicBezTo>
                        <a:pt x="199" y="154"/>
                        <a:pt x="199" y="0"/>
                        <a:pt x="100" y="0"/>
                      </a:cubicBezTo>
                      <a:cubicBezTo>
                        <a:pt x="0" y="0"/>
                        <a:pt x="0" y="154"/>
                        <a:pt x="100"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6" name="Google Shape;28976;p34"/>
                <p:cNvSpPr/>
                <p:nvPr/>
              </p:nvSpPr>
              <p:spPr>
                <a:xfrm>
                  <a:off x="12786239" y="3071938"/>
                  <a:ext cx="51281" cy="50083"/>
                </a:xfrm>
                <a:custGeom>
                  <a:avLst/>
                  <a:gdLst/>
                  <a:ahLst/>
                  <a:cxnLst/>
                  <a:rect l="l" t="t" r="r" b="b"/>
                  <a:pathLst>
                    <a:path w="428" h="418" extrusionOk="0">
                      <a:moveTo>
                        <a:pt x="214" y="418"/>
                      </a:moveTo>
                      <a:cubicBezTo>
                        <a:pt x="323" y="418"/>
                        <a:pt x="427" y="321"/>
                        <a:pt x="422" y="209"/>
                      </a:cubicBezTo>
                      <a:cubicBezTo>
                        <a:pt x="417" y="95"/>
                        <a:pt x="332" y="0"/>
                        <a:pt x="214" y="0"/>
                      </a:cubicBezTo>
                      <a:cubicBezTo>
                        <a:pt x="105" y="0"/>
                        <a:pt x="0" y="97"/>
                        <a:pt x="6" y="209"/>
                      </a:cubicBezTo>
                      <a:cubicBezTo>
                        <a:pt x="10" y="323"/>
                        <a:pt x="96" y="418"/>
                        <a:pt x="214" y="4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7" name="Google Shape;28977;p34"/>
                <p:cNvSpPr/>
                <p:nvPr/>
              </p:nvSpPr>
              <p:spPr>
                <a:xfrm>
                  <a:off x="12869510" y="2894611"/>
                  <a:ext cx="24682" cy="19290"/>
                </a:xfrm>
                <a:custGeom>
                  <a:avLst/>
                  <a:gdLst/>
                  <a:ahLst/>
                  <a:cxnLst/>
                  <a:rect l="l" t="t" r="r" b="b"/>
                  <a:pathLst>
                    <a:path w="206" h="161" extrusionOk="0">
                      <a:moveTo>
                        <a:pt x="103" y="161"/>
                      </a:moveTo>
                      <a:cubicBezTo>
                        <a:pt x="206" y="161"/>
                        <a:pt x="206" y="2"/>
                        <a:pt x="103" y="2"/>
                      </a:cubicBezTo>
                      <a:cubicBezTo>
                        <a:pt x="0" y="1"/>
                        <a:pt x="0"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8" name="Google Shape;28978;p34"/>
                <p:cNvSpPr/>
                <p:nvPr/>
              </p:nvSpPr>
              <p:spPr>
                <a:xfrm>
                  <a:off x="12840036" y="2767487"/>
                  <a:ext cx="23244" cy="28276"/>
                </a:xfrm>
                <a:custGeom>
                  <a:avLst/>
                  <a:gdLst/>
                  <a:ahLst/>
                  <a:cxnLst/>
                  <a:rect l="l" t="t" r="r" b="b"/>
                  <a:pathLst>
                    <a:path w="194" h="236" extrusionOk="0">
                      <a:moveTo>
                        <a:pt x="45" y="57"/>
                      </a:moveTo>
                      <a:cubicBezTo>
                        <a:pt x="36" y="65"/>
                        <a:pt x="29" y="75"/>
                        <a:pt x="21" y="82"/>
                      </a:cubicBezTo>
                      <a:cubicBezTo>
                        <a:pt x="1" y="103"/>
                        <a:pt x="1" y="134"/>
                        <a:pt x="21" y="155"/>
                      </a:cubicBezTo>
                      <a:cubicBezTo>
                        <a:pt x="29" y="162"/>
                        <a:pt x="36" y="172"/>
                        <a:pt x="45" y="180"/>
                      </a:cubicBezTo>
                      <a:cubicBezTo>
                        <a:pt x="98" y="236"/>
                        <a:pt x="194" y="192"/>
                        <a:pt x="194" y="118"/>
                      </a:cubicBezTo>
                      <a:cubicBezTo>
                        <a:pt x="194" y="45"/>
                        <a:pt x="96" y="1"/>
                        <a:pt x="45" y="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9" name="Google Shape;28979;p34"/>
                <p:cNvSpPr/>
                <p:nvPr/>
              </p:nvSpPr>
              <p:spPr>
                <a:xfrm>
                  <a:off x="12817990" y="2860464"/>
                  <a:ext cx="22645" cy="17493"/>
                </a:xfrm>
                <a:custGeom>
                  <a:avLst/>
                  <a:gdLst/>
                  <a:ahLst/>
                  <a:cxnLst/>
                  <a:rect l="l" t="t" r="r" b="b"/>
                  <a:pathLst>
                    <a:path w="189" h="146" extrusionOk="0">
                      <a:moveTo>
                        <a:pt x="95" y="145"/>
                      </a:moveTo>
                      <a:cubicBezTo>
                        <a:pt x="189" y="145"/>
                        <a:pt x="189" y="1"/>
                        <a:pt x="95" y="1"/>
                      </a:cubicBezTo>
                      <a:cubicBezTo>
                        <a:pt x="2" y="1"/>
                        <a:pt x="0" y="145"/>
                        <a:pt x="95"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0" name="Google Shape;28980;p34"/>
                <p:cNvSpPr/>
                <p:nvPr/>
              </p:nvSpPr>
              <p:spPr>
                <a:xfrm>
                  <a:off x="12304583" y="3141191"/>
                  <a:ext cx="21687" cy="16894"/>
                </a:xfrm>
                <a:custGeom>
                  <a:avLst/>
                  <a:gdLst/>
                  <a:ahLst/>
                  <a:cxnLst/>
                  <a:rect l="l" t="t" r="r" b="b"/>
                  <a:pathLst>
                    <a:path w="181" h="141" extrusionOk="0">
                      <a:moveTo>
                        <a:pt x="91" y="140"/>
                      </a:moveTo>
                      <a:cubicBezTo>
                        <a:pt x="181" y="140"/>
                        <a:pt x="181" y="0"/>
                        <a:pt x="91" y="0"/>
                      </a:cubicBezTo>
                      <a:cubicBezTo>
                        <a:pt x="0" y="0"/>
                        <a:pt x="0" y="140"/>
                        <a:pt x="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1" name="Google Shape;28981;p34"/>
                <p:cNvSpPr/>
                <p:nvPr/>
              </p:nvSpPr>
              <p:spPr>
                <a:xfrm>
                  <a:off x="12564462" y="3209126"/>
                  <a:ext cx="27677" cy="21207"/>
                </a:xfrm>
                <a:custGeom>
                  <a:avLst/>
                  <a:gdLst/>
                  <a:ahLst/>
                  <a:cxnLst/>
                  <a:rect l="l" t="t" r="r" b="b"/>
                  <a:pathLst>
                    <a:path w="231" h="177" extrusionOk="0">
                      <a:moveTo>
                        <a:pt x="116" y="177"/>
                      </a:moveTo>
                      <a:cubicBezTo>
                        <a:pt x="228" y="177"/>
                        <a:pt x="231" y="0"/>
                        <a:pt x="116" y="0"/>
                      </a:cubicBezTo>
                      <a:cubicBezTo>
                        <a:pt x="1" y="0"/>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2" name="Google Shape;28982;p34"/>
                <p:cNvSpPr/>
                <p:nvPr/>
              </p:nvSpPr>
              <p:spPr>
                <a:xfrm>
                  <a:off x="12627724" y="3218591"/>
                  <a:ext cx="17733" cy="13779"/>
                </a:xfrm>
                <a:custGeom>
                  <a:avLst/>
                  <a:gdLst/>
                  <a:ahLst/>
                  <a:cxnLst/>
                  <a:rect l="l" t="t" r="r" b="b"/>
                  <a:pathLst>
                    <a:path w="148" h="115" extrusionOk="0">
                      <a:moveTo>
                        <a:pt x="74" y="114"/>
                      </a:moveTo>
                      <a:cubicBezTo>
                        <a:pt x="148" y="114"/>
                        <a:pt x="148" y="1"/>
                        <a:pt x="74" y="1"/>
                      </a:cubicBezTo>
                      <a:cubicBezTo>
                        <a:pt x="1" y="1"/>
                        <a:pt x="1" y="114"/>
                        <a:pt x="74"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3" name="Google Shape;28983;p34"/>
                <p:cNvSpPr/>
                <p:nvPr/>
              </p:nvSpPr>
              <p:spPr>
                <a:xfrm>
                  <a:off x="12581475" y="3031919"/>
                  <a:ext cx="17014" cy="13299"/>
                </a:xfrm>
                <a:custGeom>
                  <a:avLst/>
                  <a:gdLst/>
                  <a:ahLst/>
                  <a:cxnLst/>
                  <a:rect l="l" t="t" r="r" b="b"/>
                  <a:pathLst>
                    <a:path w="142" h="111" extrusionOk="0">
                      <a:moveTo>
                        <a:pt x="71" y="111"/>
                      </a:moveTo>
                      <a:cubicBezTo>
                        <a:pt x="141" y="111"/>
                        <a:pt x="141" y="3"/>
                        <a:pt x="71" y="3"/>
                      </a:cubicBezTo>
                      <a:cubicBezTo>
                        <a:pt x="1" y="1"/>
                        <a:pt x="1" y="111"/>
                        <a:pt x="71" y="1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4" name="Google Shape;28984;p34"/>
                <p:cNvSpPr/>
                <p:nvPr/>
              </p:nvSpPr>
              <p:spPr>
                <a:xfrm>
                  <a:off x="12683797" y="2819607"/>
                  <a:ext cx="22405" cy="17613"/>
                </a:xfrm>
                <a:custGeom>
                  <a:avLst/>
                  <a:gdLst/>
                  <a:ahLst/>
                  <a:cxnLst/>
                  <a:rect l="l" t="t" r="r" b="b"/>
                  <a:pathLst>
                    <a:path w="187" h="147" extrusionOk="0">
                      <a:moveTo>
                        <a:pt x="94" y="147"/>
                      </a:moveTo>
                      <a:cubicBezTo>
                        <a:pt x="187" y="147"/>
                        <a:pt x="187" y="1"/>
                        <a:pt x="94" y="1"/>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985" name="Google Shape;28985;p34"/>
            <p:cNvGrpSpPr/>
            <p:nvPr/>
          </p:nvGrpSpPr>
          <p:grpSpPr>
            <a:xfrm>
              <a:off x="5016364" y="-47780"/>
              <a:ext cx="5155115" cy="5191005"/>
              <a:chOff x="9274947" y="2665165"/>
              <a:chExt cx="4269600" cy="4299325"/>
            </a:xfrm>
          </p:grpSpPr>
          <p:sp>
            <p:nvSpPr>
              <p:cNvPr id="28986" name="Google Shape;28986;p34"/>
              <p:cNvSpPr/>
              <p:nvPr/>
            </p:nvSpPr>
            <p:spPr>
              <a:xfrm>
                <a:off x="13289221" y="4319692"/>
                <a:ext cx="84829" cy="65898"/>
              </a:xfrm>
              <a:custGeom>
                <a:avLst/>
                <a:gdLst/>
                <a:ahLst/>
                <a:cxnLst/>
                <a:rect l="l" t="t" r="r" b="b"/>
                <a:pathLst>
                  <a:path w="708" h="550" extrusionOk="0">
                    <a:moveTo>
                      <a:pt x="354" y="550"/>
                    </a:moveTo>
                    <a:cubicBezTo>
                      <a:pt x="707" y="550"/>
                      <a:pt x="707" y="0"/>
                      <a:pt x="354" y="0"/>
                    </a:cubicBezTo>
                    <a:cubicBezTo>
                      <a:pt x="1" y="1"/>
                      <a:pt x="1" y="550"/>
                      <a:pt x="354" y="5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7" name="Google Shape;28987;p34"/>
              <p:cNvSpPr/>
              <p:nvPr/>
            </p:nvSpPr>
            <p:spPr>
              <a:xfrm>
                <a:off x="13341101" y="4651340"/>
                <a:ext cx="27677" cy="21447"/>
              </a:xfrm>
              <a:custGeom>
                <a:avLst/>
                <a:gdLst/>
                <a:ahLst/>
                <a:cxnLst/>
                <a:rect l="l" t="t" r="r" b="b"/>
                <a:pathLst>
                  <a:path w="231" h="179" extrusionOk="0">
                    <a:moveTo>
                      <a:pt x="116" y="179"/>
                    </a:moveTo>
                    <a:cubicBezTo>
                      <a:pt x="231" y="179"/>
                      <a:pt x="231" y="0"/>
                      <a:pt x="116" y="0"/>
                    </a:cubicBezTo>
                    <a:cubicBezTo>
                      <a:pt x="2" y="1"/>
                      <a:pt x="0" y="179"/>
                      <a:pt x="116"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8" name="Google Shape;28988;p34"/>
              <p:cNvSpPr/>
              <p:nvPr/>
            </p:nvSpPr>
            <p:spPr>
              <a:xfrm>
                <a:off x="11984678" y="4721672"/>
                <a:ext cx="42415" cy="32949"/>
              </a:xfrm>
              <a:custGeom>
                <a:avLst/>
                <a:gdLst/>
                <a:ahLst/>
                <a:cxnLst/>
                <a:rect l="l" t="t" r="r" b="b"/>
                <a:pathLst>
                  <a:path w="354" h="275" extrusionOk="0">
                    <a:moveTo>
                      <a:pt x="177" y="275"/>
                    </a:moveTo>
                    <a:cubicBezTo>
                      <a:pt x="353" y="275"/>
                      <a:pt x="353" y="1"/>
                      <a:pt x="177" y="1"/>
                    </a:cubicBezTo>
                    <a:cubicBezTo>
                      <a:pt x="0" y="1"/>
                      <a:pt x="0" y="275"/>
                      <a:pt x="177" y="2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9" name="Google Shape;28989;p34"/>
              <p:cNvSpPr/>
              <p:nvPr/>
            </p:nvSpPr>
            <p:spPr>
              <a:xfrm>
                <a:off x="13016762" y="4960463"/>
                <a:ext cx="103880" cy="80635"/>
              </a:xfrm>
              <a:custGeom>
                <a:avLst/>
                <a:gdLst/>
                <a:ahLst/>
                <a:cxnLst/>
                <a:rect l="l" t="t" r="r" b="b"/>
                <a:pathLst>
                  <a:path w="867" h="673" extrusionOk="0">
                    <a:moveTo>
                      <a:pt x="434" y="673"/>
                    </a:moveTo>
                    <a:cubicBezTo>
                      <a:pt x="867" y="673"/>
                      <a:pt x="867" y="1"/>
                      <a:pt x="434" y="1"/>
                    </a:cubicBezTo>
                    <a:cubicBezTo>
                      <a:pt x="2" y="2"/>
                      <a:pt x="1" y="673"/>
                      <a:pt x="434" y="6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0" name="Google Shape;28990;p34"/>
              <p:cNvSpPr/>
              <p:nvPr/>
            </p:nvSpPr>
            <p:spPr>
              <a:xfrm>
                <a:off x="10330395" y="5400424"/>
                <a:ext cx="69013" cy="53677"/>
              </a:xfrm>
              <a:custGeom>
                <a:avLst/>
                <a:gdLst/>
                <a:ahLst/>
                <a:cxnLst/>
                <a:rect l="l" t="t" r="r" b="b"/>
                <a:pathLst>
                  <a:path w="576" h="448" extrusionOk="0">
                    <a:moveTo>
                      <a:pt x="288" y="447"/>
                    </a:moveTo>
                    <a:cubicBezTo>
                      <a:pt x="574" y="447"/>
                      <a:pt x="575" y="1"/>
                      <a:pt x="288" y="1"/>
                    </a:cubicBezTo>
                    <a:cubicBezTo>
                      <a:pt x="1" y="1"/>
                      <a:pt x="1" y="447"/>
                      <a:pt x="288" y="4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1" name="Google Shape;28991;p34"/>
              <p:cNvSpPr/>
              <p:nvPr/>
            </p:nvSpPr>
            <p:spPr>
              <a:xfrm>
                <a:off x="10490228" y="5517124"/>
                <a:ext cx="99566" cy="77281"/>
              </a:xfrm>
              <a:custGeom>
                <a:avLst/>
                <a:gdLst/>
                <a:ahLst/>
                <a:cxnLst/>
                <a:rect l="l" t="t" r="r" b="b"/>
                <a:pathLst>
                  <a:path w="831" h="645" extrusionOk="0">
                    <a:moveTo>
                      <a:pt x="416" y="645"/>
                    </a:moveTo>
                    <a:cubicBezTo>
                      <a:pt x="831" y="645"/>
                      <a:pt x="831" y="0"/>
                      <a:pt x="416" y="0"/>
                    </a:cubicBezTo>
                    <a:cubicBezTo>
                      <a:pt x="1" y="0"/>
                      <a:pt x="1" y="645"/>
                      <a:pt x="416" y="6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2" name="Google Shape;28992;p34"/>
              <p:cNvSpPr/>
              <p:nvPr/>
            </p:nvSpPr>
            <p:spPr>
              <a:xfrm>
                <a:off x="10391980" y="4433516"/>
                <a:ext cx="62543" cy="48525"/>
              </a:xfrm>
              <a:custGeom>
                <a:avLst/>
                <a:gdLst/>
                <a:ahLst/>
                <a:cxnLst/>
                <a:rect l="l" t="t" r="r" b="b"/>
                <a:pathLst>
                  <a:path w="522" h="405" extrusionOk="0">
                    <a:moveTo>
                      <a:pt x="261" y="404"/>
                    </a:moveTo>
                    <a:cubicBezTo>
                      <a:pt x="520" y="404"/>
                      <a:pt x="521" y="0"/>
                      <a:pt x="261" y="0"/>
                    </a:cubicBezTo>
                    <a:cubicBezTo>
                      <a:pt x="0" y="0"/>
                      <a:pt x="0" y="404"/>
                      <a:pt x="261" y="4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3" name="Google Shape;28993;p34"/>
              <p:cNvSpPr/>
              <p:nvPr/>
            </p:nvSpPr>
            <p:spPr>
              <a:xfrm>
                <a:off x="10531923" y="4349047"/>
                <a:ext cx="32590" cy="30433"/>
              </a:xfrm>
              <a:custGeom>
                <a:avLst/>
                <a:gdLst/>
                <a:ahLst/>
                <a:cxnLst/>
                <a:rect l="l" t="t" r="r" b="b"/>
                <a:pathLst>
                  <a:path w="272" h="254" extrusionOk="0">
                    <a:moveTo>
                      <a:pt x="86" y="237"/>
                    </a:moveTo>
                    <a:cubicBezTo>
                      <a:pt x="98" y="238"/>
                      <a:pt x="110" y="241"/>
                      <a:pt x="122" y="242"/>
                    </a:cubicBezTo>
                    <a:cubicBezTo>
                      <a:pt x="197" y="254"/>
                      <a:pt x="272" y="211"/>
                      <a:pt x="272" y="127"/>
                    </a:cubicBezTo>
                    <a:cubicBezTo>
                      <a:pt x="272" y="46"/>
                      <a:pt x="197" y="1"/>
                      <a:pt x="122" y="12"/>
                    </a:cubicBezTo>
                    <a:cubicBezTo>
                      <a:pt x="110" y="15"/>
                      <a:pt x="98" y="17"/>
                      <a:pt x="86" y="18"/>
                    </a:cubicBezTo>
                    <a:cubicBezTo>
                      <a:pt x="40" y="26"/>
                      <a:pt x="1" y="81"/>
                      <a:pt x="3" y="127"/>
                    </a:cubicBezTo>
                    <a:cubicBezTo>
                      <a:pt x="6" y="174"/>
                      <a:pt x="37" y="229"/>
                      <a:pt x="86"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4" name="Google Shape;28994;p34"/>
              <p:cNvSpPr/>
              <p:nvPr/>
            </p:nvSpPr>
            <p:spPr>
              <a:xfrm>
                <a:off x="11190785" y="4362226"/>
                <a:ext cx="65299" cy="50802"/>
              </a:xfrm>
              <a:custGeom>
                <a:avLst/>
                <a:gdLst/>
                <a:ahLst/>
                <a:cxnLst/>
                <a:rect l="l" t="t" r="r" b="b"/>
                <a:pathLst>
                  <a:path w="545" h="424" extrusionOk="0">
                    <a:moveTo>
                      <a:pt x="271" y="423"/>
                    </a:moveTo>
                    <a:cubicBezTo>
                      <a:pt x="543" y="423"/>
                      <a:pt x="544" y="1"/>
                      <a:pt x="271" y="1"/>
                    </a:cubicBezTo>
                    <a:cubicBezTo>
                      <a:pt x="0" y="2"/>
                      <a:pt x="0" y="423"/>
                      <a:pt x="271" y="4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5" name="Google Shape;28995;p34"/>
              <p:cNvSpPr/>
              <p:nvPr/>
            </p:nvSpPr>
            <p:spPr>
              <a:xfrm>
                <a:off x="11393871" y="4228872"/>
                <a:ext cx="32709" cy="25521"/>
              </a:xfrm>
              <a:custGeom>
                <a:avLst/>
                <a:gdLst/>
                <a:ahLst/>
                <a:cxnLst/>
                <a:rect l="l" t="t" r="r" b="b"/>
                <a:pathLst>
                  <a:path w="273" h="213" extrusionOk="0">
                    <a:moveTo>
                      <a:pt x="136" y="213"/>
                    </a:moveTo>
                    <a:cubicBezTo>
                      <a:pt x="272" y="213"/>
                      <a:pt x="272" y="2"/>
                      <a:pt x="136" y="2"/>
                    </a:cubicBezTo>
                    <a:cubicBezTo>
                      <a:pt x="0" y="1"/>
                      <a:pt x="0" y="213"/>
                      <a:pt x="136" y="2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6" name="Google Shape;28996;p34"/>
              <p:cNvSpPr/>
              <p:nvPr/>
            </p:nvSpPr>
            <p:spPr>
              <a:xfrm>
                <a:off x="11464083" y="4084255"/>
                <a:ext cx="44212" cy="34387"/>
              </a:xfrm>
              <a:custGeom>
                <a:avLst/>
                <a:gdLst/>
                <a:ahLst/>
                <a:cxnLst/>
                <a:rect l="l" t="t" r="r" b="b"/>
                <a:pathLst>
                  <a:path w="369" h="287" extrusionOk="0">
                    <a:moveTo>
                      <a:pt x="184" y="286"/>
                    </a:moveTo>
                    <a:cubicBezTo>
                      <a:pt x="367" y="286"/>
                      <a:pt x="368" y="0"/>
                      <a:pt x="184" y="0"/>
                    </a:cubicBezTo>
                    <a:cubicBezTo>
                      <a:pt x="0" y="2"/>
                      <a:pt x="0" y="286"/>
                      <a:pt x="184"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7" name="Google Shape;28997;p34"/>
              <p:cNvSpPr/>
              <p:nvPr/>
            </p:nvSpPr>
            <p:spPr>
              <a:xfrm>
                <a:off x="11380092" y="3777768"/>
                <a:ext cx="36903" cy="28636"/>
              </a:xfrm>
              <a:custGeom>
                <a:avLst/>
                <a:gdLst/>
                <a:ahLst/>
                <a:cxnLst/>
                <a:rect l="l" t="t" r="r" b="b"/>
                <a:pathLst>
                  <a:path w="308" h="239" extrusionOk="0">
                    <a:moveTo>
                      <a:pt x="155" y="238"/>
                    </a:moveTo>
                    <a:cubicBezTo>
                      <a:pt x="308" y="238"/>
                      <a:pt x="308" y="1"/>
                      <a:pt x="155" y="1"/>
                    </a:cubicBezTo>
                    <a:cubicBezTo>
                      <a:pt x="2" y="0"/>
                      <a:pt x="0" y="238"/>
                      <a:pt x="155"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8" name="Google Shape;28998;p34"/>
              <p:cNvSpPr/>
              <p:nvPr/>
            </p:nvSpPr>
            <p:spPr>
              <a:xfrm>
                <a:off x="11516681" y="3885842"/>
                <a:ext cx="44092" cy="34147"/>
              </a:xfrm>
              <a:custGeom>
                <a:avLst/>
                <a:gdLst/>
                <a:ahLst/>
                <a:cxnLst/>
                <a:rect l="l" t="t" r="r" b="b"/>
                <a:pathLst>
                  <a:path w="368" h="285" extrusionOk="0">
                    <a:moveTo>
                      <a:pt x="184" y="284"/>
                    </a:moveTo>
                    <a:cubicBezTo>
                      <a:pt x="366" y="284"/>
                      <a:pt x="367" y="1"/>
                      <a:pt x="184" y="1"/>
                    </a:cubicBezTo>
                    <a:cubicBezTo>
                      <a:pt x="2" y="1"/>
                      <a:pt x="0" y="284"/>
                      <a:pt x="184" y="2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9" name="Google Shape;28999;p34"/>
              <p:cNvSpPr/>
              <p:nvPr/>
            </p:nvSpPr>
            <p:spPr>
              <a:xfrm>
                <a:off x="9649607" y="5301696"/>
                <a:ext cx="36663" cy="29115"/>
              </a:xfrm>
              <a:custGeom>
                <a:avLst/>
                <a:gdLst/>
                <a:ahLst/>
                <a:cxnLst/>
                <a:rect l="l" t="t" r="r" b="b"/>
                <a:pathLst>
                  <a:path w="306" h="243" extrusionOk="0">
                    <a:moveTo>
                      <a:pt x="199" y="13"/>
                    </a:moveTo>
                    <a:cubicBezTo>
                      <a:pt x="154" y="0"/>
                      <a:pt x="119" y="1"/>
                      <a:pt x="75" y="23"/>
                    </a:cubicBezTo>
                    <a:cubicBezTo>
                      <a:pt x="1" y="64"/>
                      <a:pt x="1" y="180"/>
                      <a:pt x="75" y="219"/>
                    </a:cubicBezTo>
                    <a:cubicBezTo>
                      <a:pt x="117" y="241"/>
                      <a:pt x="154" y="243"/>
                      <a:pt x="199" y="229"/>
                    </a:cubicBezTo>
                    <a:cubicBezTo>
                      <a:pt x="305" y="200"/>
                      <a:pt x="305" y="44"/>
                      <a:pt x="199"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0" name="Google Shape;29000;p34"/>
              <p:cNvSpPr/>
              <p:nvPr/>
            </p:nvSpPr>
            <p:spPr>
              <a:xfrm>
                <a:off x="9703764" y="5144020"/>
                <a:ext cx="37382" cy="29115"/>
              </a:xfrm>
              <a:custGeom>
                <a:avLst/>
                <a:gdLst/>
                <a:ahLst/>
                <a:cxnLst/>
                <a:rect l="l" t="t" r="r" b="b"/>
                <a:pathLst>
                  <a:path w="312" h="243" extrusionOk="0">
                    <a:moveTo>
                      <a:pt x="155" y="243"/>
                    </a:moveTo>
                    <a:cubicBezTo>
                      <a:pt x="311" y="243"/>
                      <a:pt x="311" y="0"/>
                      <a:pt x="155" y="0"/>
                    </a:cubicBezTo>
                    <a:cubicBezTo>
                      <a:pt x="0" y="0"/>
                      <a:pt x="0" y="243"/>
                      <a:pt x="155" y="2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1" name="Google Shape;29001;p34"/>
              <p:cNvSpPr/>
              <p:nvPr/>
            </p:nvSpPr>
            <p:spPr>
              <a:xfrm>
                <a:off x="9871744" y="5010666"/>
                <a:ext cx="110350" cy="85668"/>
              </a:xfrm>
              <a:custGeom>
                <a:avLst/>
                <a:gdLst/>
                <a:ahLst/>
                <a:cxnLst/>
                <a:rect l="l" t="t" r="r" b="b"/>
                <a:pathLst>
                  <a:path w="921" h="715" extrusionOk="0">
                    <a:moveTo>
                      <a:pt x="460" y="715"/>
                    </a:moveTo>
                    <a:cubicBezTo>
                      <a:pt x="919" y="715"/>
                      <a:pt x="920" y="1"/>
                      <a:pt x="460" y="1"/>
                    </a:cubicBezTo>
                    <a:cubicBezTo>
                      <a:pt x="2" y="1"/>
                      <a:pt x="1" y="715"/>
                      <a:pt x="460" y="7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2" name="Google Shape;29002;p34"/>
              <p:cNvSpPr/>
              <p:nvPr/>
            </p:nvSpPr>
            <p:spPr>
              <a:xfrm>
                <a:off x="10585241" y="5250416"/>
                <a:ext cx="49723" cy="38341"/>
              </a:xfrm>
              <a:custGeom>
                <a:avLst/>
                <a:gdLst/>
                <a:ahLst/>
                <a:cxnLst/>
                <a:rect l="l" t="t" r="r" b="b"/>
                <a:pathLst>
                  <a:path w="415" h="320" extrusionOk="0">
                    <a:moveTo>
                      <a:pt x="209" y="320"/>
                    </a:moveTo>
                    <a:cubicBezTo>
                      <a:pt x="414" y="320"/>
                      <a:pt x="414" y="0"/>
                      <a:pt x="209" y="0"/>
                    </a:cubicBezTo>
                    <a:cubicBezTo>
                      <a:pt x="3" y="0"/>
                      <a:pt x="1" y="320"/>
                      <a:pt x="209" y="3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3" name="Google Shape;29003;p34"/>
              <p:cNvSpPr/>
              <p:nvPr/>
            </p:nvSpPr>
            <p:spPr>
              <a:xfrm>
                <a:off x="10720991" y="5246701"/>
                <a:ext cx="58590" cy="45650"/>
              </a:xfrm>
              <a:custGeom>
                <a:avLst/>
                <a:gdLst/>
                <a:ahLst/>
                <a:cxnLst/>
                <a:rect l="l" t="t" r="r" b="b"/>
                <a:pathLst>
                  <a:path w="489" h="381" extrusionOk="0">
                    <a:moveTo>
                      <a:pt x="244" y="380"/>
                    </a:moveTo>
                    <a:cubicBezTo>
                      <a:pt x="489" y="380"/>
                      <a:pt x="489" y="1"/>
                      <a:pt x="244" y="1"/>
                    </a:cubicBezTo>
                    <a:cubicBezTo>
                      <a:pt x="0" y="2"/>
                      <a:pt x="0" y="380"/>
                      <a:pt x="244" y="3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4" name="Google Shape;29004;p34"/>
              <p:cNvSpPr/>
              <p:nvPr/>
            </p:nvSpPr>
            <p:spPr>
              <a:xfrm>
                <a:off x="10841525" y="6036283"/>
                <a:ext cx="86267" cy="66857"/>
              </a:xfrm>
              <a:custGeom>
                <a:avLst/>
                <a:gdLst/>
                <a:ahLst/>
                <a:cxnLst/>
                <a:rect l="l" t="t" r="r" b="b"/>
                <a:pathLst>
                  <a:path w="720" h="558" extrusionOk="0">
                    <a:moveTo>
                      <a:pt x="360" y="557"/>
                    </a:moveTo>
                    <a:cubicBezTo>
                      <a:pt x="719" y="557"/>
                      <a:pt x="720" y="1"/>
                      <a:pt x="360" y="1"/>
                    </a:cubicBezTo>
                    <a:cubicBezTo>
                      <a:pt x="0" y="1"/>
                      <a:pt x="0" y="557"/>
                      <a:pt x="360" y="5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5" name="Google Shape;29005;p34"/>
              <p:cNvSpPr/>
              <p:nvPr/>
            </p:nvSpPr>
            <p:spPr>
              <a:xfrm>
                <a:off x="11501345" y="6344926"/>
                <a:ext cx="27917" cy="21687"/>
              </a:xfrm>
              <a:custGeom>
                <a:avLst/>
                <a:gdLst/>
                <a:ahLst/>
                <a:cxnLst/>
                <a:rect l="l" t="t" r="r" b="b"/>
                <a:pathLst>
                  <a:path w="233" h="181" extrusionOk="0">
                    <a:moveTo>
                      <a:pt x="116" y="180"/>
                    </a:moveTo>
                    <a:cubicBezTo>
                      <a:pt x="232" y="180"/>
                      <a:pt x="232" y="1"/>
                      <a:pt x="116" y="1"/>
                    </a:cubicBezTo>
                    <a:cubicBezTo>
                      <a:pt x="0" y="1"/>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6" name="Google Shape;29006;p34"/>
              <p:cNvSpPr/>
              <p:nvPr/>
            </p:nvSpPr>
            <p:spPr>
              <a:xfrm>
                <a:off x="11677353" y="6158614"/>
                <a:ext cx="26479" cy="20728"/>
              </a:xfrm>
              <a:custGeom>
                <a:avLst/>
                <a:gdLst/>
                <a:ahLst/>
                <a:cxnLst/>
                <a:rect l="l" t="t" r="r" b="b"/>
                <a:pathLst>
                  <a:path w="221" h="173" extrusionOk="0">
                    <a:moveTo>
                      <a:pt x="109" y="172"/>
                    </a:moveTo>
                    <a:cubicBezTo>
                      <a:pt x="221" y="172"/>
                      <a:pt x="221" y="0"/>
                      <a:pt x="109" y="0"/>
                    </a:cubicBezTo>
                    <a:cubicBezTo>
                      <a:pt x="0" y="0"/>
                      <a:pt x="0" y="172"/>
                      <a:pt x="109"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7" name="Google Shape;29007;p34"/>
              <p:cNvSpPr/>
              <p:nvPr/>
            </p:nvSpPr>
            <p:spPr>
              <a:xfrm>
                <a:off x="11749122" y="6148669"/>
                <a:ext cx="57990" cy="61465"/>
              </a:xfrm>
              <a:custGeom>
                <a:avLst/>
                <a:gdLst/>
                <a:ahLst/>
                <a:cxnLst/>
                <a:rect l="l" t="t" r="r" b="b"/>
                <a:pathLst>
                  <a:path w="484" h="513" extrusionOk="0">
                    <a:moveTo>
                      <a:pt x="425" y="373"/>
                    </a:moveTo>
                    <a:cubicBezTo>
                      <a:pt x="431" y="365"/>
                      <a:pt x="435" y="355"/>
                      <a:pt x="440" y="345"/>
                    </a:cubicBezTo>
                    <a:cubicBezTo>
                      <a:pt x="477" y="269"/>
                      <a:pt x="483" y="188"/>
                      <a:pt x="440" y="114"/>
                    </a:cubicBezTo>
                    <a:cubicBezTo>
                      <a:pt x="399" y="44"/>
                      <a:pt x="322" y="0"/>
                      <a:pt x="242" y="0"/>
                    </a:cubicBezTo>
                    <a:cubicBezTo>
                      <a:pt x="162" y="0"/>
                      <a:pt x="85" y="44"/>
                      <a:pt x="45" y="114"/>
                    </a:cubicBezTo>
                    <a:cubicBezTo>
                      <a:pt x="0" y="188"/>
                      <a:pt x="8" y="271"/>
                      <a:pt x="45" y="345"/>
                    </a:cubicBezTo>
                    <a:cubicBezTo>
                      <a:pt x="50" y="354"/>
                      <a:pt x="53" y="363"/>
                      <a:pt x="58" y="373"/>
                    </a:cubicBezTo>
                    <a:cubicBezTo>
                      <a:pt x="128" y="513"/>
                      <a:pt x="357" y="513"/>
                      <a:pt x="425"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8" name="Google Shape;29008;p34"/>
              <p:cNvSpPr/>
              <p:nvPr/>
            </p:nvSpPr>
            <p:spPr>
              <a:xfrm>
                <a:off x="11239070" y="5772929"/>
                <a:ext cx="26958" cy="20968"/>
              </a:xfrm>
              <a:custGeom>
                <a:avLst/>
                <a:gdLst/>
                <a:ahLst/>
                <a:cxnLst/>
                <a:rect l="l" t="t" r="r" b="b"/>
                <a:pathLst>
                  <a:path w="225" h="175" extrusionOk="0">
                    <a:moveTo>
                      <a:pt x="112" y="175"/>
                    </a:moveTo>
                    <a:cubicBezTo>
                      <a:pt x="225" y="175"/>
                      <a:pt x="225"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9" name="Google Shape;29009;p34"/>
              <p:cNvSpPr/>
              <p:nvPr/>
            </p:nvSpPr>
            <p:spPr>
              <a:xfrm>
                <a:off x="11744809" y="4952316"/>
                <a:ext cx="20009" cy="15336"/>
              </a:xfrm>
              <a:custGeom>
                <a:avLst/>
                <a:gdLst/>
                <a:ahLst/>
                <a:cxnLst/>
                <a:rect l="l" t="t" r="r" b="b"/>
                <a:pathLst>
                  <a:path w="167" h="128" extrusionOk="0">
                    <a:moveTo>
                      <a:pt x="83" y="128"/>
                    </a:moveTo>
                    <a:cubicBezTo>
                      <a:pt x="166" y="128"/>
                      <a:pt x="166" y="0"/>
                      <a:pt x="83" y="0"/>
                    </a:cubicBezTo>
                    <a:cubicBezTo>
                      <a:pt x="1" y="0"/>
                      <a:pt x="1" y="128"/>
                      <a:pt x="83"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0" name="Google Shape;29010;p34"/>
              <p:cNvSpPr/>
              <p:nvPr/>
            </p:nvSpPr>
            <p:spPr>
              <a:xfrm>
                <a:off x="11662735" y="4788289"/>
                <a:ext cx="20728" cy="16295"/>
              </a:xfrm>
              <a:custGeom>
                <a:avLst/>
                <a:gdLst/>
                <a:ahLst/>
                <a:cxnLst/>
                <a:rect l="l" t="t" r="r" b="b"/>
                <a:pathLst>
                  <a:path w="173" h="136" extrusionOk="0">
                    <a:moveTo>
                      <a:pt x="86" y="136"/>
                    </a:moveTo>
                    <a:cubicBezTo>
                      <a:pt x="172" y="136"/>
                      <a:pt x="172" y="1"/>
                      <a:pt x="86" y="1"/>
                    </a:cubicBezTo>
                    <a:cubicBezTo>
                      <a:pt x="0" y="1"/>
                      <a:pt x="0" y="136"/>
                      <a:pt x="8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1" name="Google Shape;29011;p34"/>
              <p:cNvSpPr/>
              <p:nvPr/>
            </p:nvSpPr>
            <p:spPr>
              <a:xfrm>
                <a:off x="11844255" y="4607847"/>
                <a:ext cx="19530" cy="15336"/>
              </a:xfrm>
              <a:custGeom>
                <a:avLst/>
                <a:gdLst/>
                <a:ahLst/>
                <a:cxnLst/>
                <a:rect l="l" t="t" r="r" b="b"/>
                <a:pathLst>
                  <a:path w="163" h="128" extrusionOk="0">
                    <a:moveTo>
                      <a:pt x="83" y="127"/>
                    </a:moveTo>
                    <a:cubicBezTo>
                      <a:pt x="163" y="127"/>
                      <a:pt x="163" y="2"/>
                      <a:pt x="83" y="2"/>
                    </a:cubicBezTo>
                    <a:cubicBezTo>
                      <a:pt x="1" y="1"/>
                      <a:pt x="1" y="127"/>
                      <a:pt x="83" y="1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2" name="Google Shape;29012;p34"/>
              <p:cNvSpPr/>
              <p:nvPr/>
            </p:nvSpPr>
            <p:spPr>
              <a:xfrm>
                <a:off x="12117193" y="4584244"/>
                <a:ext cx="51041" cy="49124"/>
              </a:xfrm>
              <a:custGeom>
                <a:avLst/>
                <a:gdLst/>
                <a:ahLst/>
                <a:cxnLst/>
                <a:rect l="l" t="t" r="r" b="b"/>
                <a:pathLst>
                  <a:path w="426" h="410" extrusionOk="0">
                    <a:moveTo>
                      <a:pt x="109" y="356"/>
                    </a:moveTo>
                    <a:cubicBezTo>
                      <a:pt x="114" y="359"/>
                      <a:pt x="121" y="363"/>
                      <a:pt x="126" y="367"/>
                    </a:cubicBezTo>
                    <a:lnTo>
                      <a:pt x="62" y="303"/>
                    </a:lnTo>
                    <a:cubicBezTo>
                      <a:pt x="101" y="373"/>
                      <a:pt x="175" y="410"/>
                      <a:pt x="255" y="399"/>
                    </a:cubicBezTo>
                    <a:cubicBezTo>
                      <a:pt x="344" y="387"/>
                      <a:pt x="425" y="306"/>
                      <a:pt x="421" y="211"/>
                    </a:cubicBezTo>
                    <a:cubicBezTo>
                      <a:pt x="417" y="125"/>
                      <a:pt x="364" y="55"/>
                      <a:pt x="281" y="27"/>
                    </a:cubicBezTo>
                    <a:cubicBezTo>
                      <a:pt x="198" y="0"/>
                      <a:pt x="105" y="47"/>
                      <a:pt x="63" y="121"/>
                    </a:cubicBezTo>
                    <a:lnTo>
                      <a:pt x="127" y="56"/>
                    </a:lnTo>
                    <a:cubicBezTo>
                      <a:pt x="122" y="61"/>
                      <a:pt x="115" y="64"/>
                      <a:pt x="110" y="68"/>
                    </a:cubicBezTo>
                    <a:cubicBezTo>
                      <a:pt x="0" y="136"/>
                      <a:pt x="0" y="287"/>
                      <a:pt x="109" y="3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3" name="Google Shape;29013;p34"/>
              <p:cNvSpPr/>
              <p:nvPr/>
            </p:nvSpPr>
            <p:spPr>
              <a:xfrm>
                <a:off x="11574552" y="3372194"/>
                <a:ext cx="51760" cy="51880"/>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4" name="Google Shape;29014;p34"/>
              <p:cNvSpPr/>
              <p:nvPr/>
            </p:nvSpPr>
            <p:spPr>
              <a:xfrm>
                <a:off x="10900833" y="3000049"/>
                <a:ext cx="47686" cy="49124"/>
              </a:xfrm>
              <a:custGeom>
                <a:avLst/>
                <a:gdLst/>
                <a:ahLst/>
                <a:cxnLst/>
                <a:rect l="l" t="t" r="r" b="b"/>
                <a:pathLst>
                  <a:path w="398" h="410" extrusionOk="0">
                    <a:moveTo>
                      <a:pt x="345" y="306"/>
                    </a:moveTo>
                    <a:cubicBezTo>
                      <a:pt x="349" y="301"/>
                      <a:pt x="353" y="293"/>
                      <a:pt x="357" y="288"/>
                    </a:cubicBezTo>
                    <a:lnTo>
                      <a:pt x="293" y="351"/>
                    </a:lnTo>
                    <a:cubicBezTo>
                      <a:pt x="361" y="313"/>
                      <a:pt x="398" y="240"/>
                      <a:pt x="387" y="165"/>
                    </a:cubicBezTo>
                    <a:cubicBezTo>
                      <a:pt x="376" y="77"/>
                      <a:pt x="297" y="0"/>
                      <a:pt x="206" y="3"/>
                    </a:cubicBezTo>
                    <a:cubicBezTo>
                      <a:pt x="121" y="8"/>
                      <a:pt x="53" y="59"/>
                      <a:pt x="26" y="139"/>
                    </a:cubicBezTo>
                    <a:cubicBezTo>
                      <a:pt x="0" y="220"/>
                      <a:pt x="45" y="312"/>
                      <a:pt x="117" y="351"/>
                    </a:cubicBezTo>
                    <a:lnTo>
                      <a:pt x="54" y="288"/>
                    </a:lnTo>
                    <a:cubicBezTo>
                      <a:pt x="58" y="293"/>
                      <a:pt x="61" y="301"/>
                      <a:pt x="65" y="306"/>
                    </a:cubicBezTo>
                    <a:cubicBezTo>
                      <a:pt x="134" y="409"/>
                      <a:pt x="276" y="409"/>
                      <a:pt x="345" y="3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5" name="Google Shape;29015;p34"/>
              <p:cNvSpPr/>
              <p:nvPr/>
            </p:nvSpPr>
            <p:spPr>
              <a:xfrm>
                <a:off x="10605370" y="3153052"/>
                <a:ext cx="21327" cy="16534"/>
              </a:xfrm>
              <a:custGeom>
                <a:avLst/>
                <a:gdLst/>
                <a:ahLst/>
                <a:cxnLst/>
                <a:rect l="l" t="t" r="r" b="b"/>
                <a:pathLst>
                  <a:path w="178" h="138" extrusionOk="0">
                    <a:moveTo>
                      <a:pt x="89" y="137"/>
                    </a:moveTo>
                    <a:cubicBezTo>
                      <a:pt x="178" y="137"/>
                      <a:pt x="178" y="0"/>
                      <a:pt x="89" y="0"/>
                    </a:cubicBezTo>
                    <a:cubicBezTo>
                      <a:pt x="0" y="0"/>
                      <a:pt x="0" y="137"/>
                      <a:pt x="89" y="1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6" name="Google Shape;29016;p34"/>
              <p:cNvSpPr/>
              <p:nvPr/>
            </p:nvSpPr>
            <p:spPr>
              <a:xfrm>
                <a:off x="10515988" y="2988187"/>
                <a:ext cx="24802" cy="19170"/>
              </a:xfrm>
              <a:custGeom>
                <a:avLst/>
                <a:gdLst/>
                <a:ahLst/>
                <a:cxnLst/>
                <a:rect l="l" t="t" r="r" b="b"/>
                <a:pathLst>
                  <a:path w="207" h="160" extrusionOk="0">
                    <a:moveTo>
                      <a:pt x="103" y="159"/>
                    </a:moveTo>
                    <a:cubicBezTo>
                      <a:pt x="207" y="159"/>
                      <a:pt x="207" y="0"/>
                      <a:pt x="103" y="0"/>
                    </a:cubicBezTo>
                    <a:cubicBezTo>
                      <a:pt x="1" y="0"/>
                      <a:pt x="1"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7" name="Google Shape;29017;p34"/>
              <p:cNvSpPr/>
              <p:nvPr/>
            </p:nvSpPr>
            <p:spPr>
              <a:xfrm>
                <a:off x="10429003" y="3147421"/>
                <a:ext cx="35345" cy="27677"/>
              </a:xfrm>
              <a:custGeom>
                <a:avLst/>
                <a:gdLst/>
                <a:ahLst/>
                <a:cxnLst/>
                <a:rect l="l" t="t" r="r" b="b"/>
                <a:pathLst>
                  <a:path w="295" h="231" extrusionOk="0">
                    <a:moveTo>
                      <a:pt x="147" y="231"/>
                    </a:moveTo>
                    <a:cubicBezTo>
                      <a:pt x="295" y="231"/>
                      <a:pt x="295"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8" name="Google Shape;29018;p34"/>
              <p:cNvSpPr/>
              <p:nvPr/>
            </p:nvSpPr>
            <p:spPr>
              <a:xfrm>
                <a:off x="10174636" y="3345715"/>
                <a:ext cx="64940" cy="63262"/>
              </a:xfrm>
              <a:custGeom>
                <a:avLst/>
                <a:gdLst/>
                <a:ahLst/>
                <a:cxnLst/>
                <a:rect l="l" t="t" r="r" b="b"/>
                <a:pathLst>
                  <a:path w="542" h="528" extrusionOk="0">
                    <a:moveTo>
                      <a:pt x="271" y="528"/>
                    </a:moveTo>
                    <a:cubicBezTo>
                      <a:pt x="410" y="528"/>
                      <a:pt x="541" y="407"/>
                      <a:pt x="535" y="264"/>
                    </a:cubicBezTo>
                    <a:cubicBezTo>
                      <a:pt x="528" y="121"/>
                      <a:pt x="419" y="0"/>
                      <a:pt x="271" y="0"/>
                    </a:cubicBezTo>
                    <a:cubicBezTo>
                      <a:pt x="132" y="0"/>
                      <a:pt x="0" y="122"/>
                      <a:pt x="8" y="264"/>
                    </a:cubicBezTo>
                    <a:cubicBezTo>
                      <a:pt x="14" y="408"/>
                      <a:pt x="124" y="528"/>
                      <a:pt x="271" y="5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9" name="Google Shape;29019;p34"/>
              <p:cNvSpPr/>
              <p:nvPr/>
            </p:nvSpPr>
            <p:spPr>
              <a:xfrm>
                <a:off x="9861560" y="3222785"/>
                <a:ext cx="37143" cy="28875"/>
              </a:xfrm>
              <a:custGeom>
                <a:avLst/>
                <a:gdLst/>
                <a:ahLst/>
                <a:cxnLst/>
                <a:rect l="l" t="t" r="r" b="b"/>
                <a:pathLst>
                  <a:path w="310" h="241" extrusionOk="0">
                    <a:moveTo>
                      <a:pt x="155" y="241"/>
                    </a:moveTo>
                    <a:cubicBezTo>
                      <a:pt x="309" y="241"/>
                      <a:pt x="309" y="0"/>
                      <a:pt x="155" y="0"/>
                    </a:cubicBezTo>
                    <a:cubicBezTo>
                      <a:pt x="1" y="0"/>
                      <a:pt x="0"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0" name="Google Shape;29020;p34"/>
              <p:cNvSpPr/>
              <p:nvPr/>
            </p:nvSpPr>
            <p:spPr>
              <a:xfrm>
                <a:off x="9818786" y="2974768"/>
                <a:ext cx="29235" cy="22525"/>
              </a:xfrm>
              <a:custGeom>
                <a:avLst/>
                <a:gdLst/>
                <a:ahLst/>
                <a:cxnLst/>
                <a:rect l="l" t="t" r="r" b="b"/>
                <a:pathLst>
                  <a:path w="244" h="188"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1" name="Google Shape;29021;p34"/>
              <p:cNvSpPr/>
              <p:nvPr/>
            </p:nvSpPr>
            <p:spPr>
              <a:xfrm>
                <a:off x="9654041" y="2826556"/>
                <a:ext cx="20129" cy="15336"/>
              </a:xfrm>
              <a:custGeom>
                <a:avLst/>
                <a:gdLst/>
                <a:ahLst/>
                <a:cxnLst/>
                <a:rect l="l" t="t" r="r" b="b"/>
                <a:pathLst>
                  <a:path w="168" h="128" extrusionOk="0">
                    <a:moveTo>
                      <a:pt x="84" y="128"/>
                    </a:moveTo>
                    <a:cubicBezTo>
                      <a:pt x="167" y="128"/>
                      <a:pt x="167" y="0"/>
                      <a:pt x="84" y="0"/>
                    </a:cubicBezTo>
                    <a:cubicBezTo>
                      <a:pt x="1" y="0"/>
                      <a:pt x="1"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2" name="Google Shape;29022;p34"/>
              <p:cNvSpPr/>
              <p:nvPr/>
            </p:nvSpPr>
            <p:spPr>
              <a:xfrm>
                <a:off x="9456226" y="3383097"/>
                <a:ext cx="30193" cy="23484"/>
              </a:xfrm>
              <a:custGeom>
                <a:avLst/>
                <a:gdLst/>
                <a:ahLst/>
                <a:cxnLst/>
                <a:rect l="l" t="t" r="r" b="b"/>
                <a:pathLst>
                  <a:path w="252" h="196" extrusionOk="0">
                    <a:moveTo>
                      <a:pt x="126" y="196"/>
                    </a:moveTo>
                    <a:cubicBezTo>
                      <a:pt x="251" y="196"/>
                      <a:pt x="251" y="2"/>
                      <a:pt x="126" y="2"/>
                    </a:cubicBezTo>
                    <a:cubicBezTo>
                      <a:pt x="1" y="1"/>
                      <a:pt x="0" y="196"/>
                      <a:pt x="126"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3" name="Google Shape;29023;p34"/>
              <p:cNvSpPr/>
              <p:nvPr/>
            </p:nvSpPr>
            <p:spPr>
              <a:xfrm>
                <a:off x="9596170" y="3336250"/>
                <a:ext cx="30553" cy="23723"/>
              </a:xfrm>
              <a:custGeom>
                <a:avLst/>
                <a:gdLst/>
                <a:ahLst/>
                <a:cxnLst/>
                <a:rect l="l" t="t" r="r" b="b"/>
                <a:pathLst>
                  <a:path w="255" h="198" extrusionOk="0">
                    <a:moveTo>
                      <a:pt x="128" y="198"/>
                    </a:moveTo>
                    <a:cubicBezTo>
                      <a:pt x="255" y="198"/>
                      <a:pt x="255" y="1"/>
                      <a:pt x="128" y="1"/>
                    </a:cubicBezTo>
                    <a:cubicBezTo>
                      <a:pt x="2" y="0"/>
                      <a:pt x="1" y="198"/>
                      <a:pt x="128" y="19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4" name="Google Shape;29024;p34"/>
              <p:cNvSpPr/>
              <p:nvPr/>
            </p:nvSpPr>
            <p:spPr>
              <a:xfrm>
                <a:off x="9405545" y="3226978"/>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5" name="Google Shape;29025;p34"/>
              <p:cNvSpPr/>
              <p:nvPr/>
            </p:nvSpPr>
            <p:spPr>
              <a:xfrm>
                <a:off x="9364688" y="3787593"/>
                <a:ext cx="26239" cy="20369"/>
              </a:xfrm>
              <a:custGeom>
                <a:avLst/>
                <a:gdLst/>
                <a:ahLst/>
                <a:cxnLst/>
                <a:rect l="l" t="t" r="r" b="b"/>
                <a:pathLst>
                  <a:path w="219" h="170" extrusionOk="0">
                    <a:moveTo>
                      <a:pt x="110" y="169"/>
                    </a:moveTo>
                    <a:cubicBezTo>
                      <a:pt x="219" y="169"/>
                      <a:pt x="219" y="0"/>
                      <a:pt x="110" y="0"/>
                    </a:cubicBezTo>
                    <a:cubicBezTo>
                      <a:pt x="1" y="0"/>
                      <a:pt x="1" y="169"/>
                      <a:pt x="110"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6" name="Google Shape;29026;p34"/>
              <p:cNvSpPr/>
              <p:nvPr/>
            </p:nvSpPr>
            <p:spPr>
              <a:xfrm>
                <a:off x="9406623" y="4010329"/>
                <a:ext cx="24442" cy="18931"/>
              </a:xfrm>
              <a:custGeom>
                <a:avLst/>
                <a:gdLst/>
                <a:ahLst/>
                <a:cxnLst/>
                <a:rect l="l" t="t" r="r" b="b"/>
                <a:pathLst>
                  <a:path w="204" h="158" extrusionOk="0">
                    <a:moveTo>
                      <a:pt x="102" y="158"/>
                    </a:moveTo>
                    <a:cubicBezTo>
                      <a:pt x="203" y="158"/>
                      <a:pt x="203" y="1"/>
                      <a:pt x="102" y="1"/>
                    </a:cubicBezTo>
                    <a:cubicBezTo>
                      <a:pt x="1"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7" name="Google Shape;29027;p34"/>
              <p:cNvSpPr/>
              <p:nvPr/>
            </p:nvSpPr>
            <p:spPr>
              <a:xfrm>
                <a:off x="10330275" y="4028901"/>
                <a:ext cx="22405" cy="34027"/>
              </a:xfrm>
              <a:custGeom>
                <a:avLst/>
                <a:gdLst/>
                <a:ahLst/>
                <a:cxnLst/>
                <a:rect l="l" t="t" r="r" b="b"/>
                <a:pathLst>
                  <a:path w="187" h="284" extrusionOk="0">
                    <a:moveTo>
                      <a:pt x="183" y="167"/>
                    </a:moveTo>
                    <a:cubicBezTo>
                      <a:pt x="185" y="152"/>
                      <a:pt x="186" y="141"/>
                      <a:pt x="185" y="125"/>
                    </a:cubicBezTo>
                    <a:cubicBezTo>
                      <a:pt x="182" y="94"/>
                      <a:pt x="170" y="59"/>
                      <a:pt x="140" y="46"/>
                    </a:cubicBezTo>
                    <a:cubicBezTo>
                      <a:pt x="138" y="45"/>
                      <a:pt x="136" y="45"/>
                      <a:pt x="134" y="43"/>
                    </a:cubicBezTo>
                    <a:lnTo>
                      <a:pt x="169" y="90"/>
                    </a:lnTo>
                    <a:cubicBezTo>
                      <a:pt x="162" y="73"/>
                      <a:pt x="155" y="55"/>
                      <a:pt x="145" y="40"/>
                    </a:cubicBezTo>
                    <a:cubicBezTo>
                      <a:pt x="120" y="1"/>
                      <a:pt x="66" y="1"/>
                      <a:pt x="41" y="40"/>
                    </a:cubicBezTo>
                    <a:cubicBezTo>
                      <a:pt x="30" y="55"/>
                      <a:pt x="24" y="72"/>
                      <a:pt x="18" y="90"/>
                    </a:cubicBezTo>
                    <a:lnTo>
                      <a:pt x="53" y="43"/>
                    </a:lnTo>
                    <a:cubicBezTo>
                      <a:pt x="50" y="45"/>
                      <a:pt x="49" y="45"/>
                      <a:pt x="46" y="46"/>
                    </a:cubicBezTo>
                    <a:cubicBezTo>
                      <a:pt x="17" y="59"/>
                      <a:pt x="4" y="94"/>
                      <a:pt x="2" y="125"/>
                    </a:cubicBezTo>
                    <a:cubicBezTo>
                      <a:pt x="1" y="140"/>
                      <a:pt x="2" y="152"/>
                      <a:pt x="3" y="167"/>
                    </a:cubicBezTo>
                    <a:cubicBezTo>
                      <a:pt x="17" y="283"/>
                      <a:pt x="172" y="283"/>
                      <a:pt x="183"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8" name="Google Shape;29028;p34"/>
              <p:cNvSpPr/>
              <p:nvPr/>
            </p:nvSpPr>
            <p:spPr>
              <a:xfrm>
                <a:off x="10380238" y="3817068"/>
                <a:ext cx="27917" cy="27318"/>
              </a:xfrm>
              <a:custGeom>
                <a:avLst/>
                <a:gdLst/>
                <a:ahLst/>
                <a:cxnLst/>
                <a:rect l="l" t="t" r="r" b="b"/>
                <a:pathLst>
                  <a:path w="233" h="228" extrusionOk="0">
                    <a:moveTo>
                      <a:pt x="197" y="84"/>
                    </a:moveTo>
                    <a:cubicBezTo>
                      <a:pt x="191" y="73"/>
                      <a:pt x="185" y="59"/>
                      <a:pt x="177" y="48"/>
                    </a:cubicBezTo>
                    <a:cubicBezTo>
                      <a:pt x="152" y="0"/>
                      <a:pt x="77" y="0"/>
                      <a:pt x="53" y="48"/>
                    </a:cubicBezTo>
                    <a:cubicBezTo>
                      <a:pt x="46" y="59"/>
                      <a:pt x="39" y="72"/>
                      <a:pt x="33" y="84"/>
                    </a:cubicBezTo>
                    <a:cubicBezTo>
                      <a:pt x="0" y="148"/>
                      <a:pt x="40" y="228"/>
                      <a:pt x="116" y="228"/>
                    </a:cubicBezTo>
                    <a:cubicBezTo>
                      <a:pt x="191" y="228"/>
                      <a:pt x="232" y="148"/>
                      <a:pt x="197" y="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9" name="Google Shape;29029;p34"/>
              <p:cNvSpPr/>
              <p:nvPr/>
            </p:nvSpPr>
            <p:spPr>
              <a:xfrm>
                <a:off x="10143125" y="4151232"/>
                <a:ext cx="22765" cy="17373"/>
              </a:xfrm>
              <a:custGeom>
                <a:avLst/>
                <a:gdLst/>
                <a:ahLst/>
                <a:cxnLst/>
                <a:rect l="l" t="t" r="r" b="b"/>
                <a:pathLst>
                  <a:path w="190" h="145" extrusionOk="0">
                    <a:moveTo>
                      <a:pt x="97" y="145"/>
                    </a:moveTo>
                    <a:cubicBezTo>
                      <a:pt x="190" y="145"/>
                      <a:pt x="190" y="0"/>
                      <a:pt x="97" y="0"/>
                    </a:cubicBezTo>
                    <a:cubicBezTo>
                      <a:pt x="1" y="0"/>
                      <a:pt x="1" y="145"/>
                      <a:pt x="97"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0" name="Google Shape;29030;p34"/>
              <p:cNvSpPr/>
              <p:nvPr/>
            </p:nvSpPr>
            <p:spPr>
              <a:xfrm>
                <a:off x="10646946" y="4153029"/>
                <a:ext cx="78119" cy="60746"/>
              </a:xfrm>
              <a:custGeom>
                <a:avLst/>
                <a:gdLst/>
                <a:ahLst/>
                <a:cxnLst/>
                <a:rect l="l" t="t" r="r" b="b"/>
                <a:pathLst>
                  <a:path w="652" h="507" extrusionOk="0">
                    <a:moveTo>
                      <a:pt x="326" y="506"/>
                    </a:moveTo>
                    <a:cubicBezTo>
                      <a:pt x="651" y="506"/>
                      <a:pt x="651" y="1"/>
                      <a:pt x="326" y="1"/>
                    </a:cubicBezTo>
                    <a:cubicBezTo>
                      <a:pt x="2" y="0"/>
                      <a:pt x="0" y="506"/>
                      <a:pt x="326"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1" name="Google Shape;29031;p34"/>
              <p:cNvSpPr/>
              <p:nvPr/>
            </p:nvSpPr>
            <p:spPr>
              <a:xfrm>
                <a:off x="12619816" y="5777482"/>
                <a:ext cx="31032" cy="32949"/>
              </a:xfrm>
              <a:custGeom>
                <a:avLst/>
                <a:gdLst/>
                <a:ahLst/>
                <a:cxnLst/>
                <a:rect l="l" t="t" r="r" b="b"/>
                <a:pathLst>
                  <a:path w="259" h="275" extrusionOk="0">
                    <a:moveTo>
                      <a:pt x="82" y="249"/>
                    </a:moveTo>
                    <a:cubicBezTo>
                      <a:pt x="114" y="264"/>
                      <a:pt x="141" y="275"/>
                      <a:pt x="178" y="259"/>
                    </a:cubicBezTo>
                    <a:cubicBezTo>
                      <a:pt x="224" y="238"/>
                      <a:pt x="259" y="201"/>
                      <a:pt x="259" y="147"/>
                    </a:cubicBezTo>
                    <a:cubicBezTo>
                      <a:pt x="259" y="59"/>
                      <a:pt x="160" y="1"/>
                      <a:pt x="82" y="45"/>
                    </a:cubicBezTo>
                    <a:cubicBezTo>
                      <a:pt x="11" y="88"/>
                      <a:pt x="1" y="211"/>
                      <a:pt x="82" y="2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2" name="Google Shape;29032;p34"/>
              <p:cNvSpPr/>
              <p:nvPr/>
            </p:nvSpPr>
            <p:spPr>
              <a:xfrm>
                <a:off x="12802773" y="5941269"/>
                <a:ext cx="29834" cy="23124"/>
              </a:xfrm>
              <a:custGeom>
                <a:avLst/>
                <a:gdLst/>
                <a:ahLst/>
                <a:cxnLst/>
                <a:rect l="l" t="t" r="r" b="b"/>
                <a:pathLst>
                  <a:path w="249" h="193" extrusionOk="0">
                    <a:moveTo>
                      <a:pt x="125" y="192"/>
                    </a:moveTo>
                    <a:cubicBezTo>
                      <a:pt x="247" y="192"/>
                      <a:pt x="248" y="1"/>
                      <a:pt x="125" y="1"/>
                    </a:cubicBezTo>
                    <a:cubicBezTo>
                      <a:pt x="1" y="1"/>
                      <a:pt x="1"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3" name="Google Shape;29033;p34"/>
              <p:cNvSpPr/>
              <p:nvPr/>
            </p:nvSpPr>
            <p:spPr>
              <a:xfrm>
                <a:off x="12594895" y="6148909"/>
                <a:ext cx="36783" cy="28516"/>
              </a:xfrm>
              <a:custGeom>
                <a:avLst/>
                <a:gdLst/>
                <a:ahLst/>
                <a:cxnLst/>
                <a:rect l="l" t="t" r="r" b="b"/>
                <a:pathLst>
                  <a:path w="307" h="238" extrusionOk="0">
                    <a:moveTo>
                      <a:pt x="154" y="237"/>
                    </a:moveTo>
                    <a:cubicBezTo>
                      <a:pt x="307" y="237"/>
                      <a:pt x="307" y="0"/>
                      <a:pt x="154" y="0"/>
                    </a:cubicBezTo>
                    <a:cubicBezTo>
                      <a:pt x="1" y="0"/>
                      <a:pt x="1" y="237"/>
                      <a:pt x="154"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4" name="Google Shape;29034;p34"/>
              <p:cNvSpPr/>
              <p:nvPr/>
            </p:nvSpPr>
            <p:spPr>
              <a:xfrm>
                <a:off x="12449439" y="6447249"/>
                <a:ext cx="35585" cy="27318"/>
              </a:xfrm>
              <a:custGeom>
                <a:avLst/>
                <a:gdLst/>
                <a:ahLst/>
                <a:cxnLst/>
                <a:rect l="l" t="t" r="r" b="b"/>
                <a:pathLst>
                  <a:path w="297" h="228" extrusionOk="0">
                    <a:moveTo>
                      <a:pt x="149" y="228"/>
                    </a:moveTo>
                    <a:cubicBezTo>
                      <a:pt x="296" y="228"/>
                      <a:pt x="296" y="0"/>
                      <a:pt x="149" y="0"/>
                    </a:cubicBezTo>
                    <a:cubicBezTo>
                      <a:pt x="2" y="0"/>
                      <a:pt x="1" y="228"/>
                      <a:pt x="149"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5" name="Google Shape;29035;p34"/>
              <p:cNvSpPr/>
              <p:nvPr/>
            </p:nvSpPr>
            <p:spPr>
              <a:xfrm>
                <a:off x="12485623" y="6767994"/>
                <a:ext cx="24083" cy="28276"/>
              </a:xfrm>
              <a:custGeom>
                <a:avLst/>
                <a:gdLst/>
                <a:ahLst/>
                <a:cxnLst/>
                <a:rect l="l" t="t" r="r" b="b"/>
                <a:pathLst>
                  <a:path w="201" h="236" extrusionOk="0">
                    <a:moveTo>
                      <a:pt x="168" y="164"/>
                    </a:moveTo>
                    <a:cubicBezTo>
                      <a:pt x="174" y="156"/>
                      <a:pt x="172" y="157"/>
                      <a:pt x="167" y="165"/>
                    </a:cubicBezTo>
                    <a:cubicBezTo>
                      <a:pt x="201" y="142"/>
                      <a:pt x="201" y="96"/>
                      <a:pt x="167" y="71"/>
                    </a:cubicBezTo>
                    <a:cubicBezTo>
                      <a:pt x="174" y="80"/>
                      <a:pt x="174" y="81"/>
                      <a:pt x="168" y="73"/>
                    </a:cubicBezTo>
                    <a:cubicBezTo>
                      <a:pt x="121" y="1"/>
                      <a:pt x="1" y="25"/>
                      <a:pt x="1" y="118"/>
                    </a:cubicBezTo>
                    <a:cubicBezTo>
                      <a:pt x="1" y="209"/>
                      <a:pt x="121" y="236"/>
                      <a:pt x="168"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6" name="Google Shape;29036;p34"/>
              <p:cNvSpPr/>
              <p:nvPr/>
            </p:nvSpPr>
            <p:spPr>
              <a:xfrm>
                <a:off x="12816672" y="6736722"/>
                <a:ext cx="72129" cy="55954"/>
              </a:xfrm>
              <a:custGeom>
                <a:avLst/>
                <a:gdLst/>
                <a:ahLst/>
                <a:cxnLst/>
                <a:rect l="l" t="t" r="r" b="b"/>
                <a:pathLst>
                  <a:path w="602" h="467" extrusionOk="0">
                    <a:moveTo>
                      <a:pt x="301" y="466"/>
                    </a:moveTo>
                    <a:cubicBezTo>
                      <a:pt x="601" y="466"/>
                      <a:pt x="602" y="0"/>
                      <a:pt x="301" y="0"/>
                    </a:cubicBezTo>
                    <a:cubicBezTo>
                      <a:pt x="1" y="0"/>
                      <a:pt x="1" y="466"/>
                      <a:pt x="301" y="4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7" name="Google Shape;29037;p34"/>
              <p:cNvSpPr/>
              <p:nvPr/>
            </p:nvSpPr>
            <p:spPr>
              <a:xfrm>
                <a:off x="13221406" y="6587911"/>
                <a:ext cx="33548" cy="26239"/>
              </a:xfrm>
              <a:custGeom>
                <a:avLst/>
                <a:gdLst/>
                <a:ahLst/>
                <a:cxnLst/>
                <a:rect l="l" t="t" r="r" b="b"/>
                <a:pathLst>
                  <a:path w="280" h="219" extrusionOk="0">
                    <a:moveTo>
                      <a:pt x="140" y="218"/>
                    </a:moveTo>
                    <a:cubicBezTo>
                      <a:pt x="280" y="218"/>
                      <a:pt x="280" y="1"/>
                      <a:pt x="140" y="1"/>
                    </a:cubicBezTo>
                    <a:cubicBezTo>
                      <a:pt x="0" y="2"/>
                      <a:pt x="0" y="218"/>
                      <a:pt x="140"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8" name="Google Shape;29038;p34"/>
              <p:cNvSpPr/>
              <p:nvPr/>
            </p:nvSpPr>
            <p:spPr>
              <a:xfrm>
                <a:off x="13253876" y="6730731"/>
                <a:ext cx="26958" cy="20968"/>
              </a:xfrm>
              <a:custGeom>
                <a:avLst/>
                <a:gdLst/>
                <a:ahLst/>
                <a:cxnLst/>
                <a:rect l="l" t="t" r="r" b="b"/>
                <a:pathLst>
                  <a:path w="225" h="175" extrusionOk="0">
                    <a:moveTo>
                      <a:pt x="113" y="175"/>
                    </a:moveTo>
                    <a:cubicBezTo>
                      <a:pt x="225" y="175"/>
                      <a:pt x="225" y="1"/>
                      <a:pt x="113" y="1"/>
                    </a:cubicBezTo>
                    <a:cubicBezTo>
                      <a:pt x="0" y="1"/>
                      <a:pt x="0"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9" name="Google Shape;29039;p34"/>
              <p:cNvSpPr/>
              <p:nvPr/>
            </p:nvSpPr>
            <p:spPr>
              <a:xfrm>
                <a:off x="13239378" y="6337258"/>
                <a:ext cx="32709" cy="25401"/>
              </a:xfrm>
              <a:custGeom>
                <a:avLst/>
                <a:gdLst/>
                <a:ahLst/>
                <a:cxnLst/>
                <a:rect l="l" t="t" r="r" b="b"/>
                <a:pathLst>
                  <a:path w="273" h="212" extrusionOk="0">
                    <a:moveTo>
                      <a:pt x="136" y="211"/>
                    </a:moveTo>
                    <a:cubicBezTo>
                      <a:pt x="272" y="211"/>
                      <a:pt x="272" y="1"/>
                      <a:pt x="136" y="1"/>
                    </a:cubicBezTo>
                    <a:cubicBezTo>
                      <a:pt x="0" y="1"/>
                      <a:pt x="0" y="211"/>
                      <a:pt x="136"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0" name="Google Shape;29040;p34"/>
              <p:cNvSpPr/>
              <p:nvPr/>
            </p:nvSpPr>
            <p:spPr>
              <a:xfrm>
                <a:off x="13391423" y="6120034"/>
                <a:ext cx="20369" cy="15935"/>
              </a:xfrm>
              <a:custGeom>
                <a:avLst/>
                <a:gdLst/>
                <a:ahLst/>
                <a:cxnLst/>
                <a:rect l="l" t="t" r="r" b="b"/>
                <a:pathLst>
                  <a:path w="170" h="133" extrusionOk="0">
                    <a:moveTo>
                      <a:pt x="85" y="133"/>
                    </a:moveTo>
                    <a:cubicBezTo>
                      <a:pt x="170" y="133"/>
                      <a:pt x="170" y="1"/>
                      <a:pt x="85" y="1"/>
                    </a:cubicBezTo>
                    <a:cubicBezTo>
                      <a:pt x="1" y="1"/>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1" name="Google Shape;29041;p34"/>
              <p:cNvSpPr/>
              <p:nvPr/>
            </p:nvSpPr>
            <p:spPr>
              <a:xfrm>
                <a:off x="13370575" y="5691215"/>
                <a:ext cx="27078" cy="21087"/>
              </a:xfrm>
              <a:custGeom>
                <a:avLst/>
                <a:gdLst/>
                <a:ahLst/>
                <a:cxnLst/>
                <a:rect l="l" t="t" r="r" b="b"/>
                <a:pathLst>
                  <a:path w="226" h="176" extrusionOk="0">
                    <a:moveTo>
                      <a:pt x="113" y="176"/>
                    </a:moveTo>
                    <a:cubicBezTo>
                      <a:pt x="225" y="176"/>
                      <a:pt x="225" y="1"/>
                      <a:pt x="113" y="1"/>
                    </a:cubicBezTo>
                    <a:cubicBezTo>
                      <a:pt x="1" y="2"/>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2" name="Google Shape;29042;p34"/>
              <p:cNvSpPr/>
              <p:nvPr/>
            </p:nvSpPr>
            <p:spPr>
              <a:xfrm>
                <a:off x="13331156" y="5257605"/>
                <a:ext cx="58350" cy="61106"/>
              </a:xfrm>
              <a:custGeom>
                <a:avLst/>
                <a:gdLst/>
                <a:ahLst/>
                <a:cxnLst/>
                <a:rect l="l" t="t" r="r" b="b"/>
                <a:pathLst>
                  <a:path w="487" h="510" extrusionOk="0">
                    <a:moveTo>
                      <a:pt x="454" y="351"/>
                    </a:moveTo>
                    <a:cubicBezTo>
                      <a:pt x="457" y="341"/>
                      <a:pt x="463" y="328"/>
                      <a:pt x="467" y="318"/>
                    </a:cubicBezTo>
                    <a:lnTo>
                      <a:pt x="308" y="478"/>
                    </a:lnTo>
                    <a:cubicBezTo>
                      <a:pt x="347" y="473"/>
                      <a:pt x="388" y="442"/>
                      <a:pt x="417" y="416"/>
                    </a:cubicBezTo>
                    <a:cubicBezTo>
                      <a:pt x="461" y="375"/>
                      <a:pt x="487" y="305"/>
                      <a:pt x="487" y="246"/>
                    </a:cubicBezTo>
                    <a:cubicBezTo>
                      <a:pt x="487" y="120"/>
                      <a:pt x="376" y="0"/>
                      <a:pt x="246" y="6"/>
                    </a:cubicBezTo>
                    <a:cubicBezTo>
                      <a:pt x="122" y="11"/>
                      <a:pt x="1" y="111"/>
                      <a:pt x="7" y="246"/>
                    </a:cubicBezTo>
                    <a:cubicBezTo>
                      <a:pt x="11" y="344"/>
                      <a:pt x="78" y="462"/>
                      <a:pt x="186" y="478"/>
                    </a:cubicBezTo>
                    <a:lnTo>
                      <a:pt x="27" y="318"/>
                    </a:lnTo>
                    <a:cubicBezTo>
                      <a:pt x="30" y="328"/>
                      <a:pt x="36" y="341"/>
                      <a:pt x="40" y="351"/>
                    </a:cubicBezTo>
                    <a:cubicBezTo>
                      <a:pt x="57" y="396"/>
                      <a:pt x="77" y="432"/>
                      <a:pt x="117" y="462"/>
                    </a:cubicBezTo>
                    <a:cubicBezTo>
                      <a:pt x="152" y="490"/>
                      <a:pt x="199" y="510"/>
                      <a:pt x="245" y="507"/>
                    </a:cubicBezTo>
                    <a:cubicBezTo>
                      <a:pt x="283" y="506"/>
                      <a:pt x="319" y="496"/>
                      <a:pt x="354" y="479"/>
                    </a:cubicBezTo>
                    <a:cubicBezTo>
                      <a:pt x="408" y="453"/>
                      <a:pt x="434" y="402"/>
                      <a:pt x="454" y="35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3" name="Google Shape;29043;p34"/>
              <p:cNvSpPr/>
              <p:nvPr/>
            </p:nvSpPr>
            <p:spPr>
              <a:xfrm>
                <a:off x="12598489" y="5398148"/>
                <a:ext cx="29834" cy="23004"/>
              </a:xfrm>
              <a:custGeom>
                <a:avLst/>
                <a:gdLst/>
                <a:ahLst/>
                <a:cxnLst/>
                <a:rect l="l" t="t" r="r" b="b"/>
                <a:pathLst>
                  <a:path w="249" h="192" extrusionOk="0">
                    <a:moveTo>
                      <a:pt x="124" y="192"/>
                    </a:moveTo>
                    <a:cubicBezTo>
                      <a:pt x="247" y="192"/>
                      <a:pt x="248" y="1"/>
                      <a:pt x="124" y="1"/>
                    </a:cubicBezTo>
                    <a:cubicBezTo>
                      <a:pt x="0" y="1"/>
                      <a:pt x="0" y="192"/>
                      <a:pt x="124"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4" name="Google Shape;29044;p34"/>
              <p:cNvSpPr/>
              <p:nvPr/>
            </p:nvSpPr>
            <p:spPr>
              <a:xfrm>
                <a:off x="12537983" y="5576313"/>
                <a:ext cx="22166" cy="17253"/>
              </a:xfrm>
              <a:custGeom>
                <a:avLst/>
                <a:gdLst/>
                <a:ahLst/>
                <a:cxnLst/>
                <a:rect l="l" t="t" r="r" b="b"/>
                <a:pathLst>
                  <a:path w="185" h="144" extrusionOk="0">
                    <a:moveTo>
                      <a:pt x="93" y="143"/>
                    </a:moveTo>
                    <a:cubicBezTo>
                      <a:pt x="185" y="143"/>
                      <a:pt x="185" y="1"/>
                      <a:pt x="93" y="1"/>
                    </a:cubicBezTo>
                    <a:cubicBezTo>
                      <a:pt x="0" y="1"/>
                      <a:pt x="0"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5" name="Google Shape;29045;p34"/>
              <p:cNvSpPr/>
              <p:nvPr/>
            </p:nvSpPr>
            <p:spPr>
              <a:xfrm>
                <a:off x="12388693" y="5632027"/>
                <a:ext cx="28756" cy="22405"/>
              </a:xfrm>
              <a:custGeom>
                <a:avLst/>
                <a:gdLst/>
                <a:ahLst/>
                <a:cxnLst/>
                <a:rect l="l" t="t" r="r" b="b"/>
                <a:pathLst>
                  <a:path w="240" h="187" extrusionOk="0">
                    <a:moveTo>
                      <a:pt x="119" y="187"/>
                    </a:moveTo>
                    <a:cubicBezTo>
                      <a:pt x="239" y="187"/>
                      <a:pt x="239" y="1"/>
                      <a:pt x="119" y="1"/>
                    </a:cubicBezTo>
                    <a:cubicBezTo>
                      <a:pt x="1" y="1"/>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6" name="Google Shape;29046;p34"/>
              <p:cNvSpPr/>
              <p:nvPr/>
            </p:nvSpPr>
            <p:spPr>
              <a:xfrm>
                <a:off x="12439974" y="5788865"/>
                <a:ext cx="31152" cy="24203"/>
              </a:xfrm>
              <a:custGeom>
                <a:avLst/>
                <a:gdLst/>
                <a:ahLst/>
                <a:cxnLst/>
                <a:rect l="l" t="t" r="r" b="b"/>
                <a:pathLst>
                  <a:path w="260" h="202" extrusionOk="0">
                    <a:moveTo>
                      <a:pt x="131" y="201"/>
                    </a:moveTo>
                    <a:cubicBezTo>
                      <a:pt x="259" y="201"/>
                      <a:pt x="259" y="1"/>
                      <a:pt x="131" y="1"/>
                    </a:cubicBezTo>
                    <a:cubicBezTo>
                      <a:pt x="2" y="1"/>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7" name="Google Shape;29047;p34"/>
              <p:cNvSpPr/>
              <p:nvPr/>
            </p:nvSpPr>
            <p:spPr>
              <a:xfrm>
                <a:off x="12945952" y="5831878"/>
                <a:ext cx="70451" cy="54875"/>
              </a:xfrm>
              <a:custGeom>
                <a:avLst/>
                <a:gdLst/>
                <a:ahLst/>
                <a:cxnLst/>
                <a:rect l="l" t="t" r="r" b="b"/>
                <a:pathLst>
                  <a:path w="588" h="458" extrusionOk="0">
                    <a:moveTo>
                      <a:pt x="295" y="458"/>
                    </a:moveTo>
                    <a:cubicBezTo>
                      <a:pt x="588" y="458"/>
                      <a:pt x="588" y="0"/>
                      <a:pt x="295" y="0"/>
                    </a:cubicBezTo>
                    <a:cubicBezTo>
                      <a:pt x="0" y="1"/>
                      <a:pt x="0" y="458"/>
                      <a:pt x="295" y="4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8" name="Google Shape;29048;p34"/>
              <p:cNvSpPr/>
              <p:nvPr/>
            </p:nvSpPr>
            <p:spPr>
              <a:xfrm>
                <a:off x="12980818" y="4712446"/>
                <a:ext cx="35825" cy="27797"/>
              </a:xfrm>
              <a:custGeom>
                <a:avLst/>
                <a:gdLst/>
                <a:ahLst/>
                <a:cxnLst/>
                <a:rect l="l" t="t" r="r" b="b"/>
                <a:pathLst>
                  <a:path w="299" h="232" extrusionOk="0">
                    <a:moveTo>
                      <a:pt x="149" y="232"/>
                    </a:moveTo>
                    <a:cubicBezTo>
                      <a:pt x="299" y="232"/>
                      <a:pt x="299" y="1"/>
                      <a:pt x="149" y="1"/>
                    </a:cubicBezTo>
                    <a:cubicBezTo>
                      <a:pt x="0" y="1"/>
                      <a:pt x="0" y="232"/>
                      <a:pt x="149" y="2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9" name="Google Shape;29049;p34"/>
              <p:cNvSpPr/>
              <p:nvPr/>
            </p:nvSpPr>
            <p:spPr>
              <a:xfrm>
                <a:off x="13018799" y="4474014"/>
                <a:ext cx="18212" cy="14138"/>
              </a:xfrm>
              <a:custGeom>
                <a:avLst/>
                <a:gdLst/>
                <a:ahLst/>
                <a:cxnLst/>
                <a:rect l="l" t="t" r="r" b="b"/>
                <a:pathLst>
                  <a:path w="152" h="118" extrusionOk="0">
                    <a:moveTo>
                      <a:pt x="77" y="118"/>
                    </a:moveTo>
                    <a:cubicBezTo>
                      <a:pt x="152" y="118"/>
                      <a:pt x="152" y="1"/>
                      <a:pt x="77" y="1"/>
                    </a:cubicBezTo>
                    <a:cubicBezTo>
                      <a:pt x="1" y="1"/>
                      <a:pt x="1" y="118"/>
                      <a:pt x="77"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0" name="Google Shape;29050;p34"/>
              <p:cNvSpPr/>
              <p:nvPr/>
            </p:nvSpPr>
            <p:spPr>
              <a:xfrm>
                <a:off x="12915279" y="4330595"/>
                <a:ext cx="26599" cy="20608"/>
              </a:xfrm>
              <a:custGeom>
                <a:avLst/>
                <a:gdLst/>
                <a:ahLst/>
                <a:cxnLst/>
                <a:rect l="l" t="t" r="r" b="b"/>
                <a:pathLst>
                  <a:path w="222" h="172" extrusionOk="0">
                    <a:moveTo>
                      <a:pt x="111" y="172"/>
                    </a:moveTo>
                    <a:cubicBezTo>
                      <a:pt x="222" y="172"/>
                      <a:pt x="222" y="1"/>
                      <a:pt x="111" y="1"/>
                    </a:cubicBezTo>
                    <a:cubicBezTo>
                      <a:pt x="2"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1" name="Google Shape;29051;p34"/>
              <p:cNvSpPr/>
              <p:nvPr/>
            </p:nvSpPr>
            <p:spPr>
              <a:xfrm>
                <a:off x="13119563" y="4231029"/>
                <a:ext cx="26839" cy="21207"/>
              </a:xfrm>
              <a:custGeom>
                <a:avLst/>
                <a:gdLst/>
                <a:ahLst/>
                <a:cxnLst/>
                <a:rect l="l" t="t" r="r" b="b"/>
                <a:pathLst>
                  <a:path w="224" h="177" extrusionOk="0">
                    <a:moveTo>
                      <a:pt x="112" y="177"/>
                    </a:moveTo>
                    <a:cubicBezTo>
                      <a:pt x="224" y="177"/>
                      <a:pt x="224" y="3"/>
                      <a:pt x="112" y="3"/>
                    </a:cubicBezTo>
                    <a:cubicBezTo>
                      <a:pt x="0" y="1"/>
                      <a:pt x="0" y="177"/>
                      <a:pt x="112"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2" name="Google Shape;29052;p34"/>
              <p:cNvSpPr/>
              <p:nvPr/>
            </p:nvSpPr>
            <p:spPr>
              <a:xfrm>
                <a:off x="13191333" y="3971150"/>
                <a:ext cx="28995" cy="26958"/>
              </a:xfrm>
              <a:custGeom>
                <a:avLst/>
                <a:gdLst/>
                <a:ahLst/>
                <a:cxnLst/>
                <a:rect l="l" t="t" r="r" b="b"/>
                <a:pathLst>
                  <a:path w="242" h="225" extrusionOk="0">
                    <a:moveTo>
                      <a:pt x="125" y="207"/>
                    </a:moveTo>
                    <a:cubicBezTo>
                      <a:pt x="136" y="203"/>
                      <a:pt x="147" y="201"/>
                      <a:pt x="159" y="197"/>
                    </a:cubicBezTo>
                    <a:cubicBezTo>
                      <a:pt x="241" y="171"/>
                      <a:pt x="242" y="54"/>
                      <a:pt x="159" y="29"/>
                    </a:cubicBezTo>
                    <a:cubicBezTo>
                      <a:pt x="147" y="26"/>
                      <a:pt x="136" y="23"/>
                      <a:pt x="125" y="19"/>
                    </a:cubicBezTo>
                    <a:cubicBezTo>
                      <a:pt x="64" y="1"/>
                      <a:pt x="2" y="50"/>
                      <a:pt x="2" y="112"/>
                    </a:cubicBezTo>
                    <a:cubicBezTo>
                      <a:pt x="0" y="175"/>
                      <a:pt x="64" y="224"/>
                      <a:pt x="125"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3" name="Google Shape;29053;p34"/>
              <p:cNvSpPr/>
              <p:nvPr/>
            </p:nvSpPr>
            <p:spPr>
              <a:xfrm>
                <a:off x="11135550" y="5033910"/>
                <a:ext cx="35465" cy="27438"/>
              </a:xfrm>
              <a:custGeom>
                <a:avLst/>
                <a:gdLst/>
                <a:ahLst/>
                <a:cxnLst/>
                <a:rect l="l" t="t" r="r" b="b"/>
                <a:pathLst>
                  <a:path w="296" h="229" extrusionOk="0">
                    <a:moveTo>
                      <a:pt x="148" y="228"/>
                    </a:moveTo>
                    <a:cubicBezTo>
                      <a:pt x="296" y="228"/>
                      <a:pt x="296" y="1"/>
                      <a:pt x="148" y="1"/>
                    </a:cubicBezTo>
                    <a:cubicBezTo>
                      <a:pt x="0" y="1"/>
                      <a:pt x="0" y="228"/>
                      <a:pt x="148"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4" name="Google Shape;29054;p34"/>
              <p:cNvSpPr/>
              <p:nvPr/>
            </p:nvSpPr>
            <p:spPr>
              <a:xfrm>
                <a:off x="10127429" y="6080854"/>
                <a:ext cx="31152" cy="24203"/>
              </a:xfrm>
              <a:custGeom>
                <a:avLst/>
                <a:gdLst/>
                <a:ahLst/>
                <a:cxnLst/>
                <a:rect l="l" t="t" r="r" b="b"/>
                <a:pathLst>
                  <a:path w="260" h="202" extrusionOk="0">
                    <a:moveTo>
                      <a:pt x="130" y="201"/>
                    </a:moveTo>
                    <a:cubicBezTo>
                      <a:pt x="259" y="201"/>
                      <a:pt x="259" y="1"/>
                      <a:pt x="130" y="1"/>
                    </a:cubicBezTo>
                    <a:cubicBezTo>
                      <a:pt x="0" y="1"/>
                      <a:pt x="0"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5" name="Google Shape;29055;p34"/>
              <p:cNvSpPr/>
              <p:nvPr/>
            </p:nvSpPr>
            <p:spPr>
              <a:xfrm>
                <a:off x="9513019" y="6605764"/>
                <a:ext cx="33428" cy="25760"/>
              </a:xfrm>
              <a:custGeom>
                <a:avLst/>
                <a:gdLst/>
                <a:ahLst/>
                <a:cxnLst/>
                <a:rect l="l" t="t" r="r" b="b"/>
                <a:pathLst>
                  <a:path w="279" h="215" extrusionOk="0">
                    <a:moveTo>
                      <a:pt x="139" y="215"/>
                    </a:moveTo>
                    <a:cubicBezTo>
                      <a:pt x="278" y="215"/>
                      <a:pt x="278" y="1"/>
                      <a:pt x="139" y="1"/>
                    </a:cubicBezTo>
                    <a:cubicBezTo>
                      <a:pt x="2" y="1"/>
                      <a:pt x="1"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6" name="Google Shape;29056;p34"/>
              <p:cNvSpPr/>
              <p:nvPr/>
            </p:nvSpPr>
            <p:spPr>
              <a:xfrm>
                <a:off x="9345517" y="6531239"/>
                <a:ext cx="29834" cy="23004"/>
              </a:xfrm>
              <a:custGeom>
                <a:avLst/>
                <a:gdLst/>
                <a:ahLst/>
                <a:cxnLst/>
                <a:rect l="l" t="t" r="r" b="b"/>
                <a:pathLst>
                  <a:path w="249"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7" name="Google Shape;29057;p34"/>
              <p:cNvSpPr/>
              <p:nvPr/>
            </p:nvSpPr>
            <p:spPr>
              <a:xfrm>
                <a:off x="9389729" y="6282623"/>
                <a:ext cx="23124" cy="17972"/>
              </a:xfrm>
              <a:custGeom>
                <a:avLst/>
                <a:gdLst/>
                <a:ahLst/>
                <a:cxnLst/>
                <a:rect l="l" t="t" r="r" b="b"/>
                <a:pathLst>
                  <a:path w="193" h="150" extrusionOk="0">
                    <a:moveTo>
                      <a:pt x="96" y="150"/>
                    </a:moveTo>
                    <a:cubicBezTo>
                      <a:pt x="191" y="150"/>
                      <a:pt x="192" y="1"/>
                      <a:pt x="96" y="1"/>
                    </a:cubicBezTo>
                    <a:cubicBezTo>
                      <a:pt x="0" y="1"/>
                      <a:pt x="0"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8" name="Google Shape;29058;p34"/>
              <p:cNvSpPr/>
              <p:nvPr/>
            </p:nvSpPr>
            <p:spPr>
              <a:xfrm>
                <a:off x="9518770" y="6265489"/>
                <a:ext cx="80396" cy="66617"/>
              </a:xfrm>
              <a:custGeom>
                <a:avLst/>
                <a:gdLst/>
                <a:ahLst/>
                <a:cxnLst/>
                <a:rect l="l" t="t" r="r" b="b"/>
                <a:pathLst>
                  <a:path w="671" h="556" extrusionOk="0">
                    <a:moveTo>
                      <a:pt x="106" y="400"/>
                    </a:moveTo>
                    <a:cubicBezTo>
                      <a:pt x="128" y="437"/>
                      <a:pt x="153" y="473"/>
                      <a:pt x="188" y="499"/>
                    </a:cubicBezTo>
                    <a:cubicBezTo>
                      <a:pt x="227" y="530"/>
                      <a:pt x="283" y="555"/>
                      <a:pt x="336" y="552"/>
                    </a:cubicBezTo>
                    <a:cubicBezTo>
                      <a:pt x="378" y="551"/>
                      <a:pt x="421" y="541"/>
                      <a:pt x="458" y="518"/>
                    </a:cubicBezTo>
                    <a:cubicBezTo>
                      <a:pt x="505" y="490"/>
                      <a:pt x="537" y="446"/>
                      <a:pt x="564" y="400"/>
                    </a:cubicBezTo>
                    <a:cubicBezTo>
                      <a:pt x="671" y="228"/>
                      <a:pt x="533" y="2"/>
                      <a:pt x="336" y="2"/>
                    </a:cubicBezTo>
                    <a:cubicBezTo>
                      <a:pt x="137" y="1"/>
                      <a:pt x="0" y="228"/>
                      <a:pt x="106" y="4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9" name="Google Shape;29059;p34"/>
              <p:cNvSpPr/>
              <p:nvPr/>
            </p:nvSpPr>
            <p:spPr>
              <a:xfrm>
                <a:off x="9767146" y="6386023"/>
                <a:ext cx="27557" cy="21327"/>
              </a:xfrm>
              <a:custGeom>
                <a:avLst/>
                <a:gdLst/>
                <a:ahLst/>
                <a:cxnLst/>
                <a:rect l="l" t="t" r="r" b="b"/>
                <a:pathLst>
                  <a:path w="230" h="178" extrusionOk="0">
                    <a:moveTo>
                      <a:pt x="114" y="178"/>
                    </a:moveTo>
                    <a:cubicBezTo>
                      <a:pt x="227" y="178"/>
                      <a:pt x="229" y="1"/>
                      <a:pt x="114" y="1"/>
                    </a:cubicBezTo>
                    <a:cubicBezTo>
                      <a:pt x="0" y="1"/>
                      <a:pt x="0" y="178"/>
                      <a:pt x="114"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0" name="Google Shape;29060;p34"/>
              <p:cNvSpPr/>
              <p:nvPr/>
            </p:nvSpPr>
            <p:spPr>
              <a:xfrm>
                <a:off x="9718980" y="6525128"/>
                <a:ext cx="30193" cy="23364"/>
              </a:xfrm>
              <a:custGeom>
                <a:avLst/>
                <a:gdLst/>
                <a:ahLst/>
                <a:cxnLst/>
                <a:rect l="l" t="t" r="r" b="b"/>
                <a:pathLst>
                  <a:path w="252" h="195" extrusionOk="0">
                    <a:moveTo>
                      <a:pt x="126" y="195"/>
                    </a:moveTo>
                    <a:cubicBezTo>
                      <a:pt x="252" y="195"/>
                      <a:pt x="252" y="1"/>
                      <a:pt x="126" y="1"/>
                    </a:cubicBezTo>
                    <a:cubicBezTo>
                      <a:pt x="1" y="2"/>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1" name="Google Shape;29061;p34"/>
              <p:cNvSpPr/>
              <p:nvPr/>
            </p:nvSpPr>
            <p:spPr>
              <a:xfrm>
                <a:off x="9565617" y="6774583"/>
                <a:ext cx="21447" cy="23244"/>
              </a:xfrm>
              <a:custGeom>
                <a:avLst/>
                <a:gdLst/>
                <a:ahLst/>
                <a:cxnLst/>
                <a:rect l="l" t="t" r="r" b="b"/>
                <a:pathLst>
                  <a:path w="179" h="194" extrusionOk="0">
                    <a:moveTo>
                      <a:pt x="168" y="90"/>
                    </a:moveTo>
                    <a:cubicBezTo>
                      <a:pt x="166" y="78"/>
                      <a:pt x="164" y="67"/>
                      <a:pt x="162" y="56"/>
                    </a:cubicBezTo>
                    <a:cubicBezTo>
                      <a:pt x="158" y="32"/>
                      <a:pt x="132" y="9"/>
                      <a:pt x="109" y="4"/>
                    </a:cubicBezTo>
                    <a:cubicBezTo>
                      <a:pt x="94" y="0"/>
                      <a:pt x="84" y="0"/>
                      <a:pt x="69" y="4"/>
                    </a:cubicBezTo>
                    <a:cubicBezTo>
                      <a:pt x="46" y="7"/>
                      <a:pt x="22" y="32"/>
                      <a:pt x="16" y="56"/>
                    </a:cubicBezTo>
                    <a:cubicBezTo>
                      <a:pt x="14" y="68"/>
                      <a:pt x="13" y="80"/>
                      <a:pt x="10" y="90"/>
                    </a:cubicBezTo>
                    <a:cubicBezTo>
                      <a:pt x="0" y="142"/>
                      <a:pt x="32" y="193"/>
                      <a:pt x="89" y="193"/>
                    </a:cubicBezTo>
                    <a:cubicBezTo>
                      <a:pt x="146" y="193"/>
                      <a:pt x="179" y="142"/>
                      <a:pt x="168" y="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2" name="Google Shape;29062;p34"/>
              <p:cNvSpPr/>
              <p:nvPr/>
            </p:nvSpPr>
            <p:spPr>
              <a:xfrm>
                <a:off x="10084176" y="6837007"/>
                <a:ext cx="23963" cy="18571"/>
              </a:xfrm>
              <a:custGeom>
                <a:avLst/>
                <a:gdLst/>
                <a:ahLst/>
                <a:cxnLst/>
                <a:rect l="l" t="t" r="r" b="b"/>
                <a:pathLst>
                  <a:path w="200" h="155" extrusionOk="0">
                    <a:moveTo>
                      <a:pt x="101" y="154"/>
                    </a:moveTo>
                    <a:cubicBezTo>
                      <a:pt x="200" y="154"/>
                      <a:pt x="200" y="0"/>
                      <a:pt x="101" y="0"/>
                    </a:cubicBezTo>
                    <a:cubicBezTo>
                      <a:pt x="1" y="0"/>
                      <a:pt x="0"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3" name="Google Shape;29063;p34"/>
              <p:cNvSpPr/>
              <p:nvPr/>
            </p:nvSpPr>
            <p:spPr>
              <a:xfrm>
                <a:off x="10166249" y="6762123"/>
                <a:ext cx="81714" cy="63502"/>
              </a:xfrm>
              <a:custGeom>
                <a:avLst/>
                <a:gdLst/>
                <a:ahLst/>
                <a:cxnLst/>
                <a:rect l="l" t="t" r="r" b="b"/>
                <a:pathLst>
                  <a:path w="682" h="530" extrusionOk="0">
                    <a:moveTo>
                      <a:pt x="341" y="529"/>
                    </a:moveTo>
                    <a:cubicBezTo>
                      <a:pt x="681" y="529"/>
                      <a:pt x="681" y="0"/>
                      <a:pt x="341" y="0"/>
                    </a:cubicBezTo>
                    <a:cubicBezTo>
                      <a:pt x="1" y="1"/>
                      <a:pt x="1" y="529"/>
                      <a:pt x="341" y="5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4" name="Google Shape;29064;p34"/>
              <p:cNvSpPr/>
              <p:nvPr/>
            </p:nvSpPr>
            <p:spPr>
              <a:xfrm>
                <a:off x="9362172" y="6863366"/>
                <a:ext cx="31511" cy="24442"/>
              </a:xfrm>
              <a:custGeom>
                <a:avLst/>
                <a:gdLst/>
                <a:ahLst/>
                <a:cxnLst/>
                <a:rect l="l" t="t" r="r" b="b"/>
                <a:pathLst>
                  <a:path w="263" h="204" extrusionOk="0">
                    <a:moveTo>
                      <a:pt x="131" y="203"/>
                    </a:moveTo>
                    <a:cubicBezTo>
                      <a:pt x="262" y="203"/>
                      <a:pt x="262" y="1"/>
                      <a:pt x="131" y="1"/>
                    </a:cubicBezTo>
                    <a:cubicBezTo>
                      <a:pt x="1" y="1"/>
                      <a:pt x="1"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5" name="Google Shape;29065;p34"/>
              <p:cNvSpPr/>
              <p:nvPr/>
            </p:nvSpPr>
            <p:spPr>
              <a:xfrm>
                <a:off x="9335693" y="6753376"/>
                <a:ext cx="14378" cy="10903"/>
              </a:xfrm>
              <a:custGeom>
                <a:avLst/>
                <a:gdLst/>
                <a:ahLst/>
                <a:cxnLst/>
                <a:rect l="l" t="t" r="r" b="b"/>
                <a:pathLst>
                  <a:path w="120" h="91" extrusionOk="0">
                    <a:moveTo>
                      <a:pt x="60" y="91"/>
                    </a:moveTo>
                    <a:cubicBezTo>
                      <a:pt x="119" y="91"/>
                      <a:pt x="119" y="0"/>
                      <a:pt x="60" y="0"/>
                    </a:cubicBezTo>
                    <a:cubicBezTo>
                      <a:pt x="0" y="0"/>
                      <a:pt x="0" y="91"/>
                      <a:pt x="60" y="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6" name="Google Shape;29066;p34"/>
              <p:cNvSpPr/>
              <p:nvPr/>
            </p:nvSpPr>
            <p:spPr>
              <a:xfrm>
                <a:off x="9523203" y="6007527"/>
                <a:ext cx="24682" cy="19170"/>
              </a:xfrm>
              <a:custGeom>
                <a:avLst/>
                <a:gdLst/>
                <a:ahLst/>
                <a:cxnLst/>
                <a:rect l="l" t="t" r="r" b="b"/>
                <a:pathLst>
                  <a:path w="206" h="160" extrusionOk="0">
                    <a:moveTo>
                      <a:pt x="103" y="159"/>
                    </a:moveTo>
                    <a:cubicBezTo>
                      <a:pt x="206" y="159"/>
                      <a:pt x="206" y="0"/>
                      <a:pt x="103" y="0"/>
                    </a:cubicBezTo>
                    <a:cubicBezTo>
                      <a:pt x="0" y="0"/>
                      <a:pt x="0"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7" name="Google Shape;29067;p34"/>
              <p:cNvSpPr/>
              <p:nvPr/>
            </p:nvSpPr>
            <p:spPr>
              <a:xfrm>
                <a:off x="9965080" y="5608663"/>
                <a:ext cx="28756" cy="22405"/>
              </a:xfrm>
              <a:custGeom>
                <a:avLst/>
                <a:gdLst/>
                <a:ahLst/>
                <a:cxnLst/>
                <a:rect l="l" t="t" r="r" b="b"/>
                <a:pathLst>
                  <a:path w="240" h="187" extrusionOk="0">
                    <a:moveTo>
                      <a:pt x="119" y="187"/>
                    </a:moveTo>
                    <a:cubicBezTo>
                      <a:pt x="239" y="187"/>
                      <a:pt x="239" y="1"/>
                      <a:pt x="119" y="1"/>
                    </a:cubicBezTo>
                    <a:cubicBezTo>
                      <a:pt x="1" y="2"/>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8" name="Google Shape;29068;p34"/>
              <p:cNvSpPr/>
              <p:nvPr/>
            </p:nvSpPr>
            <p:spPr>
              <a:xfrm>
                <a:off x="10024508" y="5370111"/>
                <a:ext cx="26719" cy="20728"/>
              </a:xfrm>
              <a:custGeom>
                <a:avLst/>
                <a:gdLst/>
                <a:ahLst/>
                <a:cxnLst/>
                <a:rect l="l" t="t" r="r" b="b"/>
                <a:pathLst>
                  <a:path w="223" h="173" extrusionOk="0">
                    <a:moveTo>
                      <a:pt x="111" y="173"/>
                    </a:moveTo>
                    <a:cubicBezTo>
                      <a:pt x="222" y="173"/>
                      <a:pt x="222" y="1"/>
                      <a:pt x="111" y="1"/>
                    </a:cubicBezTo>
                    <a:cubicBezTo>
                      <a:pt x="1" y="1"/>
                      <a:pt x="1" y="173"/>
                      <a:pt x="111"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9" name="Google Shape;29069;p34"/>
              <p:cNvSpPr/>
              <p:nvPr/>
            </p:nvSpPr>
            <p:spPr>
              <a:xfrm>
                <a:off x="10239096" y="5144619"/>
                <a:ext cx="64580" cy="63023"/>
              </a:xfrm>
              <a:custGeom>
                <a:avLst/>
                <a:gdLst/>
                <a:ahLst/>
                <a:cxnLst/>
                <a:rect l="l" t="t" r="r" b="b"/>
                <a:pathLst>
                  <a:path w="539" h="526" extrusionOk="0">
                    <a:moveTo>
                      <a:pt x="269" y="526"/>
                    </a:moveTo>
                    <a:cubicBezTo>
                      <a:pt x="406" y="526"/>
                      <a:pt x="538" y="404"/>
                      <a:pt x="532" y="263"/>
                    </a:cubicBezTo>
                    <a:cubicBezTo>
                      <a:pt x="525" y="121"/>
                      <a:pt x="416" y="0"/>
                      <a:pt x="269" y="0"/>
                    </a:cubicBezTo>
                    <a:cubicBezTo>
                      <a:pt x="132" y="0"/>
                      <a:pt x="0" y="122"/>
                      <a:pt x="8" y="263"/>
                    </a:cubicBezTo>
                    <a:cubicBezTo>
                      <a:pt x="14" y="405"/>
                      <a:pt x="122" y="526"/>
                      <a:pt x="269" y="52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0" name="Google Shape;29070;p34"/>
              <p:cNvSpPr/>
              <p:nvPr/>
            </p:nvSpPr>
            <p:spPr>
              <a:xfrm>
                <a:off x="10375206" y="5821215"/>
                <a:ext cx="37981" cy="29594"/>
              </a:xfrm>
              <a:custGeom>
                <a:avLst/>
                <a:gdLst/>
                <a:ahLst/>
                <a:cxnLst/>
                <a:rect l="l" t="t" r="r" b="b"/>
                <a:pathLst>
                  <a:path w="317" h="247" extrusionOk="0">
                    <a:moveTo>
                      <a:pt x="158" y="246"/>
                    </a:moveTo>
                    <a:cubicBezTo>
                      <a:pt x="316" y="246"/>
                      <a:pt x="316" y="1"/>
                      <a:pt x="158" y="1"/>
                    </a:cubicBezTo>
                    <a:cubicBezTo>
                      <a:pt x="0" y="1"/>
                      <a:pt x="0" y="246"/>
                      <a:pt x="158"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1" name="Google Shape;29071;p34"/>
              <p:cNvSpPr/>
              <p:nvPr/>
            </p:nvSpPr>
            <p:spPr>
              <a:xfrm>
                <a:off x="9543332" y="4790206"/>
                <a:ext cx="31152" cy="24083"/>
              </a:xfrm>
              <a:custGeom>
                <a:avLst/>
                <a:gdLst/>
                <a:ahLst/>
                <a:cxnLst/>
                <a:rect l="l" t="t" r="r" b="b"/>
                <a:pathLst>
                  <a:path w="260" h="201" extrusionOk="0">
                    <a:moveTo>
                      <a:pt x="131" y="201"/>
                    </a:moveTo>
                    <a:cubicBezTo>
                      <a:pt x="259" y="201"/>
                      <a:pt x="259" y="0"/>
                      <a:pt x="131" y="0"/>
                    </a:cubicBezTo>
                    <a:cubicBezTo>
                      <a:pt x="1" y="0"/>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2" name="Google Shape;29072;p34"/>
              <p:cNvSpPr/>
              <p:nvPr/>
            </p:nvSpPr>
            <p:spPr>
              <a:xfrm>
                <a:off x="9555553" y="4656253"/>
                <a:ext cx="30193" cy="23364"/>
              </a:xfrm>
              <a:custGeom>
                <a:avLst/>
                <a:gdLst/>
                <a:ahLst/>
                <a:cxnLst/>
                <a:rect l="l" t="t" r="r" b="b"/>
                <a:pathLst>
                  <a:path w="252" h="195" extrusionOk="0">
                    <a:moveTo>
                      <a:pt x="126" y="195"/>
                    </a:moveTo>
                    <a:cubicBezTo>
                      <a:pt x="251" y="195"/>
                      <a:pt x="251" y="1"/>
                      <a:pt x="126" y="1"/>
                    </a:cubicBezTo>
                    <a:cubicBezTo>
                      <a:pt x="0" y="1"/>
                      <a:pt x="0"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3" name="Google Shape;29073;p34"/>
              <p:cNvSpPr/>
              <p:nvPr/>
            </p:nvSpPr>
            <p:spPr>
              <a:xfrm>
                <a:off x="9871984" y="4295130"/>
                <a:ext cx="27917" cy="21687"/>
              </a:xfrm>
              <a:custGeom>
                <a:avLst/>
                <a:gdLst/>
                <a:ahLst/>
                <a:cxnLst/>
                <a:rect l="l" t="t" r="r" b="b"/>
                <a:pathLst>
                  <a:path w="233" h="181" extrusionOk="0">
                    <a:moveTo>
                      <a:pt x="117" y="181"/>
                    </a:moveTo>
                    <a:cubicBezTo>
                      <a:pt x="233" y="181"/>
                      <a:pt x="233" y="2"/>
                      <a:pt x="117" y="2"/>
                    </a:cubicBezTo>
                    <a:cubicBezTo>
                      <a:pt x="1" y="1"/>
                      <a:pt x="1" y="181"/>
                      <a:pt x="117"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4" name="Google Shape;29074;p34"/>
              <p:cNvSpPr/>
              <p:nvPr/>
            </p:nvSpPr>
            <p:spPr>
              <a:xfrm>
                <a:off x="9995752" y="4179149"/>
                <a:ext cx="25640" cy="20129"/>
              </a:xfrm>
              <a:custGeom>
                <a:avLst/>
                <a:gdLst/>
                <a:ahLst/>
                <a:cxnLst/>
                <a:rect l="l" t="t" r="r" b="b"/>
                <a:pathLst>
                  <a:path w="214" h="168"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5" name="Google Shape;29075;p34"/>
              <p:cNvSpPr/>
              <p:nvPr/>
            </p:nvSpPr>
            <p:spPr>
              <a:xfrm>
                <a:off x="10098074" y="3972588"/>
                <a:ext cx="31392" cy="24442"/>
              </a:xfrm>
              <a:custGeom>
                <a:avLst/>
                <a:gdLst/>
                <a:ahLst/>
                <a:cxnLst/>
                <a:rect l="l" t="t" r="r" b="b"/>
                <a:pathLst>
                  <a:path w="262" h="204" extrusionOk="0">
                    <a:moveTo>
                      <a:pt x="131" y="204"/>
                    </a:moveTo>
                    <a:cubicBezTo>
                      <a:pt x="262" y="204"/>
                      <a:pt x="262" y="0"/>
                      <a:pt x="131" y="0"/>
                    </a:cubicBezTo>
                    <a:cubicBezTo>
                      <a:pt x="0" y="0"/>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6" name="Google Shape;29076;p34"/>
              <p:cNvSpPr/>
              <p:nvPr/>
            </p:nvSpPr>
            <p:spPr>
              <a:xfrm>
                <a:off x="10203511" y="3872901"/>
                <a:ext cx="77281" cy="60147"/>
              </a:xfrm>
              <a:custGeom>
                <a:avLst/>
                <a:gdLst/>
                <a:ahLst/>
                <a:cxnLst/>
                <a:rect l="l" t="t" r="r" b="b"/>
                <a:pathLst>
                  <a:path w="645" h="502" extrusionOk="0">
                    <a:moveTo>
                      <a:pt x="323" y="501"/>
                    </a:moveTo>
                    <a:cubicBezTo>
                      <a:pt x="644" y="501"/>
                      <a:pt x="644" y="2"/>
                      <a:pt x="323" y="2"/>
                    </a:cubicBezTo>
                    <a:cubicBezTo>
                      <a:pt x="1" y="0"/>
                      <a:pt x="1" y="501"/>
                      <a:pt x="323" y="5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7" name="Google Shape;29077;p34"/>
              <p:cNvSpPr/>
              <p:nvPr/>
            </p:nvSpPr>
            <p:spPr>
              <a:xfrm>
                <a:off x="10726383" y="2871487"/>
                <a:ext cx="24442" cy="18931"/>
              </a:xfrm>
              <a:custGeom>
                <a:avLst/>
                <a:gdLst/>
                <a:ahLst/>
                <a:cxnLst/>
                <a:rect l="l" t="t" r="r" b="b"/>
                <a:pathLst>
                  <a:path w="204" h="158" extrusionOk="0">
                    <a:moveTo>
                      <a:pt x="102" y="158"/>
                    </a:moveTo>
                    <a:cubicBezTo>
                      <a:pt x="203" y="158"/>
                      <a:pt x="203" y="1"/>
                      <a:pt x="102" y="1"/>
                    </a:cubicBezTo>
                    <a:cubicBezTo>
                      <a:pt x="2"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8" name="Google Shape;29078;p34"/>
              <p:cNvSpPr/>
              <p:nvPr/>
            </p:nvSpPr>
            <p:spPr>
              <a:xfrm>
                <a:off x="10853506" y="2816372"/>
                <a:ext cx="15576" cy="12221"/>
              </a:xfrm>
              <a:custGeom>
                <a:avLst/>
                <a:gdLst/>
                <a:ahLst/>
                <a:cxnLst/>
                <a:rect l="l" t="t" r="r" b="b"/>
                <a:pathLst>
                  <a:path w="130" h="102" extrusionOk="0">
                    <a:moveTo>
                      <a:pt x="65" y="101"/>
                    </a:moveTo>
                    <a:cubicBezTo>
                      <a:pt x="129" y="101"/>
                      <a:pt x="129" y="1"/>
                      <a:pt x="65" y="1"/>
                    </a:cubicBezTo>
                    <a:cubicBezTo>
                      <a:pt x="1" y="1"/>
                      <a:pt x="1" y="101"/>
                      <a:pt x="65" y="1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9" name="Google Shape;29079;p34"/>
              <p:cNvSpPr/>
              <p:nvPr/>
            </p:nvSpPr>
            <p:spPr>
              <a:xfrm>
                <a:off x="11035385" y="2824160"/>
                <a:ext cx="25640" cy="20009"/>
              </a:xfrm>
              <a:custGeom>
                <a:avLst/>
                <a:gdLst/>
                <a:ahLst/>
                <a:cxnLst/>
                <a:rect l="l" t="t" r="r" b="b"/>
                <a:pathLst>
                  <a:path w="214" h="167"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0" name="Google Shape;29080;p34"/>
              <p:cNvSpPr/>
              <p:nvPr/>
            </p:nvSpPr>
            <p:spPr>
              <a:xfrm>
                <a:off x="11153762" y="2931394"/>
                <a:ext cx="80875" cy="62663"/>
              </a:xfrm>
              <a:custGeom>
                <a:avLst/>
                <a:gdLst/>
                <a:ahLst/>
                <a:cxnLst/>
                <a:rect l="l" t="t" r="r" b="b"/>
                <a:pathLst>
                  <a:path w="675" h="523" extrusionOk="0">
                    <a:moveTo>
                      <a:pt x="337" y="523"/>
                    </a:moveTo>
                    <a:cubicBezTo>
                      <a:pt x="673" y="523"/>
                      <a:pt x="674" y="1"/>
                      <a:pt x="337" y="1"/>
                    </a:cubicBezTo>
                    <a:cubicBezTo>
                      <a:pt x="0" y="1"/>
                      <a:pt x="0" y="523"/>
                      <a:pt x="337" y="5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1" name="Google Shape;29081;p34"/>
              <p:cNvSpPr/>
              <p:nvPr/>
            </p:nvSpPr>
            <p:spPr>
              <a:xfrm>
                <a:off x="9518650" y="4209582"/>
                <a:ext cx="22166" cy="17493"/>
              </a:xfrm>
              <a:custGeom>
                <a:avLst/>
                <a:gdLst/>
                <a:ahLst/>
                <a:cxnLst/>
                <a:rect l="l" t="t" r="r" b="b"/>
                <a:pathLst>
                  <a:path w="185" h="146" extrusionOk="0">
                    <a:moveTo>
                      <a:pt x="92" y="145"/>
                    </a:moveTo>
                    <a:cubicBezTo>
                      <a:pt x="185" y="145"/>
                      <a:pt x="185" y="3"/>
                      <a:pt x="92" y="3"/>
                    </a:cubicBezTo>
                    <a:cubicBezTo>
                      <a:pt x="0" y="1"/>
                      <a:pt x="0" y="145"/>
                      <a:pt x="92"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2" name="Google Shape;29082;p34"/>
              <p:cNvSpPr/>
              <p:nvPr/>
            </p:nvSpPr>
            <p:spPr>
              <a:xfrm>
                <a:off x="9534346" y="4027223"/>
                <a:ext cx="25640" cy="20009"/>
              </a:xfrm>
              <a:custGeom>
                <a:avLst/>
                <a:gdLst/>
                <a:ahLst/>
                <a:cxnLst/>
                <a:rect l="l" t="t" r="r" b="b"/>
                <a:pathLst>
                  <a:path w="214" h="167" extrusionOk="0">
                    <a:moveTo>
                      <a:pt x="107" y="166"/>
                    </a:moveTo>
                    <a:cubicBezTo>
                      <a:pt x="214" y="166"/>
                      <a:pt x="214" y="1"/>
                      <a:pt x="107" y="1"/>
                    </a:cubicBezTo>
                    <a:cubicBezTo>
                      <a:pt x="1" y="2"/>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3" name="Google Shape;29083;p34"/>
              <p:cNvSpPr/>
              <p:nvPr/>
            </p:nvSpPr>
            <p:spPr>
              <a:xfrm>
                <a:off x="9477434" y="3748773"/>
                <a:ext cx="81235" cy="63143"/>
              </a:xfrm>
              <a:custGeom>
                <a:avLst/>
                <a:gdLst/>
                <a:ahLst/>
                <a:cxnLst/>
                <a:rect l="l" t="t" r="r" b="b"/>
                <a:pathLst>
                  <a:path w="678" h="527" extrusionOk="0">
                    <a:moveTo>
                      <a:pt x="339" y="527"/>
                    </a:moveTo>
                    <a:cubicBezTo>
                      <a:pt x="677" y="527"/>
                      <a:pt x="677" y="1"/>
                      <a:pt x="339" y="1"/>
                    </a:cubicBezTo>
                    <a:cubicBezTo>
                      <a:pt x="1" y="1"/>
                      <a:pt x="0" y="527"/>
                      <a:pt x="339" y="5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4" name="Google Shape;29084;p34"/>
              <p:cNvSpPr/>
              <p:nvPr/>
            </p:nvSpPr>
            <p:spPr>
              <a:xfrm>
                <a:off x="9315324" y="3533465"/>
                <a:ext cx="55115" cy="48525"/>
              </a:xfrm>
              <a:custGeom>
                <a:avLst/>
                <a:gdLst/>
                <a:ahLst/>
                <a:cxnLst/>
                <a:rect l="l" t="t" r="r" b="b"/>
                <a:pathLst>
                  <a:path w="460" h="405" extrusionOk="0">
                    <a:moveTo>
                      <a:pt x="418" y="157"/>
                    </a:moveTo>
                    <a:cubicBezTo>
                      <a:pt x="391" y="72"/>
                      <a:pt x="325" y="1"/>
                      <a:pt x="230" y="1"/>
                    </a:cubicBezTo>
                    <a:cubicBezTo>
                      <a:pt x="135" y="1"/>
                      <a:pt x="69" y="72"/>
                      <a:pt x="41" y="157"/>
                    </a:cubicBezTo>
                    <a:cubicBezTo>
                      <a:pt x="0" y="279"/>
                      <a:pt x="109" y="404"/>
                      <a:pt x="230" y="404"/>
                    </a:cubicBezTo>
                    <a:cubicBezTo>
                      <a:pt x="351" y="404"/>
                      <a:pt x="459" y="278"/>
                      <a:pt x="418"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5" name="Google Shape;29085;p34"/>
              <p:cNvSpPr/>
              <p:nvPr/>
            </p:nvSpPr>
            <p:spPr>
              <a:xfrm>
                <a:off x="9465452" y="3172103"/>
                <a:ext cx="53198" cy="53797"/>
              </a:xfrm>
              <a:custGeom>
                <a:avLst/>
                <a:gdLst/>
                <a:ahLst/>
                <a:cxnLst/>
                <a:rect l="l" t="t" r="r" b="b"/>
                <a:pathLst>
                  <a:path w="444" h="449" extrusionOk="0">
                    <a:moveTo>
                      <a:pt x="333" y="390"/>
                    </a:moveTo>
                    <a:cubicBezTo>
                      <a:pt x="362" y="368"/>
                      <a:pt x="386" y="344"/>
                      <a:pt x="403" y="312"/>
                    </a:cubicBezTo>
                    <a:cubicBezTo>
                      <a:pt x="443" y="237"/>
                      <a:pt x="439" y="133"/>
                      <a:pt x="372" y="73"/>
                    </a:cubicBezTo>
                    <a:cubicBezTo>
                      <a:pt x="306" y="12"/>
                      <a:pt x="214" y="1"/>
                      <a:pt x="134" y="43"/>
                    </a:cubicBezTo>
                    <a:cubicBezTo>
                      <a:pt x="100" y="60"/>
                      <a:pt x="79" y="84"/>
                      <a:pt x="56" y="112"/>
                    </a:cubicBezTo>
                    <a:cubicBezTo>
                      <a:pt x="23" y="154"/>
                      <a:pt x="0" y="195"/>
                      <a:pt x="0" y="251"/>
                    </a:cubicBezTo>
                    <a:cubicBezTo>
                      <a:pt x="0" y="299"/>
                      <a:pt x="21" y="357"/>
                      <a:pt x="56" y="390"/>
                    </a:cubicBezTo>
                    <a:cubicBezTo>
                      <a:pt x="93" y="423"/>
                      <a:pt x="143" y="449"/>
                      <a:pt x="195" y="447"/>
                    </a:cubicBezTo>
                    <a:cubicBezTo>
                      <a:pt x="250" y="443"/>
                      <a:pt x="291" y="422"/>
                      <a:pt x="333"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6" name="Google Shape;29086;p34"/>
              <p:cNvSpPr/>
              <p:nvPr/>
            </p:nvSpPr>
            <p:spPr>
              <a:xfrm>
                <a:off x="9391526" y="2840934"/>
                <a:ext cx="42774" cy="33189"/>
              </a:xfrm>
              <a:custGeom>
                <a:avLst/>
                <a:gdLst/>
                <a:ahLst/>
                <a:cxnLst/>
                <a:rect l="l" t="t" r="r" b="b"/>
                <a:pathLst>
                  <a:path w="357" h="277" extrusionOk="0">
                    <a:moveTo>
                      <a:pt x="180" y="277"/>
                    </a:moveTo>
                    <a:cubicBezTo>
                      <a:pt x="357" y="277"/>
                      <a:pt x="357" y="0"/>
                      <a:pt x="180" y="0"/>
                    </a:cubicBezTo>
                    <a:cubicBezTo>
                      <a:pt x="0" y="0"/>
                      <a:pt x="0" y="277"/>
                      <a:pt x="180" y="2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7" name="Google Shape;29087;p34"/>
              <p:cNvSpPr/>
              <p:nvPr/>
            </p:nvSpPr>
            <p:spPr>
              <a:xfrm>
                <a:off x="9921108" y="2807745"/>
                <a:ext cx="23004" cy="17972"/>
              </a:xfrm>
              <a:custGeom>
                <a:avLst/>
                <a:gdLst/>
                <a:ahLst/>
                <a:cxnLst/>
                <a:rect l="l" t="t" r="r" b="b"/>
                <a:pathLst>
                  <a:path w="192" h="150" extrusionOk="0">
                    <a:moveTo>
                      <a:pt x="96" y="150"/>
                    </a:moveTo>
                    <a:cubicBezTo>
                      <a:pt x="191" y="150"/>
                      <a:pt x="192" y="0"/>
                      <a:pt x="96" y="0"/>
                    </a:cubicBezTo>
                    <a:cubicBezTo>
                      <a:pt x="1" y="0"/>
                      <a:pt x="1"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8" name="Google Shape;29088;p34"/>
              <p:cNvSpPr/>
              <p:nvPr/>
            </p:nvSpPr>
            <p:spPr>
              <a:xfrm>
                <a:off x="10127788" y="2749156"/>
                <a:ext cx="22286" cy="22286"/>
              </a:xfrm>
              <a:custGeom>
                <a:avLst/>
                <a:gdLst/>
                <a:ahLst/>
                <a:cxnLst/>
                <a:rect l="l" t="t" r="r" b="b"/>
                <a:pathLst>
                  <a:path w="186" h="186" extrusionOk="0">
                    <a:moveTo>
                      <a:pt x="43" y="135"/>
                    </a:moveTo>
                    <a:cubicBezTo>
                      <a:pt x="63" y="145"/>
                      <a:pt x="84" y="156"/>
                      <a:pt x="103" y="165"/>
                    </a:cubicBezTo>
                    <a:cubicBezTo>
                      <a:pt x="146" y="185"/>
                      <a:pt x="186" y="145"/>
                      <a:pt x="165" y="103"/>
                    </a:cubicBezTo>
                    <a:cubicBezTo>
                      <a:pt x="155" y="83"/>
                      <a:pt x="146" y="64"/>
                      <a:pt x="135" y="44"/>
                    </a:cubicBezTo>
                    <a:cubicBezTo>
                      <a:pt x="115" y="6"/>
                      <a:pt x="58" y="1"/>
                      <a:pt x="30" y="30"/>
                    </a:cubicBezTo>
                    <a:cubicBezTo>
                      <a:pt x="0" y="59"/>
                      <a:pt x="5" y="114"/>
                      <a:pt x="43"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9" name="Google Shape;29089;p34"/>
              <p:cNvSpPr/>
              <p:nvPr/>
            </p:nvSpPr>
            <p:spPr>
              <a:xfrm>
                <a:off x="10309667" y="2777792"/>
                <a:ext cx="40378" cy="31152"/>
              </a:xfrm>
              <a:custGeom>
                <a:avLst/>
                <a:gdLst/>
                <a:ahLst/>
                <a:cxnLst/>
                <a:rect l="l" t="t" r="r" b="b"/>
                <a:pathLst>
                  <a:path w="337" h="260" extrusionOk="0">
                    <a:moveTo>
                      <a:pt x="168" y="260"/>
                    </a:moveTo>
                    <a:cubicBezTo>
                      <a:pt x="336" y="260"/>
                      <a:pt x="336" y="0"/>
                      <a:pt x="168" y="0"/>
                    </a:cubicBezTo>
                    <a:cubicBezTo>
                      <a:pt x="1" y="0"/>
                      <a:pt x="1"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0" name="Google Shape;29090;p34"/>
              <p:cNvSpPr/>
              <p:nvPr/>
            </p:nvSpPr>
            <p:spPr>
              <a:xfrm>
                <a:off x="10782696" y="3206011"/>
                <a:ext cx="52120" cy="50921"/>
              </a:xfrm>
              <a:custGeom>
                <a:avLst/>
                <a:gdLst/>
                <a:ahLst/>
                <a:cxnLst/>
                <a:rect l="l" t="t" r="r" b="b"/>
                <a:pathLst>
                  <a:path w="435" h="425" extrusionOk="0">
                    <a:moveTo>
                      <a:pt x="217" y="424"/>
                    </a:moveTo>
                    <a:cubicBezTo>
                      <a:pt x="328" y="424"/>
                      <a:pt x="435" y="327"/>
                      <a:pt x="429" y="212"/>
                    </a:cubicBezTo>
                    <a:cubicBezTo>
                      <a:pt x="424" y="97"/>
                      <a:pt x="335" y="0"/>
                      <a:pt x="217" y="0"/>
                    </a:cubicBezTo>
                    <a:cubicBezTo>
                      <a:pt x="107" y="0"/>
                      <a:pt x="0" y="97"/>
                      <a:pt x="5" y="212"/>
                    </a:cubicBezTo>
                    <a:cubicBezTo>
                      <a:pt x="8" y="327"/>
                      <a:pt x="97" y="424"/>
                      <a:pt x="217" y="4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1" name="Google Shape;29091;p34"/>
              <p:cNvSpPr/>
              <p:nvPr/>
            </p:nvSpPr>
            <p:spPr>
              <a:xfrm>
                <a:off x="11431613" y="2776713"/>
                <a:ext cx="27438" cy="21447"/>
              </a:xfrm>
              <a:custGeom>
                <a:avLst/>
                <a:gdLst/>
                <a:ahLst/>
                <a:cxnLst/>
                <a:rect l="l" t="t" r="r" b="b"/>
                <a:pathLst>
                  <a:path w="229" h="179" extrusionOk="0">
                    <a:moveTo>
                      <a:pt x="113" y="179"/>
                    </a:moveTo>
                    <a:cubicBezTo>
                      <a:pt x="227" y="179"/>
                      <a:pt x="228" y="3"/>
                      <a:pt x="113" y="3"/>
                    </a:cubicBezTo>
                    <a:cubicBezTo>
                      <a:pt x="0" y="1"/>
                      <a:pt x="0" y="179"/>
                      <a:pt x="113"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2" name="Google Shape;29092;p34"/>
              <p:cNvSpPr/>
              <p:nvPr/>
            </p:nvSpPr>
            <p:spPr>
              <a:xfrm>
                <a:off x="11599593" y="2747958"/>
                <a:ext cx="41696" cy="32350"/>
              </a:xfrm>
              <a:custGeom>
                <a:avLst/>
                <a:gdLst/>
                <a:ahLst/>
                <a:cxnLst/>
                <a:rect l="l" t="t" r="r" b="b"/>
                <a:pathLst>
                  <a:path w="348" h="270" extrusionOk="0">
                    <a:moveTo>
                      <a:pt x="175" y="269"/>
                    </a:moveTo>
                    <a:cubicBezTo>
                      <a:pt x="348" y="269"/>
                      <a:pt x="348" y="0"/>
                      <a:pt x="175" y="0"/>
                    </a:cubicBezTo>
                    <a:cubicBezTo>
                      <a:pt x="2" y="1"/>
                      <a:pt x="1" y="269"/>
                      <a:pt x="175" y="2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3" name="Google Shape;29093;p34"/>
              <p:cNvSpPr/>
              <p:nvPr/>
            </p:nvSpPr>
            <p:spPr>
              <a:xfrm>
                <a:off x="11695804" y="3053726"/>
                <a:ext cx="36304" cy="28157"/>
              </a:xfrm>
              <a:custGeom>
                <a:avLst/>
                <a:gdLst/>
                <a:ahLst/>
                <a:cxnLst/>
                <a:rect l="l" t="t" r="r" b="b"/>
                <a:pathLst>
                  <a:path w="303" h="235" extrusionOk="0">
                    <a:moveTo>
                      <a:pt x="151" y="234"/>
                    </a:moveTo>
                    <a:cubicBezTo>
                      <a:pt x="301" y="234"/>
                      <a:pt x="302" y="0"/>
                      <a:pt x="151" y="0"/>
                    </a:cubicBezTo>
                    <a:cubicBezTo>
                      <a:pt x="0" y="1"/>
                      <a:pt x="0" y="234"/>
                      <a:pt x="151" y="2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4" name="Google Shape;29094;p34"/>
              <p:cNvSpPr/>
              <p:nvPr/>
            </p:nvSpPr>
            <p:spPr>
              <a:xfrm>
                <a:off x="11473188" y="4821358"/>
                <a:ext cx="26000" cy="20369"/>
              </a:xfrm>
              <a:custGeom>
                <a:avLst/>
                <a:gdLst/>
                <a:ahLst/>
                <a:cxnLst/>
                <a:rect l="l" t="t" r="r" b="b"/>
                <a:pathLst>
                  <a:path w="217" h="170" extrusionOk="0">
                    <a:moveTo>
                      <a:pt x="108" y="170"/>
                    </a:moveTo>
                    <a:cubicBezTo>
                      <a:pt x="216" y="170"/>
                      <a:pt x="216" y="1"/>
                      <a:pt x="108" y="1"/>
                    </a:cubicBezTo>
                    <a:cubicBezTo>
                      <a:pt x="0" y="1"/>
                      <a:pt x="0"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5" name="Google Shape;29095;p34"/>
              <p:cNvSpPr/>
              <p:nvPr/>
            </p:nvSpPr>
            <p:spPr>
              <a:xfrm>
                <a:off x="11669205" y="5070573"/>
                <a:ext cx="31032" cy="24083"/>
              </a:xfrm>
              <a:custGeom>
                <a:avLst/>
                <a:gdLst/>
                <a:ahLst/>
                <a:cxnLst/>
                <a:rect l="l" t="t" r="r" b="b"/>
                <a:pathLst>
                  <a:path w="259" h="201" extrusionOk="0">
                    <a:moveTo>
                      <a:pt x="129" y="201"/>
                    </a:moveTo>
                    <a:cubicBezTo>
                      <a:pt x="258" y="201"/>
                      <a:pt x="258"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6" name="Google Shape;29096;p34"/>
              <p:cNvSpPr/>
              <p:nvPr/>
            </p:nvSpPr>
            <p:spPr>
              <a:xfrm>
                <a:off x="11932798" y="4963818"/>
                <a:ext cx="52838" cy="55834"/>
              </a:xfrm>
              <a:custGeom>
                <a:avLst/>
                <a:gdLst/>
                <a:ahLst/>
                <a:cxnLst/>
                <a:rect l="l" t="t" r="r" b="b"/>
                <a:pathLst>
                  <a:path w="441" h="466" extrusionOk="0">
                    <a:moveTo>
                      <a:pt x="5" y="220"/>
                    </a:moveTo>
                    <a:cubicBezTo>
                      <a:pt x="1" y="247"/>
                      <a:pt x="9" y="278"/>
                      <a:pt x="13" y="305"/>
                    </a:cubicBezTo>
                    <a:cubicBezTo>
                      <a:pt x="21" y="349"/>
                      <a:pt x="57" y="391"/>
                      <a:pt x="90" y="417"/>
                    </a:cubicBezTo>
                    <a:cubicBezTo>
                      <a:pt x="127" y="444"/>
                      <a:pt x="174" y="465"/>
                      <a:pt x="221" y="463"/>
                    </a:cubicBezTo>
                    <a:cubicBezTo>
                      <a:pt x="259" y="462"/>
                      <a:pt x="296" y="452"/>
                      <a:pt x="330" y="434"/>
                    </a:cubicBezTo>
                    <a:cubicBezTo>
                      <a:pt x="371" y="412"/>
                      <a:pt x="421" y="354"/>
                      <a:pt x="428" y="305"/>
                    </a:cubicBezTo>
                    <a:cubicBezTo>
                      <a:pt x="432" y="278"/>
                      <a:pt x="441" y="248"/>
                      <a:pt x="436" y="220"/>
                    </a:cubicBezTo>
                    <a:cubicBezTo>
                      <a:pt x="428" y="160"/>
                      <a:pt x="417" y="111"/>
                      <a:pt x="373" y="67"/>
                    </a:cubicBezTo>
                    <a:cubicBezTo>
                      <a:pt x="336" y="30"/>
                      <a:pt x="274" y="0"/>
                      <a:pt x="220" y="4"/>
                    </a:cubicBezTo>
                    <a:cubicBezTo>
                      <a:pt x="164" y="6"/>
                      <a:pt x="106" y="25"/>
                      <a:pt x="67" y="67"/>
                    </a:cubicBezTo>
                    <a:cubicBezTo>
                      <a:pt x="26" y="111"/>
                      <a:pt x="13" y="159"/>
                      <a:pt x="5" y="2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7" name="Google Shape;29097;p34"/>
              <p:cNvSpPr/>
              <p:nvPr/>
            </p:nvSpPr>
            <p:spPr>
              <a:xfrm>
                <a:off x="12890597" y="5170499"/>
                <a:ext cx="29235" cy="22765"/>
              </a:xfrm>
              <a:custGeom>
                <a:avLst/>
                <a:gdLst/>
                <a:ahLst/>
                <a:cxnLst/>
                <a:rect l="l" t="t" r="r" b="b"/>
                <a:pathLst>
                  <a:path w="244" h="190" extrusionOk="0">
                    <a:moveTo>
                      <a:pt x="122" y="189"/>
                    </a:moveTo>
                    <a:cubicBezTo>
                      <a:pt x="243" y="189"/>
                      <a:pt x="243" y="1"/>
                      <a:pt x="122" y="1"/>
                    </a:cubicBezTo>
                    <a:cubicBezTo>
                      <a:pt x="0" y="1"/>
                      <a:pt x="0"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8" name="Google Shape;29098;p34"/>
              <p:cNvSpPr/>
              <p:nvPr/>
            </p:nvSpPr>
            <p:spPr>
              <a:xfrm>
                <a:off x="12884127" y="4895523"/>
                <a:ext cx="30433" cy="23963"/>
              </a:xfrm>
              <a:custGeom>
                <a:avLst/>
                <a:gdLst/>
                <a:ahLst/>
                <a:cxnLst/>
                <a:rect l="l" t="t" r="r" b="b"/>
                <a:pathLst>
                  <a:path w="254" h="200" extrusionOk="0">
                    <a:moveTo>
                      <a:pt x="127" y="199"/>
                    </a:moveTo>
                    <a:cubicBezTo>
                      <a:pt x="254" y="199"/>
                      <a:pt x="254" y="2"/>
                      <a:pt x="127" y="2"/>
                    </a:cubicBezTo>
                    <a:cubicBezTo>
                      <a:pt x="1" y="1"/>
                      <a:pt x="1" y="199"/>
                      <a:pt x="127" y="1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9" name="Google Shape;29099;p34"/>
              <p:cNvSpPr/>
              <p:nvPr/>
            </p:nvSpPr>
            <p:spPr>
              <a:xfrm>
                <a:off x="13245968" y="4813570"/>
                <a:ext cx="31152" cy="24083"/>
              </a:xfrm>
              <a:custGeom>
                <a:avLst/>
                <a:gdLst/>
                <a:ahLst/>
                <a:cxnLst/>
                <a:rect l="l" t="t" r="r" b="b"/>
                <a:pathLst>
                  <a:path w="260" h="201" extrusionOk="0">
                    <a:moveTo>
                      <a:pt x="130" y="201"/>
                    </a:moveTo>
                    <a:cubicBezTo>
                      <a:pt x="259" y="201"/>
                      <a:pt x="259" y="0"/>
                      <a:pt x="130" y="0"/>
                    </a:cubicBezTo>
                    <a:cubicBezTo>
                      <a:pt x="1" y="0"/>
                      <a:pt x="1"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0" name="Google Shape;29100;p34"/>
              <p:cNvSpPr/>
              <p:nvPr/>
            </p:nvSpPr>
            <p:spPr>
              <a:xfrm>
                <a:off x="13273765" y="5042776"/>
                <a:ext cx="45650" cy="44571"/>
              </a:xfrm>
              <a:custGeom>
                <a:avLst/>
                <a:gdLst/>
                <a:ahLst/>
                <a:cxnLst/>
                <a:rect l="l" t="t" r="r" b="b"/>
                <a:pathLst>
                  <a:path w="381" h="372" extrusionOk="0">
                    <a:moveTo>
                      <a:pt x="191" y="372"/>
                    </a:moveTo>
                    <a:cubicBezTo>
                      <a:pt x="288" y="372"/>
                      <a:pt x="381" y="286"/>
                      <a:pt x="376" y="186"/>
                    </a:cubicBezTo>
                    <a:cubicBezTo>
                      <a:pt x="372" y="86"/>
                      <a:pt x="295" y="0"/>
                      <a:pt x="191" y="0"/>
                    </a:cubicBezTo>
                    <a:cubicBezTo>
                      <a:pt x="93" y="0"/>
                      <a:pt x="1" y="86"/>
                      <a:pt x="5" y="186"/>
                    </a:cubicBezTo>
                    <a:cubicBezTo>
                      <a:pt x="8" y="288"/>
                      <a:pt x="86" y="372"/>
                      <a:pt x="191" y="3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1" name="Google Shape;29101;p34"/>
              <p:cNvSpPr/>
              <p:nvPr/>
            </p:nvSpPr>
            <p:spPr>
              <a:xfrm>
                <a:off x="11263393" y="6512787"/>
                <a:ext cx="30074" cy="30074"/>
              </a:xfrm>
              <a:custGeom>
                <a:avLst/>
                <a:gdLst/>
                <a:ahLst/>
                <a:cxnLst/>
                <a:rect l="l" t="t" r="r" b="b"/>
                <a:pathLst>
                  <a:path w="251" h="251" extrusionOk="0">
                    <a:moveTo>
                      <a:pt x="194" y="82"/>
                    </a:moveTo>
                    <a:cubicBezTo>
                      <a:pt x="176" y="69"/>
                      <a:pt x="159" y="55"/>
                      <a:pt x="140" y="43"/>
                    </a:cubicBezTo>
                    <a:cubicBezTo>
                      <a:pt x="83" y="0"/>
                      <a:pt x="1" y="84"/>
                      <a:pt x="43" y="140"/>
                    </a:cubicBezTo>
                    <a:cubicBezTo>
                      <a:pt x="56" y="159"/>
                      <a:pt x="69" y="175"/>
                      <a:pt x="82" y="194"/>
                    </a:cubicBezTo>
                    <a:cubicBezTo>
                      <a:pt x="112" y="234"/>
                      <a:pt x="170" y="250"/>
                      <a:pt x="210" y="210"/>
                    </a:cubicBezTo>
                    <a:cubicBezTo>
                      <a:pt x="251" y="170"/>
                      <a:pt x="236" y="112"/>
                      <a:pt x="194"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2" name="Google Shape;29102;p34"/>
              <p:cNvSpPr/>
              <p:nvPr/>
            </p:nvSpPr>
            <p:spPr>
              <a:xfrm>
                <a:off x="11340074" y="6329111"/>
                <a:ext cx="23484" cy="18212"/>
              </a:xfrm>
              <a:custGeom>
                <a:avLst/>
                <a:gdLst/>
                <a:ahLst/>
                <a:cxnLst/>
                <a:rect l="l" t="t" r="r" b="b"/>
                <a:pathLst>
                  <a:path w="196" h="152" extrusionOk="0">
                    <a:moveTo>
                      <a:pt x="99" y="152"/>
                    </a:moveTo>
                    <a:cubicBezTo>
                      <a:pt x="196" y="152"/>
                      <a:pt x="196" y="0"/>
                      <a:pt x="99" y="0"/>
                    </a:cubicBezTo>
                    <a:cubicBezTo>
                      <a:pt x="1" y="1"/>
                      <a:pt x="1" y="152"/>
                      <a:pt x="99"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3" name="Google Shape;29103;p34"/>
              <p:cNvSpPr/>
              <p:nvPr/>
            </p:nvSpPr>
            <p:spPr>
              <a:xfrm>
                <a:off x="11067975" y="6075103"/>
                <a:ext cx="35226" cy="35944"/>
              </a:xfrm>
              <a:custGeom>
                <a:avLst/>
                <a:gdLst/>
                <a:ahLst/>
                <a:cxnLst/>
                <a:rect l="l" t="t" r="r" b="b"/>
                <a:pathLst>
                  <a:path w="294" h="300" extrusionOk="0">
                    <a:moveTo>
                      <a:pt x="161" y="270"/>
                    </a:moveTo>
                    <a:lnTo>
                      <a:pt x="220" y="247"/>
                    </a:lnTo>
                    <a:cubicBezTo>
                      <a:pt x="293" y="215"/>
                      <a:pt x="293" y="85"/>
                      <a:pt x="220" y="53"/>
                    </a:cubicBezTo>
                    <a:cubicBezTo>
                      <a:pt x="200" y="44"/>
                      <a:pt x="180" y="36"/>
                      <a:pt x="161" y="30"/>
                    </a:cubicBezTo>
                    <a:cubicBezTo>
                      <a:pt x="83" y="0"/>
                      <a:pt x="0" y="74"/>
                      <a:pt x="0" y="151"/>
                    </a:cubicBezTo>
                    <a:cubicBezTo>
                      <a:pt x="0" y="226"/>
                      <a:pt x="83" y="300"/>
                      <a:pt x="161"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4" name="Google Shape;29104;p34"/>
              <p:cNvSpPr/>
              <p:nvPr/>
            </p:nvSpPr>
            <p:spPr>
              <a:xfrm>
                <a:off x="11042454" y="5784192"/>
                <a:ext cx="58230" cy="57032"/>
              </a:xfrm>
              <a:custGeom>
                <a:avLst/>
                <a:gdLst/>
                <a:ahLst/>
                <a:cxnLst/>
                <a:rect l="l" t="t" r="r" b="b"/>
                <a:pathLst>
                  <a:path w="486" h="476" extrusionOk="0">
                    <a:moveTo>
                      <a:pt x="243" y="475"/>
                    </a:moveTo>
                    <a:cubicBezTo>
                      <a:pt x="366" y="475"/>
                      <a:pt x="485" y="366"/>
                      <a:pt x="480" y="238"/>
                    </a:cubicBezTo>
                    <a:cubicBezTo>
                      <a:pt x="475" y="109"/>
                      <a:pt x="376" y="1"/>
                      <a:pt x="243" y="1"/>
                    </a:cubicBezTo>
                    <a:cubicBezTo>
                      <a:pt x="118" y="1"/>
                      <a:pt x="0" y="109"/>
                      <a:pt x="6" y="238"/>
                    </a:cubicBezTo>
                    <a:cubicBezTo>
                      <a:pt x="11" y="367"/>
                      <a:pt x="110" y="475"/>
                      <a:pt x="243"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5" name="Google Shape;29105;p34"/>
              <p:cNvSpPr/>
              <p:nvPr/>
            </p:nvSpPr>
            <p:spPr>
              <a:xfrm>
                <a:off x="10214414" y="5728717"/>
                <a:ext cx="20369" cy="15935"/>
              </a:xfrm>
              <a:custGeom>
                <a:avLst/>
                <a:gdLst/>
                <a:ahLst/>
                <a:cxnLst/>
                <a:rect l="l" t="t" r="r" b="b"/>
                <a:pathLst>
                  <a:path w="170" h="133" extrusionOk="0">
                    <a:moveTo>
                      <a:pt x="85" y="133"/>
                    </a:moveTo>
                    <a:cubicBezTo>
                      <a:pt x="169" y="133"/>
                      <a:pt x="169" y="1"/>
                      <a:pt x="85" y="1"/>
                    </a:cubicBezTo>
                    <a:cubicBezTo>
                      <a:pt x="1" y="2"/>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6" name="Google Shape;29106;p34"/>
              <p:cNvSpPr/>
              <p:nvPr/>
            </p:nvSpPr>
            <p:spPr>
              <a:xfrm>
                <a:off x="10175594" y="5860274"/>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7" name="Google Shape;29107;p34"/>
              <p:cNvSpPr/>
              <p:nvPr/>
            </p:nvSpPr>
            <p:spPr>
              <a:xfrm>
                <a:off x="10139530" y="5558580"/>
                <a:ext cx="65179" cy="62543"/>
              </a:xfrm>
              <a:custGeom>
                <a:avLst/>
                <a:gdLst/>
                <a:ahLst/>
                <a:cxnLst/>
                <a:rect l="l" t="t" r="r" b="b"/>
                <a:pathLst>
                  <a:path w="544" h="522" extrusionOk="0">
                    <a:moveTo>
                      <a:pt x="491" y="140"/>
                    </a:moveTo>
                    <a:cubicBezTo>
                      <a:pt x="483" y="132"/>
                      <a:pt x="477" y="124"/>
                      <a:pt x="471" y="115"/>
                    </a:cubicBezTo>
                    <a:cubicBezTo>
                      <a:pt x="420" y="48"/>
                      <a:pt x="360" y="0"/>
                      <a:pt x="271" y="0"/>
                    </a:cubicBezTo>
                    <a:cubicBezTo>
                      <a:pt x="183" y="0"/>
                      <a:pt x="123" y="48"/>
                      <a:pt x="72" y="115"/>
                    </a:cubicBezTo>
                    <a:cubicBezTo>
                      <a:pt x="66" y="124"/>
                      <a:pt x="59" y="132"/>
                      <a:pt x="53" y="140"/>
                    </a:cubicBezTo>
                    <a:cubicBezTo>
                      <a:pt x="0" y="210"/>
                      <a:pt x="12" y="325"/>
                      <a:pt x="53" y="396"/>
                    </a:cubicBezTo>
                    <a:cubicBezTo>
                      <a:pt x="97" y="473"/>
                      <a:pt x="182" y="521"/>
                      <a:pt x="271" y="521"/>
                    </a:cubicBezTo>
                    <a:cubicBezTo>
                      <a:pt x="361" y="521"/>
                      <a:pt x="444" y="473"/>
                      <a:pt x="491" y="396"/>
                    </a:cubicBezTo>
                    <a:cubicBezTo>
                      <a:pt x="532" y="325"/>
                      <a:pt x="543" y="210"/>
                      <a:pt x="4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8" name="Google Shape;29108;p34"/>
              <p:cNvSpPr/>
              <p:nvPr/>
            </p:nvSpPr>
            <p:spPr>
              <a:xfrm>
                <a:off x="9341084" y="5574396"/>
                <a:ext cx="26958" cy="21087"/>
              </a:xfrm>
              <a:custGeom>
                <a:avLst/>
                <a:gdLst/>
                <a:ahLst/>
                <a:cxnLst/>
                <a:rect l="l" t="t" r="r" b="b"/>
                <a:pathLst>
                  <a:path w="225" h="176" extrusionOk="0">
                    <a:moveTo>
                      <a:pt x="112" y="175"/>
                    </a:moveTo>
                    <a:cubicBezTo>
                      <a:pt x="224" y="175"/>
                      <a:pt x="224" y="0"/>
                      <a:pt x="112" y="0"/>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9" name="Google Shape;29109;p34"/>
              <p:cNvSpPr/>
              <p:nvPr/>
            </p:nvSpPr>
            <p:spPr>
              <a:xfrm>
                <a:off x="9337250" y="5372986"/>
                <a:ext cx="34507" cy="26719"/>
              </a:xfrm>
              <a:custGeom>
                <a:avLst/>
                <a:gdLst/>
                <a:ahLst/>
                <a:cxnLst/>
                <a:rect l="l" t="t" r="r" b="b"/>
                <a:pathLst>
                  <a:path w="288" h="223" extrusionOk="0">
                    <a:moveTo>
                      <a:pt x="144" y="223"/>
                    </a:moveTo>
                    <a:cubicBezTo>
                      <a:pt x="288" y="223"/>
                      <a:pt x="288" y="0"/>
                      <a:pt x="144" y="0"/>
                    </a:cubicBezTo>
                    <a:cubicBezTo>
                      <a:pt x="1" y="0"/>
                      <a:pt x="1"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0" name="Google Shape;29110;p34"/>
              <p:cNvSpPr/>
              <p:nvPr/>
            </p:nvSpPr>
            <p:spPr>
              <a:xfrm>
                <a:off x="9443885" y="5459014"/>
                <a:ext cx="66497" cy="64820"/>
              </a:xfrm>
              <a:custGeom>
                <a:avLst/>
                <a:gdLst/>
                <a:ahLst/>
                <a:cxnLst/>
                <a:rect l="l" t="t" r="r" b="b"/>
                <a:pathLst>
                  <a:path w="555" h="541" extrusionOk="0">
                    <a:moveTo>
                      <a:pt x="277" y="540"/>
                    </a:moveTo>
                    <a:cubicBezTo>
                      <a:pt x="418" y="540"/>
                      <a:pt x="555" y="417"/>
                      <a:pt x="547" y="270"/>
                    </a:cubicBezTo>
                    <a:cubicBezTo>
                      <a:pt x="541" y="124"/>
                      <a:pt x="429" y="0"/>
                      <a:pt x="277" y="0"/>
                    </a:cubicBezTo>
                    <a:cubicBezTo>
                      <a:pt x="136" y="0"/>
                      <a:pt x="1" y="124"/>
                      <a:pt x="7" y="270"/>
                    </a:cubicBezTo>
                    <a:cubicBezTo>
                      <a:pt x="15" y="417"/>
                      <a:pt x="127" y="540"/>
                      <a:pt x="277" y="5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1" name="Google Shape;29111;p34"/>
              <p:cNvSpPr/>
              <p:nvPr/>
            </p:nvSpPr>
            <p:spPr>
              <a:xfrm>
                <a:off x="10226276" y="4673146"/>
                <a:ext cx="31871" cy="24802"/>
              </a:xfrm>
              <a:custGeom>
                <a:avLst/>
                <a:gdLst/>
                <a:ahLst/>
                <a:cxnLst/>
                <a:rect l="l" t="t" r="r" b="b"/>
                <a:pathLst>
                  <a:path w="266" h="207" extrusionOk="0">
                    <a:moveTo>
                      <a:pt x="133" y="206"/>
                    </a:moveTo>
                    <a:cubicBezTo>
                      <a:pt x="264" y="206"/>
                      <a:pt x="265" y="1"/>
                      <a:pt x="133" y="1"/>
                    </a:cubicBezTo>
                    <a:cubicBezTo>
                      <a:pt x="1"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2" name="Google Shape;29112;p34"/>
              <p:cNvSpPr/>
              <p:nvPr/>
            </p:nvSpPr>
            <p:spPr>
              <a:xfrm>
                <a:off x="10123355" y="4815127"/>
                <a:ext cx="27677" cy="21207"/>
              </a:xfrm>
              <a:custGeom>
                <a:avLst/>
                <a:gdLst/>
                <a:ahLst/>
                <a:cxnLst/>
                <a:rect l="l" t="t" r="r" b="b"/>
                <a:pathLst>
                  <a:path w="231" h="177" extrusionOk="0">
                    <a:moveTo>
                      <a:pt x="115" y="176"/>
                    </a:moveTo>
                    <a:cubicBezTo>
                      <a:pt x="228" y="176"/>
                      <a:pt x="230" y="0"/>
                      <a:pt x="115" y="0"/>
                    </a:cubicBezTo>
                    <a:cubicBezTo>
                      <a:pt x="0" y="0"/>
                      <a:pt x="0"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3" name="Google Shape;29113;p34"/>
              <p:cNvSpPr/>
              <p:nvPr/>
            </p:nvSpPr>
            <p:spPr>
              <a:xfrm>
                <a:off x="9988444" y="4760731"/>
                <a:ext cx="16894" cy="13180"/>
              </a:xfrm>
              <a:custGeom>
                <a:avLst/>
                <a:gdLst/>
                <a:ahLst/>
                <a:cxnLst/>
                <a:rect l="l" t="t" r="r" b="b"/>
                <a:pathLst>
                  <a:path w="141" h="110" extrusionOk="0">
                    <a:moveTo>
                      <a:pt x="71" y="109"/>
                    </a:moveTo>
                    <a:cubicBezTo>
                      <a:pt x="140" y="109"/>
                      <a:pt x="140" y="2"/>
                      <a:pt x="71" y="2"/>
                    </a:cubicBezTo>
                    <a:cubicBezTo>
                      <a:pt x="0" y="1"/>
                      <a:pt x="0" y="109"/>
                      <a:pt x="71" y="1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4" name="Google Shape;29114;p34"/>
              <p:cNvSpPr/>
              <p:nvPr/>
            </p:nvSpPr>
            <p:spPr>
              <a:xfrm>
                <a:off x="10007374" y="4874076"/>
                <a:ext cx="25760" cy="20129"/>
              </a:xfrm>
              <a:custGeom>
                <a:avLst/>
                <a:gdLst/>
                <a:ahLst/>
                <a:cxnLst/>
                <a:rect l="l" t="t" r="r" b="b"/>
                <a:pathLst>
                  <a:path w="215" h="168" extrusionOk="0">
                    <a:moveTo>
                      <a:pt x="108" y="167"/>
                    </a:moveTo>
                    <a:cubicBezTo>
                      <a:pt x="214" y="167"/>
                      <a:pt x="214" y="1"/>
                      <a:pt x="108" y="1"/>
                    </a:cubicBezTo>
                    <a:cubicBezTo>
                      <a:pt x="0" y="1"/>
                      <a:pt x="0"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5" name="Google Shape;29115;p34"/>
              <p:cNvSpPr/>
              <p:nvPr/>
            </p:nvSpPr>
            <p:spPr>
              <a:xfrm>
                <a:off x="9384337" y="4929790"/>
                <a:ext cx="31032" cy="25281"/>
              </a:xfrm>
              <a:custGeom>
                <a:avLst/>
                <a:gdLst/>
                <a:ahLst/>
                <a:cxnLst/>
                <a:rect l="l" t="t" r="r" b="b"/>
                <a:pathLst>
                  <a:path w="259" h="211" extrusionOk="0">
                    <a:moveTo>
                      <a:pt x="167" y="13"/>
                    </a:moveTo>
                    <a:cubicBezTo>
                      <a:pt x="146" y="8"/>
                      <a:pt x="126" y="4"/>
                      <a:pt x="105" y="3"/>
                    </a:cubicBezTo>
                    <a:cubicBezTo>
                      <a:pt x="50" y="1"/>
                      <a:pt x="0" y="51"/>
                      <a:pt x="0" y="106"/>
                    </a:cubicBezTo>
                    <a:cubicBezTo>
                      <a:pt x="0" y="162"/>
                      <a:pt x="48" y="211"/>
                      <a:pt x="105" y="211"/>
                    </a:cubicBezTo>
                    <a:cubicBezTo>
                      <a:pt x="126" y="211"/>
                      <a:pt x="147" y="206"/>
                      <a:pt x="167" y="200"/>
                    </a:cubicBezTo>
                    <a:cubicBezTo>
                      <a:pt x="258" y="175"/>
                      <a:pt x="258" y="37"/>
                      <a:pt x="167"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6" name="Google Shape;29116;p34"/>
              <p:cNvSpPr/>
              <p:nvPr/>
            </p:nvSpPr>
            <p:spPr>
              <a:xfrm>
                <a:off x="9341803" y="4780860"/>
                <a:ext cx="25401" cy="19530"/>
              </a:xfrm>
              <a:custGeom>
                <a:avLst/>
                <a:gdLst/>
                <a:ahLst/>
                <a:cxnLst/>
                <a:rect l="l" t="t" r="r" b="b"/>
                <a:pathLst>
                  <a:path w="212" h="163" extrusionOk="0">
                    <a:moveTo>
                      <a:pt x="106" y="163"/>
                    </a:moveTo>
                    <a:cubicBezTo>
                      <a:pt x="211" y="163"/>
                      <a:pt x="212" y="1"/>
                      <a:pt x="106" y="1"/>
                    </a:cubicBezTo>
                    <a:cubicBezTo>
                      <a:pt x="1" y="0"/>
                      <a:pt x="1" y="163"/>
                      <a:pt x="106"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7" name="Google Shape;29117;p34"/>
              <p:cNvSpPr/>
              <p:nvPr/>
            </p:nvSpPr>
            <p:spPr>
              <a:xfrm>
                <a:off x="9439812" y="4700345"/>
                <a:ext cx="46368" cy="40378"/>
              </a:xfrm>
              <a:custGeom>
                <a:avLst/>
                <a:gdLst/>
                <a:ahLst/>
                <a:cxnLst/>
                <a:rect l="l" t="t" r="r" b="b"/>
                <a:pathLst>
                  <a:path w="387" h="337" extrusionOk="0">
                    <a:moveTo>
                      <a:pt x="165" y="332"/>
                    </a:moveTo>
                    <a:cubicBezTo>
                      <a:pt x="207" y="337"/>
                      <a:pt x="244" y="325"/>
                      <a:pt x="283" y="306"/>
                    </a:cubicBezTo>
                    <a:cubicBezTo>
                      <a:pt x="386" y="257"/>
                      <a:pt x="386" y="81"/>
                      <a:pt x="283" y="31"/>
                    </a:cubicBezTo>
                    <a:cubicBezTo>
                      <a:pt x="244" y="12"/>
                      <a:pt x="207" y="1"/>
                      <a:pt x="165" y="6"/>
                    </a:cubicBezTo>
                    <a:cubicBezTo>
                      <a:pt x="120" y="11"/>
                      <a:pt x="83" y="21"/>
                      <a:pt x="51" y="53"/>
                    </a:cubicBezTo>
                    <a:cubicBezTo>
                      <a:pt x="22" y="81"/>
                      <a:pt x="0" y="128"/>
                      <a:pt x="3" y="168"/>
                    </a:cubicBezTo>
                    <a:cubicBezTo>
                      <a:pt x="4" y="210"/>
                      <a:pt x="19" y="254"/>
                      <a:pt x="51" y="283"/>
                    </a:cubicBezTo>
                    <a:cubicBezTo>
                      <a:pt x="84" y="316"/>
                      <a:pt x="120" y="326"/>
                      <a:pt x="165" y="3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8" name="Google Shape;29118;p34"/>
              <p:cNvSpPr/>
              <p:nvPr/>
            </p:nvSpPr>
            <p:spPr>
              <a:xfrm>
                <a:off x="12471725" y="4590354"/>
                <a:ext cx="49364" cy="38461"/>
              </a:xfrm>
              <a:custGeom>
                <a:avLst/>
                <a:gdLst/>
                <a:ahLst/>
                <a:cxnLst/>
                <a:rect l="l" t="t" r="r" b="b"/>
                <a:pathLst>
                  <a:path w="412" h="321" extrusionOk="0">
                    <a:moveTo>
                      <a:pt x="206" y="321"/>
                    </a:moveTo>
                    <a:cubicBezTo>
                      <a:pt x="412" y="321"/>
                      <a:pt x="412" y="0"/>
                      <a:pt x="206" y="0"/>
                    </a:cubicBezTo>
                    <a:cubicBezTo>
                      <a:pt x="1" y="1"/>
                      <a:pt x="1" y="321"/>
                      <a:pt x="206" y="3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9" name="Google Shape;29119;p34"/>
              <p:cNvSpPr/>
              <p:nvPr/>
            </p:nvSpPr>
            <p:spPr>
              <a:xfrm>
                <a:off x="12613825" y="4466585"/>
                <a:ext cx="22286" cy="17373"/>
              </a:xfrm>
              <a:custGeom>
                <a:avLst/>
                <a:gdLst/>
                <a:ahLst/>
                <a:cxnLst/>
                <a:rect l="l" t="t" r="r" b="b"/>
                <a:pathLst>
                  <a:path w="186" h="145" extrusionOk="0">
                    <a:moveTo>
                      <a:pt x="94" y="144"/>
                    </a:moveTo>
                    <a:cubicBezTo>
                      <a:pt x="186" y="144"/>
                      <a:pt x="186" y="2"/>
                      <a:pt x="94" y="2"/>
                    </a:cubicBezTo>
                    <a:cubicBezTo>
                      <a:pt x="1" y="1"/>
                      <a:pt x="1" y="144"/>
                      <a:pt x="94"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0" name="Google Shape;29120;p34"/>
              <p:cNvSpPr/>
              <p:nvPr/>
            </p:nvSpPr>
            <p:spPr>
              <a:xfrm>
                <a:off x="12677926" y="4536557"/>
                <a:ext cx="22525" cy="17733"/>
              </a:xfrm>
              <a:custGeom>
                <a:avLst/>
                <a:gdLst/>
                <a:ahLst/>
                <a:cxnLst/>
                <a:rect l="l" t="t" r="r" b="b"/>
                <a:pathLst>
                  <a:path w="188" h="148" extrusionOk="0">
                    <a:moveTo>
                      <a:pt x="93" y="147"/>
                    </a:moveTo>
                    <a:cubicBezTo>
                      <a:pt x="187" y="147"/>
                      <a:pt x="187" y="2"/>
                      <a:pt x="93" y="2"/>
                    </a:cubicBezTo>
                    <a:cubicBezTo>
                      <a:pt x="1" y="1"/>
                      <a:pt x="1" y="147"/>
                      <a:pt x="93"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1" name="Google Shape;29121;p34"/>
              <p:cNvSpPr/>
              <p:nvPr/>
            </p:nvSpPr>
            <p:spPr>
              <a:xfrm>
                <a:off x="12753170" y="4428844"/>
                <a:ext cx="47447" cy="53078"/>
              </a:xfrm>
              <a:custGeom>
                <a:avLst/>
                <a:gdLst/>
                <a:ahLst/>
                <a:cxnLst/>
                <a:rect l="l" t="t" r="r" b="b"/>
                <a:pathLst>
                  <a:path w="396" h="443" extrusionOk="0">
                    <a:moveTo>
                      <a:pt x="16" y="143"/>
                    </a:moveTo>
                    <a:cubicBezTo>
                      <a:pt x="3" y="206"/>
                      <a:pt x="0" y="267"/>
                      <a:pt x="38" y="324"/>
                    </a:cubicBezTo>
                    <a:cubicBezTo>
                      <a:pt x="117" y="442"/>
                      <a:pt x="277" y="442"/>
                      <a:pt x="359" y="324"/>
                    </a:cubicBezTo>
                    <a:cubicBezTo>
                      <a:pt x="396" y="267"/>
                      <a:pt x="392" y="206"/>
                      <a:pt x="381" y="143"/>
                    </a:cubicBezTo>
                    <a:cubicBezTo>
                      <a:pt x="366" y="66"/>
                      <a:pt x="276" y="0"/>
                      <a:pt x="198" y="5"/>
                    </a:cubicBezTo>
                    <a:cubicBezTo>
                      <a:pt x="118" y="8"/>
                      <a:pt x="32" y="60"/>
                      <a:pt x="16"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2" name="Google Shape;29122;p34"/>
              <p:cNvSpPr/>
              <p:nvPr/>
            </p:nvSpPr>
            <p:spPr>
              <a:xfrm>
                <a:off x="12911086" y="4560880"/>
                <a:ext cx="35226" cy="27557"/>
              </a:xfrm>
              <a:custGeom>
                <a:avLst/>
                <a:gdLst/>
                <a:ahLst/>
                <a:cxnLst/>
                <a:rect l="l" t="t" r="r" b="b"/>
                <a:pathLst>
                  <a:path w="294" h="230" extrusionOk="0">
                    <a:moveTo>
                      <a:pt x="146" y="229"/>
                    </a:moveTo>
                    <a:cubicBezTo>
                      <a:pt x="293" y="229"/>
                      <a:pt x="293" y="0"/>
                      <a:pt x="146" y="0"/>
                    </a:cubicBezTo>
                    <a:cubicBezTo>
                      <a:pt x="0" y="0"/>
                      <a:pt x="0" y="229"/>
                      <a:pt x="14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3" name="Google Shape;29123;p34"/>
              <p:cNvSpPr/>
              <p:nvPr/>
            </p:nvSpPr>
            <p:spPr>
              <a:xfrm>
                <a:off x="13113333" y="4620907"/>
                <a:ext cx="15935" cy="12461"/>
              </a:xfrm>
              <a:custGeom>
                <a:avLst/>
                <a:gdLst/>
                <a:ahLst/>
                <a:cxnLst/>
                <a:rect l="l" t="t" r="r" b="b"/>
                <a:pathLst>
                  <a:path w="133" h="104" extrusionOk="0">
                    <a:moveTo>
                      <a:pt x="66" y="104"/>
                    </a:moveTo>
                    <a:cubicBezTo>
                      <a:pt x="132" y="104"/>
                      <a:pt x="132" y="0"/>
                      <a:pt x="66" y="0"/>
                    </a:cubicBezTo>
                    <a:cubicBezTo>
                      <a:pt x="1" y="0"/>
                      <a:pt x="1" y="104"/>
                      <a:pt x="66" y="1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4" name="Google Shape;29124;p34"/>
              <p:cNvSpPr/>
              <p:nvPr/>
            </p:nvSpPr>
            <p:spPr>
              <a:xfrm>
                <a:off x="13118485" y="4491866"/>
                <a:ext cx="17253" cy="13539"/>
              </a:xfrm>
              <a:custGeom>
                <a:avLst/>
                <a:gdLst/>
                <a:ahLst/>
                <a:cxnLst/>
                <a:rect l="l" t="t" r="r" b="b"/>
                <a:pathLst>
                  <a:path w="144" h="113" extrusionOk="0">
                    <a:moveTo>
                      <a:pt x="73" y="112"/>
                    </a:moveTo>
                    <a:cubicBezTo>
                      <a:pt x="143" y="112"/>
                      <a:pt x="143" y="2"/>
                      <a:pt x="73" y="2"/>
                    </a:cubicBezTo>
                    <a:cubicBezTo>
                      <a:pt x="1" y="1"/>
                      <a:pt x="1" y="112"/>
                      <a:pt x="73"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5" name="Google Shape;29125;p34"/>
              <p:cNvSpPr/>
              <p:nvPr/>
            </p:nvSpPr>
            <p:spPr>
              <a:xfrm>
                <a:off x="13112614" y="4315978"/>
                <a:ext cx="64341" cy="50083"/>
              </a:xfrm>
              <a:custGeom>
                <a:avLst/>
                <a:gdLst/>
                <a:ahLst/>
                <a:cxnLst/>
                <a:rect l="l" t="t" r="r" b="b"/>
                <a:pathLst>
                  <a:path w="537" h="418" extrusionOk="0">
                    <a:moveTo>
                      <a:pt x="267" y="417"/>
                    </a:moveTo>
                    <a:cubicBezTo>
                      <a:pt x="536" y="417"/>
                      <a:pt x="536" y="1"/>
                      <a:pt x="267" y="1"/>
                    </a:cubicBezTo>
                    <a:cubicBezTo>
                      <a:pt x="0" y="1"/>
                      <a:pt x="0" y="417"/>
                      <a:pt x="267"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6" name="Google Shape;29126;p34"/>
              <p:cNvSpPr/>
              <p:nvPr/>
            </p:nvSpPr>
            <p:spPr>
              <a:xfrm>
                <a:off x="13242254" y="4061730"/>
                <a:ext cx="26839" cy="20968"/>
              </a:xfrm>
              <a:custGeom>
                <a:avLst/>
                <a:gdLst/>
                <a:ahLst/>
                <a:cxnLst/>
                <a:rect l="l" t="t" r="r" b="b"/>
                <a:pathLst>
                  <a:path w="224" h="175" extrusionOk="0">
                    <a:moveTo>
                      <a:pt x="112" y="175"/>
                    </a:moveTo>
                    <a:cubicBezTo>
                      <a:pt x="224" y="175"/>
                      <a:pt x="224"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7" name="Google Shape;29127;p34"/>
              <p:cNvSpPr/>
              <p:nvPr/>
            </p:nvSpPr>
            <p:spPr>
              <a:xfrm>
                <a:off x="13301562" y="4109416"/>
                <a:ext cx="24922" cy="19290"/>
              </a:xfrm>
              <a:custGeom>
                <a:avLst/>
                <a:gdLst/>
                <a:ahLst/>
                <a:cxnLst/>
                <a:rect l="l" t="t" r="r" b="b"/>
                <a:pathLst>
                  <a:path w="208" h="161" extrusionOk="0">
                    <a:moveTo>
                      <a:pt x="105" y="161"/>
                    </a:moveTo>
                    <a:cubicBezTo>
                      <a:pt x="208" y="161"/>
                      <a:pt x="208" y="1"/>
                      <a:pt x="105" y="1"/>
                    </a:cubicBezTo>
                    <a:cubicBezTo>
                      <a:pt x="2" y="0"/>
                      <a:pt x="1" y="161"/>
                      <a:pt x="105"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8" name="Google Shape;29128;p34"/>
              <p:cNvSpPr/>
              <p:nvPr/>
            </p:nvSpPr>
            <p:spPr>
              <a:xfrm>
                <a:off x="13219010" y="4202273"/>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9" name="Google Shape;29129;p34"/>
              <p:cNvSpPr/>
              <p:nvPr/>
            </p:nvSpPr>
            <p:spPr>
              <a:xfrm>
                <a:off x="13077509" y="4038366"/>
                <a:ext cx="49364" cy="49124"/>
              </a:xfrm>
              <a:custGeom>
                <a:avLst/>
                <a:gdLst/>
                <a:ahLst/>
                <a:cxnLst/>
                <a:rect l="l" t="t" r="r" b="b"/>
                <a:pathLst>
                  <a:path w="412" h="410" extrusionOk="0">
                    <a:moveTo>
                      <a:pt x="100" y="67"/>
                    </a:moveTo>
                    <a:cubicBezTo>
                      <a:pt x="74" y="89"/>
                      <a:pt x="53" y="110"/>
                      <a:pt x="36" y="141"/>
                    </a:cubicBezTo>
                    <a:cubicBezTo>
                      <a:pt x="0" y="203"/>
                      <a:pt x="7" y="294"/>
                      <a:pt x="62" y="346"/>
                    </a:cubicBezTo>
                    <a:cubicBezTo>
                      <a:pt x="117" y="396"/>
                      <a:pt x="199" y="410"/>
                      <a:pt x="267" y="372"/>
                    </a:cubicBezTo>
                    <a:cubicBezTo>
                      <a:pt x="297" y="354"/>
                      <a:pt x="318" y="332"/>
                      <a:pt x="341" y="306"/>
                    </a:cubicBezTo>
                    <a:cubicBezTo>
                      <a:pt x="397" y="240"/>
                      <a:pt x="411" y="135"/>
                      <a:pt x="341" y="68"/>
                    </a:cubicBezTo>
                    <a:cubicBezTo>
                      <a:pt x="267" y="1"/>
                      <a:pt x="173" y="6"/>
                      <a:pt x="100" y="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0" name="Google Shape;29130;p34"/>
              <p:cNvSpPr/>
              <p:nvPr/>
            </p:nvSpPr>
            <p:spPr>
              <a:xfrm>
                <a:off x="11870375" y="3125974"/>
                <a:ext cx="60507" cy="46967"/>
              </a:xfrm>
              <a:custGeom>
                <a:avLst/>
                <a:gdLst/>
                <a:ahLst/>
                <a:cxnLst/>
                <a:rect l="l" t="t" r="r" b="b"/>
                <a:pathLst>
                  <a:path w="505" h="392" extrusionOk="0">
                    <a:moveTo>
                      <a:pt x="253" y="392"/>
                    </a:moveTo>
                    <a:cubicBezTo>
                      <a:pt x="505" y="392"/>
                      <a:pt x="505" y="1"/>
                      <a:pt x="253" y="1"/>
                    </a:cubicBezTo>
                    <a:cubicBezTo>
                      <a:pt x="1" y="2"/>
                      <a:pt x="1" y="392"/>
                      <a:pt x="253" y="3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1" name="Google Shape;29131;p34"/>
              <p:cNvSpPr/>
              <p:nvPr/>
            </p:nvSpPr>
            <p:spPr>
              <a:xfrm>
                <a:off x="11648238" y="2876519"/>
                <a:ext cx="26120" cy="20369"/>
              </a:xfrm>
              <a:custGeom>
                <a:avLst/>
                <a:gdLst/>
                <a:ahLst/>
                <a:cxnLst/>
                <a:rect l="l" t="t" r="r" b="b"/>
                <a:pathLst>
                  <a:path w="218" h="170" extrusionOk="0">
                    <a:moveTo>
                      <a:pt x="108" y="170"/>
                    </a:moveTo>
                    <a:cubicBezTo>
                      <a:pt x="217" y="170"/>
                      <a:pt x="217" y="1"/>
                      <a:pt x="108" y="1"/>
                    </a:cubicBezTo>
                    <a:cubicBezTo>
                      <a:pt x="1" y="1"/>
                      <a:pt x="1"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2" name="Google Shape;29132;p34"/>
              <p:cNvSpPr/>
              <p:nvPr/>
            </p:nvSpPr>
            <p:spPr>
              <a:xfrm>
                <a:off x="10608246" y="2800317"/>
                <a:ext cx="27078" cy="20968"/>
              </a:xfrm>
              <a:custGeom>
                <a:avLst/>
                <a:gdLst/>
                <a:ahLst/>
                <a:cxnLst/>
                <a:rect l="l" t="t" r="r" b="b"/>
                <a:pathLst>
                  <a:path w="226" h="175" extrusionOk="0">
                    <a:moveTo>
                      <a:pt x="114" y="175"/>
                    </a:moveTo>
                    <a:cubicBezTo>
                      <a:pt x="225" y="175"/>
                      <a:pt x="225" y="1"/>
                      <a:pt x="114" y="1"/>
                    </a:cubicBezTo>
                    <a:cubicBezTo>
                      <a:pt x="2" y="1"/>
                      <a:pt x="1" y="175"/>
                      <a:pt x="114"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3" name="Google Shape;29133;p34"/>
              <p:cNvSpPr/>
              <p:nvPr/>
            </p:nvSpPr>
            <p:spPr>
              <a:xfrm>
                <a:off x="10015043" y="3269393"/>
                <a:ext cx="22286" cy="17253"/>
              </a:xfrm>
              <a:custGeom>
                <a:avLst/>
                <a:gdLst/>
                <a:ahLst/>
                <a:cxnLst/>
                <a:rect l="l" t="t" r="r" b="b"/>
                <a:pathLst>
                  <a:path w="186" h="144" extrusionOk="0">
                    <a:moveTo>
                      <a:pt x="92" y="144"/>
                    </a:moveTo>
                    <a:cubicBezTo>
                      <a:pt x="185" y="144"/>
                      <a:pt x="185" y="2"/>
                      <a:pt x="92" y="2"/>
                    </a:cubicBezTo>
                    <a:cubicBezTo>
                      <a:pt x="1" y="1"/>
                      <a:pt x="1" y="144"/>
                      <a:pt x="92"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4" name="Google Shape;29134;p34"/>
              <p:cNvSpPr/>
              <p:nvPr/>
            </p:nvSpPr>
            <p:spPr>
              <a:xfrm>
                <a:off x="10125152" y="3496562"/>
                <a:ext cx="23963" cy="18571"/>
              </a:xfrm>
              <a:custGeom>
                <a:avLst/>
                <a:gdLst/>
                <a:ahLst/>
                <a:cxnLst/>
                <a:rect l="l" t="t" r="r" b="b"/>
                <a:pathLst>
                  <a:path w="200"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5" name="Google Shape;29135;p34"/>
              <p:cNvSpPr/>
              <p:nvPr/>
            </p:nvSpPr>
            <p:spPr>
              <a:xfrm>
                <a:off x="10008932" y="3753925"/>
                <a:ext cx="22645" cy="17733"/>
              </a:xfrm>
              <a:custGeom>
                <a:avLst/>
                <a:gdLst/>
                <a:ahLst/>
                <a:cxnLst/>
                <a:rect l="l" t="t" r="r" b="b"/>
                <a:pathLst>
                  <a:path w="189" h="148" extrusionOk="0">
                    <a:moveTo>
                      <a:pt x="95" y="147"/>
                    </a:moveTo>
                    <a:cubicBezTo>
                      <a:pt x="189" y="147"/>
                      <a:pt x="189" y="2"/>
                      <a:pt x="95" y="2"/>
                    </a:cubicBezTo>
                    <a:cubicBezTo>
                      <a:pt x="1" y="1"/>
                      <a:pt x="1" y="147"/>
                      <a:pt x="95"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6" name="Google Shape;29136;p34"/>
              <p:cNvSpPr/>
              <p:nvPr/>
            </p:nvSpPr>
            <p:spPr>
              <a:xfrm>
                <a:off x="9825136" y="3855049"/>
                <a:ext cx="63262" cy="49124"/>
              </a:xfrm>
              <a:custGeom>
                <a:avLst/>
                <a:gdLst/>
                <a:ahLst/>
                <a:cxnLst/>
                <a:rect l="l" t="t" r="r" b="b"/>
                <a:pathLst>
                  <a:path w="528" h="410" extrusionOk="0">
                    <a:moveTo>
                      <a:pt x="264" y="410"/>
                    </a:moveTo>
                    <a:cubicBezTo>
                      <a:pt x="527" y="410"/>
                      <a:pt x="528" y="0"/>
                      <a:pt x="264" y="0"/>
                    </a:cubicBezTo>
                    <a:cubicBezTo>
                      <a:pt x="1" y="0"/>
                      <a:pt x="1" y="410"/>
                      <a:pt x="264" y="4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7" name="Google Shape;29137;p34"/>
              <p:cNvSpPr/>
              <p:nvPr/>
            </p:nvSpPr>
            <p:spPr>
              <a:xfrm>
                <a:off x="9373554" y="4375406"/>
                <a:ext cx="32110" cy="24682"/>
              </a:xfrm>
              <a:custGeom>
                <a:avLst/>
                <a:gdLst/>
                <a:ahLst/>
                <a:cxnLst/>
                <a:rect l="l" t="t" r="r" b="b"/>
                <a:pathLst>
                  <a:path w="268" h="206" extrusionOk="0">
                    <a:moveTo>
                      <a:pt x="134" y="206"/>
                    </a:moveTo>
                    <a:cubicBezTo>
                      <a:pt x="266" y="206"/>
                      <a:pt x="267" y="0"/>
                      <a:pt x="134" y="0"/>
                    </a:cubicBezTo>
                    <a:cubicBezTo>
                      <a:pt x="0" y="0"/>
                      <a:pt x="0"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8" name="Google Shape;29138;p34"/>
              <p:cNvSpPr/>
              <p:nvPr/>
            </p:nvSpPr>
            <p:spPr>
              <a:xfrm>
                <a:off x="9311850" y="4225397"/>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9" name="Google Shape;29139;p34"/>
              <p:cNvSpPr/>
              <p:nvPr/>
            </p:nvSpPr>
            <p:spPr>
              <a:xfrm>
                <a:off x="9406383" y="4136495"/>
                <a:ext cx="48166" cy="46967"/>
              </a:xfrm>
              <a:custGeom>
                <a:avLst/>
                <a:gdLst/>
                <a:ahLst/>
                <a:cxnLst/>
                <a:rect l="l" t="t" r="r" b="b"/>
                <a:pathLst>
                  <a:path w="402" h="392" extrusionOk="0">
                    <a:moveTo>
                      <a:pt x="201" y="391"/>
                    </a:moveTo>
                    <a:cubicBezTo>
                      <a:pt x="304" y="391"/>
                      <a:pt x="401" y="302"/>
                      <a:pt x="396" y="196"/>
                    </a:cubicBezTo>
                    <a:cubicBezTo>
                      <a:pt x="391" y="91"/>
                      <a:pt x="311" y="0"/>
                      <a:pt x="201" y="0"/>
                    </a:cubicBezTo>
                    <a:cubicBezTo>
                      <a:pt x="99" y="0"/>
                      <a:pt x="1" y="91"/>
                      <a:pt x="6" y="196"/>
                    </a:cubicBezTo>
                    <a:cubicBezTo>
                      <a:pt x="10" y="302"/>
                      <a:pt x="90" y="391"/>
                      <a:pt x="201" y="3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0" name="Google Shape;29140;p34"/>
              <p:cNvSpPr/>
              <p:nvPr/>
            </p:nvSpPr>
            <p:spPr>
              <a:xfrm>
                <a:off x="12156971" y="6579764"/>
                <a:ext cx="24802" cy="19290"/>
              </a:xfrm>
              <a:custGeom>
                <a:avLst/>
                <a:gdLst/>
                <a:ahLst/>
                <a:cxnLst/>
                <a:rect l="l" t="t" r="r" b="b"/>
                <a:pathLst>
                  <a:path w="207" h="161" extrusionOk="0">
                    <a:moveTo>
                      <a:pt x="104" y="161"/>
                    </a:moveTo>
                    <a:cubicBezTo>
                      <a:pt x="206" y="161"/>
                      <a:pt x="206" y="1"/>
                      <a:pt x="104" y="1"/>
                    </a:cubicBezTo>
                    <a:cubicBezTo>
                      <a:pt x="1" y="0"/>
                      <a:pt x="1" y="161"/>
                      <a:pt x="104"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1" name="Google Shape;29141;p34"/>
              <p:cNvSpPr/>
              <p:nvPr/>
            </p:nvSpPr>
            <p:spPr>
              <a:xfrm>
                <a:off x="12210529" y="6749782"/>
                <a:ext cx="23004" cy="17972"/>
              </a:xfrm>
              <a:custGeom>
                <a:avLst/>
                <a:gdLst/>
                <a:ahLst/>
                <a:cxnLst/>
                <a:rect l="l" t="t" r="r" b="b"/>
                <a:pathLst>
                  <a:path w="192" h="150" extrusionOk="0">
                    <a:moveTo>
                      <a:pt x="96" y="149"/>
                    </a:moveTo>
                    <a:cubicBezTo>
                      <a:pt x="191" y="149"/>
                      <a:pt x="192" y="1"/>
                      <a:pt x="96" y="1"/>
                    </a:cubicBezTo>
                    <a:cubicBezTo>
                      <a:pt x="1" y="1"/>
                      <a:pt x="1" y="149"/>
                      <a:pt x="96" y="1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2" name="Google Shape;29142;p34"/>
              <p:cNvSpPr/>
              <p:nvPr/>
            </p:nvSpPr>
            <p:spPr>
              <a:xfrm>
                <a:off x="12238206" y="6478161"/>
                <a:ext cx="61106" cy="47327"/>
              </a:xfrm>
              <a:custGeom>
                <a:avLst/>
                <a:gdLst/>
                <a:ahLst/>
                <a:cxnLst/>
                <a:rect l="l" t="t" r="r" b="b"/>
                <a:pathLst>
                  <a:path w="510" h="395" extrusionOk="0">
                    <a:moveTo>
                      <a:pt x="255" y="395"/>
                    </a:moveTo>
                    <a:cubicBezTo>
                      <a:pt x="508" y="395"/>
                      <a:pt x="509" y="0"/>
                      <a:pt x="255" y="0"/>
                    </a:cubicBezTo>
                    <a:cubicBezTo>
                      <a:pt x="2" y="0"/>
                      <a:pt x="1" y="395"/>
                      <a:pt x="255" y="3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3" name="Google Shape;29143;p34"/>
              <p:cNvSpPr/>
              <p:nvPr/>
            </p:nvSpPr>
            <p:spPr>
              <a:xfrm>
                <a:off x="12557512" y="6607082"/>
                <a:ext cx="29834" cy="22885"/>
              </a:xfrm>
              <a:custGeom>
                <a:avLst/>
                <a:gdLst/>
                <a:ahLst/>
                <a:cxnLst/>
                <a:rect l="l" t="t" r="r" b="b"/>
                <a:pathLst>
                  <a:path w="249" h="191" extrusionOk="0">
                    <a:moveTo>
                      <a:pt x="125" y="191"/>
                    </a:moveTo>
                    <a:cubicBezTo>
                      <a:pt x="247" y="191"/>
                      <a:pt x="248" y="0"/>
                      <a:pt x="125" y="0"/>
                    </a:cubicBezTo>
                    <a:cubicBezTo>
                      <a:pt x="1" y="0"/>
                      <a:pt x="1" y="191"/>
                      <a:pt x="125"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4" name="Google Shape;29144;p34"/>
              <p:cNvSpPr/>
              <p:nvPr/>
            </p:nvSpPr>
            <p:spPr>
              <a:xfrm>
                <a:off x="12630360" y="6768113"/>
                <a:ext cx="35825" cy="27917"/>
              </a:xfrm>
              <a:custGeom>
                <a:avLst/>
                <a:gdLst/>
                <a:ahLst/>
                <a:cxnLst/>
                <a:rect l="l" t="t" r="r" b="b"/>
                <a:pathLst>
                  <a:path w="299" h="233" extrusionOk="0">
                    <a:moveTo>
                      <a:pt x="150" y="233"/>
                    </a:moveTo>
                    <a:cubicBezTo>
                      <a:pt x="298" y="233"/>
                      <a:pt x="298" y="2"/>
                      <a:pt x="150" y="2"/>
                    </a:cubicBezTo>
                    <a:cubicBezTo>
                      <a:pt x="0" y="1"/>
                      <a:pt x="0" y="233"/>
                      <a:pt x="150" y="2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5" name="Google Shape;29145;p34"/>
              <p:cNvSpPr/>
              <p:nvPr/>
            </p:nvSpPr>
            <p:spPr>
              <a:xfrm>
                <a:off x="13079785" y="6821191"/>
                <a:ext cx="31751" cy="27078"/>
              </a:xfrm>
              <a:custGeom>
                <a:avLst/>
                <a:gdLst/>
                <a:ahLst/>
                <a:cxnLst/>
                <a:rect l="l" t="t" r="r" b="b"/>
                <a:pathLst>
                  <a:path w="265" h="226" extrusionOk="0">
                    <a:moveTo>
                      <a:pt x="130" y="211"/>
                    </a:moveTo>
                    <a:cubicBezTo>
                      <a:pt x="146" y="209"/>
                      <a:pt x="160" y="205"/>
                      <a:pt x="176" y="202"/>
                    </a:cubicBezTo>
                    <a:cubicBezTo>
                      <a:pt x="265" y="184"/>
                      <a:pt x="265" y="42"/>
                      <a:pt x="176" y="23"/>
                    </a:cubicBezTo>
                    <a:cubicBezTo>
                      <a:pt x="160" y="21"/>
                      <a:pt x="146" y="16"/>
                      <a:pt x="130" y="13"/>
                    </a:cubicBezTo>
                    <a:cubicBezTo>
                      <a:pt x="66" y="1"/>
                      <a:pt x="0" y="44"/>
                      <a:pt x="0" y="112"/>
                    </a:cubicBezTo>
                    <a:cubicBezTo>
                      <a:pt x="1" y="181"/>
                      <a:pt x="66" y="225"/>
                      <a:pt x="130"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6" name="Google Shape;29146;p34"/>
              <p:cNvSpPr/>
              <p:nvPr/>
            </p:nvSpPr>
            <p:spPr>
              <a:xfrm>
                <a:off x="13065647" y="6677174"/>
                <a:ext cx="29714" cy="23004"/>
              </a:xfrm>
              <a:custGeom>
                <a:avLst/>
                <a:gdLst/>
                <a:ahLst/>
                <a:cxnLst/>
                <a:rect l="l" t="t" r="r" b="b"/>
                <a:pathLst>
                  <a:path w="248"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7" name="Google Shape;29147;p34"/>
              <p:cNvSpPr/>
              <p:nvPr/>
            </p:nvSpPr>
            <p:spPr>
              <a:xfrm>
                <a:off x="13295571" y="6425682"/>
                <a:ext cx="60507" cy="58949"/>
              </a:xfrm>
              <a:custGeom>
                <a:avLst/>
                <a:gdLst/>
                <a:ahLst/>
                <a:cxnLst/>
                <a:rect l="l" t="t" r="r" b="b"/>
                <a:pathLst>
                  <a:path w="505" h="492" extrusionOk="0">
                    <a:moveTo>
                      <a:pt x="252" y="491"/>
                    </a:moveTo>
                    <a:cubicBezTo>
                      <a:pt x="380" y="491"/>
                      <a:pt x="504" y="377"/>
                      <a:pt x="498" y="245"/>
                    </a:cubicBezTo>
                    <a:cubicBezTo>
                      <a:pt x="491" y="113"/>
                      <a:pt x="390" y="1"/>
                      <a:pt x="252" y="1"/>
                    </a:cubicBezTo>
                    <a:cubicBezTo>
                      <a:pt x="125" y="1"/>
                      <a:pt x="0" y="114"/>
                      <a:pt x="8" y="245"/>
                    </a:cubicBezTo>
                    <a:cubicBezTo>
                      <a:pt x="13" y="377"/>
                      <a:pt x="114" y="491"/>
                      <a:pt x="252" y="4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8" name="Google Shape;29148;p34"/>
              <p:cNvSpPr/>
              <p:nvPr/>
            </p:nvSpPr>
            <p:spPr>
              <a:xfrm>
                <a:off x="13060734" y="6158015"/>
                <a:ext cx="27917" cy="21806"/>
              </a:xfrm>
              <a:custGeom>
                <a:avLst/>
                <a:gdLst/>
                <a:ahLst/>
                <a:cxnLst/>
                <a:rect l="l" t="t" r="r" b="b"/>
                <a:pathLst>
                  <a:path w="233" h="182" extrusionOk="0">
                    <a:moveTo>
                      <a:pt x="117" y="182"/>
                    </a:moveTo>
                    <a:cubicBezTo>
                      <a:pt x="233" y="182"/>
                      <a:pt x="233" y="1"/>
                      <a:pt x="117" y="1"/>
                    </a:cubicBezTo>
                    <a:cubicBezTo>
                      <a:pt x="1" y="0"/>
                      <a:pt x="1" y="182"/>
                      <a:pt x="117" y="1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9" name="Google Shape;29149;p34"/>
              <p:cNvSpPr/>
              <p:nvPr/>
            </p:nvSpPr>
            <p:spPr>
              <a:xfrm>
                <a:off x="12844948" y="6210853"/>
                <a:ext cx="27198" cy="21207"/>
              </a:xfrm>
              <a:custGeom>
                <a:avLst/>
                <a:gdLst/>
                <a:ahLst/>
                <a:cxnLst/>
                <a:rect l="l" t="t" r="r" b="b"/>
                <a:pathLst>
                  <a:path w="227" h="177" extrusionOk="0">
                    <a:moveTo>
                      <a:pt x="115" y="176"/>
                    </a:moveTo>
                    <a:cubicBezTo>
                      <a:pt x="226" y="176"/>
                      <a:pt x="226" y="2"/>
                      <a:pt x="115" y="2"/>
                    </a:cubicBezTo>
                    <a:cubicBezTo>
                      <a:pt x="2" y="1"/>
                      <a:pt x="1"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0" name="Google Shape;29150;p34"/>
              <p:cNvSpPr/>
              <p:nvPr/>
            </p:nvSpPr>
            <p:spPr>
              <a:xfrm>
                <a:off x="12816073" y="6059287"/>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1" name="Google Shape;29151;p34"/>
              <p:cNvSpPr/>
              <p:nvPr/>
            </p:nvSpPr>
            <p:spPr>
              <a:xfrm>
                <a:off x="12972311" y="6097748"/>
                <a:ext cx="17852" cy="13899"/>
              </a:xfrm>
              <a:custGeom>
                <a:avLst/>
                <a:gdLst/>
                <a:ahLst/>
                <a:cxnLst/>
                <a:rect l="l" t="t" r="r" b="b"/>
                <a:pathLst>
                  <a:path w="149" h="116" extrusionOk="0">
                    <a:moveTo>
                      <a:pt x="75" y="115"/>
                    </a:moveTo>
                    <a:cubicBezTo>
                      <a:pt x="148" y="115"/>
                      <a:pt x="148" y="0"/>
                      <a:pt x="75" y="0"/>
                    </a:cubicBezTo>
                    <a:cubicBezTo>
                      <a:pt x="1" y="1"/>
                      <a:pt x="1" y="115"/>
                      <a:pt x="75" y="1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2" name="Google Shape;29152;p34"/>
              <p:cNvSpPr/>
              <p:nvPr/>
            </p:nvSpPr>
            <p:spPr>
              <a:xfrm>
                <a:off x="12503955" y="5957924"/>
                <a:ext cx="42654" cy="42295"/>
              </a:xfrm>
              <a:custGeom>
                <a:avLst/>
                <a:gdLst/>
                <a:ahLst/>
                <a:cxnLst/>
                <a:rect l="l" t="t" r="r" b="b"/>
                <a:pathLst>
                  <a:path w="356" h="353" extrusionOk="0">
                    <a:moveTo>
                      <a:pt x="279" y="299"/>
                    </a:moveTo>
                    <a:cubicBezTo>
                      <a:pt x="284" y="293"/>
                      <a:pt x="289" y="287"/>
                      <a:pt x="295" y="278"/>
                    </a:cubicBezTo>
                    <a:cubicBezTo>
                      <a:pt x="336" y="225"/>
                      <a:pt x="356" y="166"/>
                      <a:pt x="327" y="102"/>
                    </a:cubicBezTo>
                    <a:cubicBezTo>
                      <a:pt x="304" y="45"/>
                      <a:pt x="245" y="1"/>
                      <a:pt x="180" y="3"/>
                    </a:cubicBezTo>
                    <a:cubicBezTo>
                      <a:pt x="124" y="6"/>
                      <a:pt x="69" y="33"/>
                      <a:pt x="41" y="83"/>
                    </a:cubicBezTo>
                    <a:cubicBezTo>
                      <a:pt x="0" y="152"/>
                      <a:pt x="21" y="222"/>
                      <a:pt x="66" y="278"/>
                    </a:cubicBezTo>
                    <a:cubicBezTo>
                      <a:pt x="71" y="285"/>
                      <a:pt x="76" y="292"/>
                      <a:pt x="82" y="299"/>
                    </a:cubicBezTo>
                    <a:cubicBezTo>
                      <a:pt x="126" y="353"/>
                      <a:pt x="237" y="353"/>
                      <a:pt x="279" y="2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3" name="Google Shape;29153;p34"/>
              <p:cNvSpPr/>
              <p:nvPr/>
            </p:nvSpPr>
            <p:spPr>
              <a:xfrm>
                <a:off x="12656000" y="5946302"/>
                <a:ext cx="31272" cy="24562"/>
              </a:xfrm>
              <a:custGeom>
                <a:avLst/>
                <a:gdLst/>
                <a:ahLst/>
                <a:cxnLst/>
                <a:rect l="l" t="t" r="r" b="b"/>
                <a:pathLst>
                  <a:path w="261" h="205" extrusionOk="0">
                    <a:moveTo>
                      <a:pt x="131" y="204"/>
                    </a:moveTo>
                    <a:cubicBezTo>
                      <a:pt x="261" y="204"/>
                      <a:pt x="261" y="1"/>
                      <a:pt x="131" y="1"/>
                    </a:cubicBezTo>
                    <a:cubicBezTo>
                      <a:pt x="0" y="2"/>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4" name="Google Shape;29154;p34"/>
              <p:cNvSpPr/>
              <p:nvPr/>
            </p:nvSpPr>
            <p:spPr>
              <a:xfrm>
                <a:off x="11415078" y="6504161"/>
                <a:ext cx="83751" cy="65179"/>
              </a:xfrm>
              <a:custGeom>
                <a:avLst/>
                <a:gdLst/>
                <a:ahLst/>
                <a:cxnLst/>
                <a:rect l="l" t="t" r="r" b="b"/>
                <a:pathLst>
                  <a:path w="699" h="544" extrusionOk="0">
                    <a:moveTo>
                      <a:pt x="349" y="544"/>
                    </a:moveTo>
                    <a:cubicBezTo>
                      <a:pt x="698" y="544"/>
                      <a:pt x="698" y="1"/>
                      <a:pt x="349" y="1"/>
                    </a:cubicBezTo>
                    <a:cubicBezTo>
                      <a:pt x="0" y="1"/>
                      <a:pt x="0" y="544"/>
                      <a:pt x="349" y="5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5" name="Google Shape;29155;p34"/>
              <p:cNvSpPr/>
              <p:nvPr/>
            </p:nvSpPr>
            <p:spPr>
              <a:xfrm>
                <a:off x="12002650" y="6618824"/>
                <a:ext cx="29834" cy="23004"/>
              </a:xfrm>
              <a:custGeom>
                <a:avLst/>
                <a:gdLst/>
                <a:ahLst/>
                <a:cxnLst/>
                <a:rect l="l" t="t" r="r" b="b"/>
                <a:pathLst>
                  <a:path w="249" h="192" extrusionOk="0">
                    <a:moveTo>
                      <a:pt x="124" y="191"/>
                    </a:moveTo>
                    <a:cubicBezTo>
                      <a:pt x="248" y="191"/>
                      <a:pt x="249" y="0"/>
                      <a:pt x="124" y="0"/>
                    </a:cubicBezTo>
                    <a:cubicBezTo>
                      <a:pt x="2" y="0"/>
                      <a:pt x="1"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6" name="Google Shape;29156;p34"/>
              <p:cNvSpPr/>
              <p:nvPr/>
            </p:nvSpPr>
            <p:spPr>
              <a:xfrm>
                <a:off x="12063037" y="6838804"/>
                <a:ext cx="23004" cy="26839"/>
              </a:xfrm>
              <a:custGeom>
                <a:avLst/>
                <a:gdLst/>
                <a:ahLst/>
                <a:cxnLst/>
                <a:rect l="l" t="t" r="r" b="b"/>
                <a:pathLst>
                  <a:path w="192" h="224" extrusionOk="0">
                    <a:moveTo>
                      <a:pt x="66" y="40"/>
                    </a:moveTo>
                    <a:cubicBezTo>
                      <a:pt x="56" y="50"/>
                      <a:pt x="44" y="58"/>
                      <a:pt x="34" y="67"/>
                    </a:cubicBezTo>
                    <a:cubicBezTo>
                      <a:pt x="0" y="93"/>
                      <a:pt x="0" y="133"/>
                      <a:pt x="34" y="158"/>
                    </a:cubicBezTo>
                    <a:cubicBezTo>
                      <a:pt x="44" y="168"/>
                      <a:pt x="56" y="175"/>
                      <a:pt x="66" y="185"/>
                    </a:cubicBezTo>
                    <a:cubicBezTo>
                      <a:pt x="118" y="224"/>
                      <a:pt x="192" y="170"/>
                      <a:pt x="192" y="113"/>
                    </a:cubicBezTo>
                    <a:cubicBezTo>
                      <a:pt x="192" y="57"/>
                      <a:pt x="118" y="0"/>
                      <a:pt x="66" y="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7" name="Google Shape;29157;p34"/>
              <p:cNvSpPr/>
              <p:nvPr/>
            </p:nvSpPr>
            <p:spPr>
              <a:xfrm>
                <a:off x="11811186" y="6908537"/>
                <a:ext cx="25760" cy="26958"/>
              </a:xfrm>
              <a:custGeom>
                <a:avLst/>
                <a:gdLst/>
                <a:ahLst/>
                <a:cxnLst/>
                <a:rect l="l" t="t" r="r" b="b"/>
                <a:pathLst>
                  <a:path w="215" h="225" extrusionOk="0">
                    <a:moveTo>
                      <a:pt x="27" y="64"/>
                    </a:moveTo>
                    <a:cubicBezTo>
                      <a:pt x="20" y="71"/>
                      <a:pt x="17" y="77"/>
                      <a:pt x="12" y="84"/>
                    </a:cubicBezTo>
                    <a:cubicBezTo>
                      <a:pt x="0" y="99"/>
                      <a:pt x="0" y="130"/>
                      <a:pt x="12" y="146"/>
                    </a:cubicBezTo>
                    <a:cubicBezTo>
                      <a:pt x="17" y="152"/>
                      <a:pt x="20" y="158"/>
                      <a:pt x="27" y="166"/>
                    </a:cubicBezTo>
                    <a:cubicBezTo>
                      <a:pt x="53" y="203"/>
                      <a:pt x="94" y="225"/>
                      <a:pt x="141" y="211"/>
                    </a:cubicBezTo>
                    <a:cubicBezTo>
                      <a:pt x="185" y="200"/>
                      <a:pt x="214" y="158"/>
                      <a:pt x="214" y="114"/>
                    </a:cubicBezTo>
                    <a:cubicBezTo>
                      <a:pt x="214" y="73"/>
                      <a:pt x="189" y="37"/>
                      <a:pt x="152" y="21"/>
                    </a:cubicBezTo>
                    <a:cubicBezTo>
                      <a:pt x="104" y="0"/>
                      <a:pt x="55" y="21"/>
                      <a:pt x="27" y="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8" name="Google Shape;29158;p34"/>
              <p:cNvSpPr/>
              <p:nvPr/>
            </p:nvSpPr>
            <p:spPr>
              <a:xfrm>
                <a:off x="11735583" y="6853542"/>
                <a:ext cx="26719" cy="20728"/>
              </a:xfrm>
              <a:custGeom>
                <a:avLst/>
                <a:gdLst/>
                <a:ahLst/>
                <a:cxnLst/>
                <a:rect l="l" t="t" r="r" b="b"/>
                <a:pathLst>
                  <a:path w="223" h="173" extrusionOk="0">
                    <a:moveTo>
                      <a:pt x="111" y="172"/>
                    </a:moveTo>
                    <a:cubicBezTo>
                      <a:pt x="222" y="172"/>
                      <a:pt x="222" y="1"/>
                      <a:pt x="111" y="1"/>
                    </a:cubicBezTo>
                    <a:cubicBezTo>
                      <a:pt x="1" y="1"/>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9" name="Google Shape;29159;p34"/>
              <p:cNvSpPr/>
              <p:nvPr/>
            </p:nvSpPr>
            <p:spPr>
              <a:xfrm>
                <a:off x="11158195" y="6894998"/>
                <a:ext cx="25281" cy="19530"/>
              </a:xfrm>
              <a:custGeom>
                <a:avLst/>
                <a:gdLst/>
                <a:ahLst/>
                <a:cxnLst/>
                <a:rect l="l" t="t" r="r" b="b"/>
                <a:pathLst>
                  <a:path w="211" h="163" extrusionOk="0">
                    <a:moveTo>
                      <a:pt x="105" y="163"/>
                    </a:moveTo>
                    <a:cubicBezTo>
                      <a:pt x="209" y="163"/>
                      <a:pt x="210" y="0"/>
                      <a:pt x="105" y="0"/>
                    </a:cubicBezTo>
                    <a:cubicBezTo>
                      <a:pt x="0" y="0"/>
                      <a:pt x="0"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0" name="Google Shape;29160;p34"/>
              <p:cNvSpPr/>
              <p:nvPr/>
            </p:nvSpPr>
            <p:spPr>
              <a:xfrm>
                <a:off x="10978593" y="6931182"/>
                <a:ext cx="22286" cy="17253"/>
              </a:xfrm>
              <a:custGeom>
                <a:avLst/>
                <a:gdLst/>
                <a:ahLst/>
                <a:cxnLst/>
                <a:rect l="l" t="t" r="r" b="b"/>
                <a:pathLst>
                  <a:path w="186" h="144" extrusionOk="0">
                    <a:moveTo>
                      <a:pt x="92" y="143"/>
                    </a:moveTo>
                    <a:cubicBezTo>
                      <a:pt x="185" y="143"/>
                      <a:pt x="185" y="1"/>
                      <a:pt x="92" y="1"/>
                    </a:cubicBezTo>
                    <a:cubicBezTo>
                      <a:pt x="1" y="0"/>
                      <a:pt x="1"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1" name="Google Shape;29161;p34"/>
              <p:cNvSpPr/>
              <p:nvPr/>
            </p:nvSpPr>
            <p:spPr>
              <a:xfrm>
                <a:off x="11033708" y="6595699"/>
                <a:ext cx="28875" cy="22286"/>
              </a:xfrm>
              <a:custGeom>
                <a:avLst/>
                <a:gdLst/>
                <a:ahLst/>
                <a:cxnLst/>
                <a:rect l="l" t="t" r="r" b="b"/>
                <a:pathLst>
                  <a:path w="241" h="186" extrusionOk="0">
                    <a:moveTo>
                      <a:pt x="121" y="186"/>
                    </a:moveTo>
                    <a:cubicBezTo>
                      <a:pt x="241" y="186"/>
                      <a:pt x="241" y="0"/>
                      <a:pt x="121" y="0"/>
                    </a:cubicBezTo>
                    <a:cubicBezTo>
                      <a:pt x="0" y="1"/>
                      <a:pt x="0"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2" name="Google Shape;29162;p34"/>
              <p:cNvSpPr/>
              <p:nvPr/>
            </p:nvSpPr>
            <p:spPr>
              <a:xfrm>
                <a:off x="11117698" y="6675856"/>
                <a:ext cx="25880" cy="25521"/>
              </a:xfrm>
              <a:custGeom>
                <a:avLst/>
                <a:gdLst/>
                <a:ahLst/>
                <a:cxnLst/>
                <a:rect l="l" t="t" r="r" b="b"/>
                <a:pathLst>
                  <a:path w="216" h="213" extrusionOk="0">
                    <a:moveTo>
                      <a:pt x="173" y="178"/>
                    </a:moveTo>
                    <a:cubicBezTo>
                      <a:pt x="179" y="169"/>
                      <a:pt x="186" y="159"/>
                      <a:pt x="193" y="150"/>
                    </a:cubicBezTo>
                    <a:cubicBezTo>
                      <a:pt x="216" y="121"/>
                      <a:pt x="216" y="92"/>
                      <a:pt x="193" y="63"/>
                    </a:cubicBezTo>
                    <a:cubicBezTo>
                      <a:pt x="186" y="54"/>
                      <a:pt x="179" y="44"/>
                      <a:pt x="173" y="35"/>
                    </a:cubicBezTo>
                    <a:cubicBezTo>
                      <a:pt x="147" y="3"/>
                      <a:pt x="97" y="1"/>
                      <a:pt x="63" y="13"/>
                    </a:cubicBezTo>
                    <a:cubicBezTo>
                      <a:pt x="26" y="29"/>
                      <a:pt x="1" y="65"/>
                      <a:pt x="1" y="105"/>
                    </a:cubicBezTo>
                    <a:cubicBezTo>
                      <a:pt x="1" y="139"/>
                      <a:pt x="21" y="174"/>
                      <a:pt x="51" y="191"/>
                    </a:cubicBezTo>
                    <a:cubicBezTo>
                      <a:pt x="85" y="213"/>
                      <a:pt x="146" y="212"/>
                      <a:pt x="17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3" name="Google Shape;29163;p34"/>
              <p:cNvSpPr/>
              <p:nvPr/>
            </p:nvSpPr>
            <p:spPr>
              <a:xfrm>
                <a:off x="10685047" y="6427719"/>
                <a:ext cx="25281" cy="19650"/>
              </a:xfrm>
              <a:custGeom>
                <a:avLst/>
                <a:gdLst/>
                <a:ahLst/>
                <a:cxnLst/>
                <a:rect l="l" t="t" r="r" b="b"/>
                <a:pathLst>
                  <a:path w="211" h="164" extrusionOk="0">
                    <a:moveTo>
                      <a:pt x="105" y="163"/>
                    </a:moveTo>
                    <a:cubicBezTo>
                      <a:pt x="210" y="163"/>
                      <a:pt x="211" y="1"/>
                      <a:pt x="105" y="1"/>
                    </a:cubicBezTo>
                    <a:cubicBezTo>
                      <a:pt x="1" y="1"/>
                      <a:pt x="1"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4" name="Google Shape;29164;p34"/>
              <p:cNvSpPr/>
              <p:nvPr/>
            </p:nvSpPr>
            <p:spPr>
              <a:xfrm>
                <a:off x="10586439" y="6223913"/>
                <a:ext cx="23963" cy="18571"/>
              </a:xfrm>
              <a:custGeom>
                <a:avLst/>
                <a:gdLst/>
                <a:ahLst/>
                <a:cxnLst/>
                <a:rect l="l" t="t" r="r" b="b"/>
                <a:pathLst>
                  <a:path w="200" h="155" extrusionOk="0">
                    <a:moveTo>
                      <a:pt x="100" y="155"/>
                    </a:moveTo>
                    <a:cubicBezTo>
                      <a:pt x="200" y="155"/>
                      <a:pt x="200"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5" name="Google Shape;29165;p34"/>
              <p:cNvSpPr/>
              <p:nvPr/>
            </p:nvSpPr>
            <p:spPr>
              <a:xfrm>
                <a:off x="10742798" y="6268964"/>
                <a:ext cx="73447" cy="56912"/>
              </a:xfrm>
              <a:custGeom>
                <a:avLst/>
                <a:gdLst/>
                <a:ahLst/>
                <a:cxnLst/>
                <a:rect l="l" t="t" r="r" b="b"/>
                <a:pathLst>
                  <a:path w="613" h="475" extrusionOk="0">
                    <a:moveTo>
                      <a:pt x="307" y="475"/>
                    </a:moveTo>
                    <a:cubicBezTo>
                      <a:pt x="610" y="475"/>
                      <a:pt x="613" y="0"/>
                      <a:pt x="307" y="0"/>
                    </a:cubicBezTo>
                    <a:cubicBezTo>
                      <a:pt x="2" y="0"/>
                      <a:pt x="1" y="475"/>
                      <a:pt x="307"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6" name="Google Shape;29166;p34"/>
              <p:cNvSpPr/>
              <p:nvPr/>
            </p:nvSpPr>
            <p:spPr>
              <a:xfrm>
                <a:off x="11405972" y="5549115"/>
                <a:ext cx="31751" cy="24682"/>
              </a:xfrm>
              <a:custGeom>
                <a:avLst/>
                <a:gdLst/>
                <a:ahLst/>
                <a:cxnLst/>
                <a:rect l="l" t="t" r="r" b="b"/>
                <a:pathLst>
                  <a:path w="265" h="206" extrusionOk="0">
                    <a:moveTo>
                      <a:pt x="132" y="206"/>
                    </a:moveTo>
                    <a:cubicBezTo>
                      <a:pt x="264" y="206"/>
                      <a:pt x="265" y="0"/>
                      <a:pt x="132" y="0"/>
                    </a:cubicBezTo>
                    <a:cubicBezTo>
                      <a:pt x="0" y="1"/>
                      <a:pt x="0" y="206"/>
                      <a:pt x="132"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7" name="Google Shape;29167;p34"/>
              <p:cNvSpPr/>
              <p:nvPr/>
            </p:nvSpPr>
            <p:spPr>
              <a:xfrm>
                <a:off x="10988058" y="5010905"/>
                <a:ext cx="26719" cy="31392"/>
              </a:xfrm>
              <a:custGeom>
                <a:avLst/>
                <a:gdLst/>
                <a:ahLst/>
                <a:cxnLst/>
                <a:rect l="l" t="t" r="r" b="b"/>
                <a:pathLst>
                  <a:path w="223" h="262" extrusionOk="0">
                    <a:moveTo>
                      <a:pt x="209" y="134"/>
                    </a:moveTo>
                    <a:cubicBezTo>
                      <a:pt x="206" y="118"/>
                      <a:pt x="202" y="103"/>
                      <a:pt x="200" y="87"/>
                    </a:cubicBezTo>
                    <a:cubicBezTo>
                      <a:pt x="181" y="1"/>
                      <a:pt x="42" y="1"/>
                      <a:pt x="23" y="87"/>
                    </a:cubicBezTo>
                    <a:cubicBezTo>
                      <a:pt x="20" y="103"/>
                      <a:pt x="17" y="118"/>
                      <a:pt x="13" y="134"/>
                    </a:cubicBezTo>
                    <a:cubicBezTo>
                      <a:pt x="1" y="197"/>
                      <a:pt x="43" y="261"/>
                      <a:pt x="112" y="261"/>
                    </a:cubicBezTo>
                    <a:cubicBezTo>
                      <a:pt x="180" y="261"/>
                      <a:pt x="222" y="197"/>
                      <a:pt x="209" y="1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8" name="Google Shape;29168;p34"/>
              <p:cNvSpPr/>
              <p:nvPr/>
            </p:nvSpPr>
            <p:spPr>
              <a:xfrm>
                <a:off x="10911736" y="4768160"/>
                <a:ext cx="27438" cy="21567"/>
              </a:xfrm>
              <a:custGeom>
                <a:avLst/>
                <a:gdLst/>
                <a:ahLst/>
                <a:cxnLst/>
                <a:rect l="l" t="t" r="r" b="b"/>
                <a:pathLst>
                  <a:path w="229" h="180" extrusionOk="0">
                    <a:moveTo>
                      <a:pt x="115" y="179"/>
                    </a:moveTo>
                    <a:cubicBezTo>
                      <a:pt x="228" y="179"/>
                      <a:pt x="229" y="3"/>
                      <a:pt x="115" y="3"/>
                    </a:cubicBezTo>
                    <a:cubicBezTo>
                      <a:pt x="1" y="1"/>
                      <a:pt x="1"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9" name="Google Shape;29169;p34"/>
              <p:cNvSpPr/>
              <p:nvPr/>
            </p:nvSpPr>
            <p:spPr>
              <a:xfrm>
                <a:off x="10712005" y="4719275"/>
                <a:ext cx="18092" cy="14138"/>
              </a:xfrm>
              <a:custGeom>
                <a:avLst/>
                <a:gdLst/>
                <a:ahLst/>
                <a:cxnLst/>
                <a:rect l="l" t="t" r="r" b="b"/>
                <a:pathLst>
                  <a:path w="151" h="118" extrusionOk="0">
                    <a:moveTo>
                      <a:pt x="75" y="118"/>
                    </a:moveTo>
                    <a:cubicBezTo>
                      <a:pt x="150" y="118"/>
                      <a:pt x="150" y="1"/>
                      <a:pt x="75" y="1"/>
                    </a:cubicBezTo>
                    <a:cubicBezTo>
                      <a:pt x="1" y="1"/>
                      <a:pt x="1" y="118"/>
                      <a:pt x="75"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0" name="Google Shape;29170;p34"/>
              <p:cNvSpPr/>
              <p:nvPr/>
            </p:nvSpPr>
            <p:spPr>
              <a:xfrm>
                <a:off x="10474053" y="4926675"/>
                <a:ext cx="49963" cy="50562"/>
              </a:xfrm>
              <a:custGeom>
                <a:avLst/>
                <a:gdLst/>
                <a:ahLst/>
                <a:cxnLst/>
                <a:rect l="l" t="t" r="r" b="b"/>
                <a:pathLst>
                  <a:path w="417" h="422" extrusionOk="0">
                    <a:moveTo>
                      <a:pt x="353" y="312"/>
                    </a:moveTo>
                    <a:cubicBezTo>
                      <a:pt x="357" y="306"/>
                      <a:pt x="359" y="301"/>
                      <a:pt x="364" y="295"/>
                    </a:cubicBezTo>
                    <a:lnTo>
                      <a:pt x="300" y="358"/>
                    </a:lnTo>
                    <a:cubicBezTo>
                      <a:pt x="301" y="357"/>
                      <a:pt x="305" y="355"/>
                      <a:pt x="306" y="354"/>
                    </a:cubicBezTo>
                    <a:cubicBezTo>
                      <a:pt x="374" y="305"/>
                      <a:pt x="416" y="229"/>
                      <a:pt x="391" y="142"/>
                    </a:cubicBezTo>
                    <a:cubicBezTo>
                      <a:pt x="370" y="66"/>
                      <a:pt x="293" y="0"/>
                      <a:pt x="211" y="3"/>
                    </a:cubicBezTo>
                    <a:cubicBezTo>
                      <a:pt x="136" y="7"/>
                      <a:pt x="68" y="48"/>
                      <a:pt x="40" y="119"/>
                    </a:cubicBezTo>
                    <a:cubicBezTo>
                      <a:pt x="1" y="211"/>
                      <a:pt x="40" y="299"/>
                      <a:pt x="116" y="354"/>
                    </a:cubicBezTo>
                    <a:cubicBezTo>
                      <a:pt x="117" y="355"/>
                      <a:pt x="120" y="357"/>
                      <a:pt x="121" y="358"/>
                    </a:cubicBezTo>
                    <a:lnTo>
                      <a:pt x="58" y="295"/>
                    </a:lnTo>
                    <a:cubicBezTo>
                      <a:pt x="62" y="301"/>
                      <a:pt x="64" y="306"/>
                      <a:pt x="68" y="312"/>
                    </a:cubicBezTo>
                    <a:cubicBezTo>
                      <a:pt x="129" y="421"/>
                      <a:pt x="290" y="421"/>
                      <a:pt x="353"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1" name="Google Shape;29171;p34"/>
              <p:cNvSpPr/>
              <p:nvPr/>
            </p:nvSpPr>
            <p:spPr>
              <a:xfrm>
                <a:off x="10904188" y="4533322"/>
                <a:ext cx="30912" cy="24083"/>
              </a:xfrm>
              <a:custGeom>
                <a:avLst/>
                <a:gdLst/>
                <a:ahLst/>
                <a:cxnLst/>
                <a:rect l="l" t="t" r="r" b="b"/>
                <a:pathLst>
                  <a:path w="258" h="201" extrusionOk="0">
                    <a:moveTo>
                      <a:pt x="128" y="201"/>
                    </a:moveTo>
                    <a:cubicBezTo>
                      <a:pt x="258" y="201"/>
                      <a:pt x="258" y="0"/>
                      <a:pt x="128" y="0"/>
                    </a:cubicBezTo>
                    <a:cubicBezTo>
                      <a:pt x="1" y="0"/>
                      <a:pt x="1" y="201"/>
                      <a:pt x="128"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2" name="Google Shape;29172;p34"/>
              <p:cNvSpPr/>
              <p:nvPr/>
            </p:nvSpPr>
            <p:spPr>
              <a:xfrm>
                <a:off x="10940971" y="4429682"/>
                <a:ext cx="27557" cy="21207"/>
              </a:xfrm>
              <a:custGeom>
                <a:avLst/>
                <a:gdLst/>
                <a:ahLst/>
                <a:cxnLst/>
                <a:rect l="l" t="t" r="r" b="b"/>
                <a:pathLst>
                  <a:path w="230" h="177" extrusionOk="0">
                    <a:moveTo>
                      <a:pt x="114" y="177"/>
                    </a:moveTo>
                    <a:cubicBezTo>
                      <a:pt x="227" y="177"/>
                      <a:pt x="229" y="1"/>
                      <a:pt x="114" y="1"/>
                    </a:cubicBezTo>
                    <a:cubicBezTo>
                      <a:pt x="0" y="1"/>
                      <a:pt x="0" y="177"/>
                      <a:pt x="114"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3" name="Google Shape;29173;p34"/>
              <p:cNvSpPr/>
              <p:nvPr/>
            </p:nvSpPr>
            <p:spPr>
              <a:xfrm>
                <a:off x="11068933" y="4434954"/>
                <a:ext cx="28396" cy="22166"/>
              </a:xfrm>
              <a:custGeom>
                <a:avLst/>
                <a:gdLst/>
                <a:ahLst/>
                <a:cxnLst/>
                <a:rect l="l" t="t" r="r" b="b"/>
                <a:pathLst>
                  <a:path w="237" h="185" extrusionOk="0">
                    <a:moveTo>
                      <a:pt x="119" y="184"/>
                    </a:moveTo>
                    <a:cubicBezTo>
                      <a:pt x="237" y="184"/>
                      <a:pt x="237" y="1"/>
                      <a:pt x="119" y="1"/>
                    </a:cubicBezTo>
                    <a:cubicBezTo>
                      <a:pt x="2" y="1"/>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4" name="Google Shape;29174;p34"/>
              <p:cNvSpPr/>
              <p:nvPr/>
            </p:nvSpPr>
            <p:spPr>
              <a:xfrm>
                <a:off x="9784159" y="5509695"/>
                <a:ext cx="28396" cy="22046"/>
              </a:xfrm>
              <a:custGeom>
                <a:avLst/>
                <a:gdLst/>
                <a:ahLst/>
                <a:cxnLst/>
                <a:rect l="l" t="t" r="r" b="b"/>
                <a:pathLst>
                  <a:path w="237" h="184" extrusionOk="0">
                    <a:moveTo>
                      <a:pt x="119" y="184"/>
                    </a:moveTo>
                    <a:cubicBezTo>
                      <a:pt x="236" y="184"/>
                      <a:pt x="236" y="0"/>
                      <a:pt x="119" y="0"/>
                    </a:cubicBezTo>
                    <a:cubicBezTo>
                      <a:pt x="1" y="0"/>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5" name="Google Shape;29175;p34"/>
              <p:cNvSpPr/>
              <p:nvPr/>
            </p:nvSpPr>
            <p:spPr>
              <a:xfrm>
                <a:off x="9681838" y="5699962"/>
                <a:ext cx="34507" cy="26839"/>
              </a:xfrm>
              <a:custGeom>
                <a:avLst/>
                <a:gdLst/>
                <a:ahLst/>
                <a:cxnLst/>
                <a:rect l="l" t="t" r="r" b="b"/>
                <a:pathLst>
                  <a:path w="288" h="224" extrusionOk="0">
                    <a:moveTo>
                      <a:pt x="143" y="224"/>
                    </a:moveTo>
                    <a:cubicBezTo>
                      <a:pt x="287" y="224"/>
                      <a:pt x="287" y="0"/>
                      <a:pt x="143" y="0"/>
                    </a:cubicBezTo>
                    <a:cubicBezTo>
                      <a:pt x="1" y="0"/>
                      <a:pt x="1" y="224"/>
                      <a:pt x="143" y="2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6" name="Google Shape;29176;p34"/>
              <p:cNvSpPr/>
              <p:nvPr/>
            </p:nvSpPr>
            <p:spPr>
              <a:xfrm>
                <a:off x="11478341" y="3688027"/>
                <a:ext cx="27438" cy="21207"/>
              </a:xfrm>
              <a:custGeom>
                <a:avLst/>
                <a:gdLst/>
                <a:ahLst/>
                <a:cxnLst/>
                <a:rect l="l" t="t" r="r" b="b"/>
                <a:pathLst>
                  <a:path w="229" h="177" extrusionOk="0">
                    <a:moveTo>
                      <a:pt x="113" y="176"/>
                    </a:moveTo>
                    <a:cubicBezTo>
                      <a:pt x="227" y="176"/>
                      <a:pt x="228" y="0"/>
                      <a:pt x="113" y="0"/>
                    </a:cubicBezTo>
                    <a:cubicBezTo>
                      <a:pt x="1" y="0"/>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7" name="Google Shape;29177;p34"/>
              <p:cNvSpPr/>
              <p:nvPr/>
            </p:nvSpPr>
            <p:spPr>
              <a:xfrm>
                <a:off x="11436765" y="3523880"/>
                <a:ext cx="28636" cy="22405"/>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8" name="Google Shape;29178;p34"/>
              <p:cNvSpPr/>
              <p:nvPr/>
            </p:nvSpPr>
            <p:spPr>
              <a:xfrm>
                <a:off x="11987673" y="4483120"/>
                <a:ext cx="24802" cy="19410"/>
              </a:xfrm>
              <a:custGeom>
                <a:avLst/>
                <a:gdLst/>
                <a:ahLst/>
                <a:cxnLst/>
                <a:rect l="l" t="t" r="r" b="b"/>
                <a:pathLst>
                  <a:path w="207" h="162" extrusionOk="0">
                    <a:moveTo>
                      <a:pt x="103" y="161"/>
                    </a:moveTo>
                    <a:cubicBezTo>
                      <a:pt x="206" y="161"/>
                      <a:pt x="206" y="1"/>
                      <a:pt x="103" y="1"/>
                    </a:cubicBezTo>
                    <a:cubicBezTo>
                      <a:pt x="1" y="1"/>
                      <a:pt x="1"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9" name="Google Shape;29179;p34"/>
              <p:cNvSpPr/>
              <p:nvPr/>
            </p:nvSpPr>
            <p:spPr>
              <a:xfrm>
                <a:off x="11893619" y="4249121"/>
                <a:ext cx="25760" cy="20009"/>
              </a:xfrm>
              <a:custGeom>
                <a:avLst/>
                <a:gdLst/>
                <a:ahLst/>
                <a:cxnLst/>
                <a:rect l="l" t="t" r="r" b="b"/>
                <a:pathLst>
                  <a:path w="215" h="167" extrusionOk="0">
                    <a:moveTo>
                      <a:pt x="108" y="166"/>
                    </a:moveTo>
                    <a:cubicBezTo>
                      <a:pt x="215" y="166"/>
                      <a:pt x="215" y="1"/>
                      <a:pt x="108" y="1"/>
                    </a:cubicBezTo>
                    <a:cubicBezTo>
                      <a:pt x="3" y="2"/>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0" name="Google Shape;29180;p34"/>
              <p:cNvSpPr/>
              <p:nvPr/>
            </p:nvSpPr>
            <p:spPr>
              <a:xfrm>
                <a:off x="11662136" y="4171601"/>
                <a:ext cx="57272" cy="58110"/>
              </a:xfrm>
              <a:custGeom>
                <a:avLst/>
                <a:gdLst/>
                <a:ahLst/>
                <a:cxnLst/>
                <a:rect l="l" t="t" r="r" b="b"/>
                <a:pathLst>
                  <a:path w="478" h="485" extrusionOk="0">
                    <a:moveTo>
                      <a:pt x="344" y="62"/>
                    </a:moveTo>
                    <a:cubicBezTo>
                      <a:pt x="260" y="19"/>
                      <a:pt x="144" y="0"/>
                      <a:pt x="74" y="79"/>
                    </a:cubicBezTo>
                    <a:cubicBezTo>
                      <a:pt x="1" y="158"/>
                      <a:pt x="10" y="260"/>
                      <a:pt x="56" y="349"/>
                    </a:cubicBezTo>
                    <a:cubicBezTo>
                      <a:pt x="119" y="471"/>
                      <a:pt x="293" y="484"/>
                      <a:pt x="386" y="391"/>
                    </a:cubicBezTo>
                    <a:cubicBezTo>
                      <a:pt x="478" y="300"/>
                      <a:pt x="464" y="126"/>
                      <a:pt x="344" y="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1" name="Google Shape;29181;p34"/>
              <p:cNvSpPr/>
              <p:nvPr/>
            </p:nvSpPr>
            <p:spPr>
              <a:xfrm>
                <a:off x="11664892" y="3805805"/>
                <a:ext cx="39779" cy="30912"/>
              </a:xfrm>
              <a:custGeom>
                <a:avLst/>
                <a:gdLst/>
                <a:ahLst/>
                <a:cxnLst/>
                <a:rect l="l" t="t" r="r" b="b"/>
                <a:pathLst>
                  <a:path w="332" h="258" extrusionOk="0">
                    <a:moveTo>
                      <a:pt x="165" y="258"/>
                    </a:moveTo>
                    <a:cubicBezTo>
                      <a:pt x="330" y="258"/>
                      <a:pt x="331" y="0"/>
                      <a:pt x="165" y="0"/>
                    </a:cubicBezTo>
                    <a:cubicBezTo>
                      <a:pt x="0" y="0"/>
                      <a:pt x="0" y="258"/>
                      <a:pt x="165" y="2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2" name="Google Shape;29182;p34"/>
              <p:cNvSpPr/>
              <p:nvPr/>
            </p:nvSpPr>
            <p:spPr>
              <a:xfrm>
                <a:off x="11658662" y="3475834"/>
                <a:ext cx="16894" cy="13299"/>
              </a:xfrm>
              <a:custGeom>
                <a:avLst/>
                <a:gdLst/>
                <a:ahLst/>
                <a:cxnLst/>
                <a:rect l="l" t="t" r="r" b="b"/>
                <a:pathLst>
                  <a:path w="141" h="111" extrusionOk="0">
                    <a:moveTo>
                      <a:pt x="71" y="110"/>
                    </a:moveTo>
                    <a:cubicBezTo>
                      <a:pt x="141" y="110"/>
                      <a:pt x="141" y="2"/>
                      <a:pt x="71" y="2"/>
                    </a:cubicBezTo>
                    <a:cubicBezTo>
                      <a:pt x="0" y="1"/>
                      <a:pt x="0" y="110"/>
                      <a:pt x="71"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3" name="Google Shape;29183;p34"/>
              <p:cNvSpPr/>
              <p:nvPr/>
            </p:nvSpPr>
            <p:spPr>
              <a:xfrm>
                <a:off x="11809029" y="3206130"/>
                <a:ext cx="20009" cy="15336"/>
              </a:xfrm>
              <a:custGeom>
                <a:avLst/>
                <a:gdLst/>
                <a:ahLst/>
                <a:cxnLst/>
                <a:rect l="l" t="t" r="r" b="b"/>
                <a:pathLst>
                  <a:path w="167" h="128" extrusionOk="0">
                    <a:moveTo>
                      <a:pt x="84" y="128"/>
                    </a:moveTo>
                    <a:cubicBezTo>
                      <a:pt x="167" y="128"/>
                      <a:pt x="167" y="0"/>
                      <a:pt x="84" y="0"/>
                    </a:cubicBezTo>
                    <a:cubicBezTo>
                      <a:pt x="0" y="0"/>
                      <a:pt x="0"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4" name="Google Shape;29184;p34"/>
              <p:cNvSpPr/>
              <p:nvPr/>
            </p:nvSpPr>
            <p:spPr>
              <a:xfrm>
                <a:off x="11943941" y="3254656"/>
                <a:ext cx="30433" cy="23604"/>
              </a:xfrm>
              <a:custGeom>
                <a:avLst/>
                <a:gdLst/>
                <a:ahLst/>
                <a:cxnLst/>
                <a:rect l="l" t="t" r="r" b="b"/>
                <a:pathLst>
                  <a:path w="254" h="197" extrusionOk="0">
                    <a:moveTo>
                      <a:pt x="127" y="196"/>
                    </a:moveTo>
                    <a:cubicBezTo>
                      <a:pt x="254" y="196"/>
                      <a:pt x="254" y="0"/>
                      <a:pt x="127" y="0"/>
                    </a:cubicBezTo>
                    <a:cubicBezTo>
                      <a:pt x="1" y="0"/>
                      <a:pt x="1" y="196"/>
                      <a:pt x="127"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5" name="Google Shape;29185;p34"/>
              <p:cNvSpPr/>
              <p:nvPr/>
            </p:nvSpPr>
            <p:spPr>
              <a:xfrm>
                <a:off x="12821464" y="4172679"/>
                <a:ext cx="27557" cy="21207"/>
              </a:xfrm>
              <a:custGeom>
                <a:avLst/>
                <a:gdLst/>
                <a:ahLst/>
                <a:cxnLst/>
                <a:rect l="l" t="t" r="r" b="b"/>
                <a:pathLst>
                  <a:path w="230" h="177" extrusionOk="0">
                    <a:moveTo>
                      <a:pt x="116" y="177"/>
                    </a:moveTo>
                    <a:cubicBezTo>
                      <a:pt x="228" y="177"/>
                      <a:pt x="229" y="1"/>
                      <a:pt x="116" y="1"/>
                    </a:cubicBezTo>
                    <a:cubicBezTo>
                      <a:pt x="1" y="1"/>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6" name="Google Shape;29186;p34"/>
              <p:cNvSpPr/>
              <p:nvPr/>
            </p:nvSpPr>
            <p:spPr>
              <a:xfrm>
                <a:off x="12841833" y="4262420"/>
                <a:ext cx="21687" cy="17014"/>
              </a:xfrm>
              <a:custGeom>
                <a:avLst/>
                <a:gdLst/>
                <a:ahLst/>
                <a:cxnLst/>
                <a:rect l="l" t="t" r="r" b="b"/>
                <a:pathLst>
                  <a:path w="181" h="142" extrusionOk="0">
                    <a:moveTo>
                      <a:pt x="91" y="142"/>
                    </a:moveTo>
                    <a:cubicBezTo>
                      <a:pt x="181" y="142"/>
                      <a:pt x="181" y="1"/>
                      <a:pt x="91" y="1"/>
                    </a:cubicBezTo>
                    <a:cubicBezTo>
                      <a:pt x="0" y="0"/>
                      <a:pt x="0" y="142"/>
                      <a:pt x="91" y="1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7" name="Google Shape;29187;p34"/>
              <p:cNvSpPr/>
              <p:nvPr/>
            </p:nvSpPr>
            <p:spPr>
              <a:xfrm>
                <a:off x="12426794" y="4478088"/>
                <a:ext cx="22525" cy="17733"/>
              </a:xfrm>
              <a:custGeom>
                <a:avLst/>
                <a:gdLst/>
                <a:ahLst/>
                <a:cxnLst/>
                <a:rect l="l" t="t" r="r" b="b"/>
                <a:pathLst>
                  <a:path w="188" h="148" extrusionOk="0">
                    <a:moveTo>
                      <a:pt x="94" y="147"/>
                    </a:moveTo>
                    <a:cubicBezTo>
                      <a:pt x="188" y="147"/>
                      <a:pt x="188" y="3"/>
                      <a:pt x="94" y="3"/>
                    </a:cubicBezTo>
                    <a:cubicBezTo>
                      <a:pt x="0" y="1"/>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8" name="Google Shape;29188;p34"/>
              <p:cNvSpPr/>
              <p:nvPr/>
            </p:nvSpPr>
            <p:spPr>
              <a:xfrm>
                <a:off x="12220713" y="4397811"/>
                <a:ext cx="49364" cy="46249"/>
              </a:xfrm>
              <a:custGeom>
                <a:avLst/>
                <a:gdLst/>
                <a:ahLst/>
                <a:cxnLst/>
                <a:rect l="l" t="t" r="r" b="b"/>
                <a:pathLst>
                  <a:path w="412" h="386" extrusionOk="0">
                    <a:moveTo>
                      <a:pt x="339" y="286"/>
                    </a:moveTo>
                    <a:cubicBezTo>
                      <a:pt x="344" y="277"/>
                      <a:pt x="348" y="268"/>
                      <a:pt x="353" y="258"/>
                    </a:cubicBezTo>
                    <a:cubicBezTo>
                      <a:pt x="411" y="144"/>
                      <a:pt x="341" y="1"/>
                      <a:pt x="206" y="1"/>
                    </a:cubicBezTo>
                    <a:cubicBezTo>
                      <a:pt x="70" y="1"/>
                      <a:pt x="0" y="144"/>
                      <a:pt x="58" y="258"/>
                    </a:cubicBezTo>
                    <a:cubicBezTo>
                      <a:pt x="63" y="268"/>
                      <a:pt x="68" y="276"/>
                      <a:pt x="73" y="286"/>
                    </a:cubicBezTo>
                    <a:cubicBezTo>
                      <a:pt x="124" y="386"/>
                      <a:pt x="287" y="386"/>
                      <a:pt x="339"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9" name="Google Shape;29189;p34"/>
              <p:cNvSpPr/>
              <p:nvPr/>
            </p:nvSpPr>
            <p:spPr>
              <a:xfrm>
                <a:off x="11763260" y="3685630"/>
                <a:ext cx="18092" cy="14138"/>
              </a:xfrm>
              <a:custGeom>
                <a:avLst/>
                <a:gdLst/>
                <a:ahLst/>
                <a:cxnLst/>
                <a:rect l="l" t="t" r="r" b="b"/>
                <a:pathLst>
                  <a:path w="151" h="118" extrusionOk="0">
                    <a:moveTo>
                      <a:pt x="75" y="117"/>
                    </a:moveTo>
                    <a:cubicBezTo>
                      <a:pt x="150" y="117"/>
                      <a:pt x="150" y="0"/>
                      <a:pt x="75" y="0"/>
                    </a:cubicBezTo>
                    <a:cubicBezTo>
                      <a:pt x="1" y="0"/>
                      <a:pt x="1" y="117"/>
                      <a:pt x="75" y="1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0" name="Google Shape;29190;p34"/>
              <p:cNvSpPr/>
              <p:nvPr/>
            </p:nvSpPr>
            <p:spPr>
              <a:xfrm>
                <a:off x="11749481" y="3520645"/>
                <a:ext cx="22286" cy="17253"/>
              </a:xfrm>
              <a:custGeom>
                <a:avLst/>
                <a:gdLst/>
                <a:ahLst/>
                <a:cxnLst/>
                <a:rect l="l" t="t" r="r" b="b"/>
                <a:pathLst>
                  <a:path w="186" h="144" extrusionOk="0">
                    <a:moveTo>
                      <a:pt x="93" y="143"/>
                    </a:moveTo>
                    <a:cubicBezTo>
                      <a:pt x="185" y="143"/>
                      <a:pt x="185" y="1"/>
                      <a:pt x="93" y="1"/>
                    </a:cubicBezTo>
                    <a:cubicBezTo>
                      <a:pt x="1" y="0"/>
                      <a:pt x="1"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1" name="Google Shape;29191;p34"/>
              <p:cNvSpPr/>
              <p:nvPr/>
            </p:nvSpPr>
            <p:spPr>
              <a:xfrm>
                <a:off x="11818375" y="3426111"/>
                <a:ext cx="24802" cy="19410"/>
              </a:xfrm>
              <a:custGeom>
                <a:avLst/>
                <a:gdLst/>
                <a:ahLst/>
                <a:cxnLst/>
                <a:rect l="l" t="t" r="r" b="b"/>
                <a:pathLst>
                  <a:path w="207" h="162" extrusionOk="0">
                    <a:moveTo>
                      <a:pt x="104" y="162"/>
                    </a:moveTo>
                    <a:cubicBezTo>
                      <a:pt x="206" y="162"/>
                      <a:pt x="206" y="1"/>
                      <a:pt x="104" y="1"/>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2" name="Google Shape;29192;p34"/>
              <p:cNvSpPr/>
              <p:nvPr/>
            </p:nvSpPr>
            <p:spPr>
              <a:xfrm>
                <a:off x="11728274" y="3313365"/>
                <a:ext cx="29714" cy="23004"/>
              </a:xfrm>
              <a:custGeom>
                <a:avLst/>
                <a:gdLst/>
                <a:ahLst/>
                <a:cxnLst/>
                <a:rect l="l" t="t" r="r" b="b"/>
                <a:pathLst>
                  <a:path w="248" h="192" extrusionOk="0">
                    <a:moveTo>
                      <a:pt x="124" y="191"/>
                    </a:moveTo>
                    <a:cubicBezTo>
                      <a:pt x="246" y="191"/>
                      <a:pt x="247" y="1"/>
                      <a:pt x="124" y="1"/>
                    </a:cubicBezTo>
                    <a:cubicBezTo>
                      <a:pt x="0" y="1"/>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3" name="Google Shape;29193;p34"/>
              <p:cNvSpPr/>
              <p:nvPr/>
            </p:nvSpPr>
            <p:spPr>
              <a:xfrm>
                <a:off x="10548338" y="3657714"/>
                <a:ext cx="30074" cy="23484"/>
              </a:xfrm>
              <a:custGeom>
                <a:avLst/>
                <a:gdLst/>
                <a:ahLst/>
                <a:cxnLst/>
                <a:rect l="l" t="t" r="r" b="b"/>
                <a:pathLst>
                  <a:path w="251" h="196" extrusionOk="0">
                    <a:moveTo>
                      <a:pt x="126" y="195"/>
                    </a:moveTo>
                    <a:cubicBezTo>
                      <a:pt x="251" y="195"/>
                      <a:pt x="251" y="1"/>
                      <a:pt x="126" y="1"/>
                    </a:cubicBezTo>
                    <a:cubicBezTo>
                      <a:pt x="1" y="0"/>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4" name="Google Shape;29194;p34"/>
              <p:cNvSpPr/>
              <p:nvPr/>
            </p:nvSpPr>
            <p:spPr>
              <a:xfrm>
                <a:off x="10582366" y="3773575"/>
                <a:ext cx="32350" cy="25161"/>
              </a:xfrm>
              <a:custGeom>
                <a:avLst/>
                <a:gdLst/>
                <a:ahLst/>
                <a:cxnLst/>
                <a:rect l="l" t="t" r="r" b="b"/>
                <a:pathLst>
                  <a:path w="270" h="210" extrusionOk="0">
                    <a:moveTo>
                      <a:pt x="134" y="209"/>
                    </a:moveTo>
                    <a:cubicBezTo>
                      <a:pt x="269" y="209"/>
                      <a:pt x="269" y="0"/>
                      <a:pt x="134" y="0"/>
                    </a:cubicBezTo>
                    <a:cubicBezTo>
                      <a:pt x="1" y="0"/>
                      <a:pt x="1" y="209"/>
                      <a:pt x="134" y="2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5" name="Google Shape;29195;p34"/>
              <p:cNvSpPr/>
              <p:nvPr/>
            </p:nvSpPr>
            <p:spPr>
              <a:xfrm>
                <a:off x="10613278" y="3634350"/>
                <a:ext cx="75603" cy="58470"/>
              </a:xfrm>
              <a:custGeom>
                <a:avLst/>
                <a:gdLst/>
                <a:ahLst/>
                <a:cxnLst/>
                <a:rect l="l" t="t" r="r" b="b"/>
                <a:pathLst>
                  <a:path w="631" h="488" extrusionOk="0">
                    <a:moveTo>
                      <a:pt x="315" y="487"/>
                    </a:moveTo>
                    <a:cubicBezTo>
                      <a:pt x="629" y="487"/>
                      <a:pt x="631" y="0"/>
                      <a:pt x="315" y="0"/>
                    </a:cubicBezTo>
                    <a:cubicBezTo>
                      <a:pt x="1" y="0"/>
                      <a:pt x="1" y="487"/>
                      <a:pt x="315" y="4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6" name="Google Shape;29196;p34"/>
              <p:cNvSpPr/>
              <p:nvPr/>
            </p:nvSpPr>
            <p:spPr>
              <a:xfrm>
                <a:off x="10883220" y="3981694"/>
                <a:ext cx="28396" cy="30912"/>
              </a:xfrm>
              <a:custGeom>
                <a:avLst/>
                <a:gdLst/>
                <a:ahLst/>
                <a:cxnLst/>
                <a:rect l="l" t="t" r="r" b="b"/>
                <a:pathLst>
                  <a:path w="237" h="258" extrusionOk="0">
                    <a:moveTo>
                      <a:pt x="164" y="29"/>
                    </a:moveTo>
                    <a:cubicBezTo>
                      <a:pt x="134" y="13"/>
                      <a:pt x="110" y="0"/>
                      <a:pt x="75" y="17"/>
                    </a:cubicBezTo>
                    <a:cubicBezTo>
                      <a:pt x="33" y="36"/>
                      <a:pt x="0" y="72"/>
                      <a:pt x="0" y="122"/>
                    </a:cubicBezTo>
                    <a:cubicBezTo>
                      <a:pt x="0" y="204"/>
                      <a:pt x="92" y="257"/>
                      <a:pt x="164" y="215"/>
                    </a:cubicBezTo>
                    <a:cubicBezTo>
                      <a:pt x="233" y="176"/>
                      <a:pt x="237" y="68"/>
                      <a:pt x="16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7" name="Google Shape;29197;p34"/>
              <p:cNvSpPr/>
              <p:nvPr/>
            </p:nvSpPr>
            <p:spPr>
              <a:xfrm>
                <a:off x="10862852" y="4100790"/>
                <a:ext cx="31991" cy="24802"/>
              </a:xfrm>
              <a:custGeom>
                <a:avLst/>
                <a:gdLst/>
                <a:ahLst/>
                <a:cxnLst/>
                <a:rect l="l" t="t" r="r" b="b"/>
                <a:pathLst>
                  <a:path w="267" h="207" extrusionOk="0">
                    <a:moveTo>
                      <a:pt x="134" y="206"/>
                    </a:moveTo>
                    <a:cubicBezTo>
                      <a:pt x="265" y="206"/>
                      <a:pt x="266" y="1"/>
                      <a:pt x="134" y="1"/>
                    </a:cubicBezTo>
                    <a:cubicBezTo>
                      <a:pt x="1" y="1"/>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8" name="Google Shape;29198;p34"/>
              <p:cNvSpPr/>
              <p:nvPr/>
            </p:nvSpPr>
            <p:spPr>
              <a:xfrm>
                <a:off x="11222296" y="3725050"/>
                <a:ext cx="37023" cy="28875"/>
              </a:xfrm>
              <a:custGeom>
                <a:avLst/>
                <a:gdLst/>
                <a:ahLst/>
                <a:cxnLst/>
                <a:rect l="l" t="t" r="r" b="b"/>
                <a:pathLst>
                  <a:path w="309" h="241" extrusionOk="0">
                    <a:moveTo>
                      <a:pt x="155" y="241"/>
                    </a:moveTo>
                    <a:cubicBezTo>
                      <a:pt x="309" y="241"/>
                      <a:pt x="309" y="0"/>
                      <a:pt x="155" y="0"/>
                    </a:cubicBezTo>
                    <a:cubicBezTo>
                      <a:pt x="1" y="0"/>
                      <a:pt x="1"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9" name="Google Shape;29199;p34"/>
              <p:cNvSpPr/>
              <p:nvPr/>
            </p:nvSpPr>
            <p:spPr>
              <a:xfrm>
                <a:off x="11247098" y="3641299"/>
                <a:ext cx="57631" cy="44571"/>
              </a:xfrm>
              <a:custGeom>
                <a:avLst/>
                <a:gdLst/>
                <a:ahLst/>
                <a:cxnLst/>
                <a:rect l="l" t="t" r="r" b="b"/>
                <a:pathLst>
                  <a:path w="481" h="372" extrusionOk="0">
                    <a:moveTo>
                      <a:pt x="240" y="371"/>
                    </a:moveTo>
                    <a:cubicBezTo>
                      <a:pt x="479" y="371"/>
                      <a:pt x="480" y="0"/>
                      <a:pt x="240" y="0"/>
                    </a:cubicBezTo>
                    <a:cubicBezTo>
                      <a:pt x="2" y="0"/>
                      <a:pt x="1" y="371"/>
                      <a:pt x="240" y="3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0" name="Google Shape;29200;p34"/>
              <p:cNvSpPr/>
              <p:nvPr/>
            </p:nvSpPr>
            <p:spPr>
              <a:xfrm>
                <a:off x="10904907" y="3227098"/>
                <a:ext cx="41097" cy="31751"/>
              </a:xfrm>
              <a:custGeom>
                <a:avLst/>
                <a:gdLst/>
                <a:ahLst/>
                <a:cxnLst/>
                <a:rect l="l" t="t" r="r" b="b"/>
                <a:pathLst>
                  <a:path w="343" h="265" extrusionOk="0">
                    <a:moveTo>
                      <a:pt x="172" y="265"/>
                    </a:moveTo>
                    <a:cubicBezTo>
                      <a:pt x="343" y="265"/>
                      <a:pt x="343" y="0"/>
                      <a:pt x="172" y="0"/>
                    </a:cubicBezTo>
                    <a:cubicBezTo>
                      <a:pt x="1" y="0"/>
                      <a:pt x="1" y="265"/>
                      <a:pt x="172" y="26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1" name="Google Shape;29201;p34"/>
              <p:cNvSpPr/>
              <p:nvPr/>
            </p:nvSpPr>
            <p:spPr>
              <a:xfrm>
                <a:off x="11031072" y="3171384"/>
                <a:ext cx="34267" cy="26479"/>
              </a:xfrm>
              <a:custGeom>
                <a:avLst/>
                <a:gdLst/>
                <a:ahLst/>
                <a:cxnLst/>
                <a:rect l="l" t="t" r="r" b="b"/>
                <a:pathLst>
                  <a:path w="286" h="221" extrusionOk="0">
                    <a:moveTo>
                      <a:pt x="143" y="221"/>
                    </a:moveTo>
                    <a:cubicBezTo>
                      <a:pt x="284"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2" name="Google Shape;29202;p34"/>
              <p:cNvSpPr/>
              <p:nvPr/>
            </p:nvSpPr>
            <p:spPr>
              <a:xfrm>
                <a:off x="10999680" y="3080924"/>
                <a:ext cx="26719" cy="20488"/>
              </a:xfrm>
              <a:custGeom>
                <a:avLst/>
                <a:gdLst/>
                <a:ahLst/>
                <a:cxnLst/>
                <a:rect l="l" t="t" r="r" b="b"/>
                <a:pathLst>
                  <a:path w="223" h="171" extrusionOk="0">
                    <a:moveTo>
                      <a:pt x="112" y="171"/>
                    </a:moveTo>
                    <a:cubicBezTo>
                      <a:pt x="222" y="171"/>
                      <a:pt x="222" y="0"/>
                      <a:pt x="112" y="0"/>
                    </a:cubicBezTo>
                    <a:cubicBezTo>
                      <a:pt x="1" y="0"/>
                      <a:pt x="1" y="171"/>
                      <a:pt x="112"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3" name="Google Shape;29203;p34"/>
              <p:cNvSpPr/>
              <p:nvPr/>
            </p:nvSpPr>
            <p:spPr>
              <a:xfrm>
                <a:off x="11085588" y="3119145"/>
                <a:ext cx="18332" cy="14258"/>
              </a:xfrm>
              <a:custGeom>
                <a:avLst/>
                <a:gdLst/>
                <a:ahLst/>
                <a:cxnLst/>
                <a:rect l="l" t="t" r="r" b="b"/>
                <a:pathLst>
                  <a:path w="153" h="119" extrusionOk="0">
                    <a:moveTo>
                      <a:pt x="78" y="119"/>
                    </a:moveTo>
                    <a:cubicBezTo>
                      <a:pt x="153" y="119"/>
                      <a:pt x="153" y="1"/>
                      <a:pt x="78" y="1"/>
                    </a:cubicBezTo>
                    <a:cubicBezTo>
                      <a:pt x="3" y="1"/>
                      <a:pt x="1" y="119"/>
                      <a:pt x="78" y="1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4" name="Google Shape;29204;p34"/>
              <p:cNvSpPr/>
              <p:nvPr/>
            </p:nvSpPr>
            <p:spPr>
              <a:xfrm>
                <a:off x="11231522" y="3061993"/>
                <a:ext cx="30193" cy="23484"/>
              </a:xfrm>
              <a:custGeom>
                <a:avLst/>
                <a:gdLst/>
                <a:ahLst/>
                <a:cxnLst/>
                <a:rect l="l" t="t" r="r" b="b"/>
                <a:pathLst>
                  <a:path w="252" h="196" extrusionOk="0">
                    <a:moveTo>
                      <a:pt x="126" y="195"/>
                    </a:moveTo>
                    <a:cubicBezTo>
                      <a:pt x="252" y="195"/>
                      <a:pt x="252" y="1"/>
                      <a:pt x="126" y="1"/>
                    </a:cubicBezTo>
                    <a:cubicBezTo>
                      <a:pt x="1" y="1"/>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5" name="Google Shape;29205;p34"/>
              <p:cNvSpPr/>
              <p:nvPr/>
            </p:nvSpPr>
            <p:spPr>
              <a:xfrm>
                <a:off x="11172813" y="2736096"/>
                <a:ext cx="42415" cy="32949"/>
              </a:xfrm>
              <a:custGeom>
                <a:avLst/>
                <a:gdLst/>
                <a:ahLst/>
                <a:cxnLst/>
                <a:rect l="l" t="t" r="r" b="b"/>
                <a:pathLst>
                  <a:path w="354" h="275" extrusionOk="0">
                    <a:moveTo>
                      <a:pt x="178" y="274"/>
                    </a:moveTo>
                    <a:cubicBezTo>
                      <a:pt x="354" y="274"/>
                      <a:pt x="354" y="0"/>
                      <a:pt x="178" y="0"/>
                    </a:cubicBezTo>
                    <a:cubicBezTo>
                      <a:pt x="3" y="0"/>
                      <a:pt x="1" y="274"/>
                      <a:pt x="178" y="2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6" name="Google Shape;29206;p34"/>
              <p:cNvSpPr/>
              <p:nvPr/>
            </p:nvSpPr>
            <p:spPr>
              <a:xfrm>
                <a:off x="9469166" y="2703866"/>
                <a:ext cx="43732" cy="50202"/>
              </a:xfrm>
              <a:custGeom>
                <a:avLst/>
                <a:gdLst/>
                <a:ahLst/>
                <a:cxnLst/>
                <a:rect l="l" t="t" r="r" b="b"/>
                <a:pathLst>
                  <a:path w="365" h="419" extrusionOk="0">
                    <a:moveTo>
                      <a:pt x="93" y="334"/>
                    </a:moveTo>
                    <a:cubicBezTo>
                      <a:pt x="102" y="339"/>
                      <a:pt x="109" y="345"/>
                      <a:pt x="119" y="350"/>
                    </a:cubicBezTo>
                    <a:cubicBezTo>
                      <a:pt x="224" y="419"/>
                      <a:pt x="365" y="328"/>
                      <a:pt x="365" y="210"/>
                    </a:cubicBezTo>
                    <a:cubicBezTo>
                      <a:pt x="365" y="91"/>
                      <a:pt x="224" y="0"/>
                      <a:pt x="119" y="69"/>
                    </a:cubicBezTo>
                    <a:cubicBezTo>
                      <a:pt x="109" y="74"/>
                      <a:pt x="102" y="80"/>
                      <a:pt x="93" y="86"/>
                    </a:cubicBezTo>
                    <a:cubicBezTo>
                      <a:pt x="1" y="148"/>
                      <a:pt x="1" y="273"/>
                      <a:pt x="93" y="3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7" name="Google Shape;29207;p34"/>
              <p:cNvSpPr/>
              <p:nvPr/>
            </p:nvSpPr>
            <p:spPr>
              <a:xfrm>
                <a:off x="9572207" y="2874362"/>
                <a:ext cx="31991" cy="24802"/>
              </a:xfrm>
              <a:custGeom>
                <a:avLst/>
                <a:gdLst/>
                <a:ahLst/>
                <a:cxnLst/>
                <a:rect l="l" t="t" r="r" b="b"/>
                <a:pathLst>
                  <a:path w="267" h="207" extrusionOk="0">
                    <a:moveTo>
                      <a:pt x="133" y="207"/>
                    </a:moveTo>
                    <a:cubicBezTo>
                      <a:pt x="265" y="207"/>
                      <a:pt x="266" y="1"/>
                      <a:pt x="133" y="1"/>
                    </a:cubicBezTo>
                    <a:cubicBezTo>
                      <a:pt x="1" y="1"/>
                      <a:pt x="0" y="207"/>
                      <a:pt x="133"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8" name="Google Shape;29208;p34"/>
              <p:cNvSpPr/>
              <p:nvPr/>
            </p:nvSpPr>
            <p:spPr>
              <a:xfrm>
                <a:off x="9428429" y="2969735"/>
                <a:ext cx="27318" cy="21207"/>
              </a:xfrm>
              <a:custGeom>
                <a:avLst/>
                <a:gdLst/>
                <a:ahLst/>
                <a:cxnLst/>
                <a:rect l="l" t="t" r="r" b="b"/>
                <a:pathLst>
                  <a:path w="228" h="177" extrusionOk="0">
                    <a:moveTo>
                      <a:pt x="114" y="176"/>
                    </a:moveTo>
                    <a:cubicBezTo>
                      <a:pt x="227" y="176"/>
                      <a:pt x="228" y="0"/>
                      <a:pt x="114" y="0"/>
                    </a:cubicBezTo>
                    <a:cubicBezTo>
                      <a:pt x="0" y="0"/>
                      <a:pt x="0"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9" name="Google Shape;29209;p34"/>
              <p:cNvSpPr/>
              <p:nvPr/>
            </p:nvSpPr>
            <p:spPr>
              <a:xfrm>
                <a:off x="12415292" y="6885652"/>
                <a:ext cx="34027" cy="26479"/>
              </a:xfrm>
              <a:custGeom>
                <a:avLst/>
                <a:gdLst/>
                <a:ahLst/>
                <a:cxnLst/>
                <a:rect l="l" t="t" r="r" b="b"/>
                <a:pathLst>
                  <a:path w="284" h="221" extrusionOk="0">
                    <a:moveTo>
                      <a:pt x="141" y="221"/>
                    </a:moveTo>
                    <a:cubicBezTo>
                      <a:pt x="282" y="221"/>
                      <a:pt x="284" y="0"/>
                      <a:pt x="141" y="0"/>
                    </a:cubicBezTo>
                    <a:cubicBezTo>
                      <a:pt x="0" y="0"/>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0" name="Google Shape;29210;p34"/>
              <p:cNvSpPr/>
              <p:nvPr/>
            </p:nvSpPr>
            <p:spPr>
              <a:xfrm>
                <a:off x="10753341" y="6911053"/>
                <a:ext cx="28875" cy="22525"/>
              </a:xfrm>
              <a:custGeom>
                <a:avLst/>
                <a:gdLst/>
                <a:ahLst/>
                <a:cxnLst/>
                <a:rect l="l" t="t" r="r" b="b"/>
                <a:pathLst>
                  <a:path w="241" h="188" extrusionOk="0">
                    <a:moveTo>
                      <a:pt x="121" y="187"/>
                    </a:moveTo>
                    <a:cubicBezTo>
                      <a:pt x="241" y="187"/>
                      <a:pt x="241" y="0"/>
                      <a:pt x="121" y="0"/>
                    </a:cubicBezTo>
                    <a:cubicBezTo>
                      <a:pt x="0" y="0"/>
                      <a:pt x="0" y="187"/>
                      <a:pt x="121"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1" name="Google Shape;29211;p34"/>
              <p:cNvSpPr/>
              <p:nvPr/>
            </p:nvSpPr>
            <p:spPr>
              <a:xfrm>
                <a:off x="10874354" y="6820353"/>
                <a:ext cx="67216" cy="52120"/>
              </a:xfrm>
              <a:custGeom>
                <a:avLst/>
                <a:gdLst/>
                <a:ahLst/>
                <a:cxnLst/>
                <a:rect l="l" t="t" r="r" b="b"/>
                <a:pathLst>
                  <a:path w="561" h="435" extrusionOk="0">
                    <a:moveTo>
                      <a:pt x="281" y="435"/>
                    </a:moveTo>
                    <a:cubicBezTo>
                      <a:pt x="561" y="435"/>
                      <a:pt x="561" y="1"/>
                      <a:pt x="281" y="1"/>
                    </a:cubicBezTo>
                    <a:cubicBezTo>
                      <a:pt x="2" y="0"/>
                      <a:pt x="1" y="435"/>
                      <a:pt x="281" y="4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2" name="Google Shape;29212;p34"/>
              <p:cNvSpPr/>
              <p:nvPr/>
            </p:nvSpPr>
            <p:spPr>
              <a:xfrm>
                <a:off x="10358911" y="6610676"/>
                <a:ext cx="35465" cy="27557"/>
              </a:xfrm>
              <a:custGeom>
                <a:avLst/>
                <a:gdLst/>
                <a:ahLst/>
                <a:cxnLst/>
                <a:rect l="l" t="t" r="r" b="b"/>
                <a:pathLst>
                  <a:path w="296" h="230" extrusionOk="0">
                    <a:moveTo>
                      <a:pt x="148" y="230"/>
                    </a:moveTo>
                    <a:cubicBezTo>
                      <a:pt x="295" y="230"/>
                      <a:pt x="295" y="2"/>
                      <a:pt x="148" y="2"/>
                    </a:cubicBezTo>
                    <a:cubicBezTo>
                      <a:pt x="0" y="1"/>
                      <a:pt x="0" y="230"/>
                      <a:pt x="148"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3" name="Google Shape;29213;p34"/>
              <p:cNvSpPr/>
              <p:nvPr/>
            </p:nvSpPr>
            <p:spPr>
              <a:xfrm>
                <a:off x="10346929" y="6837007"/>
                <a:ext cx="24083" cy="18571"/>
              </a:xfrm>
              <a:custGeom>
                <a:avLst/>
                <a:gdLst/>
                <a:ahLst/>
                <a:cxnLst/>
                <a:rect l="l" t="t" r="r" b="b"/>
                <a:pathLst>
                  <a:path w="201" h="155" extrusionOk="0">
                    <a:moveTo>
                      <a:pt x="101" y="154"/>
                    </a:moveTo>
                    <a:cubicBezTo>
                      <a:pt x="200" y="154"/>
                      <a:pt x="200" y="0"/>
                      <a:pt x="101" y="0"/>
                    </a:cubicBezTo>
                    <a:cubicBezTo>
                      <a:pt x="1"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4" name="Google Shape;29214;p34"/>
              <p:cNvSpPr/>
              <p:nvPr/>
            </p:nvSpPr>
            <p:spPr>
              <a:xfrm>
                <a:off x="10264018" y="6917882"/>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5" name="Google Shape;29215;p34"/>
              <p:cNvSpPr/>
              <p:nvPr/>
            </p:nvSpPr>
            <p:spPr>
              <a:xfrm>
                <a:off x="9964840" y="6855938"/>
                <a:ext cx="52359" cy="50921"/>
              </a:xfrm>
              <a:custGeom>
                <a:avLst/>
                <a:gdLst/>
                <a:ahLst/>
                <a:cxnLst/>
                <a:rect l="l" t="t" r="r" b="b"/>
                <a:pathLst>
                  <a:path w="437" h="425" extrusionOk="0">
                    <a:moveTo>
                      <a:pt x="219" y="425"/>
                    </a:moveTo>
                    <a:cubicBezTo>
                      <a:pt x="330" y="425"/>
                      <a:pt x="436" y="328"/>
                      <a:pt x="431" y="213"/>
                    </a:cubicBezTo>
                    <a:cubicBezTo>
                      <a:pt x="426" y="98"/>
                      <a:pt x="337" y="1"/>
                      <a:pt x="219" y="1"/>
                    </a:cubicBezTo>
                    <a:cubicBezTo>
                      <a:pt x="108" y="1"/>
                      <a:pt x="1" y="98"/>
                      <a:pt x="6" y="213"/>
                    </a:cubicBezTo>
                    <a:cubicBezTo>
                      <a:pt x="11" y="328"/>
                      <a:pt x="100" y="425"/>
                      <a:pt x="219" y="42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6" name="Google Shape;29216;p34"/>
              <p:cNvSpPr/>
              <p:nvPr/>
            </p:nvSpPr>
            <p:spPr>
              <a:xfrm>
                <a:off x="10099392" y="6660160"/>
                <a:ext cx="28516" cy="22046"/>
              </a:xfrm>
              <a:custGeom>
                <a:avLst/>
                <a:gdLst/>
                <a:ahLst/>
                <a:cxnLst/>
                <a:rect l="l" t="t" r="r" b="b"/>
                <a:pathLst>
                  <a:path w="238" h="184" extrusionOk="0">
                    <a:moveTo>
                      <a:pt x="120" y="183"/>
                    </a:moveTo>
                    <a:cubicBezTo>
                      <a:pt x="237" y="183"/>
                      <a:pt x="237" y="0"/>
                      <a:pt x="120" y="0"/>
                    </a:cubicBezTo>
                    <a:cubicBezTo>
                      <a:pt x="3" y="0"/>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7" name="Google Shape;29217;p34"/>
              <p:cNvSpPr/>
              <p:nvPr/>
            </p:nvSpPr>
            <p:spPr>
              <a:xfrm>
                <a:off x="10164452" y="6514704"/>
                <a:ext cx="26958" cy="20968"/>
              </a:xfrm>
              <a:custGeom>
                <a:avLst/>
                <a:gdLst/>
                <a:ahLst/>
                <a:cxnLst/>
                <a:rect l="l" t="t" r="r" b="b"/>
                <a:pathLst>
                  <a:path w="225" h="175" extrusionOk="0">
                    <a:moveTo>
                      <a:pt x="112" y="174"/>
                    </a:moveTo>
                    <a:cubicBezTo>
                      <a:pt x="225" y="174"/>
                      <a:pt x="225"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8" name="Google Shape;29218;p34"/>
              <p:cNvSpPr/>
              <p:nvPr/>
            </p:nvSpPr>
            <p:spPr>
              <a:xfrm>
                <a:off x="10631849" y="6627211"/>
                <a:ext cx="38221" cy="29594"/>
              </a:xfrm>
              <a:custGeom>
                <a:avLst/>
                <a:gdLst/>
                <a:ahLst/>
                <a:cxnLst/>
                <a:rect l="l" t="t" r="r" b="b"/>
                <a:pathLst>
                  <a:path w="319" h="247" extrusionOk="0">
                    <a:moveTo>
                      <a:pt x="160" y="247"/>
                    </a:moveTo>
                    <a:cubicBezTo>
                      <a:pt x="318" y="247"/>
                      <a:pt x="318" y="1"/>
                      <a:pt x="160" y="1"/>
                    </a:cubicBezTo>
                    <a:cubicBezTo>
                      <a:pt x="2" y="1"/>
                      <a:pt x="1" y="247"/>
                      <a:pt x="160" y="2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9" name="Google Shape;29219;p34"/>
              <p:cNvSpPr/>
              <p:nvPr/>
            </p:nvSpPr>
            <p:spPr>
              <a:xfrm>
                <a:off x="11214508" y="5970744"/>
                <a:ext cx="29235" cy="22765"/>
              </a:xfrm>
              <a:custGeom>
                <a:avLst/>
                <a:gdLst/>
                <a:ahLst/>
                <a:cxnLst/>
                <a:rect l="l" t="t" r="r" b="b"/>
                <a:pathLst>
                  <a:path w="244" h="190"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0" name="Google Shape;29220;p34"/>
              <p:cNvSpPr/>
              <p:nvPr/>
            </p:nvSpPr>
            <p:spPr>
              <a:xfrm>
                <a:off x="11356010" y="5843261"/>
                <a:ext cx="26719" cy="20728"/>
              </a:xfrm>
              <a:custGeom>
                <a:avLst/>
                <a:gdLst/>
                <a:ahLst/>
                <a:cxnLst/>
                <a:rect l="l" t="t" r="r" b="b"/>
                <a:pathLst>
                  <a:path w="223" h="173" extrusionOk="0">
                    <a:moveTo>
                      <a:pt x="111" y="172"/>
                    </a:moveTo>
                    <a:cubicBezTo>
                      <a:pt x="222" y="172"/>
                      <a:pt x="222" y="0"/>
                      <a:pt x="111" y="0"/>
                    </a:cubicBezTo>
                    <a:cubicBezTo>
                      <a:pt x="1" y="0"/>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1" name="Google Shape;29221;p34"/>
              <p:cNvSpPr/>
              <p:nvPr/>
            </p:nvSpPr>
            <p:spPr>
              <a:xfrm>
                <a:off x="11556580" y="5641612"/>
                <a:ext cx="34507" cy="26719"/>
              </a:xfrm>
              <a:custGeom>
                <a:avLst/>
                <a:gdLst/>
                <a:ahLst/>
                <a:cxnLst/>
                <a:rect l="l" t="t" r="r" b="b"/>
                <a:pathLst>
                  <a:path w="288" h="223" extrusionOk="0">
                    <a:moveTo>
                      <a:pt x="144" y="223"/>
                    </a:moveTo>
                    <a:cubicBezTo>
                      <a:pt x="287" y="223"/>
                      <a:pt x="287" y="0"/>
                      <a:pt x="144" y="0"/>
                    </a:cubicBezTo>
                    <a:cubicBezTo>
                      <a:pt x="0" y="0"/>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2" name="Google Shape;29222;p34"/>
              <p:cNvSpPr/>
              <p:nvPr/>
            </p:nvSpPr>
            <p:spPr>
              <a:xfrm>
                <a:off x="11257522" y="5538092"/>
                <a:ext cx="60147" cy="58590"/>
              </a:xfrm>
              <a:custGeom>
                <a:avLst/>
                <a:gdLst/>
                <a:ahLst/>
                <a:cxnLst/>
                <a:rect l="l" t="t" r="r" b="b"/>
                <a:pathLst>
                  <a:path w="502" h="489" extrusionOk="0">
                    <a:moveTo>
                      <a:pt x="251" y="489"/>
                    </a:moveTo>
                    <a:cubicBezTo>
                      <a:pt x="379" y="489"/>
                      <a:pt x="501" y="376"/>
                      <a:pt x="495" y="244"/>
                    </a:cubicBezTo>
                    <a:cubicBezTo>
                      <a:pt x="489" y="112"/>
                      <a:pt x="388" y="0"/>
                      <a:pt x="251" y="0"/>
                    </a:cubicBezTo>
                    <a:cubicBezTo>
                      <a:pt x="124" y="0"/>
                      <a:pt x="0" y="112"/>
                      <a:pt x="8" y="244"/>
                    </a:cubicBezTo>
                    <a:cubicBezTo>
                      <a:pt x="13" y="377"/>
                      <a:pt x="114" y="489"/>
                      <a:pt x="251" y="4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3" name="Google Shape;29223;p34"/>
              <p:cNvSpPr/>
              <p:nvPr/>
            </p:nvSpPr>
            <p:spPr>
              <a:xfrm>
                <a:off x="10552891" y="5834993"/>
                <a:ext cx="32709" cy="25401"/>
              </a:xfrm>
              <a:custGeom>
                <a:avLst/>
                <a:gdLst/>
                <a:ahLst/>
                <a:cxnLst/>
                <a:rect l="l" t="t" r="r" b="b"/>
                <a:pathLst>
                  <a:path w="273"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4" name="Google Shape;29224;p34"/>
              <p:cNvSpPr/>
              <p:nvPr/>
            </p:nvSpPr>
            <p:spPr>
              <a:xfrm>
                <a:off x="10639397" y="5645805"/>
                <a:ext cx="23484" cy="18212"/>
              </a:xfrm>
              <a:custGeom>
                <a:avLst/>
                <a:gdLst/>
                <a:ahLst/>
                <a:cxnLst/>
                <a:rect l="l" t="t" r="r" b="b"/>
                <a:pathLst>
                  <a:path w="196" h="152" extrusionOk="0">
                    <a:moveTo>
                      <a:pt x="97" y="152"/>
                    </a:moveTo>
                    <a:cubicBezTo>
                      <a:pt x="195" y="152"/>
                      <a:pt x="195" y="1"/>
                      <a:pt x="97" y="1"/>
                    </a:cubicBezTo>
                    <a:cubicBezTo>
                      <a:pt x="0" y="1"/>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5" name="Google Shape;29225;p34"/>
              <p:cNvSpPr/>
              <p:nvPr/>
            </p:nvSpPr>
            <p:spPr>
              <a:xfrm>
                <a:off x="10750466" y="5628911"/>
                <a:ext cx="31751" cy="31871"/>
              </a:xfrm>
              <a:custGeom>
                <a:avLst/>
                <a:gdLst/>
                <a:ahLst/>
                <a:cxnLst/>
                <a:rect l="l" t="t" r="r" b="b"/>
                <a:pathLst>
                  <a:path w="265" h="266" extrusionOk="0">
                    <a:moveTo>
                      <a:pt x="156" y="229"/>
                    </a:moveTo>
                    <a:cubicBezTo>
                      <a:pt x="171" y="212"/>
                      <a:pt x="186" y="195"/>
                      <a:pt x="201" y="176"/>
                    </a:cubicBezTo>
                    <a:cubicBezTo>
                      <a:pt x="265" y="97"/>
                      <a:pt x="169" y="1"/>
                      <a:pt x="90" y="65"/>
                    </a:cubicBezTo>
                    <a:cubicBezTo>
                      <a:pt x="71" y="80"/>
                      <a:pt x="54" y="94"/>
                      <a:pt x="35" y="108"/>
                    </a:cubicBezTo>
                    <a:cubicBezTo>
                      <a:pt x="0" y="138"/>
                      <a:pt x="5" y="199"/>
                      <a:pt x="35" y="229"/>
                    </a:cubicBezTo>
                    <a:cubicBezTo>
                      <a:pt x="66" y="260"/>
                      <a:pt x="128" y="265"/>
                      <a:pt x="15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6" name="Google Shape;29226;p34"/>
              <p:cNvSpPr/>
              <p:nvPr/>
            </p:nvSpPr>
            <p:spPr>
              <a:xfrm>
                <a:off x="10841525" y="5427982"/>
                <a:ext cx="27917" cy="21806"/>
              </a:xfrm>
              <a:custGeom>
                <a:avLst/>
                <a:gdLst/>
                <a:ahLst/>
                <a:cxnLst/>
                <a:rect l="l" t="t" r="r" b="b"/>
                <a:pathLst>
                  <a:path w="233" h="182" extrusionOk="0">
                    <a:moveTo>
                      <a:pt x="116" y="181"/>
                    </a:moveTo>
                    <a:cubicBezTo>
                      <a:pt x="232" y="181"/>
                      <a:pt x="232" y="2"/>
                      <a:pt x="116" y="2"/>
                    </a:cubicBezTo>
                    <a:cubicBezTo>
                      <a:pt x="0" y="1"/>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7" name="Google Shape;29227;p34"/>
              <p:cNvSpPr/>
              <p:nvPr/>
            </p:nvSpPr>
            <p:spPr>
              <a:xfrm>
                <a:off x="10861774" y="5258803"/>
                <a:ext cx="57631" cy="44811"/>
              </a:xfrm>
              <a:custGeom>
                <a:avLst/>
                <a:gdLst/>
                <a:ahLst/>
                <a:cxnLst/>
                <a:rect l="l" t="t" r="r" b="b"/>
                <a:pathLst>
                  <a:path w="481" h="374" extrusionOk="0">
                    <a:moveTo>
                      <a:pt x="240" y="373"/>
                    </a:moveTo>
                    <a:cubicBezTo>
                      <a:pt x="479" y="373"/>
                      <a:pt x="480" y="1"/>
                      <a:pt x="240" y="1"/>
                    </a:cubicBezTo>
                    <a:cubicBezTo>
                      <a:pt x="0" y="1"/>
                      <a:pt x="0" y="373"/>
                      <a:pt x="240"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8" name="Google Shape;29228;p34"/>
              <p:cNvSpPr/>
              <p:nvPr/>
            </p:nvSpPr>
            <p:spPr>
              <a:xfrm>
                <a:off x="11320425" y="4949200"/>
                <a:ext cx="27917" cy="21687"/>
              </a:xfrm>
              <a:custGeom>
                <a:avLst/>
                <a:gdLst/>
                <a:ahLst/>
                <a:cxnLst/>
                <a:rect l="l" t="t" r="r" b="b"/>
                <a:pathLst>
                  <a:path w="233" h="181" extrusionOk="0">
                    <a:moveTo>
                      <a:pt x="116" y="180"/>
                    </a:moveTo>
                    <a:cubicBezTo>
                      <a:pt x="232" y="180"/>
                      <a:pt x="232" y="1"/>
                      <a:pt x="116" y="1"/>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9" name="Google Shape;29229;p34"/>
              <p:cNvSpPr/>
              <p:nvPr/>
            </p:nvSpPr>
            <p:spPr>
              <a:xfrm>
                <a:off x="11250932" y="4832860"/>
                <a:ext cx="26599" cy="20608"/>
              </a:xfrm>
              <a:custGeom>
                <a:avLst/>
                <a:gdLst/>
                <a:ahLst/>
                <a:cxnLst/>
                <a:rect l="l" t="t" r="r" b="b"/>
                <a:pathLst>
                  <a:path w="222" h="172"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0" name="Google Shape;29230;p34"/>
              <p:cNvSpPr/>
              <p:nvPr/>
            </p:nvSpPr>
            <p:spPr>
              <a:xfrm>
                <a:off x="12652286" y="5227411"/>
                <a:ext cx="62064" cy="60746"/>
              </a:xfrm>
              <a:custGeom>
                <a:avLst/>
                <a:gdLst/>
                <a:ahLst/>
                <a:cxnLst/>
                <a:rect l="l" t="t" r="r" b="b"/>
                <a:pathLst>
                  <a:path w="518" h="507" extrusionOk="0">
                    <a:moveTo>
                      <a:pt x="259" y="506"/>
                    </a:moveTo>
                    <a:cubicBezTo>
                      <a:pt x="391" y="506"/>
                      <a:pt x="517" y="390"/>
                      <a:pt x="512" y="253"/>
                    </a:cubicBezTo>
                    <a:cubicBezTo>
                      <a:pt x="506" y="116"/>
                      <a:pt x="401" y="0"/>
                      <a:pt x="259" y="0"/>
                    </a:cubicBezTo>
                    <a:cubicBezTo>
                      <a:pt x="127" y="0"/>
                      <a:pt x="1" y="116"/>
                      <a:pt x="6" y="253"/>
                    </a:cubicBezTo>
                    <a:cubicBezTo>
                      <a:pt x="12" y="390"/>
                      <a:pt x="118" y="506"/>
                      <a:pt x="259"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1" name="Google Shape;29231;p34"/>
              <p:cNvSpPr/>
              <p:nvPr/>
            </p:nvSpPr>
            <p:spPr>
              <a:xfrm>
                <a:off x="12741188" y="5053559"/>
                <a:ext cx="47806" cy="46488"/>
              </a:xfrm>
              <a:custGeom>
                <a:avLst/>
                <a:gdLst/>
                <a:ahLst/>
                <a:cxnLst/>
                <a:rect l="l" t="t" r="r" b="b"/>
                <a:pathLst>
                  <a:path w="399" h="388" extrusionOk="0">
                    <a:moveTo>
                      <a:pt x="200" y="387"/>
                    </a:moveTo>
                    <a:cubicBezTo>
                      <a:pt x="302" y="387"/>
                      <a:pt x="399" y="299"/>
                      <a:pt x="393" y="194"/>
                    </a:cubicBezTo>
                    <a:cubicBezTo>
                      <a:pt x="388" y="89"/>
                      <a:pt x="308" y="0"/>
                      <a:pt x="200" y="0"/>
                    </a:cubicBezTo>
                    <a:cubicBezTo>
                      <a:pt x="98" y="0"/>
                      <a:pt x="1" y="90"/>
                      <a:pt x="6" y="194"/>
                    </a:cubicBezTo>
                    <a:cubicBezTo>
                      <a:pt x="10" y="300"/>
                      <a:pt x="91" y="387"/>
                      <a:pt x="200" y="3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2" name="Google Shape;29232;p34"/>
              <p:cNvSpPr/>
              <p:nvPr/>
            </p:nvSpPr>
            <p:spPr>
              <a:xfrm>
                <a:off x="13095241" y="5240950"/>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3" name="Google Shape;29233;p34"/>
              <p:cNvSpPr/>
              <p:nvPr/>
            </p:nvSpPr>
            <p:spPr>
              <a:xfrm>
                <a:off x="13375608" y="4811653"/>
                <a:ext cx="40378" cy="35585"/>
              </a:xfrm>
              <a:custGeom>
                <a:avLst/>
                <a:gdLst/>
                <a:ahLst/>
                <a:cxnLst/>
                <a:rect l="l" t="t" r="r" b="b"/>
                <a:pathLst>
                  <a:path w="337" h="297" extrusionOk="0">
                    <a:moveTo>
                      <a:pt x="281" y="100"/>
                    </a:moveTo>
                    <a:cubicBezTo>
                      <a:pt x="276" y="90"/>
                      <a:pt x="270" y="83"/>
                      <a:pt x="265" y="73"/>
                    </a:cubicBezTo>
                    <a:cubicBezTo>
                      <a:pt x="218" y="1"/>
                      <a:pt x="117" y="1"/>
                      <a:pt x="73" y="73"/>
                    </a:cubicBezTo>
                    <a:cubicBezTo>
                      <a:pt x="67" y="83"/>
                      <a:pt x="60" y="90"/>
                      <a:pt x="55" y="100"/>
                    </a:cubicBezTo>
                    <a:cubicBezTo>
                      <a:pt x="1" y="185"/>
                      <a:pt x="73" y="297"/>
                      <a:pt x="169" y="297"/>
                    </a:cubicBezTo>
                    <a:cubicBezTo>
                      <a:pt x="266" y="297"/>
                      <a:pt x="336" y="184"/>
                      <a:pt x="281"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4" name="Google Shape;29234;p34"/>
              <p:cNvSpPr/>
              <p:nvPr/>
            </p:nvSpPr>
            <p:spPr>
              <a:xfrm>
                <a:off x="13194927" y="5606866"/>
                <a:ext cx="63143" cy="61345"/>
              </a:xfrm>
              <a:custGeom>
                <a:avLst/>
                <a:gdLst/>
                <a:ahLst/>
                <a:cxnLst/>
                <a:rect l="l" t="t" r="r" b="b"/>
                <a:pathLst>
                  <a:path w="527" h="512" extrusionOk="0">
                    <a:moveTo>
                      <a:pt x="264" y="512"/>
                    </a:moveTo>
                    <a:cubicBezTo>
                      <a:pt x="396" y="512"/>
                      <a:pt x="526" y="394"/>
                      <a:pt x="519" y="255"/>
                    </a:cubicBezTo>
                    <a:cubicBezTo>
                      <a:pt x="512" y="117"/>
                      <a:pt x="407" y="0"/>
                      <a:pt x="264" y="0"/>
                    </a:cubicBezTo>
                    <a:cubicBezTo>
                      <a:pt x="131" y="0"/>
                      <a:pt x="1" y="117"/>
                      <a:pt x="7" y="255"/>
                    </a:cubicBezTo>
                    <a:cubicBezTo>
                      <a:pt x="15" y="394"/>
                      <a:pt x="120" y="512"/>
                      <a:pt x="264" y="5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5" name="Google Shape;29235;p34"/>
              <p:cNvSpPr/>
              <p:nvPr/>
            </p:nvSpPr>
            <p:spPr>
              <a:xfrm>
                <a:off x="13527293" y="6459949"/>
                <a:ext cx="17253" cy="13659"/>
              </a:xfrm>
              <a:custGeom>
                <a:avLst/>
                <a:gdLst/>
                <a:ahLst/>
                <a:cxnLst/>
                <a:rect l="l" t="t" r="r" b="b"/>
                <a:pathLst>
                  <a:path w="144" h="114" extrusionOk="0">
                    <a:moveTo>
                      <a:pt x="73" y="113"/>
                    </a:moveTo>
                    <a:cubicBezTo>
                      <a:pt x="144" y="113"/>
                      <a:pt x="144" y="1"/>
                      <a:pt x="73" y="1"/>
                    </a:cubicBezTo>
                    <a:cubicBezTo>
                      <a:pt x="0" y="1"/>
                      <a:pt x="0" y="113"/>
                      <a:pt x="73" y="1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6" name="Google Shape;29236;p34"/>
              <p:cNvSpPr/>
              <p:nvPr/>
            </p:nvSpPr>
            <p:spPr>
              <a:xfrm>
                <a:off x="13447017" y="6697422"/>
                <a:ext cx="37862" cy="29235"/>
              </a:xfrm>
              <a:custGeom>
                <a:avLst/>
                <a:gdLst/>
                <a:ahLst/>
                <a:cxnLst/>
                <a:rect l="l" t="t" r="r" b="b"/>
                <a:pathLst>
                  <a:path w="316" h="244" extrusionOk="0">
                    <a:moveTo>
                      <a:pt x="158" y="244"/>
                    </a:moveTo>
                    <a:cubicBezTo>
                      <a:pt x="313" y="244"/>
                      <a:pt x="315" y="1"/>
                      <a:pt x="158" y="1"/>
                    </a:cubicBezTo>
                    <a:cubicBezTo>
                      <a:pt x="2" y="0"/>
                      <a:pt x="1" y="244"/>
                      <a:pt x="158" y="2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7" name="Google Shape;29237;p34"/>
              <p:cNvSpPr/>
              <p:nvPr/>
            </p:nvSpPr>
            <p:spPr>
              <a:xfrm>
                <a:off x="13326244" y="6841560"/>
                <a:ext cx="57631" cy="56313"/>
              </a:xfrm>
              <a:custGeom>
                <a:avLst/>
                <a:gdLst/>
                <a:ahLst/>
                <a:cxnLst/>
                <a:rect l="l" t="t" r="r" b="b"/>
                <a:pathLst>
                  <a:path w="481" h="470" extrusionOk="0">
                    <a:moveTo>
                      <a:pt x="240" y="470"/>
                    </a:moveTo>
                    <a:cubicBezTo>
                      <a:pt x="363" y="470"/>
                      <a:pt x="480" y="362"/>
                      <a:pt x="475" y="236"/>
                    </a:cubicBezTo>
                    <a:cubicBezTo>
                      <a:pt x="470" y="109"/>
                      <a:pt x="372" y="0"/>
                      <a:pt x="240" y="0"/>
                    </a:cubicBezTo>
                    <a:cubicBezTo>
                      <a:pt x="118" y="0"/>
                      <a:pt x="1" y="109"/>
                      <a:pt x="6" y="236"/>
                    </a:cubicBezTo>
                    <a:cubicBezTo>
                      <a:pt x="11" y="362"/>
                      <a:pt x="108" y="470"/>
                      <a:pt x="240" y="4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8" name="Google Shape;29238;p34"/>
              <p:cNvSpPr/>
              <p:nvPr/>
            </p:nvSpPr>
            <p:spPr>
              <a:xfrm>
                <a:off x="9328264" y="6144356"/>
                <a:ext cx="28995" cy="24322"/>
              </a:xfrm>
              <a:custGeom>
                <a:avLst/>
                <a:gdLst/>
                <a:ahLst/>
                <a:cxnLst/>
                <a:rect l="l" t="t" r="r" b="b"/>
                <a:pathLst>
                  <a:path w="242" h="203" extrusionOk="0">
                    <a:moveTo>
                      <a:pt x="204" y="59"/>
                    </a:moveTo>
                    <a:cubicBezTo>
                      <a:pt x="187" y="28"/>
                      <a:pt x="161" y="0"/>
                      <a:pt x="122" y="0"/>
                    </a:cubicBezTo>
                    <a:cubicBezTo>
                      <a:pt x="82" y="0"/>
                      <a:pt x="59" y="28"/>
                      <a:pt x="39" y="59"/>
                    </a:cubicBezTo>
                    <a:cubicBezTo>
                      <a:pt x="1" y="122"/>
                      <a:pt x="49" y="203"/>
                      <a:pt x="122" y="203"/>
                    </a:cubicBezTo>
                    <a:cubicBezTo>
                      <a:pt x="193" y="203"/>
                      <a:pt x="241" y="122"/>
                      <a:pt x="204" y="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9" name="Google Shape;29239;p34"/>
              <p:cNvSpPr/>
              <p:nvPr/>
            </p:nvSpPr>
            <p:spPr>
              <a:xfrm>
                <a:off x="9399075" y="6019029"/>
                <a:ext cx="30673" cy="31032"/>
              </a:xfrm>
              <a:custGeom>
                <a:avLst/>
                <a:gdLst/>
                <a:ahLst/>
                <a:cxnLst/>
                <a:rect l="l" t="t" r="r" b="b"/>
                <a:pathLst>
                  <a:path w="256" h="259" extrusionOk="0">
                    <a:moveTo>
                      <a:pt x="146" y="242"/>
                    </a:moveTo>
                    <a:cubicBezTo>
                      <a:pt x="201" y="229"/>
                      <a:pt x="256" y="193"/>
                      <a:pt x="256" y="130"/>
                    </a:cubicBezTo>
                    <a:cubicBezTo>
                      <a:pt x="256" y="68"/>
                      <a:pt x="200" y="31"/>
                      <a:pt x="146" y="18"/>
                    </a:cubicBezTo>
                    <a:cubicBezTo>
                      <a:pt x="74" y="0"/>
                      <a:pt x="1" y="52"/>
                      <a:pt x="1" y="130"/>
                    </a:cubicBezTo>
                    <a:cubicBezTo>
                      <a:pt x="1" y="206"/>
                      <a:pt x="74" y="258"/>
                      <a:pt x="146" y="2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0" name="Google Shape;29240;p34"/>
              <p:cNvSpPr/>
              <p:nvPr/>
            </p:nvSpPr>
            <p:spPr>
              <a:xfrm>
                <a:off x="9831247" y="6227508"/>
                <a:ext cx="74525" cy="57990"/>
              </a:xfrm>
              <a:custGeom>
                <a:avLst/>
                <a:gdLst/>
                <a:ahLst/>
                <a:cxnLst/>
                <a:rect l="l" t="t" r="r" b="b"/>
                <a:pathLst>
                  <a:path w="622" h="484" extrusionOk="0">
                    <a:moveTo>
                      <a:pt x="310" y="483"/>
                    </a:moveTo>
                    <a:cubicBezTo>
                      <a:pt x="621" y="483"/>
                      <a:pt x="621" y="0"/>
                      <a:pt x="310" y="0"/>
                    </a:cubicBezTo>
                    <a:cubicBezTo>
                      <a:pt x="0" y="0"/>
                      <a:pt x="0" y="483"/>
                      <a:pt x="310" y="4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1" name="Google Shape;29241;p34"/>
              <p:cNvSpPr/>
              <p:nvPr/>
            </p:nvSpPr>
            <p:spPr>
              <a:xfrm>
                <a:off x="9837477" y="6911892"/>
                <a:ext cx="26958" cy="20968"/>
              </a:xfrm>
              <a:custGeom>
                <a:avLst/>
                <a:gdLst/>
                <a:ahLst/>
                <a:cxnLst/>
                <a:rect l="l" t="t" r="r" b="b"/>
                <a:pathLst>
                  <a:path w="225" h="175" extrusionOk="0">
                    <a:moveTo>
                      <a:pt x="113" y="175"/>
                    </a:moveTo>
                    <a:cubicBezTo>
                      <a:pt x="224" y="175"/>
                      <a:pt x="224" y="1"/>
                      <a:pt x="113" y="1"/>
                    </a:cubicBezTo>
                    <a:cubicBezTo>
                      <a:pt x="1" y="1"/>
                      <a:pt x="1"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2" name="Google Shape;29242;p34"/>
              <p:cNvSpPr/>
              <p:nvPr/>
            </p:nvSpPr>
            <p:spPr>
              <a:xfrm>
                <a:off x="10127189" y="6932380"/>
                <a:ext cx="31152" cy="32110"/>
              </a:xfrm>
              <a:custGeom>
                <a:avLst/>
                <a:gdLst/>
                <a:ahLst/>
                <a:cxnLst/>
                <a:rect l="l" t="t" r="r" b="b"/>
                <a:pathLst>
                  <a:path w="260" h="268" extrusionOk="0">
                    <a:moveTo>
                      <a:pt x="235" y="131"/>
                    </a:moveTo>
                    <a:cubicBezTo>
                      <a:pt x="230" y="117"/>
                      <a:pt x="225" y="102"/>
                      <a:pt x="217" y="86"/>
                    </a:cubicBezTo>
                    <a:cubicBezTo>
                      <a:pt x="186" y="1"/>
                      <a:pt x="77" y="1"/>
                      <a:pt x="43" y="86"/>
                    </a:cubicBezTo>
                    <a:cubicBezTo>
                      <a:pt x="38" y="101"/>
                      <a:pt x="33" y="116"/>
                      <a:pt x="26" y="131"/>
                    </a:cubicBezTo>
                    <a:cubicBezTo>
                      <a:pt x="1" y="197"/>
                      <a:pt x="64" y="266"/>
                      <a:pt x="130" y="266"/>
                    </a:cubicBezTo>
                    <a:cubicBezTo>
                      <a:pt x="196" y="267"/>
                      <a:pt x="259" y="197"/>
                      <a:pt x="235" y="1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3" name="Google Shape;29243;p34"/>
              <p:cNvSpPr/>
              <p:nvPr/>
            </p:nvSpPr>
            <p:spPr>
              <a:xfrm>
                <a:off x="9955614" y="6709883"/>
                <a:ext cx="35825" cy="27797"/>
              </a:xfrm>
              <a:custGeom>
                <a:avLst/>
                <a:gdLst/>
                <a:ahLst/>
                <a:cxnLst/>
                <a:rect l="l" t="t" r="r" b="b"/>
                <a:pathLst>
                  <a:path w="299" h="232" extrusionOk="0">
                    <a:moveTo>
                      <a:pt x="150" y="231"/>
                    </a:moveTo>
                    <a:cubicBezTo>
                      <a:pt x="298" y="231"/>
                      <a:pt x="298" y="1"/>
                      <a:pt x="150" y="1"/>
                    </a:cubicBezTo>
                    <a:cubicBezTo>
                      <a:pt x="1" y="1"/>
                      <a:pt x="1" y="231"/>
                      <a:pt x="150"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4" name="Google Shape;29244;p34"/>
              <p:cNvSpPr/>
              <p:nvPr/>
            </p:nvSpPr>
            <p:spPr>
              <a:xfrm>
                <a:off x="9296992" y="5718054"/>
                <a:ext cx="33309" cy="25880"/>
              </a:xfrm>
              <a:custGeom>
                <a:avLst/>
                <a:gdLst/>
                <a:ahLst/>
                <a:cxnLst/>
                <a:rect l="l" t="t" r="r" b="b"/>
                <a:pathLst>
                  <a:path w="278" h="216" extrusionOk="0">
                    <a:moveTo>
                      <a:pt x="139" y="215"/>
                    </a:moveTo>
                    <a:cubicBezTo>
                      <a:pt x="278" y="215"/>
                      <a:pt x="278" y="1"/>
                      <a:pt x="139" y="1"/>
                    </a:cubicBezTo>
                    <a:cubicBezTo>
                      <a:pt x="0" y="0"/>
                      <a:pt x="0"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5" name="Google Shape;29245;p34"/>
              <p:cNvSpPr/>
              <p:nvPr/>
            </p:nvSpPr>
            <p:spPr>
              <a:xfrm>
                <a:off x="9315444" y="5047089"/>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6" name="Google Shape;29246;p34"/>
              <p:cNvSpPr/>
              <p:nvPr/>
            </p:nvSpPr>
            <p:spPr>
              <a:xfrm>
                <a:off x="9278421" y="4892288"/>
                <a:ext cx="23723" cy="18571"/>
              </a:xfrm>
              <a:custGeom>
                <a:avLst/>
                <a:gdLst/>
                <a:ahLst/>
                <a:cxnLst/>
                <a:rect l="l" t="t" r="r" b="b"/>
                <a:pathLst>
                  <a:path w="198" h="155" extrusionOk="0">
                    <a:moveTo>
                      <a:pt x="98" y="154"/>
                    </a:moveTo>
                    <a:cubicBezTo>
                      <a:pt x="198" y="154"/>
                      <a:pt x="198" y="0"/>
                      <a:pt x="98" y="0"/>
                    </a:cubicBezTo>
                    <a:cubicBezTo>
                      <a:pt x="0" y="0"/>
                      <a:pt x="0" y="154"/>
                      <a:pt x="98"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7" name="Google Shape;29247;p34"/>
              <p:cNvSpPr/>
              <p:nvPr/>
            </p:nvSpPr>
            <p:spPr>
              <a:xfrm>
                <a:off x="9670815" y="4710289"/>
                <a:ext cx="56553" cy="43852"/>
              </a:xfrm>
              <a:custGeom>
                <a:avLst/>
                <a:gdLst/>
                <a:ahLst/>
                <a:cxnLst/>
                <a:rect l="l" t="t" r="r" b="b"/>
                <a:pathLst>
                  <a:path w="472" h="366" extrusionOk="0">
                    <a:moveTo>
                      <a:pt x="235" y="366"/>
                    </a:moveTo>
                    <a:cubicBezTo>
                      <a:pt x="470" y="366"/>
                      <a:pt x="471" y="1"/>
                      <a:pt x="235" y="1"/>
                    </a:cubicBezTo>
                    <a:cubicBezTo>
                      <a:pt x="1" y="1"/>
                      <a:pt x="1" y="366"/>
                      <a:pt x="235" y="3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8" name="Google Shape;29248;p34"/>
              <p:cNvSpPr/>
              <p:nvPr/>
            </p:nvSpPr>
            <p:spPr>
              <a:xfrm>
                <a:off x="9274947" y="4480963"/>
                <a:ext cx="30553" cy="23604"/>
              </a:xfrm>
              <a:custGeom>
                <a:avLst/>
                <a:gdLst/>
                <a:ahLst/>
                <a:cxnLst/>
                <a:rect l="l" t="t" r="r" b="b"/>
                <a:pathLst>
                  <a:path w="255" h="197" extrusionOk="0">
                    <a:moveTo>
                      <a:pt x="127" y="197"/>
                    </a:moveTo>
                    <a:cubicBezTo>
                      <a:pt x="254" y="197"/>
                      <a:pt x="254" y="1"/>
                      <a:pt x="127" y="1"/>
                    </a:cubicBezTo>
                    <a:cubicBezTo>
                      <a:pt x="1" y="1"/>
                      <a:pt x="1"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9" name="Google Shape;29249;p34"/>
              <p:cNvSpPr/>
              <p:nvPr/>
            </p:nvSpPr>
            <p:spPr>
              <a:xfrm>
                <a:off x="9500797" y="4298365"/>
                <a:ext cx="34507" cy="26839"/>
              </a:xfrm>
              <a:custGeom>
                <a:avLst/>
                <a:gdLst/>
                <a:ahLst/>
                <a:cxnLst/>
                <a:rect l="l" t="t" r="r" b="b"/>
                <a:pathLst>
                  <a:path w="288" h="224" extrusionOk="0">
                    <a:moveTo>
                      <a:pt x="144" y="223"/>
                    </a:moveTo>
                    <a:cubicBezTo>
                      <a:pt x="287" y="223"/>
                      <a:pt x="287" y="1"/>
                      <a:pt x="144" y="1"/>
                    </a:cubicBezTo>
                    <a:cubicBezTo>
                      <a:pt x="0" y="1"/>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0" name="Google Shape;29250;p34"/>
              <p:cNvSpPr/>
              <p:nvPr/>
            </p:nvSpPr>
            <p:spPr>
              <a:xfrm>
                <a:off x="9695976" y="4078384"/>
                <a:ext cx="29594" cy="23004"/>
              </a:xfrm>
              <a:custGeom>
                <a:avLst/>
                <a:gdLst/>
                <a:ahLst/>
                <a:cxnLst/>
                <a:rect l="l" t="t" r="r" b="b"/>
                <a:pathLst>
                  <a:path w="247" h="192" extrusionOk="0">
                    <a:moveTo>
                      <a:pt x="123" y="192"/>
                    </a:moveTo>
                    <a:cubicBezTo>
                      <a:pt x="245" y="192"/>
                      <a:pt x="246" y="1"/>
                      <a:pt x="123" y="1"/>
                    </a:cubicBezTo>
                    <a:cubicBezTo>
                      <a:pt x="1" y="1"/>
                      <a:pt x="1" y="192"/>
                      <a:pt x="123"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1" name="Google Shape;29251;p34"/>
              <p:cNvSpPr/>
              <p:nvPr/>
            </p:nvSpPr>
            <p:spPr>
              <a:xfrm>
                <a:off x="9607672" y="3861759"/>
                <a:ext cx="31032" cy="24083"/>
              </a:xfrm>
              <a:custGeom>
                <a:avLst/>
                <a:gdLst/>
                <a:ahLst/>
                <a:cxnLst/>
                <a:rect l="l" t="t" r="r" b="b"/>
                <a:pathLst>
                  <a:path w="259" h="201" extrusionOk="0">
                    <a:moveTo>
                      <a:pt x="129" y="201"/>
                    </a:moveTo>
                    <a:cubicBezTo>
                      <a:pt x="259" y="201"/>
                      <a:pt x="259"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2" name="Google Shape;29252;p34"/>
              <p:cNvSpPr/>
              <p:nvPr/>
            </p:nvSpPr>
            <p:spPr>
              <a:xfrm>
                <a:off x="9304661" y="3895427"/>
                <a:ext cx="64580" cy="50083"/>
              </a:xfrm>
              <a:custGeom>
                <a:avLst/>
                <a:gdLst/>
                <a:ahLst/>
                <a:cxnLst/>
                <a:rect l="l" t="t" r="r" b="b"/>
                <a:pathLst>
                  <a:path w="539" h="418" extrusionOk="0">
                    <a:moveTo>
                      <a:pt x="270" y="417"/>
                    </a:moveTo>
                    <a:cubicBezTo>
                      <a:pt x="539" y="417"/>
                      <a:pt x="539" y="1"/>
                      <a:pt x="270" y="1"/>
                    </a:cubicBezTo>
                    <a:cubicBezTo>
                      <a:pt x="1" y="1"/>
                      <a:pt x="1" y="417"/>
                      <a:pt x="270"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3" name="Google Shape;29253;p34"/>
              <p:cNvSpPr/>
              <p:nvPr/>
            </p:nvSpPr>
            <p:spPr>
              <a:xfrm>
                <a:off x="9614861" y="3414489"/>
                <a:ext cx="39898" cy="30792"/>
              </a:xfrm>
              <a:custGeom>
                <a:avLst/>
                <a:gdLst/>
                <a:ahLst/>
                <a:cxnLst/>
                <a:rect l="l" t="t" r="r" b="b"/>
                <a:pathLst>
                  <a:path w="333" h="257" extrusionOk="0">
                    <a:moveTo>
                      <a:pt x="167" y="256"/>
                    </a:moveTo>
                    <a:cubicBezTo>
                      <a:pt x="332" y="256"/>
                      <a:pt x="333" y="0"/>
                      <a:pt x="167" y="0"/>
                    </a:cubicBezTo>
                    <a:cubicBezTo>
                      <a:pt x="1" y="0"/>
                      <a:pt x="1" y="256"/>
                      <a:pt x="167" y="2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4" name="Google Shape;29254;p34"/>
              <p:cNvSpPr/>
              <p:nvPr/>
            </p:nvSpPr>
            <p:spPr>
              <a:xfrm>
                <a:off x="9855928" y="3342121"/>
                <a:ext cx="60147" cy="46848"/>
              </a:xfrm>
              <a:custGeom>
                <a:avLst/>
                <a:gdLst/>
                <a:ahLst/>
                <a:cxnLst/>
                <a:rect l="l" t="t" r="r" b="b"/>
                <a:pathLst>
                  <a:path w="502" h="391" extrusionOk="0">
                    <a:moveTo>
                      <a:pt x="251" y="390"/>
                    </a:moveTo>
                    <a:cubicBezTo>
                      <a:pt x="502" y="390"/>
                      <a:pt x="502" y="1"/>
                      <a:pt x="251" y="1"/>
                    </a:cubicBezTo>
                    <a:cubicBezTo>
                      <a:pt x="1" y="3"/>
                      <a:pt x="1" y="390"/>
                      <a:pt x="251"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5" name="Google Shape;29255;p34"/>
              <p:cNvSpPr/>
              <p:nvPr/>
            </p:nvSpPr>
            <p:spPr>
              <a:xfrm>
                <a:off x="11649795" y="3983012"/>
                <a:ext cx="34627" cy="26839"/>
              </a:xfrm>
              <a:custGeom>
                <a:avLst/>
                <a:gdLst/>
                <a:ahLst/>
                <a:cxnLst/>
                <a:rect l="l" t="t" r="r" b="b"/>
                <a:pathLst>
                  <a:path w="289" h="224" extrusionOk="0">
                    <a:moveTo>
                      <a:pt x="145" y="223"/>
                    </a:moveTo>
                    <a:cubicBezTo>
                      <a:pt x="288" y="223"/>
                      <a:pt x="288" y="1"/>
                      <a:pt x="145" y="1"/>
                    </a:cubicBezTo>
                    <a:cubicBezTo>
                      <a:pt x="3" y="1"/>
                      <a:pt x="1" y="223"/>
                      <a:pt x="145"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6" name="Google Shape;29256;p34"/>
              <p:cNvSpPr/>
              <p:nvPr/>
            </p:nvSpPr>
            <p:spPr>
              <a:xfrm>
                <a:off x="11730431" y="4096237"/>
                <a:ext cx="13659" cy="10783"/>
              </a:xfrm>
              <a:custGeom>
                <a:avLst/>
                <a:gdLst/>
                <a:ahLst/>
                <a:cxnLst/>
                <a:rect l="l" t="t" r="r" b="b"/>
                <a:pathLst>
                  <a:path w="114" h="90" extrusionOk="0">
                    <a:moveTo>
                      <a:pt x="57" y="89"/>
                    </a:moveTo>
                    <a:cubicBezTo>
                      <a:pt x="113" y="89"/>
                      <a:pt x="113" y="1"/>
                      <a:pt x="57" y="1"/>
                    </a:cubicBezTo>
                    <a:cubicBezTo>
                      <a:pt x="0" y="1"/>
                      <a:pt x="0" y="89"/>
                      <a:pt x="57" y="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7" name="Google Shape;29257;p34"/>
              <p:cNvSpPr/>
              <p:nvPr/>
            </p:nvSpPr>
            <p:spPr>
              <a:xfrm>
                <a:off x="11433530" y="4344614"/>
                <a:ext cx="35226" cy="27677"/>
              </a:xfrm>
              <a:custGeom>
                <a:avLst/>
                <a:gdLst/>
                <a:ahLst/>
                <a:cxnLst/>
                <a:rect l="l" t="t" r="r" b="b"/>
                <a:pathLst>
                  <a:path w="294" h="231" extrusionOk="0">
                    <a:moveTo>
                      <a:pt x="147" y="231"/>
                    </a:moveTo>
                    <a:cubicBezTo>
                      <a:pt x="293" y="231"/>
                      <a:pt x="293"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8" name="Google Shape;29258;p34"/>
              <p:cNvSpPr/>
              <p:nvPr/>
            </p:nvSpPr>
            <p:spPr>
              <a:xfrm>
                <a:off x="11542921" y="4170642"/>
                <a:ext cx="26479" cy="31272"/>
              </a:xfrm>
              <a:custGeom>
                <a:avLst/>
                <a:gdLst/>
                <a:ahLst/>
                <a:cxnLst/>
                <a:rect l="l" t="t" r="r" b="b"/>
                <a:pathLst>
                  <a:path w="221" h="261" extrusionOk="0">
                    <a:moveTo>
                      <a:pt x="217" y="155"/>
                    </a:moveTo>
                    <a:cubicBezTo>
                      <a:pt x="221" y="123"/>
                      <a:pt x="216" y="96"/>
                      <a:pt x="198" y="66"/>
                    </a:cubicBezTo>
                    <a:cubicBezTo>
                      <a:pt x="160" y="1"/>
                      <a:pt x="59" y="1"/>
                      <a:pt x="23" y="66"/>
                    </a:cubicBezTo>
                    <a:cubicBezTo>
                      <a:pt x="7" y="96"/>
                      <a:pt x="0" y="122"/>
                      <a:pt x="5" y="155"/>
                    </a:cubicBezTo>
                    <a:cubicBezTo>
                      <a:pt x="11" y="212"/>
                      <a:pt x="48" y="260"/>
                      <a:pt x="110" y="260"/>
                    </a:cubicBezTo>
                    <a:cubicBezTo>
                      <a:pt x="174" y="260"/>
                      <a:pt x="210" y="212"/>
                      <a:pt x="217"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9" name="Google Shape;29259;p34"/>
              <p:cNvSpPr/>
              <p:nvPr/>
            </p:nvSpPr>
            <p:spPr>
              <a:xfrm>
                <a:off x="11410286" y="4664999"/>
                <a:ext cx="23484" cy="24802"/>
              </a:xfrm>
              <a:custGeom>
                <a:avLst/>
                <a:gdLst/>
                <a:ahLst/>
                <a:cxnLst/>
                <a:rect l="l" t="t" r="r" b="b"/>
                <a:pathLst>
                  <a:path w="196" h="207" extrusionOk="0">
                    <a:moveTo>
                      <a:pt x="170" y="80"/>
                    </a:moveTo>
                    <a:cubicBezTo>
                      <a:pt x="165" y="68"/>
                      <a:pt x="158" y="54"/>
                      <a:pt x="153" y="42"/>
                    </a:cubicBezTo>
                    <a:cubicBezTo>
                      <a:pt x="134" y="0"/>
                      <a:pt x="60" y="0"/>
                      <a:pt x="42" y="42"/>
                    </a:cubicBezTo>
                    <a:cubicBezTo>
                      <a:pt x="37" y="56"/>
                      <a:pt x="31" y="69"/>
                      <a:pt x="25" y="80"/>
                    </a:cubicBezTo>
                    <a:cubicBezTo>
                      <a:pt x="0" y="137"/>
                      <a:pt x="29" y="207"/>
                      <a:pt x="97" y="207"/>
                    </a:cubicBezTo>
                    <a:cubicBezTo>
                      <a:pt x="167" y="207"/>
                      <a:pt x="195" y="136"/>
                      <a:pt x="170" y="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0" name="Google Shape;29260;p34"/>
              <p:cNvSpPr/>
              <p:nvPr/>
            </p:nvSpPr>
            <p:spPr>
              <a:xfrm>
                <a:off x="10697028" y="3023173"/>
                <a:ext cx="24682" cy="19290"/>
              </a:xfrm>
              <a:custGeom>
                <a:avLst/>
                <a:gdLst/>
                <a:ahLst/>
                <a:cxnLst/>
                <a:rect l="l" t="t" r="r" b="b"/>
                <a:pathLst>
                  <a:path w="206" h="161" extrusionOk="0">
                    <a:moveTo>
                      <a:pt x="103" y="160"/>
                    </a:moveTo>
                    <a:cubicBezTo>
                      <a:pt x="206" y="160"/>
                      <a:pt x="206" y="0"/>
                      <a:pt x="103" y="0"/>
                    </a:cubicBezTo>
                    <a:cubicBezTo>
                      <a:pt x="0" y="0"/>
                      <a:pt x="0" y="160"/>
                      <a:pt x="103"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1" name="Google Shape;29261;p34"/>
              <p:cNvSpPr/>
              <p:nvPr/>
            </p:nvSpPr>
            <p:spPr>
              <a:xfrm>
                <a:off x="10425648" y="2834224"/>
                <a:ext cx="30074" cy="23364"/>
              </a:xfrm>
              <a:custGeom>
                <a:avLst/>
                <a:gdLst/>
                <a:ahLst/>
                <a:cxnLst/>
                <a:rect l="l" t="t" r="r" b="b"/>
                <a:pathLst>
                  <a:path w="251" h="195" extrusionOk="0">
                    <a:moveTo>
                      <a:pt x="125" y="195"/>
                    </a:moveTo>
                    <a:cubicBezTo>
                      <a:pt x="251" y="195"/>
                      <a:pt x="251" y="1"/>
                      <a:pt x="125" y="1"/>
                    </a:cubicBezTo>
                    <a:cubicBezTo>
                      <a:pt x="2" y="1"/>
                      <a:pt x="1" y="195"/>
                      <a:pt x="125"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2" name="Google Shape;29262;p34"/>
              <p:cNvSpPr/>
              <p:nvPr/>
            </p:nvSpPr>
            <p:spPr>
              <a:xfrm>
                <a:off x="10352201" y="2990583"/>
                <a:ext cx="48765" cy="37742"/>
              </a:xfrm>
              <a:custGeom>
                <a:avLst/>
                <a:gdLst/>
                <a:ahLst/>
                <a:cxnLst/>
                <a:rect l="l" t="t" r="r" b="b"/>
                <a:pathLst>
                  <a:path w="407" h="315" extrusionOk="0">
                    <a:moveTo>
                      <a:pt x="204" y="314"/>
                    </a:moveTo>
                    <a:cubicBezTo>
                      <a:pt x="405" y="314"/>
                      <a:pt x="406" y="1"/>
                      <a:pt x="204" y="1"/>
                    </a:cubicBezTo>
                    <a:cubicBezTo>
                      <a:pt x="0" y="0"/>
                      <a:pt x="0" y="314"/>
                      <a:pt x="204" y="3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3" name="Google Shape;29263;p34"/>
              <p:cNvSpPr/>
              <p:nvPr/>
            </p:nvSpPr>
            <p:spPr>
              <a:xfrm>
                <a:off x="10538513" y="2691045"/>
                <a:ext cx="37981" cy="29474"/>
              </a:xfrm>
              <a:custGeom>
                <a:avLst/>
                <a:gdLst/>
                <a:ahLst/>
                <a:cxnLst/>
                <a:rect l="l" t="t" r="r" b="b"/>
                <a:pathLst>
                  <a:path w="317" h="246" extrusionOk="0">
                    <a:moveTo>
                      <a:pt x="159" y="245"/>
                    </a:moveTo>
                    <a:cubicBezTo>
                      <a:pt x="317" y="245"/>
                      <a:pt x="317" y="1"/>
                      <a:pt x="159" y="1"/>
                    </a:cubicBezTo>
                    <a:cubicBezTo>
                      <a:pt x="1" y="1"/>
                      <a:pt x="1" y="245"/>
                      <a:pt x="159" y="2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4" name="Google Shape;29264;p34"/>
              <p:cNvSpPr/>
              <p:nvPr/>
            </p:nvSpPr>
            <p:spPr>
              <a:xfrm>
                <a:off x="10045595" y="2817211"/>
                <a:ext cx="42654" cy="40378"/>
              </a:xfrm>
              <a:custGeom>
                <a:avLst/>
                <a:gdLst/>
                <a:ahLst/>
                <a:cxnLst/>
                <a:rect l="l" t="t" r="r" b="b"/>
                <a:pathLst>
                  <a:path w="356" h="337" extrusionOk="0">
                    <a:moveTo>
                      <a:pt x="304" y="118"/>
                    </a:moveTo>
                    <a:cubicBezTo>
                      <a:pt x="297" y="106"/>
                      <a:pt x="291" y="93"/>
                      <a:pt x="284" y="81"/>
                    </a:cubicBezTo>
                    <a:cubicBezTo>
                      <a:pt x="242" y="0"/>
                      <a:pt x="114" y="0"/>
                      <a:pt x="72" y="81"/>
                    </a:cubicBezTo>
                    <a:cubicBezTo>
                      <a:pt x="65" y="93"/>
                      <a:pt x="59" y="106"/>
                      <a:pt x="52" y="118"/>
                    </a:cubicBezTo>
                    <a:cubicBezTo>
                      <a:pt x="1" y="214"/>
                      <a:pt x="64" y="337"/>
                      <a:pt x="178" y="337"/>
                    </a:cubicBezTo>
                    <a:cubicBezTo>
                      <a:pt x="292" y="337"/>
                      <a:pt x="355" y="214"/>
                      <a:pt x="304"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5" name="Google Shape;29265;p34"/>
              <p:cNvSpPr/>
              <p:nvPr/>
            </p:nvSpPr>
            <p:spPr>
              <a:xfrm>
                <a:off x="9935246" y="3045698"/>
                <a:ext cx="41456" cy="32350"/>
              </a:xfrm>
              <a:custGeom>
                <a:avLst/>
                <a:gdLst/>
                <a:ahLst/>
                <a:cxnLst/>
                <a:rect l="l" t="t" r="r" b="b"/>
                <a:pathLst>
                  <a:path w="346" h="270" extrusionOk="0">
                    <a:moveTo>
                      <a:pt x="173" y="270"/>
                    </a:moveTo>
                    <a:cubicBezTo>
                      <a:pt x="346" y="270"/>
                      <a:pt x="346" y="1"/>
                      <a:pt x="173" y="1"/>
                    </a:cubicBezTo>
                    <a:cubicBezTo>
                      <a:pt x="0" y="2"/>
                      <a:pt x="0" y="270"/>
                      <a:pt x="173"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6" name="Google Shape;29266;p34"/>
              <p:cNvSpPr/>
              <p:nvPr/>
            </p:nvSpPr>
            <p:spPr>
              <a:xfrm>
                <a:off x="12279422" y="4815846"/>
                <a:ext cx="25401" cy="19650"/>
              </a:xfrm>
              <a:custGeom>
                <a:avLst/>
                <a:gdLst/>
                <a:ahLst/>
                <a:cxnLst/>
                <a:rect l="l" t="t" r="r" b="b"/>
                <a:pathLst>
                  <a:path w="212" h="164" extrusionOk="0">
                    <a:moveTo>
                      <a:pt x="106" y="164"/>
                    </a:moveTo>
                    <a:cubicBezTo>
                      <a:pt x="210" y="164"/>
                      <a:pt x="211" y="0"/>
                      <a:pt x="106" y="0"/>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7" name="Google Shape;29267;p34"/>
              <p:cNvSpPr/>
              <p:nvPr/>
            </p:nvSpPr>
            <p:spPr>
              <a:xfrm>
                <a:off x="12302786" y="4673985"/>
                <a:ext cx="21687" cy="23124"/>
              </a:xfrm>
              <a:custGeom>
                <a:avLst/>
                <a:gdLst/>
                <a:ahLst/>
                <a:cxnLst/>
                <a:rect l="l" t="t" r="r" b="b"/>
                <a:pathLst>
                  <a:path w="181" h="193" extrusionOk="0">
                    <a:moveTo>
                      <a:pt x="68" y="31"/>
                    </a:moveTo>
                    <a:cubicBezTo>
                      <a:pt x="55" y="39"/>
                      <a:pt x="44" y="46"/>
                      <a:pt x="32" y="53"/>
                    </a:cubicBezTo>
                    <a:cubicBezTo>
                      <a:pt x="1" y="73"/>
                      <a:pt x="1" y="119"/>
                      <a:pt x="32" y="139"/>
                    </a:cubicBezTo>
                    <a:cubicBezTo>
                      <a:pt x="44" y="147"/>
                      <a:pt x="55" y="153"/>
                      <a:pt x="68" y="162"/>
                    </a:cubicBezTo>
                    <a:cubicBezTo>
                      <a:pt x="117" y="192"/>
                      <a:pt x="181" y="152"/>
                      <a:pt x="181" y="95"/>
                    </a:cubicBezTo>
                    <a:cubicBezTo>
                      <a:pt x="181" y="39"/>
                      <a:pt x="117" y="0"/>
                      <a:pt x="68" y="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8" name="Google Shape;29268;p34"/>
              <p:cNvSpPr/>
              <p:nvPr/>
            </p:nvSpPr>
            <p:spPr>
              <a:xfrm>
                <a:off x="13264539" y="4551774"/>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9" name="Google Shape;29269;p34"/>
              <p:cNvSpPr/>
              <p:nvPr/>
            </p:nvSpPr>
            <p:spPr>
              <a:xfrm>
                <a:off x="13484999" y="4363664"/>
                <a:ext cx="31991" cy="24682"/>
              </a:xfrm>
              <a:custGeom>
                <a:avLst/>
                <a:gdLst/>
                <a:ahLst/>
                <a:cxnLst/>
                <a:rect l="l" t="t" r="r" b="b"/>
                <a:pathLst>
                  <a:path w="267" h="206" extrusionOk="0">
                    <a:moveTo>
                      <a:pt x="133" y="206"/>
                    </a:moveTo>
                    <a:cubicBezTo>
                      <a:pt x="265" y="206"/>
                      <a:pt x="267" y="0"/>
                      <a:pt x="133" y="0"/>
                    </a:cubicBezTo>
                    <a:cubicBezTo>
                      <a:pt x="1" y="0"/>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0" name="Google Shape;29270;p34"/>
              <p:cNvSpPr/>
              <p:nvPr/>
            </p:nvSpPr>
            <p:spPr>
              <a:xfrm>
                <a:off x="11099127" y="4827109"/>
                <a:ext cx="26719" cy="20608"/>
              </a:xfrm>
              <a:custGeom>
                <a:avLst/>
                <a:gdLst/>
                <a:ahLst/>
                <a:cxnLst/>
                <a:rect l="l" t="t" r="r" b="b"/>
                <a:pathLst>
                  <a:path w="223" h="172" extrusionOk="0">
                    <a:moveTo>
                      <a:pt x="111" y="171"/>
                    </a:moveTo>
                    <a:cubicBezTo>
                      <a:pt x="222" y="171"/>
                      <a:pt x="222" y="0"/>
                      <a:pt x="111" y="0"/>
                    </a:cubicBezTo>
                    <a:cubicBezTo>
                      <a:pt x="1"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1" name="Google Shape;29271;p34"/>
              <p:cNvSpPr/>
              <p:nvPr/>
            </p:nvSpPr>
            <p:spPr>
              <a:xfrm>
                <a:off x="11598515" y="4700824"/>
                <a:ext cx="20488" cy="15935"/>
              </a:xfrm>
              <a:custGeom>
                <a:avLst/>
                <a:gdLst/>
                <a:ahLst/>
                <a:cxnLst/>
                <a:rect l="l" t="t" r="r" b="b"/>
                <a:pathLst>
                  <a:path w="171" h="133" extrusionOk="0">
                    <a:moveTo>
                      <a:pt x="86" y="133"/>
                    </a:moveTo>
                    <a:cubicBezTo>
                      <a:pt x="170" y="133"/>
                      <a:pt x="170" y="1"/>
                      <a:pt x="86" y="1"/>
                    </a:cubicBezTo>
                    <a:cubicBezTo>
                      <a:pt x="1" y="2"/>
                      <a:pt x="0" y="133"/>
                      <a:pt x="86"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2" name="Google Shape;29272;p34"/>
              <p:cNvSpPr/>
              <p:nvPr/>
            </p:nvSpPr>
            <p:spPr>
              <a:xfrm>
                <a:off x="10449371" y="4621386"/>
                <a:ext cx="29594" cy="23244"/>
              </a:xfrm>
              <a:custGeom>
                <a:avLst/>
                <a:gdLst/>
                <a:ahLst/>
                <a:cxnLst/>
                <a:rect l="l" t="t" r="r" b="b"/>
                <a:pathLst>
                  <a:path w="247" h="194" extrusionOk="0">
                    <a:moveTo>
                      <a:pt x="122" y="193"/>
                    </a:moveTo>
                    <a:cubicBezTo>
                      <a:pt x="246" y="193"/>
                      <a:pt x="247" y="2"/>
                      <a:pt x="122" y="2"/>
                    </a:cubicBezTo>
                    <a:cubicBezTo>
                      <a:pt x="0" y="0"/>
                      <a:pt x="0" y="193"/>
                      <a:pt x="122"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3" name="Google Shape;29273;p34"/>
              <p:cNvSpPr/>
              <p:nvPr/>
            </p:nvSpPr>
            <p:spPr>
              <a:xfrm>
                <a:off x="10319132" y="4577893"/>
                <a:ext cx="21447" cy="16534"/>
              </a:xfrm>
              <a:custGeom>
                <a:avLst/>
                <a:gdLst/>
                <a:ahLst/>
                <a:cxnLst/>
                <a:rect l="l" t="t" r="r" b="b"/>
                <a:pathLst>
                  <a:path w="179" h="138" extrusionOk="0">
                    <a:moveTo>
                      <a:pt x="89" y="138"/>
                    </a:moveTo>
                    <a:cubicBezTo>
                      <a:pt x="178" y="138"/>
                      <a:pt x="178" y="1"/>
                      <a:pt x="89" y="1"/>
                    </a:cubicBezTo>
                    <a:cubicBezTo>
                      <a:pt x="1" y="1"/>
                      <a:pt x="1" y="138"/>
                      <a:pt x="89" y="1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4" name="Google Shape;29274;p34"/>
              <p:cNvSpPr/>
              <p:nvPr/>
            </p:nvSpPr>
            <p:spPr>
              <a:xfrm>
                <a:off x="10221244" y="4486954"/>
                <a:ext cx="30193" cy="23364"/>
              </a:xfrm>
              <a:custGeom>
                <a:avLst/>
                <a:gdLst/>
                <a:ahLst/>
                <a:cxnLst/>
                <a:rect l="l" t="t" r="r" b="b"/>
                <a:pathLst>
                  <a:path w="252" h="195" extrusionOk="0">
                    <a:moveTo>
                      <a:pt x="126" y="194"/>
                    </a:moveTo>
                    <a:cubicBezTo>
                      <a:pt x="252" y="194"/>
                      <a:pt x="252" y="0"/>
                      <a:pt x="126" y="0"/>
                    </a:cubicBezTo>
                    <a:cubicBezTo>
                      <a:pt x="1" y="0"/>
                      <a:pt x="1"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5" name="Google Shape;29275;p34"/>
              <p:cNvSpPr/>
              <p:nvPr/>
            </p:nvSpPr>
            <p:spPr>
              <a:xfrm>
                <a:off x="10377961" y="4269849"/>
                <a:ext cx="52239" cy="53437"/>
              </a:xfrm>
              <a:custGeom>
                <a:avLst/>
                <a:gdLst/>
                <a:ahLst/>
                <a:cxnLst/>
                <a:rect l="l" t="t" r="r" b="b"/>
                <a:pathLst>
                  <a:path w="436" h="446" extrusionOk="0">
                    <a:moveTo>
                      <a:pt x="334" y="29"/>
                    </a:moveTo>
                    <a:cubicBezTo>
                      <a:pt x="300" y="13"/>
                      <a:pt x="270" y="1"/>
                      <a:pt x="231" y="1"/>
                    </a:cubicBezTo>
                    <a:cubicBezTo>
                      <a:pt x="196" y="1"/>
                      <a:pt x="165" y="12"/>
                      <a:pt x="135" y="28"/>
                    </a:cubicBezTo>
                    <a:cubicBezTo>
                      <a:pt x="35" y="80"/>
                      <a:pt x="0" y="212"/>
                      <a:pt x="57" y="308"/>
                    </a:cubicBezTo>
                    <a:cubicBezTo>
                      <a:pt x="120" y="417"/>
                      <a:pt x="286" y="446"/>
                      <a:pt x="376" y="349"/>
                    </a:cubicBezTo>
                    <a:cubicBezTo>
                      <a:pt x="413" y="309"/>
                      <a:pt x="436" y="260"/>
                      <a:pt x="436" y="204"/>
                    </a:cubicBezTo>
                    <a:cubicBezTo>
                      <a:pt x="434" y="139"/>
                      <a:pt x="397" y="57"/>
                      <a:pt x="33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6" name="Google Shape;29276;p34"/>
              <p:cNvSpPr/>
              <p:nvPr/>
            </p:nvSpPr>
            <p:spPr>
              <a:xfrm>
                <a:off x="10689240" y="4367378"/>
                <a:ext cx="52120" cy="40617"/>
              </a:xfrm>
              <a:custGeom>
                <a:avLst/>
                <a:gdLst/>
                <a:ahLst/>
                <a:cxnLst/>
                <a:rect l="l" t="t" r="r" b="b"/>
                <a:pathLst>
                  <a:path w="435" h="339" extrusionOk="0">
                    <a:moveTo>
                      <a:pt x="217" y="338"/>
                    </a:moveTo>
                    <a:cubicBezTo>
                      <a:pt x="434" y="338"/>
                      <a:pt x="434" y="1"/>
                      <a:pt x="217" y="1"/>
                    </a:cubicBezTo>
                    <a:cubicBezTo>
                      <a:pt x="1" y="1"/>
                      <a:pt x="1" y="338"/>
                      <a:pt x="217"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7" name="Google Shape;29277;p34"/>
              <p:cNvSpPr/>
              <p:nvPr/>
            </p:nvSpPr>
            <p:spPr>
              <a:xfrm>
                <a:off x="11886070" y="5139946"/>
                <a:ext cx="17733" cy="13779"/>
              </a:xfrm>
              <a:custGeom>
                <a:avLst/>
                <a:gdLst/>
                <a:ahLst/>
                <a:cxnLst/>
                <a:rect l="l" t="t" r="r" b="b"/>
                <a:pathLst>
                  <a:path w="148" h="115" extrusionOk="0">
                    <a:moveTo>
                      <a:pt x="73" y="114"/>
                    </a:moveTo>
                    <a:cubicBezTo>
                      <a:pt x="147" y="114"/>
                      <a:pt x="147" y="0"/>
                      <a:pt x="73" y="0"/>
                    </a:cubicBezTo>
                    <a:cubicBezTo>
                      <a:pt x="1" y="1"/>
                      <a:pt x="1" y="114"/>
                      <a:pt x="73"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8" name="Google Shape;29278;p34"/>
              <p:cNvSpPr/>
              <p:nvPr/>
            </p:nvSpPr>
            <p:spPr>
              <a:xfrm>
                <a:off x="12052014" y="4897680"/>
                <a:ext cx="24682" cy="19530"/>
              </a:xfrm>
              <a:custGeom>
                <a:avLst/>
                <a:gdLst/>
                <a:ahLst/>
                <a:cxnLst/>
                <a:rect l="l" t="t" r="r" b="b"/>
                <a:pathLst>
                  <a:path w="206" h="163" extrusionOk="0">
                    <a:moveTo>
                      <a:pt x="103" y="162"/>
                    </a:moveTo>
                    <a:cubicBezTo>
                      <a:pt x="206" y="162"/>
                      <a:pt x="206" y="3"/>
                      <a:pt x="103" y="3"/>
                    </a:cubicBezTo>
                    <a:cubicBezTo>
                      <a:pt x="0" y="1"/>
                      <a:pt x="0" y="162"/>
                      <a:pt x="103"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9" name="Google Shape;29279;p34"/>
              <p:cNvSpPr/>
              <p:nvPr/>
            </p:nvSpPr>
            <p:spPr>
              <a:xfrm>
                <a:off x="11889066" y="4822436"/>
                <a:ext cx="46249" cy="48166"/>
              </a:xfrm>
              <a:custGeom>
                <a:avLst/>
                <a:gdLst/>
                <a:ahLst/>
                <a:cxnLst/>
                <a:rect l="l" t="t" r="r" b="b"/>
                <a:pathLst>
                  <a:path w="386" h="402" extrusionOk="0">
                    <a:moveTo>
                      <a:pt x="331" y="301"/>
                    </a:moveTo>
                    <a:lnTo>
                      <a:pt x="323" y="312"/>
                    </a:lnTo>
                    <a:cubicBezTo>
                      <a:pt x="380" y="268"/>
                      <a:pt x="386" y="176"/>
                      <a:pt x="359" y="115"/>
                    </a:cubicBezTo>
                    <a:cubicBezTo>
                      <a:pt x="333" y="52"/>
                      <a:pt x="266" y="0"/>
                      <a:pt x="195" y="5"/>
                    </a:cubicBezTo>
                    <a:cubicBezTo>
                      <a:pt x="132" y="8"/>
                      <a:pt x="71" y="39"/>
                      <a:pt x="38" y="94"/>
                    </a:cubicBezTo>
                    <a:cubicBezTo>
                      <a:pt x="1" y="156"/>
                      <a:pt x="4" y="264"/>
                      <a:pt x="65" y="312"/>
                    </a:cubicBezTo>
                    <a:lnTo>
                      <a:pt x="58" y="301"/>
                    </a:lnTo>
                    <a:cubicBezTo>
                      <a:pt x="132" y="401"/>
                      <a:pt x="259" y="401"/>
                      <a:pt x="331" y="3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0" name="Google Shape;29280;p34"/>
              <p:cNvSpPr/>
              <p:nvPr/>
            </p:nvSpPr>
            <p:spPr>
              <a:xfrm>
                <a:off x="11794532" y="5017615"/>
                <a:ext cx="56912" cy="60507"/>
              </a:xfrm>
              <a:custGeom>
                <a:avLst/>
                <a:gdLst/>
                <a:ahLst/>
                <a:cxnLst/>
                <a:rect l="l" t="t" r="r" b="b"/>
                <a:pathLst>
                  <a:path w="475" h="505" extrusionOk="0">
                    <a:moveTo>
                      <a:pt x="447" y="246"/>
                    </a:moveTo>
                    <a:cubicBezTo>
                      <a:pt x="411" y="120"/>
                      <a:pt x="283" y="1"/>
                      <a:pt x="146" y="59"/>
                    </a:cubicBezTo>
                    <a:cubicBezTo>
                      <a:pt x="14" y="114"/>
                      <a:pt x="0" y="296"/>
                      <a:pt x="79" y="401"/>
                    </a:cubicBezTo>
                    <a:cubicBezTo>
                      <a:pt x="111" y="444"/>
                      <a:pt x="146" y="481"/>
                      <a:pt x="199" y="494"/>
                    </a:cubicBezTo>
                    <a:cubicBezTo>
                      <a:pt x="245" y="505"/>
                      <a:pt x="288" y="502"/>
                      <a:pt x="330" y="484"/>
                    </a:cubicBezTo>
                    <a:cubicBezTo>
                      <a:pt x="422" y="446"/>
                      <a:pt x="475" y="343"/>
                      <a:pt x="447"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1" name="Google Shape;29281;p34"/>
              <p:cNvSpPr/>
              <p:nvPr/>
            </p:nvSpPr>
            <p:spPr>
              <a:xfrm>
                <a:off x="11590128" y="4912537"/>
                <a:ext cx="49004" cy="48046"/>
              </a:xfrm>
              <a:custGeom>
                <a:avLst/>
                <a:gdLst/>
                <a:ahLst/>
                <a:cxnLst/>
                <a:rect l="l" t="t" r="r" b="b"/>
                <a:pathLst>
                  <a:path w="409" h="401" extrusionOk="0">
                    <a:moveTo>
                      <a:pt x="204" y="401"/>
                    </a:moveTo>
                    <a:cubicBezTo>
                      <a:pt x="309" y="401"/>
                      <a:pt x="409" y="308"/>
                      <a:pt x="405" y="201"/>
                    </a:cubicBezTo>
                    <a:cubicBezTo>
                      <a:pt x="399" y="92"/>
                      <a:pt x="317" y="0"/>
                      <a:pt x="204" y="0"/>
                    </a:cubicBezTo>
                    <a:cubicBezTo>
                      <a:pt x="101" y="0"/>
                      <a:pt x="1" y="92"/>
                      <a:pt x="5" y="201"/>
                    </a:cubicBezTo>
                    <a:cubicBezTo>
                      <a:pt x="10" y="310"/>
                      <a:pt x="93" y="401"/>
                      <a:pt x="204"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2" name="Google Shape;29282;p34"/>
              <p:cNvSpPr/>
              <p:nvPr/>
            </p:nvSpPr>
            <p:spPr>
              <a:xfrm>
                <a:off x="11754274" y="4751386"/>
                <a:ext cx="59428" cy="52719"/>
              </a:xfrm>
              <a:custGeom>
                <a:avLst/>
                <a:gdLst/>
                <a:ahLst/>
                <a:cxnLst/>
                <a:rect l="l" t="t" r="r" b="b"/>
                <a:pathLst>
                  <a:path w="496" h="440" extrusionOk="0">
                    <a:moveTo>
                      <a:pt x="449" y="175"/>
                    </a:moveTo>
                    <a:cubicBezTo>
                      <a:pt x="446" y="166"/>
                      <a:pt x="443" y="160"/>
                      <a:pt x="440" y="151"/>
                    </a:cubicBezTo>
                    <a:cubicBezTo>
                      <a:pt x="412" y="71"/>
                      <a:pt x="340" y="1"/>
                      <a:pt x="249" y="6"/>
                    </a:cubicBezTo>
                    <a:cubicBezTo>
                      <a:pt x="155" y="9"/>
                      <a:pt x="87" y="66"/>
                      <a:pt x="56" y="151"/>
                    </a:cubicBezTo>
                    <a:cubicBezTo>
                      <a:pt x="53" y="160"/>
                      <a:pt x="50" y="166"/>
                      <a:pt x="48" y="175"/>
                    </a:cubicBezTo>
                    <a:cubicBezTo>
                      <a:pt x="1" y="303"/>
                      <a:pt x="122" y="438"/>
                      <a:pt x="250" y="438"/>
                    </a:cubicBezTo>
                    <a:cubicBezTo>
                      <a:pt x="375" y="439"/>
                      <a:pt x="495" y="303"/>
                      <a:pt x="449"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3" name="Google Shape;29283;p34"/>
              <p:cNvSpPr/>
              <p:nvPr/>
            </p:nvSpPr>
            <p:spPr>
              <a:xfrm>
                <a:off x="10218009" y="4066523"/>
                <a:ext cx="60147" cy="46728"/>
              </a:xfrm>
              <a:custGeom>
                <a:avLst/>
                <a:gdLst/>
                <a:ahLst/>
                <a:cxnLst/>
                <a:rect l="l" t="t" r="r" b="b"/>
                <a:pathLst>
                  <a:path w="502" h="390" extrusionOk="0">
                    <a:moveTo>
                      <a:pt x="250" y="390"/>
                    </a:moveTo>
                    <a:cubicBezTo>
                      <a:pt x="501" y="390"/>
                      <a:pt x="501" y="1"/>
                      <a:pt x="250" y="1"/>
                    </a:cubicBezTo>
                    <a:cubicBezTo>
                      <a:pt x="1" y="1"/>
                      <a:pt x="0" y="390"/>
                      <a:pt x="250"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4" name="Google Shape;29284;p34"/>
              <p:cNvSpPr/>
              <p:nvPr/>
            </p:nvSpPr>
            <p:spPr>
              <a:xfrm>
                <a:off x="10267492" y="3964919"/>
                <a:ext cx="43014" cy="48525"/>
              </a:xfrm>
              <a:custGeom>
                <a:avLst/>
                <a:gdLst/>
                <a:ahLst/>
                <a:cxnLst/>
                <a:rect l="l" t="t" r="r" b="b"/>
                <a:pathLst>
                  <a:path w="359" h="405" extrusionOk="0">
                    <a:moveTo>
                      <a:pt x="321" y="296"/>
                    </a:moveTo>
                    <a:cubicBezTo>
                      <a:pt x="332" y="273"/>
                      <a:pt x="345" y="249"/>
                      <a:pt x="349" y="223"/>
                    </a:cubicBezTo>
                    <a:cubicBezTo>
                      <a:pt x="358" y="162"/>
                      <a:pt x="353" y="99"/>
                      <a:pt x="304" y="53"/>
                    </a:cubicBezTo>
                    <a:cubicBezTo>
                      <a:pt x="269" y="21"/>
                      <a:pt x="227" y="1"/>
                      <a:pt x="180" y="1"/>
                    </a:cubicBezTo>
                    <a:cubicBezTo>
                      <a:pt x="136" y="1"/>
                      <a:pt x="88" y="21"/>
                      <a:pt x="56" y="53"/>
                    </a:cubicBezTo>
                    <a:cubicBezTo>
                      <a:pt x="7" y="101"/>
                      <a:pt x="1" y="159"/>
                      <a:pt x="11" y="223"/>
                    </a:cubicBezTo>
                    <a:cubicBezTo>
                      <a:pt x="15" y="250"/>
                      <a:pt x="28" y="273"/>
                      <a:pt x="39" y="296"/>
                    </a:cubicBezTo>
                    <a:cubicBezTo>
                      <a:pt x="83" y="405"/>
                      <a:pt x="275" y="405"/>
                      <a:pt x="321" y="2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5" name="Google Shape;29285;p34"/>
              <p:cNvSpPr/>
              <p:nvPr/>
            </p:nvSpPr>
            <p:spPr>
              <a:xfrm>
                <a:off x="10384072" y="3992597"/>
                <a:ext cx="54995" cy="42654"/>
              </a:xfrm>
              <a:custGeom>
                <a:avLst/>
                <a:gdLst/>
                <a:ahLst/>
                <a:cxnLst/>
                <a:rect l="l" t="t" r="r" b="b"/>
                <a:pathLst>
                  <a:path w="459" h="356" extrusionOk="0">
                    <a:moveTo>
                      <a:pt x="230" y="355"/>
                    </a:moveTo>
                    <a:cubicBezTo>
                      <a:pt x="459" y="355"/>
                      <a:pt x="459" y="1"/>
                      <a:pt x="230" y="1"/>
                    </a:cubicBezTo>
                    <a:cubicBezTo>
                      <a:pt x="2" y="1"/>
                      <a:pt x="1" y="355"/>
                      <a:pt x="230" y="3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6" name="Google Shape;29286;p34"/>
              <p:cNvSpPr/>
              <p:nvPr/>
            </p:nvSpPr>
            <p:spPr>
              <a:xfrm>
                <a:off x="10266773" y="4142605"/>
                <a:ext cx="44332" cy="34507"/>
              </a:xfrm>
              <a:custGeom>
                <a:avLst/>
                <a:gdLst/>
                <a:ahLst/>
                <a:cxnLst/>
                <a:rect l="l" t="t" r="r" b="b"/>
                <a:pathLst>
                  <a:path w="370" h="288" extrusionOk="0">
                    <a:moveTo>
                      <a:pt x="185" y="288"/>
                    </a:moveTo>
                    <a:cubicBezTo>
                      <a:pt x="368" y="288"/>
                      <a:pt x="369" y="1"/>
                      <a:pt x="185" y="1"/>
                    </a:cubicBezTo>
                    <a:cubicBezTo>
                      <a:pt x="1" y="3"/>
                      <a:pt x="0" y="288"/>
                      <a:pt x="185" y="2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7" name="Google Shape;29287;p34"/>
              <p:cNvSpPr/>
              <p:nvPr/>
            </p:nvSpPr>
            <p:spPr>
              <a:xfrm>
                <a:off x="12416131" y="6305028"/>
                <a:ext cx="46848" cy="43493"/>
              </a:xfrm>
              <a:custGeom>
                <a:avLst/>
                <a:gdLst/>
                <a:ahLst/>
                <a:cxnLst/>
                <a:rect l="l" t="t" r="r" b="b"/>
                <a:pathLst>
                  <a:path w="391" h="363" extrusionOk="0">
                    <a:moveTo>
                      <a:pt x="136" y="353"/>
                    </a:moveTo>
                    <a:cubicBezTo>
                      <a:pt x="159" y="356"/>
                      <a:pt x="183" y="362"/>
                      <a:pt x="206" y="362"/>
                    </a:cubicBezTo>
                    <a:cubicBezTo>
                      <a:pt x="301" y="360"/>
                      <a:pt x="391" y="279"/>
                      <a:pt x="388" y="181"/>
                    </a:cubicBezTo>
                    <a:cubicBezTo>
                      <a:pt x="383" y="83"/>
                      <a:pt x="308" y="2"/>
                      <a:pt x="206" y="1"/>
                    </a:cubicBezTo>
                    <a:cubicBezTo>
                      <a:pt x="183" y="1"/>
                      <a:pt x="158" y="5"/>
                      <a:pt x="136" y="10"/>
                    </a:cubicBezTo>
                    <a:cubicBezTo>
                      <a:pt x="62" y="25"/>
                      <a:pt x="1" y="109"/>
                      <a:pt x="5" y="183"/>
                    </a:cubicBezTo>
                    <a:cubicBezTo>
                      <a:pt x="8" y="254"/>
                      <a:pt x="58" y="337"/>
                      <a:pt x="136" y="35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8" name="Google Shape;29288;p34"/>
              <p:cNvSpPr/>
              <p:nvPr/>
            </p:nvSpPr>
            <p:spPr>
              <a:xfrm>
                <a:off x="12345800" y="6404115"/>
                <a:ext cx="56193" cy="43613"/>
              </a:xfrm>
              <a:custGeom>
                <a:avLst/>
                <a:gdLst/>
                <a:ahLst/>
                <a:cxnLst/>
                <a:rect l="l" t="t" r="r" b="b"/>
                <a:pathLst>
                  <a:path w="469" h="364" extrusionOk="0">
                    <a:moveTo>
                      <a:pt x="234" y="363"/>
                    </a:moveTo>
                    <a:cubicBezTo>
                      <a:pt x="468" y="363"/>
                      <a:pt x="468" y="0"/>
                      <a:pt x="234" y="0"/>
                    </a:cubicBezTo>
                    <a:cubicBezTo>
                      <a:pt x="0" y="0"/>
                      <a:pt x="0" y="363"/>
                      <a:pt x="234"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9" name="Google Shape;29289;p34"/>
              <p:cNvSpPr/>
              <p:nvPr/>
            </p:nvSpPr>
            <p:spPr>
              <a:xfrm>
                <a:off x="12240962" y="6316650"/>
                <a:ext cx="55474" cy="43014"/>
              </a:xfrm>
              <a:custGeom>
                <a:avLst/>
                <a:gdLst/>
                <a:ahLst/>
                <a:cxnLst/>
                <a:rect l="l" t="t" r="r" b="b"/>
                <a:pathLst>
                  <a:path w="463" h="359" extrusionOk="0">
                    <a:moveTo>
                      <a:pt x="232" y="358"/>
                    </a:moveTo>
                    <a:cubicBezTo>
                      <a:pt x="461" y="358"/>
                      <a:pt x="463" y="1"/>
                      <a:pt x="232" y="1"/>
                    </a:cubicBezTo>
                    <a:cubicBezTo>
                      <a:pt x="2" y="3"/>
                      <a:pt x="1" y="358"/>
                      <a:pt x="232" y="3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0" name="Google Shape;29290;p34"/>
              <p:cNvSpPr/>
              <p:nvPr/>
            </p:nvSpPr>
            <p:spPr>
              <a:xfrm>
                <a:off x="12154216" y="6434069"/>
                <a:ext cx="53797" cy="42055"/>
              </a:xfrm>
              <a:custGeom>
                <a:avLst/>
                <a:gdLst/>
                <a:ahLst/>
                <a:cxnLst/>
                <a:rect l="l" t="t" r="r" b="b"/>
                <a:pathLst>
                  <a:path w="449" h="351" extrusionOk="0">
                    <a:moveTo>
                      <a:pt x="224" y="350"/>
                    </a:moveTo>
                    <a:cubicBezTo>
                      <a:pt x="449" y="350"/>
                      <a:pt x="449" y="2"/>
                      <a:pt x="224" y="2"/>
                    </a:cubicBezTo>
                    <a:cubicBezTo>
                      <a:pt x="0" y="0"/>
                      <a:pt x="0" y="350"/>
                      <a:pt x="224" y="3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1" name="Google Shape;29291;p34"/>
              <p:cNvSpPr/>
              <p:nvPr/>
            </p:nvSpPr>
            <p:spPr>
              <a:xfrm>
                <a:off x="12337053" y="6571137"/>
                <a:ext cx="61944" cy="48166"/>
              </a:xfrm>
              <a:custGeom>
                <a:avLst/>
                <a:gdLst/>
                <a:ahLst/>
                <a:cxnLst/>
                <a:rect l="l" t="t" r="r" b="b"/>
                <a:pathLst>
                  <a:path w="517" h="402" extrusionOk="0">
                    <a:moveTo>
                      <a:pt x="259" y="401"/>
                    </a:moveTo>
                    <a:cubicBezTo>
                      <a:pt x="516" y="401"/>
                      <a:pt x="516" y="3"/>
                      <a:pt x="259" y="3"/>
                    </a:cubicBezTo>
                    <a:cubicBezTo>
                      <a:pt x="0" y="1"/>
                      <a:pt x="0" y="401"/>
                      <a:pt x="259"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2" name="Google Shape;29292;p34"/>
              <p:cNvSpPr/>
              <p:nvPr/>
            </p:nvSpPr>
            <p:spPr>
              <a:xfrm>
                <a:off x="12319800" y="6304788"/>
                <a:ext cx="26239" cy="20369"/>
              </a:xfrm>
              <a:custGeom>
                <a:avLst/>
                <a:gdLst/>
                <a:ahLst/>
                <a:cxnLst/>
                <a:rect l="l" t="t" r="r" b="b"/>
                <a:pathLst>
                  <a:path w="219" h="170" extrusionOk="0">
                    <a:moveTo>
                      <a:pt x="111" y="169"/>
                    </a:moveTo>
                    <a:cubicBezTo>
                      <a:pt x="218" y="169"/>
                      <a:pt x="218" y="1"/>
                      <a:pt x="111" y="1"/>
                    </a:cubicBezTo>
                    <a:cubicBezTo>
                      <a:pt x="1" y="1"/>
                      <a:pt x="1" y="169"/>
                      <a:pt x="111"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3" name="Google Shape;29293;p34"/>
              <p:cNvSpPr/>
              <p:nvPr/>
            </p:nvSpPr>
            <p:spPr>
              <a:xfrm>
                <a:off x="12341486" y="6204144"/>
                <a:ext cx="29834" cy="23004"/>
              </a:xfrm>
              <a:custGeom>
                <a:avLst/>
                <a:gdLst/>
                <a:ahLst/>
                <a:cxnLst/>
                <a:rect l="l" t="t" r="r" b="b"/>
                <a:pathLst>
                  <a:path w="249" h="192" extrusionOk="0">
                    <a:moveTo>
                      <a:pt x="125" y="192"/>
                    </a:moveTo>
                    <a:cubicBezTo>
                      <a:pt x="247" y="192"/>
                      <a:pt x="248" y="0"/>
                      <a:pt x="125" y="0"/>
                    </a:cubicBezTo>
                    <a:cubicBezTo>
                      <a:pt x="0" y="0"/>
                      <a:pt x="0"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4" name="Google Shape;29294;p34"/>
              <p:cNvSpPr/>
              <p:nvPr/>
            </p:nvSpPr>
            <p:spPr>
              <a:xfrm>
                <a:off x="12490057" y="6220439"/>
                <a:ext cx="47926" cy="37143"/>
              </a:xfrm>
              <a:custGeom>
                <a:avLst/>
                <a:gdLst/>
                <a:ahLst/>
                <a:cxnLst/>
                <a:rect l="l" t="t" r="r" b="b"/>
                <a:pathLst>
                  <a:path w="400" h="310" extrusionOk="0">
                    <a:moveTo>
                      <a:pt x="200" y="309"/>
                    </a:moveTo>
                    <a:cubicBezTo>
                      <a:pt x="399" y="309"/>
                      <a:pt x="399" y="0"/>
                      <a:pt x="200" y="0"/>
                    </a:cubicBezTo>
                    <a:cubicBezTo>
                      <a:pt x="0" y="0"/>
                      <a:pt x="0" y="309"/>
                      <a:pt x="200"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5" name="Google Shape;29295;p34"/>
              <p:cNvSpPr/>
              <p:nvPr/>
            </p:nvSpPr>
            <p:spPr>
              <a:xfrm>
                <a:off x="12518932" y="6300595"/>
                <a:ext cx="36783" cy="28636"/>
              </a:xfrm>
              <a:custGeom>
                <a:avLst/>
                <a:gdLst/>
                <a:ahLst/>
                <a:cxnLst/>
                <a:rect l="l" t="t" r="r" b="b"/>
                <a:pathLst>
                  <a:path w="307" h="239" extrusionOk="0">
                    <a:moveTo>
                      <a:pt x="154" y="238"/>
                    </a:moveTo>
                    <a:cubicBezTo>
                      <a:pt x="307" y="238"/>
                      <a:pt x="307" y="1"/>
                      <a:pt x="154" y="1"/>
                    </a:cubicBezTo>
                    <a:cubicBezTo>
                      <a:pt x="1" y="1"/>
                      <a:pt x="1" y="238"/>
                      <a:pt x="154"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6" name="Google Shape;29296;p34"/>
              <p:cNvSpPr/>
              <p:nvPr/>
            </p:nvSpPr>
            <p:spPr>
              <a:xfrm>
                <a:off x="12050097" y="6538787"/>
                <a:ext cx="40138" cy="31272"/>
              </a:xfrm>
              <a:custGeom>
                <a:avLst/>
                <a:gdLst/>
                <a:ahLst/>
                <a:cxnLst/>
                <a:rect l="l" t="t" r="r" b="b"/>
                <a:pathLst>
                  <a:path w="335" h="261" extrusionOk="0">
                    <a:moveTo>
                      <a:pt x="168" y="260"/>
                    </a:moveTo>
                    <a:cubicBezTo>
                      <a:pt x="335" y="260"/>
                      <a:pt x="335" y="1"/>
                      <a:pt x="168" y="1"/>
                    </a:cubicBezTo>
                    <a:cubicBezTo>
                      <a:pt x="0" y="1"/>
                      <a:pt x="0"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7" name="Google Shape;29297;p34"/>
              <p:cNvSpPr/>
              <p:nvPr/>
            </p:nvSpPr>
            <p:spPr>
              <a:xfrm>
                <a:off x="12291523" y="6379673"/>
                <a:ext cx="24203" cy="30313"/>
              </a:xfrm>
              <a:custGeom>
                <a:avLst/>
                <a:gdLst/>
                <a:ahLst/>
                <a:cxnLst/>
                <a:rect l="l" t="t" r="r" b="b"/>
                <a:pathLst>
                  <a:path w="202" h="253" extrusionOk="0">
                    <a:moveTo>
                      <a:pt x="10" y="94"/>
                    </a:moveTo>
                    <a:cubicBezTo>
                      <a:pt x="9" y="105"/>
                      <a:pt x="7" y="117"/>
                      <a:pt x="6" y="131"/>
                    </a:cubicBezTo>
                    <a:cubicBezTo>
                      <a:pt x="1" y="253"/>
                      <a:pt x="201" y="253"/>
                      <a:pt x="196" y="131"/>
                    </a:cubicBezTo>
                    <a:cubicBezTo>
                      <a:pt x="196" y="119"/>
                      <a:pt x="194" y="106"/>
                      <a:pt x="192" y="94"/>
                    </a:cubicBezTo>
                    <a:cubicBezTo>
                      <a:pt x="186" y="45"/>
                      <a:pt x="154" y="3"/>
                      <a:pt x="101" y="3"/>
                    </a:cubicBezTo>
                    <a:cubicBezTo>
                      <a:pt x="48" y="1"/>
                      <a:pt x="17" y="43"/>
                      <a:pt x="10" y="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8" name="Google Shape;29298;p34"/>
              <p:cNvSpPr/>
              <p:nvPr/>
            </p:nvSpPr>
            <p:spPr>
              <a:xfrm>
                <a:off x="12328906" y="6495294"/>
                <a:ext cx="31511" cy="24562"/>
              </a:xfrm>
              <a:custGeom>
                <a:avLst/>
                <a:gdLst/>
                <a:ahLst/>
                <a:cxnLst/>
                <a:rect l="l" t="t" r="r" b="b"/>
                <a:pathLst>
                  <a:path w="263" h="205" extrusionOk="0">
                    <a:moveTo>
                      <a:pt x="132" y="204"/>
                    </a:moveTo>
                    <a:cubicBezTo>
                      <a:pt x="262" y="204"/>
                      <a:pt x="262" y="1"/>
                      <a:pt x="132" y="1"/>
                    </a:cubicBezTo>
                    <a:cubicBezTo>
                      <a:pt x="1" y="1"/>
                      <a:pt x="1" y="204"/>
                      <a:pt x="132"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9" name="Google Shape;29299;p34"/>
              <p:cNvSpPr/>
              <p:nvPr/>
            </p:nvSpPr>
            <p:spPr>
              <a:xfrm>
                <a:off x="12261210" y="6573294"/>
                <a:ext cx="26719" cy="20608"/>
              </a:xfrm>
              <a:custGeom>
                <a:avLst/>
                <a:gdLst/>
                <a:ahLst/>
                <a:cxnLst/>
                <a:rect l="l" t="t" r="r" b="b"/>
                <a:pathLst>
                  <a:path w="223" h="172" extrusionOk="0">
                    <a:moveTo>
                      <a:pt x="111" y="171"/>
                    </a:moveTo>
                    <a:cubicBezTo>
                      <a:pt x="222" y="171"/>
                      <a:pt x="222" y="1"/>
                      <a:pt x="111" y="1"/>
                    </a:cubicBezTo>
                    <a:cubicBezTo>
                      <a:pt x="1" y="1"/>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0" name="Google Shape;29300;p34"/>
              <p:cNvSpPr/>
              <p:nvPr/>
            </p:nvSpPr>
            <p:spPr>
              <a:xfrm>
                <a:off x="12270196" y="6670464"/>
                <a:ext cx="32110" cy="24802"/>
              </a:xfrm>
              <a:custGeom>
                <a:avLst/>
                <a:gdLst/>
                <a:ahLst/>
                <a:cxnLst/>
                <a:rect l="l" t="t" r="r" b="b"/>
                <a:pathLst>
                  <a:path w="268" h="207" extrusionOk="0">
                    <a:moveTo>
                      <a:pt x="134" y="206"/>
                    </a:moveTo>
                    <a:cubicBezTo>
                      <a:pt x="266" y="206"/>
                      <a:pt x="267" y="0"/>
                      <a:pt x="134" y="0"/>
                    </a:cubicBezTo>
                    <a:cubicBezTo>
                      <a:pt x="3" y="2"/>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1" name="Google Shape;29301;p34"/>
              <p:cNvSpPr/>
              <p:nvPr/>
            </p:nvSpPr>
            <p:spPr>
              <a:xfrm>
                <a:off x="12244197" y="6754574"/>
                <a:ext cx="25760" cy="20009"/>
              </a:xfrm>
              <a:custGeom>
                <a:avLst/>
                <a:gdLst/>
                <a:ahLst/>
                <a:cxnLst/>
                <a:rect l="l" t="t" r="r" b="b"/>
                <a:pathLst>
                  <a:path w="215" h="167" extrusionOk="0">
                    <a:moveTo>
                      <a:pt x="107" y="166"/>
                    </a:moveTo>
                    <a:cubicBezTo>
                      <a:pt x="214" y="166"/>
                      <a:pt x="214" y="1"/>
                      <a:pt x="107" y="1"/>
                    </a:cubicBezTo>
                    <a:cubicBezTo>
                      <a:pt x="0" y="1"/>
                      <a:pt x="0"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2" name="Google Shape;29302;p34"/>
              <p:cNvSpPr/>
              <p:nvPr/>
            </p:nvSpPr>
            <p:spPr>
              <a:xfrm>
                <a:off x="12165239" y="6523331"/>
                <a:ext cx="23004" cy="26958"/>
              </a:xfrm>
              <a:custGeom>
                <a:avLst/>
                <a:gdLst/>
                <a:ahLst/>
                <a:cxnLst/>
                <a:rect l="l" t="t" r="r" b="b"/>
                <a:pathLst>
                  <a:path w="192" h="225" extrusionOk="0">
                    <a:moveTo>
                      <a:pt x="126" y="183"/>
                    </a:moveTo>
                    <a:cubicBezTo>
                      <a:pt x="136" y="174"/>
                      <a:pt x="148" y="167"/>
                      <a:pt x="158" y="157"/>
                    </a:cubicBezTo>
                    <a:cubicBezTo>
                      <a:pt x="191" y="131"/>
                      <a:pt x="191" y="92"/>
                      <a:pt x="158" y="66"/>
                    </a:cubicBezTo>
                    <a:cubicBezTo>
                      <a:pt x="148" y="57"/>
                      <a:pt x="136" y="49"/>
                      <a:pt x="126" y="40"/>
                    </a:cubicBezTo>
                    <a:cubicBezTo>
                      <a:pt x="74" y="1"/>
                      <a:pt x="0" y="55"/>
                      <a:pt x="0" y="112"/>
                    </a:cubicBezTo>
                    <a:cubicBezTo>
                      <a:pt x="1" y="169"/>
                      <a:pt x="74" y="225"/>
                      <a:pt x="12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3" name="Google Shape;29303;p34"/>
              <p:cNvSpPr/>
              <p:nvPr/>
            </p:nvSpPr>
            <p:spPr>
              <a:xfrm>
                <a:off x="12225625" y="6356549"/>
                <a:ext cx="27917" cy="21806"/>
              </a:xfrm>
              <a:custGeom>
                <a:avLst/>
                <a:gdLst/>
                <a:ahLst/>
                <a:cxnLst/>
                <a:rect l="l" t="t" r="r" b="b"/>
                <a:pathLst>
                  <a:path w="233" h="182" extrusionOk="0">
                    <a:moveTo>
                      <a:pt x="116" y="181"/>
                    </a:moveTo>
                    <a:cubicBezTo>
                      <a:pt x="232" y="181"/>
                      <a:pt x="232" y="1"/>
                      <a:pt x="116" y="1"/>
                    </a:cubicBezTo>
                    <a:cubicBezTo>
                      <a:pt x="0" y="2"/>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4" name="Google Shape;29304;p34"/>
              <p:cNvSpPr/>
              <p:nvPr/>
            </p:nvSpPr>
            <p:spPr>
              <a:xfrm>
                <a:off x="10166848" y="3994753"/>
                <a:ext cx="34027" cy="26599"/>
              </a:xfrm>
              <a:custGeom>
                <a:avLst/>
                <a:gdLst/>
                <a:ahLst/>
                <a:cxnLst/>
                <a:rect l="l" t="t" r="r" b="b"/>
                <a:pathLst>
                  <a:path w="284" h="222" extrusionOk="0">
                    <a:moveTo>
                      <a:pt x="141" y="221"/>
                    </a:moveTo>
                    <a:cubicBezTo>
                      <a:pt x="282" y="221"/>
                      <a:pt x="284" y="1"/>
                      <a:pt x="141" y="1"/>
                    </a:cubicBezTo>
                    <a:cubicBezTo>
                      <a:pt x="0" y="1"/>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5" name="Google Shape;29305;p34"/>
              <p:cNvSpPr/>
              <p:nvPr/>
            </p:nvSpPr>
            <p:spPr>
              <a:xfrm>
                <a:off x="10153788" y="3916754"/>
                <a:ext cx="25041" cy="19290"/>
              </a:xfrm>
              <a:custGeom>
                <a:avLst/>
                <a:gdLst/>
                <a:ahLst/>
                <a:cxnLst/>
                <a:rect l="l" t="t" r="r" b="b"/>
                <a:pathLst>
                  <a:path w="209" h="161" extrusionOk="0">
                    <a:moveTo>
                      <a:pt x="105" y="160"/>
                    </a:moveTo>
                    <a:cubicBezTo>
                      <a:pt x="208" y="160"/>
                      <a:pt x="208" y="1"/>
                      <a:pt x="105" y="1"/>
                    </a:cubicBezTo>
                    <a:cubicBezTo>
                      <a:pt x="0" y="0"/>
                      <a:pt x="0" y="160"/>
                      <a:pt x="105"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6" name="Google Shape;29306;p34"/>
              <p:cNvSpPr/>
              <p:nvPr/>
            </p:nvSpPr>
            <p:spPr>
              <a:xfrm>
                <a:off x="10072314" y="4029739"/>
                <a:ext cx="30313" cy="26719"/>
              </a:xfrm>
              <a:custGeom>
                <a:avLst/>
                <a:gdLst/>
                <a:ahLst/>
                <a:cxnLst/>
                <a:rect l="l" t="t" r="r" b="b"/>
                <a:pathLst>
                  <a:path w="253" h="223" extrusionOk="0">
                    <a:moveTo>
                      <a:pt x="124" y="14"/>
                    </a:moveTo>
                    <a:cubicBezTo>
                      <a:pt x="111" y="17"/>
                      <a:pt x="100" y="19"/>
                      <a:pt x="89" y="22"/>
                    </a:cubicBezTo>
                    <a:cubicBezTo>
                      <a:pt x="0" y="46"/>
                      <a:pt x="0" y="176"/>
                      <a:pt x="89" y="201"/>
                    </a:cubicBezTo>
                    <a:cubicBezTo>
                      <a:pt x="100" y="203"/>
                      <a:pt x="111" y="207"/>
                      <a:pt x="124" y="209"/>
                    </a:cubicBezTo>
                    <a:cubicBezTo>
                      <a:pt x="187" y="222"/>
                      <a:pt x="251" y="180"/>
                      <a:pt x="251" y="112"/>
                    </a:cubicBezTo>
                    <a:cubicBezTo>
                      <a:pt x="252" y="43"/>
                      <a:pt x="188" y="1"/>
                      <a:pt x="124" y="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7" name="Google Shape;29307;p34"/>
              <p:cNvSpPr/>
              <p:nvPr/>
            </p:nvSpPr>
            <p:spPr>
              <a:xfrm>
                <a:off x="10019955" y="3826054"/>
                <a:ext cx="47327" cy="36783"/>
              </a:xfrm>
              <a:custGeom>
                <a:avLst/>
                <a:gdLst/>
                <a:ahLst/>
                <a:cxnLst/>
                <a:rect l="l" t="t" r="r" b="b"/>
                <a:pathLst>
                  <a:path w="395" h="307" extrusionOk="0">
                    <a:moveTo>
                      <a:pt x="198" y="307"/>
                    </a:moveTo>
                    <a:cubicBezTo>
                      <a:pt x="394" y="307"/>
                      <a:pt x="394" y="1"/>
                      <a:pt x="198" y="1"/>
                    </a:cubicBezTo>
                    <a:cubicBezTo>
                      <a:pt x="1" y="1"/>
                      <a:pt x="1" y="307"/>
                      <a:pt x="198" y="3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8" name="Google Shape;29308;p34"/>
              <p:cNvSpPr/>
              <p:nvPr/>
            </p:nvSpPr>
            <p:spPr>
              <a:xfrm>
                <a:off x="10086692" y="3695575"/>
                <a:ext cx="19051" cy="23244"/>
              </a:xfrm>
              <a:custGeom>
                <a:avLst/>
                <a:gdLst/>
                <a:ahLst/>
                <a:cxnLst/>
                <a:rect l="l" t="t" r="r" b="b"/>
                <a:pathLst>
                  <a:path w="159" h="194" extrusionOk="0">
                    <a:moveTo>
                      <a:pt x="148" y="103"/>
                    </a:moveTo>
                    <a:cubicBezTo>
                      <a:pt x="144" y="87"/>
                      <a:pt x="141" y="72"/>
                      <a:pt x="138" y="56"/>
                    </a:cubicBezTo>
                    <a:cubicBezTo>
                      <a:pt x="125" y="1"/>
                      <a:pt x="36" y="1"/>
                      <a:pt x="22" y="56"/>
                    </a:cubicBezTo>
                    <a:cubicBezTo>
                      <a:pt x="17" y="72"/>
                      <a:pt x="14" y="87"/>
                      <a:pt x="11" y="103"/>
                    </a:cubicBezTo>
                    <a:cubicBezTo>
                      <a:pt x="0" y="147"/>
                      <a:pt x="32" y="194"/>
                      <a:pt x="80" y="194"/>
                    </a:cubicBezTo>
                    <a:cubicBezTo>
                      <a:pt x="127" y="194"/>
                      <a:pt x="159" y="148"/>
                      <a:pt x="148" y="1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9" name="Google Shape;29309;p34"/>
              <p:cNvSpPr/>
              <p:nvPr/>
            </p:nvSpPr>
            <p:spPr>
              <a:xfrm>
                <a:off x="10166129" y="3690663"/>
                <a:ext cx="35465" cy="27438"/>
              </a:xfrm>
              <a:custGeom>
                <a:avLst/>
                <a:gdLst/>
                <a:ahLst/>
                <a:cxnLst/>
                <a:rect l="l" t="t" r="r" b="b"/>
                <a:pathLst>
                  <a:path w="296" h="229" extrusionOk="0">
                    <a:moveTo>
                      <a:pt x="147" y="228"/>
                    </a:moveTo>
                    <a:cubicBezTo>
                      <a:pt x="295" y="228"/>
                      <a:pt x="295" y="0"/>
                      <a:pt x="147" y="0"/>
                    </a:cubicBezTo>
                    <a:cubicBezTo>
                      <a:pt x="1" y="0"/>
                      <a:pt x="1" y="228"/>
                      <a:pt x="147"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0" name="Google Shape;29310;p34"/>
              <p:cNvSpPr/>
              <p:nvPr/>
            </p:nvSpPr>
            <p:spPr>
              <a:xfrm>
                <a:off x="10328957" y="3886800"/>
                <a:ext cx="59907" cy="50921"/>
              </a:xfrm>
              <a:custGeom>
                <a:avLst/>
                <a:gdLst/>
                <a:ahLst/>
                <a:cxnLst/>
                <a:rect l="l" t="t" r="r" b="b"/>
                <a:pathLst>
                  <a:path w="500" h="425" extrusionOk="0">
                    <a:moveTo>
                      <a:pt x="416" y="136"/>
                    </a:moveTo>
                    <a:cubicBezTo>
                      <a:pt x="409" y="127"/>
                      <a:pt x="404" y="119"/>
                      <a:pt x="398" y="110"/>
                    </a:cubicBezTo>
                    <a:cubicBezTo>
                      <a:pt x="321" y="0"/>
                      <a:pt x="178" y="0"/>
                      <a:pt x="103" y="110"/>
                    </a:cubicBezTo>
                    <a:cubicBezTo>
                      <a:pt x="97" y="119"/>
                      <a:pt x="92" y="127"/>
                      <a:pt x="86" y="136"/>
                    </a:cubicBezTo>
                    <a:cubicBezTo>
                      <a:pt x="0" y="259"/>
                      <a:pt x="114" y="424"/>
                      <a:pt x="250" y="424"/>
                    </a:cubicBezTo>
                    <a:cubicBezTo>
                      <a:pt x="387" y="424"/>
                      <a:pt x="500" y="257"/>
                      <a:pt x="41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1" name="Google Shape;29311;p34"/>
              <p:cNvSpPr/>
              <p:nvPr/>
            </p:nvSpPr>
            <p:spPr>
              <a:xfrm>
                <a:off x="10152590" y="4085094"/>
                <a:ext cx="27198" cy="20968"/>
              </a:xfrm>
              <a:custGeom>
                <a:avLst/>
                <a:gdLst/>
                <a:ahLst/>
                <a:cxnLst/>
                <a:rect l="l" t="t" r="r" b="b"/>
                <a:pathLst>
                  <a:path w="227" h="175" extrusionOk="0">
                    <a:moveTo>
                      <a:pt x="115" y="175"/>
                    </a:moveTo>
                    <a:cubicBezTo>
                      <a:pt x="227" y="175"/>
                      <a:pt x="227" y="1"/>
                      <a:pt x="115" y="1"/>
                    </a:cubicBezTo>
                    <a:cubicBezTo>
                      <a:pt x="1" y="1"/>
                      <a:pt x="1" y="175"/>
                      <a:pt x="115"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2" name="Google Shape;29312;p34"/>
              <p:cNvSpPr/>
              <p:nvPr/>
            </p:nvSpPr>
            <p:spPr>
              <a:xfrm>
                <a:off x="10218248" y="4021951"/>
                <a:ext cx="24442" cy="18931"/>
              </a:xfrm>
              <a:custGeom>
                <a:avLst/>
                <a:gdLst/>
                <a:ahLst/>
                <a:cxnLst/>
                <a:rect l="l" t="t" r="r" b="b"/>
                <a:pathLst>
                  <a:path w="204" h="158" extrusionOk="0">
                    <a:moveTo>
                      <a:pt x="103" y="158"/>
                    </a:moveTo>
                    <a:cubicBezTo>
                      <a:pt x="204" y="158"/>
                      <a:pt x="204" y="1"/>
                      <a:pt x="103" y="1"/>
                    </a:cubicBezTo>
                    <a:cubicBezTo>
                      <a:pt x="2" y="1"/>
                      <a:pt x="0" y="158"/>
                      <a:pt x="103"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3" name="Google Shape;29313;p34"/>
              <p:cNvSpPr/>
              <p:nvPr/>
            </p:nvSpPr>
            <p:spPr>
              <a:xfrm>
                <a:off x="10299363" y="4079702"/>
                <a:ext cx="26000" cy="20369"/>
              </a:xfrm>
              <a:custGeom>
                <a:avLst/>
                <a:gdLst/>
                <a:ahLst/>
                <a:cxnLst/>
                <a:rect l="l" t="t" r="r" b="b"/>
                <a:pathLst>
                  <a:path w="217" h="170" extrusionOk="0">
                    <a:moveTo>
                      <a:pt x="108" y="169"/>
                    </a:moveTo>
                    <a:cubicBezTo>
                      <a:pt x="217" y="169"/>
                      <a:pt x="217" y="1"/>
                      <a:pt x="108" y="1"/>
                    </a:cubicBezTo>
                    <a:cubicBezTo>
                      <a:pt x="0" y="1"/>
                      <a:pt x="0"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4" name="Google Shape;29314;p34"/>
              <p:cNvSpPr/>
              <p:nvPr/>
            </p:nvSpPr>
            <p:spPr>
              <a:xfrm>
                <a:off x="10206866" y="4179748"/>
                <a:ext cx="23843" cy="18571"/>
              </a:xfrm>
              <a:custGeom>
                <a:avLst/>
                <a:gdLst/>
                <a:ahLst/>
                <a:cxnLst/>
                <a:rect l="l" t="t" r="r" b="b"/>
                <a:pathLst>
                  <a:path w="199"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5" name="Google Shape;29315;p34"/>
              <p:cNvSpPr/>
              <p:nvPr/>
            </p:nvSpPr>
            <p:spPr>
              <a:xfrm>
                <a:off x="10041162" y="4305314"/>
                <a:ext cx="16534" cy="12820"/>
              </a:xfrm>
              <a:custGeom>
                <a:avLst/>
                <a:gdLst/>
                <a:ahLst/>
                <a:cxnLst/>
                <a:rect l="l" t="t" r="r" b="b"/>
                <a:pathLst>
                  <a:path w="138" h="107" extrusionOk="0">
                    <a:moveTo>
                      <a:pt x="69" y="106"/>
                    </a:moveTo>
                    <a:cubicBezTo>
                      <a:pt x="138" y="106"/>
                      <a:pt x="138" y="1"/>
                      <a:pt x="69" y="1"/>
                    </a:cubicBezTo>
                    <a:cubicBezTo>
                      <a:pt x="1" y="1"/>
                      <a:pt x="1" y="106"/>
                      <a:pt x="69" y="1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6" name="Google Shape;29316;p34"/>
              <p:cNvSpPr/>
              <p:nvPr/>
            </p:nvSpPr>
            <p:spPr>
              <a:xfrm>
                <a:off x="10052065" y="4124992"/>
                <a:ext cx="29834" cy="23244"/>
              </a:xfrm>
              <a:custGeom>
                <a:avLst/>
                <a:gdLst/>
                <a:ahLst/>
                <a:cxnLst/>
                <a:rect l="l" t="t" r="r" b="b"/>
                <a:pathLst>
                  <a:path w="249" h="194" extrusionOk="0">
                    <a:moveTo>
                      <a:pt x="125" y="193"/>
                    </a:moveTo>
                    <a:cubicBezTo>
                      <a:pt x="247" y="193"/>
                      <a:pt x="248" y="2"/>
                      <a:pt x="125" y="2"/>
                    </a:cubicBezTo>
                    <a:cubicBezTo>
                      <a:pt x="3" y="0"/>
                      <a:pt x="1" y="193"/>
                      <a:pt x="125"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7" name="Google Shape;29317;p34"/>
              <p:cNvSpPr/>
              <p:nvPr/>
            </p:nvSpPr>
            <p:spPr>
              <a:xfrm>
                <a:off x="10139290" y="4235702"/>
                <a:ext cx="30553" cy="23723"/>
              </a:xfrm>
              <a:custGeom>
                <a:avLst/>
                <a:gdLst/>
                <a:ahLst/>
                <a:cxnLst/>
                <a:rect l="l" t="t" r="r" b="b"/>
                <a:pathLst>
                  <a:path w="255" h="198" extrusionOk="0">
                    <a:moveTo>
                      <a:pt x="129" y="197"/>
                    </a:moveTo>
                    <a:cubicBezTo>
                      <a:pt x="254" y="197"/>
                      <a:pt x="254" y="1"/>
                      <a:pt x="129" y="1"/>
                    </a:cubicBezTo>
                    <a:cubicBezTo>
                      <a:pt x="0" y="1"/>
                      <a:pt x="0" y="197"/>
                      <a:pt x="129"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8" name="Google Shape;29318;p34"/>
              <p:cNvSpPr/>
              <p:nvPr/>
            </p:nvSpPr>
            <p:spPr>
              <a:xfrm>
                <a:off x="10298884" y="3810717"/>
                <a:ext cx="26839" cy="20968"/>
              </a:xfrm>
              <a:custGeom>
                <a:avLst/>
                <a:gdLst/>
                <a:ahLst/>
                <a:cxnLst/>
                <a:rect l="l" t="t" r="r" b="b"/>
                <a:pathLst>
                  <a:path w="224" h="175" extrusionOk="0">
                    <a:moveTo>
                      <a:pt x="112" y="174"/>
                    </a:moveTo>
                    <a:cubicBezTo>
                      <a:pt x="224" y="174"/>
                      <a:pt x="224"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9" name="Google Shape;29319;p34"/>
              <p:cNvSpPr/>
              <p:nvPr/>
            </p:nvSpPr>
            <p:spPr>
              <a:xfrm>
                <a:off x="9961965" y="3945270"/>
                <a:ext cx="11502" cy="8986"/>
              </a:xfrm>
              <a:custGeom>
                <a:avLst/>
                <a:gdLst/>
                <a:ahLst/>
                <a:cxnLst/>
                <a:rect l="l" t="t" r="r" b="b"/>
                <a:pathLst>
                  <a:path w="96" h="75" extrusionOk="0">
                    <a:moveTo>
                      <a:pt x="48" y="74"/>
                    </a:moveTo>
                    <a:cubicBezTo>
                      <a:pt x="96" y="74"/>
                      <a:pt x="96" y="0"/>
                      <a:pt x="48" y="0"/>
                    </a:cubicBezTo>
                    <a:cubicBezTo>
                      <a:pt x="1" y="0"/>
                      <a:pt x="1" y="74"/>
                      <a:pt x="48" y="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0" name="Google Shape;29320;p34"/>
              <p:cNvSpPr/>
              <p:nvPr/>
            </p:nvSpPr>
            <p:spPr>
              <a:xfrm>
                <a:off x="9932250" y="3864275"/>
                <a:ext cx="24322" cy="19051"/>
              </a:xfrm>
              <a:custGeom>
                <a:avLst/>
                <a:gdLst/>
                <a:ahLst/>
                <a:cxnLst/>
                <a:rect l="l" t="t" r="r" b="b"/>
                <a:pathLst>
                  <a:path w="203" h="159" extrusionOk="0">
                    <a:moveTo>
                      <a:pt x="100" y="159"/>
                    </a:moveTo>
                    <a:cubicBezTo>
                      <a:pt x="202" y="159"/>
                      <a:pt x="202" y="2"/>
                      <a:pt x="100" y="2"/>
                    </a:cubicBezTo>
                    <a:cubicBezTo>
                      <a:pt x="1" y="0"/>
                      <a:pt x="1" y="159"/>
                      <a:pt x="100"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1" name="Google Shape;29321;p34"/>
              <p:cNvSpPr/>
              <p:nvPr/>
            </p:nvSpPr>
            <p:spPr>
              <a:xfrm>
                <a:off x="9977780" y="3882247"/>
                <a:ext cx="38221" cy="29834"/>
              </a:xfrm>
              <a:custGeom>
                <a:avLst/>
                <a:gdLst/>
                <a:ahLst/>
                <a:cxnLst/>
                <a:rect l="l" t="t" r="r" b="b"/>
                <a:pathLst>
                  <a:path w="319" h="249" extrusionOk="0">
                    <a:moveTo>
                      <a:pt x="160" y="248"/>
                    </a:moveTo>
                    <a:cubicBezTo>
                      <a:pt x="319" y="248"/>
                      <a:pt x="319" y="0"/>
                      <a:pt x="160" y="0"/>
                    </a:cubicBezTo>
                    <a:cubicBezTo>
                      <a:pt x="0" y="0"/>
                      <a:pt x="0" y="248"/>
                      <a:pt x="160"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2" name="Google Shape;29322;p34"/>
              <p:cNvSpPr/>
              <p:nvPr/>
            </p:nvSpPr>
            <p:spPr>
              <a:xfrm>
                <a:off x="9953338" y="3780883"/>
                <a:ext cx="28756" cy="22405"/>
              </a:xfrm>
              <a:custGeom>
                <a:avLst/>
                <a:gdLst/>
                <a:ahLst/>
                <a:cxnLst/>
                <a:rect l="l" t="t" r="r" b="b"/>
                <a:pathLst>
                  <a:path w="240"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3" name="Google Shape;29323;p34"/>
              <p:cNvSpPr/>
              <p:nvPr/>
            </p:nvSpPr>
            <p:spPr>
              <a:xfrm>
                <a:off x="10097835" y="3767824"/>
                <a:ext cx="31991" cy="24802"/>
              </a:xfrm>
              <a:custGeom>
                <a:avLst/>
                <a:gdLst/>
                <a:ahLst/>
                <a:cxnLst/>
                <a:rect l="l" t="t" r="r" b="b"/>
                <a:pathLst>
                  <a:path w="267" h="207" extrusionOk="0">
                    <a:moveTo>
                      <a:pt x="133" y="206"/>
                    </a:moveTo>
                    <a:cubicBezTo>
                      <a:pt x="265" y="206"/>
                      <a:pt x="266" y="1"/>
                      <a:pt x="133" y="1"/>
                    </a:cubicBezTo>
                    <a:cubicBezTo>
                      <a:pt x="0" y="1"/>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4" name="Google Shape;29324;p34"/>
              <p:cNvSpPr/>
              <p:nvPr/>
            </p:nvSpPr>
            <p:spPr>
              <a:xfrm>
                <a:off x="10513831" y="4218808"/>
                <a:ext cx="28995" cy="22405"/>
              </a:xfrm>
              <a:custGeom>
                <a:avLst/>
                <a:gdLst/>
                <a:ahLst/>
                <a:cxnLst/>
                <a:rect l="l" t="t" r="r" b="b"/>
                <a:pathLst>
                  <a:path w="242" h="187" extrusionOk="0">
                    <a:moveTo>
                      <a:pt x="121" y="186"/>
                    </a:moveTo>
                    <a:cubicBezTo>
                      <a:pt x="241" y="186"/>
                      <a:pt x="241" y="1"/>
                      <a:pt x="121" y="1"/>
                    </a:cubicBezTo>
                    <a:cubicBezTo>
                      <a:pt x="1" y="1"/>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5" name="Google Shape;29325;p34"/>
              <p:cNvSpPr/>
              <p:nvPr/>
            </p:nvSpPr>
            <p:spPr>
              <a:xfrm>
                <a:off x="10244009" y="6074983"/>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6" name="Google Shape;29326;p34"/>
              <p:cNvSpPr/>
              <p:nvPr/>
            </p:nvSpPr>
            <p:spPr>
              <a:xfrm>
                <a:off x="10140369" y="5976855"/>
                <a:ext cx="28396" cy="22046"/>
              </a:xfrm>
              <a:custGeom>
                <a:avLst/>
                <a:gdLst/>
                <a:ahLst/>
                <a:cxnLst/>
                <a:rect l="l" t="t" r="r" b="b"/>
                <a:pathLst>
                  <a:path w="237" h="184" extrusionOk="0">
                    <a:moveTo>
                      <a:pt x="120" y="183"/>
                    </a:moveTo>
                    <a:cubicBezTo>
                      <a:pt x="237" y="183"/>
                      <a:pt x="237" y="1"/>
                      <a:pt x="120" y="1"/>
                    </a:cubicBezTo>
                    <a:cubicBezTo>
                      <a:pt x="1" y="1"/>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7" name="Google Shape;29327;p34"/>
              <p:cNvSpPr/>
              <p:nvPr/>
            </p:nvSpPr>
            <p:spPr>
              <a:xfrm>
                <a:off x="10035052" y="5982606"/>
                <a:ext cx="28875" cy="22286"/>
              </a:xfrm>
              <a:custGeom>
                <a:avLst/>
                <a:gdLst/>
                <a:ahLst/>
                <a:cxnLst/>
                <a:rect l="l" t="t" r="r" b="b"/>
                <a:pathLst>
                  <a:path w="241" h="186" extrusionOk="0">
                    <a:moveTo>
                      <a:pt x="120" y="186"/>
                    </a:moveTo>
                    <a:cubicBezTo>
                      <a:pt x="241" y="186"/>
                      <a:pt x="241" y="0"/>
                      <a:pt x="120" y="0"/>
                    </a:cubicBezTo>
                    <a:cubicBezTo>
                      <a:pt x="0" y="0"/>
                      <a:pt x="0"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8" name="Google Shape;29328;p34"/>
              <p:cNvSpPr/>
              <p:nvPr/>
            </p:nvSpPr>
            <p:spPr>
              <a:xfrm>
                <a:off x="10040683" y="5824809"/>
                <a:ext cx="29235" cy="22645"/>
              </a:xfrm>
              <a:custGeom>
                <a:avLst/>
                <a:gdLst/>
                <a:ahLst/>
                <a:cxnLst/>
                <a:rect l="l" t="t" r="r" b="b"/>
                <a:pathLst>
                  <a:path w="244" h="189"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9" name="Google Shape;29329;p34"/>
              <p:cNvSpPr/>
              <p:nvPr/>
            </p:nvSpPr>
            <p:spPr>
              <a:xfrm>
                <a:off x="10060572" y="5886154"/>
                <a:ext cx="66977" cy="68894"/>
              </a:xfrm>
              <a:custGeom>
                <a:avLst/>
                <a:gdLst/>
                <a:ahLst/>
                <a:cxnLst/>
                <a:rect l="l" t="t" r="r" b="b"/>
                <a:pathLst>
                  <a:path w="559" h="575" extrusionOk="0">
                    <a:moveTo>
                      <a:pt x="429" y="39"/>
                    </a:moveTo>
                    <a:cubicBezTo>
                      <a:pt x="384" y="20"/>
                      <a:pt x="349" y="1"/>
                      <a:pt x="298" y="1"/>
                    </a:cubicBezTo>
                    <a:cubicBezTo>
                      <a:pt x="252" y="1"/>
                      <a:pt x="211" y="16"/>
                      <a:pt x="171" y="37"/>
                    </a:cubicBezTo>
                    <a:cubicBezTo>
                      <a:pt x="43" y="104"/>
                      <a:pt x="0" y="274"/>
                      <a:pt x="72" y="396"/>
                    </a:cubicBezTo>
                    <a:cubicBezTo>
                      <a:pt x="154" y="536"/>
                      <a:pt x="367" y="574"/>
                      <a:pt x="482" y="449"/>
                    </a:cubicBezTo>
                    <a:cubicBezTo>
                      <a:pt x="530" y="397"/>
                      <a:pt x="558" y="336"/>
                      <a:pt x="558" y="264"/>
                    </a:cubicBezTo>
                    <a:cubicBezTo>
                      <a:pt x="558" y="180"/>
                      <a:pt x="512" y="75"/>
                      <a:pt x="429" y="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0" name="Google Shape;29330;p34"/>
              <p:cNvSpPr/>
              <p:nvPr/>
            </p:nvSpPr>
            <p:spPr>
              <a:xfrm>
                <a:off x="10269170" y="5951094"/>
                <a:ext cx="39539" cy="38700"/>
              </a:xfrm>
              <a:custGeom>
                <a:avLst/>
                <a:gdLst/>
                <a:ahLst/>
                <a:cxnLst/>
                <a:rect l="l" t="t" r="r" b="b"/>
                <a:pathLst>
                  <a:path w="330" h="323" extrusionOk="0">
                    <a:moveTo>
                      <a:pt x="165" y="322"/>
                    </a:moveTo>
                    <a:cubicBezTo>
                      <a:pt x="249" y="322"/>
                      <a:pt x="329" y="249"/>
                      <a:pt x="326" y="161"/>
                    </a:cubicBezTo>
                    <a:cubicBezTo>
                      <a:pt x="322" y="75"/>
                      <a:pt x="254" y="1"/>
                      <a:pt x="165" y="1"/>
                    </a:cubicBezTo>
                    <a:cubicBezTo>
                      <a:pt x="80" y="1"/>
                      <a:pt x="0" y="75"/>
                      <a:pt x="4" y="161"/>
                    </a:cubicBezTo>
                    <a:cubicBezTo>
                      <a:pt x="8" y="249"/>
                      <a:pt x="74" y="322"/>
                      <a:pt x="165" y="3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1" name="Google Shape;29331;p34"/>
              <p:cNvSpPr/>
              <p:nvPr/>
            </p:nvSpPr>
            <p:spPr>
              <a:xfrm>
                <a:off x="10270368" y="5820017"/>
                <a:ext cx="37262" cy="43972"/>
              </a:xfrm>
              <a:custGeom>
                <a:avLst/>
                <a:gdLst/>
                <a:ahLst/>
                <a:cxnLst/>
                <a:rect l="l" t="t" r="r" b="b"/>
                <a:pathLst>
                  <a:path w="311" h="367" extrusionOk="0">
                    <a:moveTo>
                      <a:pt x="300" y="222"/>
                    </a:moveTo>
                    <a:cubicBezTo>
                      <a:pt x="306" y="201"/>
                      <a:pt x="308" y="179"/>
                      <a:pt x="309" y="157"/>
                    </a:cubicBezTo>
                    <a:cubicBezTo>
                      <a:pt x="311" y="77"/>
                      <a:pt x="238" y="0"/>
                      <a:pt x="156" y="4"/>
                    </a:cubicBezTo>
                    <a:cubicBezTo>
                      <a:pt x="75" y="9"/>
                      <a:pt x="1" y="72"/>
                      <a:pt x="3" y="157"/>
                    </a:cubicBezTo>
                    <a:cubicBezTo>
                      <a:pt x="3" y="178"/>
                      <a:pt x="6" y="201"/>
                      <a:pt x="12" y="222"/>
                    </a:cubicBezTo>
                    <a:cubicBezTo>
                      <a:pt x="48" y="366"/>
                      <a:pt x="261" y="366"/>
                      <a:pt x="300" y="2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2" name="Google Shape;29332;p34"/>
              <p:cNvSpPr/>
              <p:nvPr/>
            </p:nvSpPr>
            <p:spPr>
              <a:xfrm>
                <a:off x="10081180" y="5695888"/>
                <a:ext cx="30193" cy="23244"/>
              </a:xfrm>
              <a:custGeom>
                <a:avLst/>
                <a:gdLst/>
                <a:ahLst/>
                <a:cxnLst/>
                <a:rect l="l" t="t" r="r" b="b"/>
                <a:pathLst>
                  <a:path w="252" h="194" extrusionOk="0">
                    <a:moveTo>
                      <a:pt x="126" y="194"/>
                    </a:moveTo>
                    <a:cubicBezTo>
                      <a:pt x="251" y="194"/>
                      <a:pt x="251" y="1"/>
                      <a:pt x="126" y="1"/>
                    </a:cubicBezTo>
                    <a:cubicBezTo>
                      <a:pt x="0" y="1"/>
                      <a:pt x="0"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3" name="Google Shape;29333;p34"/>
              <p:cNvSpPr/>
              <p:nvPr/>
            </p:nvSpPr>
            <p:spPr>
              <a:xfrm>
                <a:off x="9994914" y="5632746"/>
                <a:ext cx="27438" cy="21207"/>
              </a:xfrm>
              <a:custGeom>
                <a:avLst/>
                <a:gdLst/>
                <a:ahLst/>
                <a:cxnLst/>
                <a:rect l="l" t="t" r="r" b="b"/>
                <a:pathLst>
                  <a:path w="229" h="177" extrusionOk="0">
                    <a:moveTo>
                      <a:pt x="114" y="176"/>
                    </a:moveTo>
                    <a:cubicBezTo>
                      <a:pt x="228" y="176"/>
                      <a:pt x="229" y="0"/>
                      <a:pt x="114" y="0"/>
                    </a:cubicBezTo>
                    <a:cubicBezTo>
                      <a:pt x="1" y="0"/>
                      <a:pt x="1"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4" name="Google Shape;29334;p34"/>
              <p:cNvSpPr/>
              <p:nvPr/>
            </p:nvSpPr>
            <p:spPr>
              <a:xfrm>
                <a:off x="9966518" y="5732552"/>
                <a:ext cx="25640" cy="19889"/>
              </a:xfrm>
              <a:custGeom>
                <a:avLst/>
                <a:gdLst/>
                <a:ahLst/>
                <a:cxnLst/>
                <a:rect l="l" t="t" r="r" b="b"/>
                <a:pathLst>
                  <a:path w="214" h="166" extrusionOk="0">
                    <a:moveTo>
                      <a:pt x="107" y="166"/>
                    </a:moveTo>
                    <a:cubicBezTo>
                      <a:pt x="214" y="166"/>
                      <a:pt x="214" y="0"/>
                      <a:pt x="107" y="0"/>
                    </a:cubicBezTo>
                    <a:cubicBezTo>
                      <a:pt x="1" y="1"/>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5" name="Google Shape;29335;p34"/>
              <p:cNvSpPr/>
              <p:nvPr/>
            </p:nvSpPr>
            <p:spPr>
              <a:xfrm>
                <a:off x="10100470" y="5802284"/>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6" name="Google Shape;29336;p34"/>
              <p:cNvSpPr/>
              <p:nvPr/>
            </p:nvSpPr>
            <p:spPr>
              <a:xfrm>
                <a:off x="10157502" y="5719492"/>
                <a:ext cx="29235" cy="22765"/>
              </a:xfrm>
              <a:custGeom>
                <a:avLst/>
                <a:gdLst/>
                <a:ahLst/>
                <a:cxnLst/>
                <a:rect l="l" t="t" r="r" b="b"/>
                <a:pathLst>
                  <a:path w="244" h="190" extrusionOk="0">
                    <a:moveTo>
                      <a:pt x="122" y="190"/>
                    </a:moveTo>
                    <a:cubicBezTo>
                      <a:pt x="244" y="190"/>
                      <a:pt x="244" y="1"/>
                      <a:pt x="122" y="1"/>
                    </a:cubicBezTo>
                    <a:cubicBezTo>
                      <a:pt x="0" y="1"/>
                      <a:pt x="0"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7" name="Google Shape;29337;p34"/>
              <p:cNvSpPr/>
              <p:nvPr/>
            </p:nvSpPr>
            <p:spPr>
              <a:xfrm>
                <a:off x="10260423" y="5633944"/>
                <a:ext cx="44451" cy="48405"/>
              </a:xfrm>
              <a:custGeom>
                <a:avLst/>
                <a:gdLst/>
                <a:ahLst/>
                <a:cxnLst/>
                <a:rect l="l" t="t" r="r" b="b"/>
                <a:pathLst>
                  <a:path w="371" h="404" extrusionOk="0">
                    <a:moveTo>
                      <a:pt x="325" y="303"/>
                    </a:moveTo>
                    <a:cubicBezTo>
                      <a:pt x="328" y="298"/>
                      <a:pt x="333" y="292"/>
                      <a:pt x="337" y="287"/>
                    </a:cubicBezTo>
                    <a:lnTo>
                      <a:pt x="234" y="366"/>
                    </a:lnTo>
                    <a:cubicBezTo>
                      <a:pt x="312" y="335"/>
                      <a:pt x="371" y="276"/>
                      <a:pt x="371" y="187"/>
                    </a:cubicBezTo>
                    <a:cubicBezTo>
                      <a:pt x="371" y="92"/>
                      <a:pt x="286" y="1"/>
                      <a:pt x="188" y="5"/>
                    </a:cubicBezTo>
                    <a:cubicBezTo>
                      <a:pt x="93" y="8"/>
                      <a:pt x="1" y="85"/>
                      <a:pt x="5" y="187"/>
                    </a:cubicBezTo>
                    <a:cubicBezTo>
                      <a:pt x="9" y="277"/>
                      <a:pt x="62" y="334"/>
                      <a:pt x="142" y="366"/>
                    </a:cubicBezTo>
                    <a:lnTo>
                      <a:pt x="38" y="287"/>
                    </a:lnTo>
                    <a:cubicBezTo>
                      <a:pt x="43" y="292"/>
                      <a:pt x="47" y="298"/>
                      <a:pt x="51" y="303"/>
                    </a:cubicBezTo>
                    <a:cubicBezTo>
                      <a:pt x="126" y="404"/>
                      <a:pt x="253" y="404"/>
                      <a:pt x="325" y="3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8" name="Google Shape;29338;p34"/>
              <p:cNvSpPr/>
              <p:nvPr/>
            </p:nvSpPr>
            <p:spPr>
              <a:xfrm>
                <a:off x="10374008" y="5691814"/>
                <a:ext cx="40138" cy="31392"/>
              </a:xfrm>
              <a:custGeom>
                <a:avLst/>
                <a:gdLst/>
                <a:ahLst/>
                <a:cxnLst/>
                <a:rect l="l" t="t" r="r" b="b"/>
                <a:pathLst>
                  <a:path w="335" h="262" extrusionOk="0">
                    <a:moveTo>
                      <a:pt x="168" y="261"/>
                    </a:moveTo>
                    <a:cubicBezTo>
                      <a:pt x="335" y="261"/>
                      <a:pt x="335" y="1"/>
                      <a:pt x="168" y="1"/>
                    </a:cubicBezTo>
                    <a:cubicBezTo>
                      <a:pt x="1" y="2"/>
                      <a:pt x="1" y="261"/>
                      <a:pt x="168" y="2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9" name="Google Shape;29339;p34"/>
              <p:cNvSpPr/>
              <p:nvPr/>
            </p:nvSpPr>
            <p:spPr>
              <a:xfrm>
                <a:off x="10430081" y="5735547"/>
                <a:ext cx="33189" cy="25760"/>
              </a:xfrm>
              <a:custGeom>
                <a:avLst/>
                <a:gdLst/>
                <a:ahLst/>
                <a:cxnLst/>
                <a:rect l="l" t="t" r="r" b="b"/>
                <a:pathLst>
                  <a:path w="277" h="215" extrusionOk="0">
                    <a:moveTo>
                      <a:pt x="138" y="215"/>
                    </a:moveTo>
                    <a:cubicBezTo>
                      <a:pt x="276" y="215"/>
                      <a:pt x="276" y="2"/>
                      <a:pt x="138" y="2"/>
                    </a:cubicBezTo>
                    <a:cubicBezTo>
                      <a:pt x="1" y="1"/>
                      <a:pt x="1" y="215"/>
                      <a:pt x="138"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0" name="Google Shape;29340;p34"/>
              <p:cNvSpPr/>
              <p:nvPr/>
            </p:nvSpPr>
            <p:spPr>
              <a:xfrm>
                <a:off x="10347049" y="5582783"/>
                <a:ext cx="35585" cy="27557"/>
              </a:xfrm>
              <a:custGeom>
                <a:avLst/>
                <a:gdLst/>
                <a:ahLst/>
                <a:cxnLst/>
                <a:rect l="l" t="t" r="r" b="b"/>
                <a:pathLst>
                  <a:path w="297" h="230" extrusionOk="0">
                    <a:moveTo>
                      <a:pt x="149" y="230"/>
                    </a:moveTo>
                    <a:cubicBezTo>
                      <a:pt x="296" y="230"/>
                      <a:pt x="296" y="2"/>
                      <a:pt x="149" y="2"/>
                    </a:cubicBezTo>
                    <a:cubicBezTo>
                      <a:pt x="1" y="1"/>
                      <a:pt x="1" y="230"/>
                      <a:pt x="149"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1" name="Google Shape;29341;p34"/>
              <p:cNvSpPr/>
              <p:nvPr/>
            </p:nvSpPr>
            <p:spPr>
              <a:xfrm>
                <a:off x="10240534" y="5498672"/>
                <a:ext cx="26719" cy="20608"/>
              </a:xfrm>
              <a:custGeom>
                <a:avLst/>
                <a:gdLst/>
                <a:ahLst/>
                <a:cxnLst/>
                <a:rect l="l" t="t" r="r" b="b"/>
                <a:pathLst>
                  <a:path w="223" h="172" extrusionOk="0">
                    <a:moveTo>
                      <a:pt x="111" y="171"/>
                    </a:moveTo>
                    <a:cubicBezTo>
                      <a:pt x="222" y="171"/>
                      <a:pt x="222" y="0"/>
                      <a:pt x="111" y="0"/>
                    </a:cubicBezTo>
                    <a:cubicBezTo>
                      <a:pt x="2"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2" name="Google Shape;29342;p34"/>
              <p:cNvSpPr/>
              <p:nvPr/>
            </p:nvSpPr>
            <p:spPr>
              <a:xfrm>
                <a:off x="10123355" y="5433972"/>
                <a:ext cx="27677" cy="21447"/>
              </a:xfrm>
              <a:custGeom>
                <a:avLst/>
                <a:gdLst/>
                <a:ahLst/>
                <a:cxnLst/>
                <a:rect l="l" t="t" r="r" b="b"/>
                <a:pathLst>
                  <a:path w="231" h="179" extrusionOk="0">
                    <a:moveTo>
                      <a:pt x="115" y="179"/>
                    </a:moveTo>
                    <a:cubicBezTo>
                      <a:pt x="228" y="179"/>
                      <a:pt x="230" y="3"/>
                      <a:pt x="115" y="3"/>
                    </a:cubicBezTo>
                    <a:cubicBezTo>
                      <a:pt x="0" y="0"/>
                      <a:pt x="0"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3" name="Google Shape;29343;p34"/>
              <p:cNvSpPr/>
              <p:nvPr/>
            </p:nvSpPr>
            <p:spPr>
              <a:xfrm>
                <a:off x="10321049" y="5742856"/>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4" name="Google Shape;29344;p34"/>
              <p:cNvSpPr/>
              <p:nvPr/>
            </p:nvSpPr>
            <p:spPr>
              <a:xfrm>
                <a:off x="10348008" y="5909279"/>
                <a:ext cx="22166" cy="17253"/>
              </a:xfrm>
              <a:custGeom>
                <a:avLst/>
                <a:gdLst/>
                <a:ahLst/>
                <a:cxnLst/>
                <a:rect l="l" t="t" r="r" b="b"/>
                <a:pathLst>
                  <a:path w="185" h="144" extrusionOk="0">
                    <a:moveTo>
                      <a:pt x="92" y="143"/>
                    </a:moveTo>
                    <a:cubicBezTo>
                      <a:pt x="185" y="143"/>
                      <a:pt x="185" y="1"/>
                      <a:pt x="92" y="1"/>
                    </a:cubicBezTo>
                    <a:cubicBezTo>
                      <a:pt x="0" y="1"/>
                      <a:pt x="0"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5" name="Google Shape;29345;p34"/>
              <p:cNvSpPr/>
              <p:nvPr/>
            </p:nvSpPr>
            <p:spPr>
              <a:xfrm>
                <a:off x="10352800" y="6007767"/>
                <a:ext cx="23963" cy="18691"/>
              </a:xfrm>
              <a:custGeom>
                <a:avLst/>
                <a:gdLst/>
                <a:ahLst/>
                <a:cxnLst/>
                <a:rect l="l" t="t" r="r" b="b"/>
                <a:pathLst>
                  <a:path w="200" h="156" extrusionOk="0">
                    <a:moveTo>
                      <a:pt x="101" y="155"/>
                    </a:moveTo>
                    <a:cubicBezTo>
                      <a:pt x="200" y="155"/>
                      <a:pt x="200" y="0"/>
                      <a:pt x="101" y="0"/>
                    </a:cubicBezTo>
                    <a:cubicBezTo>
                      <a:pt x="0" y="1"/>
                      <a:pt x="0" y="155"/>
                      <a:pt x="101"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6" name="Google Shape;29346;p34"/>
              <p:cNvSpPr/>
              <p:nvPr/>
            </p:nvSpPr>
            <p:spPr>
              <a:xfrm>
                <a:off x="10209981" y="5894781"/>
                <a:ext cx="29235" cy="22645"/>
              </a:xfrm>
              <a:custGeom>
                <a:avLst/>
                <a:gdLst/>
                <a:ahLst/>
                <a:cxnLst/>
                <a:rect l="l" t="t" r="r" b="b"/>
                <a:pathLst>
                  <a:path w="244" h="189"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7" name="Google Shape;29347;p34"/>
              <p:cNvSpPr/>
              <p:nvPr/>
            </p:nvSpPr>
            <p:spPr>
              <a:xfrm>
                <a:off x="10205308" y="6000698"/>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8" name="Google Shape;29348;p34"/>
              <p:cNvSpPr/>
              <p:nvPr/>
            </p:nvSpPr>
            <p:spPr>
              <a:xfrm>
                <a:off x="10205907" y="5773408"/>
                <a:ext cx="25760" cy="20009"/>
              </a:xfrm>
              <a:custGeom>
                <a:avLst/>
                <a:gdLst/>
                <a:ahLst/>
                <a:cxnLst/>
                <a:rect l="l" t="t" r="r" b="b"/>
                <a:pathLst>
                  <a:path w="215" h="167" extrusionOk="0">
                    <a:moveTo>
                      <a:pt x="108" y="167"/>
                    </a:moveTo>
                    <a:cubicBezTo>
                      <a:pt x="214" y="167"/>
                      <a:pt x="214" y="0"/>
                      <a:pt x="108" y="0"/>
                    </a:cubicBezTo>
                    <a:cubicBezTo>
                      <a:pt x="1" y="1"/>
                      <a:pt x="1"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9" name="Google Shape;29349;p34"/>
              <p:cNvSpPr/>
              <p:nvPr/>
            </p:nvSpPr>
            <p:spPr>
              <a:xfrm>
                <a:off x="10043678" y="5745252"/>
                <a:ext cx="23244" cy="17972"/>
              </a:xfrm>
              <a:custGeom>
                <a:avLst/>
                <a:gdLst/>
                <a:ahLst/>
                <a:cxnLst/>
                <a:rect l="l" t="t" r="r" b="b"/>
                <a:pathLst>
                  <a:path w="194" h="150" extrusionOk="0">
                    <a:moveTo>
                      <a:pt x="97" y="150"/>
                    </a:moveTo>
                    <a:cubicBezTo>
                      <a:pt x="192" y="150"/>
                      <a:pt x="194" y="1"/>
                      <a:pt x="97" y="1"/>
                    </a:cubicBezTo>
                    <a:cubicBezTo>
                      <a:pt x="1" y="1"/>
                      <a:pt x="1" y="150"/>
                      <a:pt x="97"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0" name="Google Shape;29350;p34"/>
              <p:cNvSpPr/>
              <p:nvPr/>
            </p:nvSpPr>
            <p:spPr>
              <a:xfrm>
                <a:off x="10066563" y="5639815"/>
                <a:ext cx="24083" cy="18571"/>
              </a:xfrm>
              <a:custGeom>
                <a:avLst/>
                <a:gdLst/>
                <a:ahLst/>
                <a:cxnLst/>
                <a:rect l="l" t="t" r="r" b="b"/>
                <a:pathLst>
                  <a:path w="201" h="155" extrusionOk="0">
                    <a:moveTo>
                      <a:pt x="101" y="154"/>
                    </a:moveTo>
                    <a:cubicBezTo>
                      <a:pt x="200" y="154"/>
                      <a:pt x="200" y="0"/>
                      <a:pt x="101" y="0"/>
                    </a:cubicBezTo>
                    <a:cubicBezTo>
                      <a:pt x="3"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1" name="Google Shape;29351;p34"/>
              <p:cNvSpPr/>
              <p:nvPr/>
            </p:nvSpPr>
            <p:spPr>
              <a:xfrm>
                <a:off x="10059853" y="5528027"/>
                <a:ext cx="26120" cy="20249"/>
              </a:xfrm>
              <a:custGeom>
                <a:avLst/>
                <a:gdLst/>
                <a:ahLst/>
                <a:cxnLst/>
                <a:rect l="l" t="t" r="r" b="b"/>
                <a:pathLst>
                  <a:path w="218" h="169" extrusionOk="0">
                    <a:moveTo>
                      <a:pt x="108" y="169"/>
                    </a:moveTo>
                    <a:cubicBezTo>
                      <a:pt x="217" y="169"/>
                      <a:pt x="217" y="0"/>
                      <a:pt x="108" y="0"/>
                    </a:cubicBezTo>
                    <a:cubicBezTo>
                      <a:pt x="1" y="0"/>
                      <a:pt x="1"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2" name="Google Shape;29352;p34"/>
              <p:cNvSpPr/>
              <p:nvPr/>
            </p:nvSpPr>
            <p:spPr>
              <a:xfrm>
                <a:off x="9899541" y="5641492"/>
                <a:ext cx="42055" cy="43613"/>
              </a:xfrm>
              <a:custGeom>
                <a:avLst/>
                <a:gdLst/>
                <a:ahLst/>
                <a:cxnLst/>
                <a:rect l="l" t="t" r="r" b="b"/>
                <a:pathLst>
                  <a:path w="351" h="364" extrusionOk="0">
                    <a:moveTo>
                      <a:pt x="279" y="309"/>
                    </a:moveTo>
                    <a:cubicBezTo>
                      <a:pt x="260" y="325"/>
                      <a:pt x="261" y="325"/>
                      <a:pt x="282" y="308"/>
                    </a:cubicBezTo>
                    <a:cubicBezTo>
                      <a:pt x="301" y="296"/>
                      <a:pt x="316" y="281"/>
                      <a:pt x="327" y="261"/>
                    </a:cubicBezTo>
                    <a:cubicBezTo>
                      <a:pt x="344" y="226"/>
                      <a:pt x="351" y="191"/>
                      <a:pt x="346" y="151"/>
                    </a:cubicBezTo>
                    <a:cubicBezTo>
                      <a:pt x="335" y="71"/>
                      <a:pt x="263" y="0"/>
                      <a:pt x="179" y="3"/>
                    </a:cubicBezTo>
                    <a:cubicBezTo>
                      <a:pt x="101" y="7"/>
                      <a:pt x="39" y="55"/>
                      <a:pt x="13" y="129"/>
                    </a:cubicBezTo>
                    <a:cubicBezTo>
                      <a:pt x="1" y="169"/>
                      <a:pt x="8" y="225"/>
                      <a:pt x="30" y="261"/>
                    </a:cubicBezTo>
                    <a:cubicBezTo>
                      <a:pt x="40" y="272"/>
                      <a:pt x="48" y="283"/>
                      <a:pt x="57" y="295"/>
                    </a:cubicBezTo>
                    <a:cubicBezTo>
                      <a:pt x="96" y="327"/>
                      <a:pt x="103" y="330"/>
                      <a:pt x="78" y="309"/>
                    </a:cubicBezTo>
                    <a:cubicBezTo>
                      <a:pt x="131" y="364"/>
                      <a:pt x="227" y="364"/>
                      <a:pt x="279"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3" name="Google Shape;29353;p34"/>
              <p:cNvSpPr/>
              <p:nvPr/>
            </p:nvSpPr>
            <p:spPr>
              <a:xfrm>
                <a:off x="9966997" y="5490166"/>
                <a:ext cx="48166" cy="37382"/>
              </a:xfrm>
              <a:custGeom>
                <a:avLst/>
                <a:gdLst/>
                <a:ahLst/>
                <a:cxnLst/>
                <a:rect l="l" t="t" r="r" b="b"/>
                <a:pathLst>
                  <a:path w="402" h="312" extrusionOk="0">
                    <a:moveTo>
                      <a:pt x="201" y="312"/>
                    </a:moveTo>
                    <a:cubicBezTo>
                      <a:pt x="402" y="312"/>
                      <a:pt x="402" y="1"/>
                      <a:pt x="201" y="1"/>
                    </a:cubicBezTo>
                    <a:cubicBezTo>
                      <a:pt x="1" y="1"/>
                      <a:pt x="1" y="312"/>
                      <a:pt x="201"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4" name="Google Shape;29354;p34"/>
              <p:cNvSpPr/>
              <p:nvPr/>
            </p:nvSpPr>
            <p:spPr>
              <a:xfrm>
                <a:off x="10019476" y="6148909"/>
                <a:ext cx="36663" cy="28516"/>
              </a:xfrm>
              <a:custGeom>
                <a:avLst/>
                <a:gdLst/>
                <a:ahLst/>
                <a:cxnLst/>
                <a:rect l="l" t="t" r="r" b="b"/>
                <a:pathLst>
                  <a:path w="306" h="238" extrusionOk="0">
                    <a:moveTo>
                      <a:pt x="153" y="237"/>
                    </a:moveTo>
                    <a:cubicBezTo>
                      <a:pt x="305" y="237"/>
                      <a:pt x="305" y="0"/>
                      <a:pt x="153" y="0"/>
                    </a:cubicBezTo>
                    <a:cubicBezTo>
                      <a:pt x="0" y="0"/>
                      <a:pt x="0" y="237"/>
                      <a:pt x="153"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5" name="Google Shape;29355;p34"/>
              <p:cNvSpPr/>
              <p:nvPr/>
            </p:nvSpPr>
            <p:spPr>
              <a:xfrm>
                <a:off x="10051227" y="6073545"/>
                <a:ext cx="19889" cy="15576"/>
              </a:xfrm>
              <a:custGeom>
                <a:avLst/>
                <a:gdLst/>
                <a:ahLst/>
                <a:cxnLst/>
                <a:rect l="l" t="t" r="r" b="b"/>
                <a:pathLst>
                  <a:path w="166" h="130" extrusionOk="0">
                    <a:moveTo>
                      <a:pt x="82" y="129"/>
                    </a:moveTo>
                    <a:cubicBezTo>
                      <a:pt x="166" y="129"/>
                      <a:pt x="166" y="1"/>
                      <a:pt x="82" y="1"/>
                    </a:cubicBezTo>
                    <a:cubicBezTo>
                      <a:pt x="0" y="1"/>
                      <a:pt x="0" y="129"/>
                      <a:pt x="82" y="1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6" name="Google Shape;29356;p34"/>
              <p:cNvSpPr/>
              <p:nvPr/>
            </p:nvSpPr>
            <p:spPr>
              <a:xfrm>
                <a:off x="9916914" y="6186052"/>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7" name="Google Shape;29357;p34"/>
              <p:cNvSpPr/>
              <p:nvPr/>
            </p:nvSpPr>
            <p:spPr>
              <a:xfrm>
                <a:off x="9788233" y="6179941"/>
                <a:ext cx="31991" cy="24802"/>
              </a:xfrm>
              <a:custGeom>
                <a:avLst/>
                <a:gdLst/>
                <a:ahLst/>
                <a:cxnLst/>
                <a:rect l="l" t="t" r="r" b="b"/>
                <a:pathLst>
                  <a:path w="267" h="207" extrusionOk="0">
                    <a:moveTo>
                      <a:pt x="133" y="206"/>
                    </a:moveTo>
                    <a:cubicBezTo>
                      <a:pt x="265" y="206"/>
                      <a:pt x="266" y="1"/>
                      <a:pt x="133" y="1"/>
                    </a:cubicBezTo>
                    <a:cubicBezTo>
                      <a:pt x="2"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8" name="Google Shape;29358;p34"/>
              <p:cNvSpPr/>
              <p:nvPr/>
            </p:nvSpPr>
            <p:spPr>
              <a:xfrm>
                <a:off x="9786076" y="6078817"/>
                <a:ext cx="36424" cy="28396"/>
              </a:xfrm>
              <a:custGeom>
                <a:avLst/>
                <a:gdLst/>
                <a:ahLst/>
                <a:cxnLst/>
                <a:rect l="l" t="t" r="r" b="b"/>
                <a:pathLst>
                  <a:path w="304" h="237" extrusionOk="0">
                    <a:moveTo>
                      <a:pt x="151" y="236"/>
                    </a:moveTo>
                    <a:cubicBezTo>
                      <a:pt x="301" y="236"/>
                      <a:pt x="303" y="1"/>
                      <a:pt x="151" y="1"/>
                    </a:cubicBezTo>
                    <a:cubicBezTo>
                      <a:pt x="1" y="1"/>
                      <a:pt x="1" y="236"/>
                      <a:pt x="151" y="2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9" name="Google Shape;29359;p34"/>
              <p:cNvSpPr/>
              <p:nvPr/>
            </p:nvSpPr>
            <p:spPr>
              <a:xfrm>
                <a:off x="9846703" y="6140282"/>
                <a:ext cx="43493" cy="43493"/>
              </a:xfrm>
              <a:custGeom>
                <a:avLst/>
                <a:gdLst/>
                <a:ahLst/>
                <a:cxnLst/>
                <a:rect l="l" t="t" r="r" b="b"/>
                <a:pathLst>
                  <a:path w="363" h="363" extrusionOk="0">
                    <a:moveTo>
                      <a:pt x="317" y="227"/>
                    </a:moveTo>
                    <a:cubicBezTo>
                      <a:pt x="321" y="217"/>
                      <a:pt x="326" y="205"/>
                      <a:pt x="330" y="195"/>
                    </a:cubicBezTo>
                    <a:cubicBezTo>
                      <a:pt x="363" y="100"/>
                      <a:pt x="277" y="0"/>
                      <a:pt x="182" y="0"/>
                    </a:cubicBezTo>
                    <a:cubicBezTo>
                      <a:pt x="87" y="0"/>
                      <a:pt x="1" y="100"/>
                      <a:pt x="35" y="195"/>
                    </a:cubicBezTo>
                    <a:cubicBezTo>
                      <a:pt x="38" y="205"/>
                      <a:pt x="42" y="217"/>
                      <a:pt x="46" y="227"/>
                    </a:cubicBezTo>
                    <a:cubicBezTo>
                      <a:pt x="90" y="362"/>
                      <a:pt x="272" y="362"/>
                      <a:pt x="317" y="2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0" name="Google Shape;29360;p34"/>
              <p:cNvSpPr/>
              <p:nvPr/>
            </p:nvSpPr>
            <p:spPr>
              <a:xfrm>
                <a:off x="10397851" y="5474949"/>
                <a:ext cx="27557" cy="21447"/>
              </a:xfrm>
              <a:custGeom>
                <a:avLst/>
                <a:gdLst/>
                <a:ahLst/>
                <a:cxnLst/>
                <a:rect l="l" t="t" r="r" b="b"/>
                <a:pathLst>
                  <a:path w="230" h="179" extrusionOk="0">
                    <a:moveTo>
                      <a:pt x="115" y="178"/>
                    </a:moveTo>
                    <a:cubicBezTo>
                      <a:pt x="229" y="178"/>
                      <a:pt x="230" y="1"/>
                      <a:pt x="115" y="1"/>
                    </a:cubicBezTo>
                    <a:cubicBezTo>
                      <a:pt x="1" y="0"/>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1" name="Google Shape;29361;p34"/>
              <p:cNvSpPr/>
              <p:nvPr/>
            </p:nvSpPr>
            <p:spPr>
              <a:xfrm>
                <a:off x="10474293" y="5450627"/>
                <a:ext cx="28636" cy="23124"/>
              </a:xfrm>
              <a:custGeom>
                <a:avLst/>
                <a:gdLst/>
                <a:ahLst/>
                <a:cxnLst/>
                <a:rect l="l" t="t" r="r" b="b"/>
                <a:pathLst>
                  <a:path w="239" h="193" extrusionOk="0">
                    <a:moveTo>
                      <a:pt x="86" y="183"/>
                    </a:moveTo>
                    <a:cubicBezTo>
                      <a:pt x="133" y="193"/>
                      <a:pt x="172" y="193"/>
                      <a:pt x="207" y="156"/>
                    </a:cubicBezTo>
                    <a:cubicBezTo>
                      <a:pt x="238" y="122"/>
                      <a:pt x="238" y="71"/>
                      <a:pt x="207" y="38"/>
                    </a:cubicBezTo>
                    <a:cubicBezTo>
                      <a:pt x="172" y="1"/>
                      <a:pt x="133" y="1"/>
                      <a:pt x="86" y="9"/>
                    </a:cubicBezTo>
                    <a:cubicBezTo>
                      <a:pt x="1" y="26"/>
                      <a:pt x="1" y="167"/>
                      <a:pt x="8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2" name="Google Shape;29362;p34"/>
              <p:cNvSpPr/>
              <p:nvPr/>
            </p:nvSpPr>
            <p:spPr>
              <a:xfrm>
                <a:off x="10465187" y="5332729"/>
                <a:ext cx="32829" cy="25401"/>
              </a:xfrm>
              <a:custGeom>
                <a:avLst/>
                <a:gdLst/>
                <a:ahLst/>
                <a:cxnLst/>
                <a:rect l="l" t="t" r="r" b="b"/>
                <a:pathLst>
                  <a:path w="274"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3" name="Google Shape;29363;p34"/>
              <p:cNvSpPr/>
              <p:nvPr/>
            </p:nvSpPr>
            <p:spPr>
              <a:xfrm>
                <a:off x="10415583" y="5416719"/>
                <a:ext cx="26958" cy="20968"/>
              </a:xfrm>
              <a:custGeom>
                <a:avLst/>
                <a:gdLst/>
                <a:ahLst/>
                <a:cxnLst/>
                <a:rect l="l" t="t" r="r" b="b"/>
                <a:pathLst>
                  <a:path w="225" h="175" extrusionOk="0">
                    <a:moveTo>
                      <a:pt x="112" y="175"/>
                    </a:moveTo>
                    <a:cubicBezTo>
                      <a:pt x="224" y="175"/>
                      <a:pt x="224" y="1"/>
                      <a:pt x="112" y="1"/>
                    </a:cubicBezTo>
                    <a:cubicBezTo>
                      <a:pt x="1" y="1"/>
                      <a:pt x="1"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4" name="Google Shape;29364;p34"/>
              <p:cNvSpPr/>
              <p:nvPr/>
            </p:nvSpPr>
            <p:spPr>
              <a:xfrm>
                <a:off x="10381196" y="5329613"/>
                <a:ext cx="25760" cy="19889"/>
              </a:xfrm>
              <a:custGeom>
                <a:avLst/>
                <a:gdLst/>
                <a:ahLst/>
                <a:cxnLst/>
                <a:rect l="l" t="t" r="r" b="b"/>
                <a:pathLst>
                  <a:path w="215" h="166" extrusionOk="0">
                    <a:moveTo>
                      <a:pt x="108" y="166"/>
                    </a:moveTo>
                    <a:cubicBezTo>
                      <a:pt x="215" y="166"/>
                      <a:pt x="215" y="0"/>
                      <a:pt x="108" y="0"/>
                    </a:cubicBezTo>
                    <a:cubicBezTo>
                      <a:pt x="1" y="0"/>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5" name="Google Shape;29365;p34"/>
              <p:cNvSpPr/>
              <p:nvPr/>
            </p:nvSpPr>
            <p:spPr>
              <a:xfrm>
                <a:off x="10265336" y="5412046"/>
                <a:ext cx="23723" cy="18571"/>
              </a:xfrm>
              <a:custGeom>
                <a:avLst/>
                <a:gdLst/>
                <a:ahLst/>
                <a:cxnLst/>
                <a:rect l="l" t="t" r="r" b="b"/>
                <a:pathLst>
                  <a:path w="198" h="155" extrusionOk="0">
                    <a:moveTo>
                      <a:pt x="100" y="155"/>
                    </a:moveTo>
                    <a:cubicBezTo>
                      <a:pt x="198" y="155"/>
                      <a:pt x="198" y="1"/>
                      <a:pt x="100" y="1"/>
                    </a:cubicBezTo>
                    <a:cubicBezTo>
                      <a:pt x="1" y="1"/>
                      <a:pt x="1"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6" name="Google Shape;29366;p34"/>
              <p:cNvSpPr/>
              <p:nvPr/>
            </p:nvSpPr>
            <p:spPr>
              <a:xfrm>
                <a:off x="10194645" y="5475788"/>
                <a:ext cx="25161" cy="19530"/>
              </a:xfrm>
              <a:custGeom>
                <a:avLst/>
                <a:gdLst/>
                <a:ahLst/>
                <a:cxnLst/>
                <a:rect l="l" t="t" r="r" b="b"/>
                <a:pathLst>
                  <a:path w="210" h="163" extrusionOk="0">
                    <a:moveTo>
                      <a:pt x="104" y="163"/>
                    </a:moveTo>
                    <a:cubicBezTo>
                      <a:pt x="208" y="163"/>
                      <a:pt x="210" y="2"/>
                      <a:pt x="104" y="2"/>
                    </a:cubicBezTo>
                    <a:cubicBezTo>
                      <a:pt x="0" y="0"/>
                      <a:pt x="0" y="163"/>
                      <a:pt x="104"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7" name="Google Shape;29367;p34"/>
              <p:cNvSpPr/>
              <p:nvPr/>
            </p:nvSpPr>
            <p:spPr>
              <a:xfrm>
                <a:off x="10271806" y="5543723"/>
                <a:ext cx="46009" cy="35705"/>
              </a:xfrm>
              <a:custGeom>
                <a:avLst/>
                <a:gdLst/>
                <a:ahLst/>
                <a:cxnLst/>
                <a:rect l="l" t="t" r="r" b="b"/>
                <a:pathLst>
                  <a:path w="384" h="298" extrusionOk="0">
                    <a:moveTo>
                      <a:pt x="191" y="297"/>
                    </a:moveTo>
                    <a:cubicBezTo>
                      <a:pt x="383" y="297"/>
                      <a:pt x="383" y="1"/>
                      <a:pt x="191" y="1"/>
                    </a:cubicBezTo>
                    <a:cubicBezTo>
                      <a:pt x="0" y="1"/>
                      <a:pt x="0" y="297"/>
                      <a:pt x="191" y="2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8" name="Google Shape;29368;p34"/>
              <p:cNvSpPr/>
              <p:nvPr/>
            </p:nvSpPr>
            <p:spPr>
              <a:xfrm>
                <a:off x="12511144" y="6414419"/>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9" name="Google Shape;29369;p34"/>
              <p:cNvSpPr/>
              <p:nvPr/>
            </p:nvSpPr>
            <p:spPr>
              <a:xfrm>
                <a:off x="12502278" y="6521893"/>
                <a:ext cx="23484" cy="18332"/>
              </a:xfrm>
              <a:custGeom>
                <a:avLst/>
                <a:gdLst/>
                <a:ahLst/>
                <a:cxnLst/>
                <a:rect l="l" t="t" r="r" b="b"/>
                <a:pathLst>
                  <a:path w="196" h="153" extrusionOk="0">
                    <a:moveTo>
                      <a:pt x="98" y="152"/>
                    </a:moveTo>
                    <a:cubicBezTo>
                      <a:pt x="196" y="152"/>
                      <a:pt x="196" y="0"/>
                      <a:pt x="98" y="0"/>
                    </a:cubicBezTo>
                    <a:cubicBezTo>
                      <a:pt x="1" y="0"/>
                      <a:pt x="1" y="152"/>
                      <a:pt x="98"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0" name="Google Shape;29370;p34"/>
              <p:cNvSpPr/>
              <p:nvPr/>
            </p:nvSpPr>
            <p:spPr>
              <a:xfrm>
                <a:off x="12440813" y="6586953"/>
                <a:ext cx="45889" cy="39779"/>
              </a:xfrm>
              <a:custGeom>
                <a:avLst/>
                <a:gdLst/>
                <a:ahLst/>
                <a:cxnLst/>
                <a:rect l="l" t="t" r="r" b="b"/>
                <a:pathLst>
                  <a:path w="383" h="332" extrusionOk="0">
                    <a:moveTo>
                      <a:pt x="263" y="13"/>
                    </a:moveTo>
                    <a:cubicBezTo>
                      <a:pt x="204" y="0"/>
                      <a:pt x="159" y="4"/>
                      <a:pt x="104" y="30"/>
                    </a:cubicBezTo>
                    <a:cubicBezTo>
                      <a:pt x="0" y="79"/>
                      <a:pt x="0" y="254"/>
                      <a:pt x="104" y="303"/>
                    </a:cubicBezTo>
                    <a:cubicBezTo>
                      <a:pt x="158" y="329"/>
                      <a:pt x="203" y="332"/>
                      <a:pt x="263" y="320"/>
                    </a:cubicBezTo>
                    <a:cubicBezTo>
                      <a:pt x="329" y="306"/>
                      <a:pt x="383" y="231"/>
                      <a:pt x="380" y="165"/>
                    </a:cubicBezTo>
                    <a:cubicBezTo>
                      <a:pt x="378" y="100"/>
                      <a:pt x="334" y="26"/>
                      <a:pt x="263"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1" name="Google Shape;29371;p34"/>
              <p:cNvSpPr/>
              <p:nvPr/>
            </p:nvSpPr>
            <p:spPr>
              <a:xfrm>
                <a:off x="12408822" y="6720427"/>
                <a:ext cx="23484" cy="18212"/>
              </a:xfrm>
              <a:custGeom>
                <a:avLst/>
                <a:gdLst/>
                <a:ahLst/>
                <a:cxnLst/>
                <a:rect l="l" t="t" r="r" b="b"/>
                <a:pathLst>
                  <a:path w="196" h="152" extrusionOk="0">
                    <a:moveTo>
                      <a:pt x="97" y="152"/>
                    </a:moveTo>
                    <a:cubicBezTo>
                      <a:pt x="195" y="152"/>
                      <a:pt x="195" y="0"/>
                      <a:pt x="97" y="0"/>
                    </a:cubicBezTo>
                    <a:cubicBezTo>
                      <a:pt x="0" y="0"/>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2" name="Google Shape;29372;p34"/>
              <p:cNvSpPr/>
              <p:nvPr/>
            </p:nvSpPr>
            <p:spPr>
              <a:xfrm>
                <a:off x="12392527" y="6707727"/>
                <a:ext cx="55954" cy="43613"/>
              </a:xfrm>
              <a:custGeom>
                <a:avLst/>
                <a:gdLst/>
                <a:ahLst/>
                <a:cxnLst/>
                <a:rect l="l" t="t" r="r" b="b"/>
                <a:pathLst>
                  <a:path w="467" h="364" extrusionOk="0">
                    <a:moveTo>
                      <a:pt x="233" y="363"/>
                    </a:moveTo>
                    <a:cubicBezTo>
                      <a:pt x="466" y="363"/>
                      <a:pt x="466" y="1"/>
                      <a:pt x="233" y="1"/>
                    </a:cubicBezTo>
                    <a:cubicBezTo>
                      <a:pt x="0" y="1"/>
                      <a:pt x="0" y="363"/>
                      <a:pt x="233"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3" name="Google Shape;29373;p34"/>
              <p:cNvSpPr/>
              <p:nvPr/>
            </p:nvSpPr>
            <p:spPr>
              <a:xfrm>
                <a:off x="12371200" y="6683404"/>
                <a:ext cx="17014" cy="19889"/>
              </a:xfrm>
              <a:custGeom>
                <a:avLst/>
                <a:gdLst/>
                <a:ahLst/>
                <a:cxnLst/>
                <a:rect l="l" t="t" r="r" b="b"/>
                <a:pathLst>
                  <a:path w="142" h="166" extrusionOk="0">
                    <a:moveTo>
                      <a:pt x="122" y="79"/>
                    </a:moveTo>
                    <a:cubicBezTo>
                      <a:pt x="120" y="68"/>
                      <a:pt x="117" y="56"/>
                      <a:pt x="115" y="44"/>
                    </a:cubicBezTo>
                    <a:cubicBezTo>
                      <a:pt x="105" y="0"/>
                      <a:pt x="36" y="0"/>
                      <a:pt x="25" y="44"/>
                    </a:cubicBezTo>
                    <a:cubicBezTo>
                      <a:pt x="22" y="56"/>
                      <a:pt x="20" y="68"/>
                      <a:pt x="17" y="79"/>
                    </a:cubicBezTo>
                    <a:cubicBezTo>
                      <a:pt x="0" y="166"/>
                      <a:pt x="141" y="166"/>
                      <a:pt x="122"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4" name="Google Shape;29374;p34"/>
              <p:cNvSpPr/>
              <p:nvPr/>
            </p:nvSpPr>
            <p:spPr>
              <a:xfrm>
                <a:off x="12403431" y="6510511"/>
                <a:ext cx="22525" cy="17613"/>
              </a:xfrm>
              <a:custGeom>
                <a:avLst/>
                <a:gdLst/>
                <a:ahLst/>
                <a:cxnLst/>
                <a:rect l="l" t="t" r="r" b="b"/>
                <a:pathLst>
                  <a:path w="188" h="147" extrusionOk="0">
                    <a:moveTo>
                      <a:pt x="94" y="147"/>
                    </a:moveTo>
                    <a:cubicBezTo>
                      <a:pt x="188" y="147"/>
                      <a:pt x="188" y="2"/>
                      <a:pt x="94" y="2"/>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5" name="Google Shape;29375;p34"/>
              <p:cNvSpPr/>
              <p:nvPr/>
            </p:nvSpPr>
            <p:spPr>
              <a:xfrm>
                <a:off x="12426914" y="6389378"/>
                <a:ext cx="26958" cy="26120"/>
              </a:xfrm>
              <a:custGeom>
                <a:avLst/>
                <a:gdLst/>
                <a:ahLst/>
                <a:cxnLst/>
                <a:rect l="l" t="t" r="r" b="b"/>
                <a:pathLst>
                  <a:path w="225" h="218" extrusionOk="0">
                    <a:moveTo>
                      <a:pt x="53" y="178"/>
                    </a:moveTo>
                    <a:cubicBezTo>
                      <a:pt x="62" y="182"/>
                      <a:pt x="73" y="187"/>
                      <a:pt x="82" y="191"/>
                    </a:cubicBezTo>
                    <a:cubicBezTo>
                      <a:pt x="146" y="217"/>
                      <a:pt x="225" y="188"/>
                      <a:pt x="225" y="109"/>
                    </a:cubicBezTo>
                    <a:cubicBezTo>
                      <a:pt x="225" y="30"/>
                      <a:pt x="146" y="0"/>
                      <a:pt x="82" y="26"/>
                    </a:cubicBezTo>
                    <a:cubicBezTo>
                      <a:pt x="73" y="31"/>
                      <a:pt x="62" y="35"/>
                      <a:pt x="53" y="39"/>
                    </a:cubicBezTo>
                    <a:cubicBezTo>
                      <a:pt x="0" y="62"/>
                      <a:pt x="0" y="156"/>
                      <a:pt x="5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76" name="Google Shape;29376;p34"/>
              <p:cNvGrpSpPr/>
              <p:nvPr/>
            </p:nvGrpSpPr>
            <p:grpSpPr>
              <a:xfrm>
                <a:off x="12150382" y="2665165"/>
                <a:ext cx="1341446" cy="1221036"/>
                <a:chOff x="12150382" y="2665165"/>
                <a:chExt cx="1341446" cy="1221036"/>
              </a:xfrm>
            </p:grpSpPr>
            <p:sp>
              <p:nvSpPr>
                <p:cNvPr id="29377" name="Google Shape;29377;p34"/>
                <p:cNvSpPr/>
                <p:nvPr/>
              </p:nvSpPr>
              <p:spPr>
                <a:xfrm>
                  <a:off x="13260705" y="3627640"/>
                  <a:ext cx="69133" cy="69133"/>
                </a:xfrm>
                <a:custGeom>
                  <a:avLst/>
                  <a:gdLst/>
                  <a:ahLst/>
                  <a:cxnLst/>
                  <a:rect l="l" t="t" r="r" b="b"/>
                  <a:pathLst>
                    <a:path w="577" h="577" extrusionOk="0">
                      <a:moveTo>
                        <a:pt x="520" y="239"/>
                      </a:moveTo>
                      <a:cubicBezTo>
                        <a:pt x="517" y="231"/>
                        <a:pt x="515" y="225"/>
                        <a:pt x="512" y="216"/>
                      </a:cubicBezTo>
                      <a:lnTo>
                        <a:pt x="512" y="344"/>
                      </a:lnTo>
                      <a:cubicBezTo>
                        <a:pt x="512" y="342"/>
                        <a:pt x="513" y="341"/>
                        <a:pt x="513" y="338"/>
                      </a:cubicBezTo>
                      <a:cubicBezTo>
                        <a:pt x="523" y="279"/>
                        <a:pt x="523" y="230"/>
                        <a:pt x="500" y="174"/>
                      </a:cubicBezTo>
                      <a:cubicBezTo>
                        <a:pt x="479" y="125"/>
                        <a:pt x="444" y="83"/>
                        <a:pt x="397" y="54"/>
                      </a:cubicBezTo>
                      <a:cubicBezTo>
                        <a:pt x="305" y="0"/>
                        <a:pt x="167" y="12"/>
                        <a:pt x="93" y="94"/>
                      </a:cubicBezTo>
                      <a:cubicBezTo>
                        <a:pt x="22" y="169"/>
                        <a:pt x="0" y="273"/>
                        <a:pt x="41" y="369"/>
                      </a:cubicBezTo>
                      <a:cubicBezTo>
                        <a:pt x="63" y="420"/>
                        <a:pt x="96" y="462"/>
                        <a:pt x="144" y="490"/>
                      </a:cubicBezTo>
                      <a:cubicBezTo>
                        <a:pt x="205" y="525"/>
                        <a:pt x="270" y="526"/>
                        <a:pt x="338" y="515"/>
                      </a:cubicBezTo>
                      <a:cubicBezTo>
                        <a:pt x="341" y="515"/>
                        <a:pt x="342" y="513"/>
                        <a:pt x="344" y="513"/>
                      </a:cubicBezTo>
                      <a:lnTo>
                        <a:pt x="216" y="513"/>
                      </a:lnTo>
                      <a:cubicBezTo>
                        <a:pt x="225" y="516"/>
                        <a:pt x="231" y="518"/>
                        <a:pt x="239" y="521"/>
                      </a:cubicBezTo>
                      <a:cubicBezTo>
                        <a:pt x="397" y="576"/>
                        <a:pt x="576" y="397"/>
                        <a:pt x="520" y="2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8" name="Google Shape;29378;p34"/>
                <p:cNvSpPr/>
                <p:nvPr/>
              </p:nvSpPr>
              <p:spPr>
                <a:xfrm>
                  <a:off x="12842911" y="3159522"/>
                  <a:ext cx="19650" cy="22286"/>
                </a:xfrm>
                <a:custGeom>
                  <a:avLst/>
                  <a:gdLst/>
                  <a:ahLst/>
                  <a:cxnLst/>
                  <a:rect l="l" t="t" r="r" b="b"/>
                  <a:pathLst>
                    <a:path w="164" h="186" extrusionOk="0">
                      <a:moveTo>
                        <a:pt x="154" y="93"/>
                      </a:moveTo>
                      <a:cubicBezTo>
                        <a:pt x="149" y="64"/>
                        <a:pt x="140" y="45"/>
                        <a:pt x="122" y="22"/>
                      </a:cubicBezTo>
                      <a:cubicBezTo>
                        <a:pt x="103" y="0"/>
                        <a:pt x="59" y="0"/>
                        <a:pt x="42" y="22"/>
                      </a:cubicBezTo>
                      <a:cubicBezTo>
                        <a:pt x="24" y="43"/>
                        <a:pt x="16" y="64"/>
                        <a:pt x="10" y="93"/>
                      </a:cubicBezTo>
                      <a:cubicBezTo>
                        <a:pt x="1" y="140"/>
                        <a:pt x="31" y="186"/>
                        <a:pt x="81" y="186"/>
                      </a:cubicBezTo>
                      <a:cubicBezTo>
                        <a:pt x="133" y="186"/>
                        <a:pt x="163" y="140"/>
                        <a:pt x="154" y="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9" name="Google Shape;29379;p34"/>
                <p:cNvSpPr/>
                <p:nvPr/>
              </p:nvSpPr>
              <p:spPr>
                <a:xfrm>
                  <a:off x="12805050" y="2947090"/>
                  <a:ext cx="25401" cy="19650"/>
                </a:xfrm>
                <a:custGeom>
                  <a:avLst/>
                  <a:gdLst/>
                  <a:ahLst/>
                  <a:cxnLst/>
                  <a:rect l="l" t="t" r="r" b="b"/>
                  <a:pathLst>
                    <a:path w="212" h="164" extrusionOk="0">
                      <a:moveTo>
                        <a:pt x="106" y="164"/>
                      </a:moveTo>
                      <a:cubicBezTo>
                        <a:pt x="210" y="164"/>
                        <a:pt x="211" y="1"/>
                        <a:pt x="106" y="1"/>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0" name="Google Shape;29380;p34"/>
                <p:cNvSpPr/>
                <p:nvPr/>
              </p:nvSpPr>
              <p:spPr>
                <a:xfrm>
                  <a:off x="12606876" y="2842372"/>
                  <a:ext cx="24562" cy="18931"/>
                </a:xfrm>
                <a:custGeom>
                  <a:avLst/>
                  <a:gdLst/>
                  <a:ahLst/>
                  <a:cxnLst/>
                  <a:rect l="l" t="t" r="r" b="b"/>
                  <a:pathLst>
                    <a:path w="205" h="158" extrusionOk="0">
                      <a:moveTo>
                        <a:pt x="103" y="157"/>
                      </a:moveTo>
                      <a:cubicBezTo>
                        <a:pt x="204" y="157"/>
                        <a:pt x="204" y="0"/>
                        <a:pt x="103" y="0"/>
                      </a:cubicBezTo>
                      <a:cubicBezTo>
                        <a:pt x="1" y="0"/>
                        <a:pt x="1" y="157"/>
                        <a:pt x="103"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1" name="Google Shape;29381;p34"/>
                <p:cNvSpPr/>
                <p:nvPr/>
              </p:nvSpPr>
              <p:spPr>
                <a:xfrm>
                  <a:off x="12474241" y="2932593"/>
                  <a:ext cx="32709" cy="25281"/>
                </a:xfrm>
                <a:custGeom>
                  <a:avLst/>
                  <a:gdLst/>
                  <a:ahLst/>
                  <a:cxnLst/>
                  <a:rect l="l" t="t" r="r" b="b"/>
                  <a:pathLst>
                    <a:path w="273" h="211" extrusionOk="0">
                      <a:moveTo>
                        <a:pt x="137" y="211"/>
                      </a:moveTo>
                      <a:cubicBezTo>
                        <a:pt x="273" y="211"/>
                        <a:pt x="273" y="0"/>
                        <a:pt x="137" y="0"/>
                      </a:cubicBezTo>
                      <a:cubicBezTo>
                        <a:pt x="1" y="0"/>
                        <a:pt x="1" y="211"/>
                        <a:pt x="137"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2" name="Google Shape;29382;p34"/>
                <p:cNvSpPr/>
                <p:nvPr/>
              </p:nvSpPr>
              <p:spPr>
                <a:xfrm>
                  <a:off x="12972551" y="3220149"/>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3" name="Google Shape;29383;p34"/>
                <p:cNvSpPr/>
                <p:nvPr/>
              </p:nvSpPr>
              <p:spPr>
                <a:xfrm>
                  <a:off x="13250401" y="2994896"/>
                  <a:ext cx="22286" cy="17373"/>
                </a:xfrm>
                <a:custGeom>
                  <a:avLst/>
                  <a:gdLst/>
                  <a:ahLst/>
                  <a:cxnLst/>
                  <a:rect l="l" t="t" r="r" b="b"/>
                  <a:pathLst>
                    <a:path w="186" h="145" extrusionOk="0">
                      <a:moveTo>
                        <a:pt x="93" y="144"/>
                      </a:moveTo>
                      <a:cubicBezTo>
                        <a:pt x="185" y="144"/>
                        <a:pt x="185" y="2"/>
                        <a:pt x="93" y="2"/>
                      </a:cubicBezTo>
                      <a:cubicBezTo>
                        <a:pt x="1" y="1"/>
                        <a:pt x="1" y="144"/>
                        <a:pt x="93"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4" name="Google Shape;29384;p34"/>
                <p:cNvSpPr/>
                <p:nvPr/>
              </p:nvSpPr>
              <p:spPr>
                <a:xfrm>
                  <a:off x="13272687" y="2743045"/>
                  <a:ext cx="24322" cy="18931"/>
                </a:xfrm>
                <a:custGeom>
                  <a:avLst/>
                  <a:gdLst/>
                  <a:ahLst/>
                  <a:cxnLst/>
                  <a:rect l="l" t="t" r="r" b="b"/>
                  <a:pathLst>
                    <a:path w="203" h="158" extrusionOk="0">
                      <a:moveTo>
                        <a:pt x="102" y="157"/>
                      </a:moveTo>
                      <a:cubicBezTo>
                        <a:pt x="203" y="157"/>
                        <a:pt x="203" y="0"/>
                        <a:pt x="102" y="0"/>
                      </a:cubicBezTo>
                      <a:cubicBezTo>
                        <a:pt x="0" y="0"/>
                        <a:pt x="0" y="157"/>
                        <a:pt x="102"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5" name="Google Shape;29385;p34"/>
                <p:cNvSpPr/>
                <p:nvPr/>
              </p:nvSpPr>
              <p:spPr>
                <a:xfrm>
                  <a:off x="13355599" y="2897008"/>
                  <a:ext cx="33548" cy="26120"/>
                </a:xfrm>
                <a:custGeom>
                  <a:avLst/>
                  <a:gdLst/>
                  <a:ahLst/>
                  <a:cxnLst/>
                  <a:rect l="l" t="t" r="r" b="b"/>
                  <a:pathLst>
                    <a:path w="280" h="218" extrusionOk="0">
                      <a:moveTo>
                        <a:pt x="141" y="218"/>
                      </a:moveTo>
                      <a:cubicBezTo>
                        <a:pt x="280" y="218"/>
                        <a:pt x="280" y="1"/>
                        <a:pt x="141" y="1"/>
                      </a:cubicBezTo>
                      <a:cubicBezTo>
                        <a:pt x="2" y="2"/>
                        <a:pt x="0" y="218"/>
                        <a:pt x="141"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6" name="Google Shape;29386;p34"/>
                <p:cNvSpPr/>
                <p:nvPr/>
              </p:nvSpPr>
              <p:spPr>
                <a:xfrm>
                  <a:off x="13385313" y="3093265"/>
                  <a:ext cx="47447" cy="42295"/>
                </a:xfrm>
                <a:custGeom>
                  <a:avLst/>
                  <a:gdLst/>
                  <a:ahLst/>
                  <a:cxnLst/>
                  <a:rect l="l" t="t" r="r" b="b"/>
                  <a:pathLst>
                    <a:path w="396" h="353" extrusionOk="0">
                      <a:moveTo>
                        <a:pt x="192" y="22"/>
                      </a:moveTo>
                      <a:cubicBezTo>
                        <a:pt x="176" y="25"/>
                        <a:pt x="161" y="29"/>
                        <a:pt x="146" y="31"/>
                      </a:cubicBezTo>
                      <a:cubicBezTo>
                        <a:pt x="2" y="62"/>
                        <a:pt x="0" y="294"/>
                        <a:pt x="146" y="322"/>
                      </a:cubicBezTo>
                      <a:cubicBezTo>
                        <a:pt x="161" y="325"/>
                        <a:pt x="176" y="329"/>
                        <a:pt x="192" y="332"/>
                      </a:cubicBezTo>
                      <a:cubicBezTo>
                        <a:pt x="293" y="353"/>
                        <a:pt x="396" y="285"/>
                        <a:pt x="396" y="177"/>
                      </a:cubicBezTo>
                      <a:cubicBezTo>
                        <a:pt x="396" y="69"/>
                        <a:pt x="293" y="0"/>
                        <a:pt x="192" y="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7" name="Google Shape;29387;p34"/>
                <p:cNvSpPr/>
                <p:nvPr/>
              </p:nvSpPr>
              <p:spPr>
                <a:xfrm>
                  <a:off x="12741907" y="2849321"/>
                  <a:ext cx="30074" cy="28276"/>
                </a:xfrm>
                <a:custGeom>
                  <a:avLst/>
                  <a:gdLst/>
                  <a:ahLst/>
                  <a:cxnLst/>
                  <a:rect l="l" t="t" r="r" b="b"/>
                  <a:pathLst>
                    <a:path w="251" h="236" extrusionOk="0">
                      <a:moveTo>
                        <a:pt x="117" y="16"/>
                      </a:moveTo>
                      <a:cubicBezTo>
                        <a:pt x="110" y="17"/>
                        <a:pt x="101" y="20"/>
                        <a:pt x="95" y="21"/>
                      </a:cubicBezTo>
                      <a:cubicBezTo>
                        <a:pt x="0" y="43"/>
                        <a:pt x="0" y="191"/>
                        <a:pt x="95" y="214"/>
                      </a:cubicBezTo>
                      <a:cubicBezTo>
                        <a:pt x="103" y="215"/>
                        <a:pt x="111" y="217"/>
                        <a:pt x="117" y="219"/>
                      </a:cubicBezTo>
                      <a:cubicBezTo>
                        <a:pt x="184" y="235"/>
                        <a:pt x="250" y="188"/>
                        <a:pt x="250" y="117"/>
                      </a:cubicBezTo>
                      <a:cubicBezTo>
                        <a:pt x="250" y="48"/>
                        <a:pt x="184" y="0"/>
                        <a:pt x="117" y="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8" name="Google Shape;29388;p34"/>
                <p:cNvSpPr/>
                <p:nvPr/>
              </p:nvSpPr>
              <p:spPr>
                <a:xfrm>
                  <a:off x="12644737" y="2991781"/>
                  <a:ext cx="30433" cy="23604"/>
                </a:xfrm>
                <a:custGeom>
                  <a:avLst/>
                  <a:gdLst/>
                  <a:ahLst/>
                  <a:cxnLst/>
                  <a:rect l="l" t="t" r="r" b="b"/>
                  <a:pathLst>
                    <a:path w="254" h="197" extrusionOk="0">
                      <a:moveTo>
                        <a:pt x="127" y="197"/>
                      </a:moveTo>
                      <a:cubicBezTo>
                        <a:pt x="253" y="197"/>
                        <a:pt x="253" y="1"/>
                        <a:pt x="127" y="1"/>
                      </a:cubicBezTo>
                      <a:cubicBezTo>
                        <a:pt x="0" y="1"/>
                        <a:pt x="0"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9" name="Google Shape;29389;p34"/>
                <p:cNvSpPr/>
                <p:nvPr/>
              </p:nvSpPr>
              <p:spPr>
                <a:xfrm>
                  <a:off x="12351551" y="2777792"/>
                  <a:ext cx="56313" cy="54636"/>
                </a:xfrm>
                <a:custGeom>
                  <a:avLst/>
                  <a:gdLst/>
                  <a:ahLst/>
                  <a:cxnLst/>
                  <a:rect l="l" t="t" r="r" b="b"/>
                  <a:pathLst>
                    <a:path w="470" h="456" extrusionOk="0">
                      <a:moveTo>
                        <a:pt x="236" y="456"/>
                      </a:moveTo>
                      <a:cubicBezTo>
                        <a:pt x="355" y="456"/>
                        <a:pt x="470" y="350"/>
                        <a:pt x="464" y="228"/>
                      </a:cubicBezTo>
                      <a:cubicBezTo>
                        <a:pt x="458" y="105"/>
                        <a:pt x="363" y="0"/>
                        <a:pt x="236" y="0"/>
                      </a:cubicBezTo>
                      <a:cubicBezTo>
                        <a:pt x="116" y="0"/>
                        <a:pt x="1" y="106"/>
                        <a:pt x="7" y="228"/>
                      </a:cubicBezTo>
                      <a:cubicBezTo>
                        <a:pt x="11" y="350"/>
                        <a:pt x="106" y="456"/>
                        <a:pt x="236" y="4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0" name="Google Shape;29390;p34"/>
                <p:cNvSpPr/>
                <p:nvPr/>
              </p:nvSpPr>
              <p:spPr>
                <a:xfrm>
                  <a:off x="12150382" y="2952362"/>
                  <a:ext cx="26479" cy="20728"/>
                </a:xfrm>
                <a:custGeom>
                  <a:avLst/>
                  <a:gdLst/>
                  <a:ahLst/>
                  <a:cxnLst/>
                  <a:rect l="l" t="t" r="r" b="b"/>
                  <a:pathLst>
                    <a:path w="221" h="173" extrusionOk="0">
                      <a:moveTo>
                        <a:pt x="109" y="173"/>
                      </a:moveTo>
                      <a:cubicBezTo>
                        <a:pt x="220" y="173"/>
                        <a:pt x="220" y="1"/>
                        <a:pt x="109" y="1"/>
                      </a:cubicBezTo>
                      <a:cubicBezTo>
                        <a:pt x="1" y="1"/>
                        <a:pt x="1" y="173"/>
                        <a:pt x="109"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1" name="Google Shape;29391;p34"/>
                <p:cNvSpPr/>
                <p:nvPr/>
              </p:nvSpPr>
              <p:spPr>
                <a:xfrm>
                  <a:off x="12160925" y="2823082"/>
                  <a:ext cx="28636" cy="22405"/>
                </a:xfrm>
                <a:custGeom>
                  <a:avLst/>
                  <a:gdLst/>
                  <a:ahLst/>
                  <a:cxnLst/>
                  <a:rect l="l" t="t" r="r" b="b"/>
                  <a:pathLst>
                    <a:path w="239" h="187" extrusionOk="0">
                      <a:moveTo>
                        <a:pt x="119" y="186"/>
                      </a:moveTo>
                      <a:cubicBezTo>
                        <a:pt x="239" y="186"/>
                        <a:pt x="239" y="1"/>
                        <a:pt x="119" y="1"/>
                      </a:cubicBezTo>
                      <a:cubicBezTo>
                        <a:pt x="0" y="1"/>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2" name="Google Shape;29392;p34"/>
                <p:cNvSpPr/>
                <p:nvPr/>
              </p:nvSpPr>
              <p:spPr>
                <a:xfrm>
                  <a:off x="13120282" y="3508304"/>
                  <a:ext cx="25521" cy="26000"/>
                </a:xfrm>
                <a:custGeom>
                  <a:avLst/>
                  <a:gdLst/>
                  <a:ahLst/>
                  <a:cxnLst/>
                  <a:rect l="l" t="t" r="r" b="b"/>
                  <a:pathLst>
                    <a:path w="213" h="217" extrusionOk="0">
                      <a:moveTo>
                        <a:pt x="185" y="79"/>
                      </a:moveTo>
                      <a:cubicBezTo>
                        <a:pt x="150" y="1"/>
                        <a:pt x="61" y="1"/>
                        <a:pt x="27" y="79"/>
                      </a:cubicBezTo>
                      <a:cubicBezTo>
                        <a:pt x="1" y="141"/>
                        <a:pt x="31" y="216"/>
                        <a:pt x="106" y="216"/>
                      </a:cubicBezTo>
                      <a:cubicBezTo>
                        <a:pt x="182" y="217"/>
                        <a:pt x="213" y="141"/>
                        <a:pt x="185"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3" name="Google Shape;29393;p34"/>
                <p:cNvSpPr/>
                <p:nvPr/>
              </p:nvSpPr>
              <p:spPr>
                <a:xfrm>
                  <a:off x="13329599" y="3457503"/>
                  <a:ext cx="39180" cy="38341"/>
                </a:xfrm>
                <a:custGeom>
                  <a:avLst/>
                  <a:gdLst/>
                  <a:ahLst/>
                  <a:cxnLst/>
                  <a:rect l="l" t="t" r="r" b="b"/>
                  <a:pathLst>
                    <a:path w="327" h="320" extrusionOk="0">
                      <a:moveTo>
                        <a:pt x="164" y="319"/>
                      </a:moveTo>
                      <a:cubicBezTo>
                        <a:pt x="247" y="319"/>
                        <a:pt x="327" y="245"/>
                        <a:pt x="323" y="160"/>
                      </a:cubicBezTo>
                      <a:cubicBezTo>
                        <a:pt x="320" y="74"/>
                        <a:pt x="253" y="1"/>
                        <a:pt x="164" y="1"/>
                      </a:cubicBezTo>
                      <a:cubicBezTo>
                        <a:pt x="80" y="1"/>
                        <a:pt x="0" y="75"/>
                        <a:pt x="4" y="160"/>
                      </a:cubicBezTo>
                      <a:cubicBezTo>
                        <a:pt x="6" y="245"/>
                        <a:pt x="74" y="319"/>
                        <a:pt x="164" y="3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4" name="Google Shape;29394;p34"/>
                <p:cNvSpPr/>
                <p:nvPr/>
              </p:nvSpPr>
              <p:spPr>
                <a:xfrm>
                  <a:off x="13463432" y="3710911"/>
                  <a:ext cx="28396" cy="22046"/>
                </a:xfrm>
                <a:custGeom>
                  <a:avLst/>
                  <a:gdLst/>
                  <a:ahLst/>
                  <a:cxnLst/>
                  <a:rect l="l" t="t" r="r" b="b"/>
                  <a:pathLst>
                    <a:path w="237" h="184" extrusionOk="0">
                      <a:moveTo>
                        <a:pt x="118" y="184"/>
                      </a:moveTo>
                      <a:cubicBezTo>
                        <a:pt x="236" y="184"/>
                        <a:pt x="236" y="0"/>
                        <a:pt x="118" y="0"/>
                      </a:cubicBezTo>
                      <a:cubicBezTo>
                        <a:pt x="1" y="0"/>
                        <a:pt x="1" y="184"/>
                        <a:pt x="118"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5" name="Google Shape;29395;p34"/>
                <p:cNvSpPr/>
                <p:nvPr/>
              </p:nvSpPr>
              <p:spPr>
                <a:xfrm>
                  <a:off x="12151939" y="3041385"/>
                  <a:ext cx="46488" cy="49723"/>
                </a:xfrm>
                <a:custGeom>
                  <a:avLst/>
                  <a:gdLst/>
                  <a:ahLst/>
                  <a:cxnLst/>
                  <a:rect l="l" t="t" r="r" b="b"/>
                  <a:pathLst>
                    <a:path w="388" h="415" extrusionOk="0">
                      <a:moveTo>
                        <a:pt x="339" y="305"/>
                      </a:moveTo>
                      <a:cubicBezTo>
                        <a:pt x="343" y="295"/>
                        <a:pt x="348" y="286"/>
                        <a:pt x="353" y="275"/>
                      </a:cubicBezTo>
                      <a:cubicBezTo>
                        <a:pt x="381" y="215"/>
                        <a:pt x="387" y="151"/>
                        <a:pt x="353" y="91"/>
                      </a:cubicBezTo>
                      <a:cubicBezTo>
                        <a:pt x="320" y="36"/>
                        <a:pt x="259" y="0"/>
                        <a:pt x="194" y="0"/>
                      </a:cubicBezTo>
                      <a:cubicBezTo>
                        <a:pt x="129" y="0"/>
                        <a:pt x="69" y="36"/>
                        <a:pt x="36" y="91"/>
                      </a:cubicBezTo>
                      <a:cubicBezTo>
                        <a:pt x="0" y="152"/>
                        <a:pt x="7" y="215"/>
                        <a:pt x="36" y="275"/>
                      </a:cubicBezTo>
                      <a:cubicBezTo>
                        <a:pt x="41" y="285"/>
                        <a:pt x="45" y="294"/>
                        <a:pt x="49" y="305"/>
                      </a:cubicBezTo>
                      <a:cubicBezTo>
                        <a:pt x="103" y="414"/>
                        <a:pt x="286" y="414"/>
                        <a:pt x="339" y="30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6" name="Google Shape;29396;p34"/>
                <p:cNvSpPr/>
                <p:nvPr/>
              </p:nvSpPr>
              <p:spPr>
                <a:xfrm>
                  <a:off x="12634314" y="3156287"/>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7" name="Google Shape;29397;p34"/>
                <p:cNvSpPr/>
                <p:nvPr/>
              </p:nvSpPr>
              <p:spPr>
                <a:xfrm>
                  <a:off x="12732442" y="3294195"/>
                  <a:ext cx="18691" cy="14498"/>
                </a:xfrm>
                <a:custGeom>
                  <a:avLst/>
                  <a:gdLst/>
                  <a:ahLst/>
                  <a:cxnLst/>
                  <a:rect l="l" t="t" r="r" b="b"/>
                  <a:pathLst>
                    <a:path w="156" h="121" extrusionOk="0">
                      <a:moveTo>
                        <a:pt x="78" y="120"/>
                      </a:moveTo>
                      <a:cubicBezTo>
                        <a:pt x="155" y="120"/>
                        <a:pt x="155" y="0"/>
                        <a:pt x="78" y="0"/>
                      </a:cubicBezTo>
                      <a:cubicBezTo>
                        <a:pt x="0" y="0"/>
                        <a:pt x="0" y="120"/>
                        <a:pt x="78"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8" name="Google Shape;29398;p34"/>
                <p:cNvSpPr/>
                <p:nvPr/>
              </p:nvSpPr>
              <p:spPr>
                <a:xfrm>
                  <a:off x="12849860" y="3458221"/>
                  <a:ext cx="17373" cy="13419"/>
                </a:xfrm>
                <a:custGeom>
                  <a:avLst/>
                  <a:gdLst/>
                  <a:ahLst/>
                  <a:cxnLst/>
                  <a:rect l="l" t="t" r="r" b="b"/>
                  <a:pathLst>
                    <a:path w="145" h="112" extrusionOk="0">
                      <a:moveTo>
                        <a:pt x="74" y="112"/>
                      </a:moveTo>
                      <a:cubicBezTo>
                        <a:pt x="144" y="112"/>
                        <a:pt x="144" y="0"/>
                        <a:pt x="74" y="0"/>
                      </a:cubicBezTo>
                      <a:cubicBezTo>
                        <a:pt x="1" y="0"/>
                        <a:pt x="1" y="112"/>
                        <a:pt x="74"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9" name="Google Shape;29399;p34"/>
                <p:cNvSpPr/>
                <p:nvPr/>
              </p:nvSpPr>
              <p:spPr>
                <a:xfrm>
                  <a:off x="12973389" y="3511419"/>
                  <a:ext cx="15576" cy="12101"/>
                </a:xfrm>
                <a:custGeom>
                  <a:avLst/>
                  <a:gdLst/>
                  <a:ahLst/>
                  <a:cxnLst/>
                  <a:rect l="l" t="t" r="r" b="b"/>
                  <a:pathLst>
                    <a:path w="130" h="101" extrusionOk="0">
                      <a:moveTo>
                        <a:pt x="66" y="100"/>
                      </a:moveTo>
                      <a:cubicBezTo>
                        <a:pt x="130" y="100"/>
                        <a:pt x="130" y="0"/>
                        <a:pt x="66" y="0"/>
                      </a:cubicBezTo>
                      <a:cubicBezTo>
                        <a:pt x="0" y="1"/>
                        <a:pt x="0" y="100"/>
                        <a:pt x="66"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0" name="Google Shape;29400;p34"/>
                <p:cNvSpPr/>
                <p:nvPr/>
              </p:nvSpPr>
              <p:spPr>
                <a:xfrm>
                  <a:off x="12974827" y="3671612"/>
                  <a:ext cx="24442" cy="18811"/>
                </a:xfrm>
                <a:custGeom>
                  <a:avLst/>
                  <a:gdLst/>
                  <a:ahLst/>
                  <a:cxnLst/>
                  <a:rect l="l" t="t" r="r" b="b"/>
                  <a:pathLst>
                    <a:path w="204" h="157" extrusionOk="0">
                      <a:moveTo>
                        <a:pt x="102" y="156"/>
                      </a:moveTo>
                      <a:cubicBezTo>
                        <a:pt x="203" y="156"/>
                        <a:pt x="203" y="0"/>
                        <a:pt x="102" y="0"/>
                      </a:cubicBezTo>
                      <a:cubicBezTo>
                        <a:pt x="1" y="0"/>
                        <a:pt x="1" y="156"/>
                        <a:pt x="102" y="1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1" name="Google Shape;29401;p34"/>
                <p:cNvSpPr/>
                <p:nvPr/>
              </p:nvSpPr>
              <p:spPr>
                <a:xfrm>
                  <a:off x="12990882" y="3837915"/>
                  <a:ext cx="62424" cy="48285"/>
                </a:xfrm>
                <a:custGeom>
                  <a:avLst/>
                  <a:gdLst/>
                  <a:ahLst/>
                  <a:cxnLst/>
                  <a:rect l="l" t="t" r="r" b="b"/>
                  <a:pathLst>
                    <a:path w="521" h="403" extrusionOk="0">
                      <a:moveTo>
                        <a:pt x="260" y="403"/>
                      </a:moveTo>
                      <a:cubicBezTo>
                        <a:pt x="521" y="403"/>
                        <a:pt x="521" y="1"/>
                        <a:pt x="260" y="1"/>
                      </a:cubicBezTo>
                      <a:cubicBezTo>
                        <a:pt x="1" y="0"/>
                        <a:pt x="1" y="403"/>
                        <a:pt x="260" y="4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2" name="Google Shape;29402;p34"/>
                <p:cNvSpPr/>
                <p:nvPr/>
              </p:nvSpPr>
              <p:spPr>
                <a:xfrm>
                  <a:off x="13118246" y="3828570"/>
                  <a:ext cx="36184" cy="31991"/>
                </a:xfrm>
                <a:custGeom>
                  <a:avLst/>
                  <a:gdLst/>
                  <a:ahLst/>
                  <a:cxnLst/>
                  <a:rect l="l" t="t" r="r" b="b"/>
                  <a:pathLst>
                    <a:path w="302" h="267" extrusionOk="0">
                      <a:moveTo>
                        <a:pt x="156" y="252"/>
                      </a:moveTo>
                      <a:cubicBezTo>
                        <a:pt x="167" y="249"/>
                        <a:pt x="180" y="248"/>
                        <a:pt x="191" y="246"/>
                      </a:cubicBezTo>
                      <a:cubicBezTo>
                        <a:pt x="301" y="226"/>
                        <a:pt x="301" y="41"/>
                        <a:pt x="191" y="21"/>
                      </a:cubicBezTo>
                      <a:cubicBezTo>
                        <a:pt x="178" y="19"/>
                        <a:pt x="166" y="17"/>
                        <a:pt x="156" y="15"/>
                      </a:cubicBezTo>
                      <a:cubicBezTo>
                        <a:pt x="78" y="0"/>
                        <a:pt x="1" y="49"/>
                        <a:pt x="1" y="133"/>
                      </a:cubicBezTo>
                      <a:cubicBezTo>
                        <a:pt x="1" y="217"/>
                        <a:pt x="78" y="267"/>
                        <a:pt x="156" y="2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3" name="Google Shape;29403;p34"/>
                <p:cNvSpPr/>
                <p:nvPr/>
              </p:nvSpPr>
              <p:spPr>
                <a:xfrm>
                  <a:off x="13085536" y="3700967"/>
                  <a:ext cx="36663" cy="36424"/>
                </a:xfrm>
                <a:custGeom>
                  <a:avLst/>
                  <a:gdLst/>
                  <a:ahLst/>
                  <a:cxnLst/>
                  <a:rect l="l" t="t" r="r" b="b"/>
                  <a:pathLst>
                    <a:path w="306" h="304" extrusionOk="0">
                      <a:moveTo>
                        <a:pt x="264" y="110"/>
                      </a:moveTo>
                      <a:cubicBezTo>
                        <a:pt x="258" y="96"/>
                        <a:pt x="253" y="84"/>
                        <a:pt x="245" y="72"/>
                      </a:cubicBezTo>
                      <a:cubicBezTo>
                        <a:pt x="212" y="1"/>
                        <a:pt x="96" y="1"/>
                        <a:pt x="61" y="72"/>
                      </a:cubicBezTo>
                      <a:cubicBezTo>
                        <a:pt x="54" y="84"/>
                        <a:pt x="49" y="96"/>
                        <a:pt x="43" y="110"/>
                      </a:cubicBezTo>
                      <a:cubicBezTo>
                        <a:pt x="1" y="195"/>
                        <a:pt x="50" y="304"/>
                        <a:pt x="154" y="304"/>
                      </a:cubicBezTo>
                      <a:cubicBezTo>
                        <a:pt x="256" y="304"/>
                        <a:pt x="305" y="195"/>
                        <a:pt x="264"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4" name="Google Shape;29404;p34"/>
                <p:cNvSpPr/>
                <p:nvPr/>
              </p:nvSpPr>
              <p:spPr>
                <a:xfrm>
                  <a:off x="12388094" y="3070859"/>
                  <a:ext cx="41456" cy="40617"/>
                </a:xfrm>
                <a:custGeom>
                  <a:avLst/>
                  <a:gdLst/>
                  <a:ahLst/>
                  <a:cxnLst/>
                  <a:rect l="l" t="t" r="r" b="b"/>
                  <a:pathLst>
                    <a:path w="346" h="339" extrusionOk="0">
                      <a:moveTo>
                        <a:pt x="173" y="338"/>
                      </a:moveTo>
                      <a:cubicBezTo>
                        <a:pt x="261" y="338"/>
                        <a:pt x="345" y="260"/>
                        <a:pt x="342" y="170"/>
                      </a:cubicBezTo>
                      <a:cubicBezTo>
                        <a:pt x="338" y="79"/>
                        <a:pt x="268" y="1"/>
                        <a:pt x="173" y="1"/>
                      </a:cubicBezTo>
                      <a:cubicBezTo>
                        <a:pt x="85" y="1"/>
                        <a:pt x="0" y="78"/>
                        <a:pt x="5" y="170"/>
                      </a:cubicBezTo>
                      <a:cubicBezTo>
                        <a:pt x="10" y="261"/>
                        <a:pt x="80" y="338"/>
                        <a:pt x="173"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5" name="Google Shape;29405;p34"/>
                <p:cNvSpPr/>
                <p:nvPr/>
              </p:nvSpPr>
              <p:spPr>
                <a:xfrm>
                  <a:off x="12951823" y="2665165"/>
                  <a:ext cx="55714" cy="57871"/>
                </a:xfrm>
                <a:custGeom>
                  <a:avLst/>
                  <a:gdLst/>
                  <a:ahLst/>
                  <a:cxnLst/>
                  <a:rect l="l" t="t" r="r" b="b"/>
                  <a:pathLst>
                    <a:path w="465" h="483" extrusionOk="0">
                      <a:moveTo>
                        <a:pt x="188" y="29"/>
                      </a:moveTo>
                      <a:cubicBezTo>
                        <a:pt x="177" y="33"/>
                        <a:pt x="164" y="39"/>
                        <a:pt x="154" y="43"/>
                      </a:cubicBezTo>
                      <a:cubicBezTo>
                        <a:pt x="111" y="61"/>
                        <a:pt x="77" y="78"/>
                        <a:pt x="47" y="117"/>
                      </a:cubicBezTo>
                      <a:cubicBezTo>
                        <a:pt x="21" y="150"/>
                        <a:pt x="1" y="196"/>
                        <a:pt x="4" y="241"/>
                      </a:cubicBezTo>
                      <a:cubicBezTo>
                        <a:pt x="5" y="278"/>
                        <a:pt x="15" y="313"/>
                        <a:pt x="32" y="345"/>
                      </a:cubicBezTo>
                      <a:cubicBezTo>
                        <a:pt x="58" y="396"/>
                        <a:pt x="105" y="419"/>
                        <a:pt x="154" y="440"/>
                      </a:cubicBezTo>
                      <a:cubicBezTo>
                        <a:pt x="164" y="445"/>
                        <a:pt x="177" y="450"/>
                        <a:pt x="188" y="454"/>
                      </a:cubicBezTo>
                      <a:cubicBezTo>
                        <a:pt x="254" y="483"/>
                        <a:pt x="353" y="449"/>
                        <a:pt x="401" y="397"/>
                      </a:cubicBezTo>
                      <a:cubicBezTo>
                        <a:pt x="441" y="353"/>
                        <a:pt x="465" y="300"/>
                        <a:pt x="465" y="241"/>
                      </a:cubicBezTo>
                      <a:cubicBezTo>
                        <a:pt x="465" y="184"/>
                        <a:pt x="441" y="125"/>
                        <a:pt x="401" y="86"/>
                      </a:cubicBezTo>
                      <a:cubicBezTo>
                        <a:pt x="351" y="35"/>
                        <a:pt x="257" y="1"/>
                        <a:pt x="188"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6" name="Google Shape;29406;p34"/>
                <p:cNvSpPr/>
                <p:nvPr/>
              </p:nvSpPr>
              <p:spPr>
                <a:xfrm>
                  <a:off x="13177075" y="3126573"/>
                  <a:ext cx="28756" cy="22405"/>
                </a:xfrm>
                <a:custGeom>
                  <a:avLst/>
                  <a:gdLst/>
                  <a:ahLst/>
                  <a:cxnLst/>
                  <a:rect l="l" t="t" r="r" b="b"/>
                  <a:pathLst>
                    <a:path w="240" h="187" extrusionOk="0">
                      <a:moveTo>
                        <a:pt x="119" y="186"/>
                      </a:moveTo>
                      <a:cubicBezTo>
                        <a:pt x="240" y="186"/>
                        <a:pt x="240" y="1"/>
                        <a:pt x="119" y="1"/>
                      </a:cubicBezTo>
                      <a:cubicBezTo>
                        <a:pt x="1" y="2"/>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7" name="Google Shape;29407;p34"/>
                <p:cNvSpPr/>
                <p:nvPr/>
              </p:nvSpPr>
              <p:spPr>
                <a:xfrm>
                  <a:off x="12553079" y="3158085"/>
                  <a:ext cx="38580" cy="29834"/>
                </a:xfrm>
                <a:custGeom>
                  <a:avLst/>
                  <a:gdLst/>
                  <a:ahLst/>
                  <a:cxnLst/>
                  <a:rect l="l" t="t" r="r" b="b"/>
                  <a:pathLst>
                    <a:path w="322" h="249" extrusionOk="0">
                      <a:moveTo>
                        <a:pt x="162" y="248"/>
                      </a:moveTo>
                      <a:cubicBezTo>
                        <a:pt x="321" y="248"/>
                        <a:pt x="321" y="0"/>
                        <a:pt x="162" y="0"/>
                      </a:cubicBezTo>
                      <a:cubicBezTo>
                        <a:pt x="1" y="0"/>
                        <a:pt x="1" y="248"/>
                        <a:pt x="162"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8" name="Google Shape;29408;p34"/>
                <p:cNvSpPr/>
                <p:nvPr/>
              </p:nvSpPr>
              <p:spPr>
                <a:xfrm>
                  <a:off x="12475559" y="3172822"/>
                  <a:ext cx="18332" cy="19769"/>
                </a:xfrm>
                <a:custGeom>
                  <a:avLst/>
                  <a:gdLst/>
                  <a:ahLst/>
                  <a:cxnLst/>
                  <a:rect l="l" t="t" r="r" b="b"/>
                  <a:pathLst>
                    <a:path w="153" h="165" extrusionOk="0">
                      <a:moveTo>
                        <a:pt x="140" y="82"/>
                      </a:moveTo>
                      <a:cubicBezTo>
                        <a:pt x="134" y="58"/>
                        <a:pt x="130" y="35"/>
                        <a:pt x="109" y="19"/>
                      </a:cubicBezTo>
                      <a:cubicBezTo>
                        <a:pt x="88" y="1"/>
                        <a:pt x="66" y="1"/>
                        <a:pt x="44" y="19"/>
                      </a:cubicBezTo>
                      <a:cubicBezTo>
                        <a:pt x="24" y="35"/>
                        <a:pt x="20" y="59"/>
                        <a:pt x="13" y="82"/>
                      </a:cubicBezTo>
                      <a:cubicBezTo>
                        <a:pt x="0" y="122"/>
                        <a:pt x="34" y="164"/>
                        <a:pt x="76" y="164"/>
                      </a:cubicBezTo>
                      <a:cubicBezTo>
                        <a:pt x="119" y="164"/>
                        <a:pt x="152" y="122"/>
                        <a:pt x="140"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9" name="Google Shape;29409;p34"/>
                <p:cNvSpPr/>
                <p:nvPr/>
              </p:nvSpPr>
              <p:spPr>
                <a:xfrm>
                  <a:off x="12509347" y="3047975"/>
                  <a:ext cx="20968" cy="16175"/>
                </a:xfrm>
                <a:custGeom>
                  <a:avLst/>
                  <a:gdLst/>
                  <a:ahLst/>
                  <a:cxnLst/>
                  <a:rect l="l" t="t" r="r" b="b"/>
                  <a:pathLst>
                    <a:path w="175" h="135" extrusionOk="0">
                      <a:moveTo>
                        <a:pt x="87" y="135"/>
                      </a:moveTo>
                      <a:cubicBezTo>
                        <a:pt x="175" y="135"/>
                        <a:pt x="175" y="1"/>
                        <a:pt x="87" y="1"/>
                      </a:cubicBezTo>
                      <a:cubicBezTo>
                        <a:pt x="1" y="1"/>
                        <a:pt x="1" y="135"/>
                        <a:pt x="87"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0" name="Google Shape;29410;p34"/>
                <p:cNvSpPr/>
                <p:nvPr/>
              </p:nvSpPr>
              <p:spPr>
                <a:xfrm>
                  <a:off x="12576203" y="3080444"/>
                  <a:ext cx="27557" cy="21447"/>
                </a:xfrm>
                <a:custGeom>
                  <a:avLst/>
                  <a:gdLst/>
                  <a:ahLst/>
                  <a:cxnLst/>
                  <a:rect l="l" t="t" r="r" b="b"/>
                  <a:pathLst>
                    <a:path w="230" h="179" extrusionOk="0">
                      <a:moveTo>
                        <a:pt x="115" y="178"/>
                      </a:moveTo>
                      <a:cubicBezTo>
                        <a:pt x="228" y="178"/>
                        <a:pt x="230" y="1"/>
                        <a:pt x="115" y="1"/>
                      </a:cubicBezTo>
                      <a:cubicBezTo>
                        <a:pt x="1" y="1"/>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1" name="Google Shape;29411;p34"/>
                <p:cNvSpPr/>
                <p:nvPr/>
              </p:nvSpPr>
              <p:spPr>
                <a:xfrm>
                  <a:off x="12533909" y="2937265"/>
                  <a:ext cx="58590" cy="50802"/>
                </a:xfrm>
                <a:custGeom>
                  <a:avLst/>
                  <a:gdLst/>
                  <a:ahLst/>
                  <a:cxnLst/>
                  <a:rect l="l" t="t" r="r" b="b"/>
                  <a:pathLst>
                    <a:path w="489" h="424" extrusionOk="0">
                      <a:moveTo>
                        <a:pt x="272" y="0"/>
                      </a:moveTo>
                      <a:cubicBezTo>
                        <a:pt x="223" y="0"/>
                        <a:pt x="177" y="10"/>
                        <a:pt x="133" y="35"/>
                      </a:cubicBezTo>
                      <a:cubicBezTo>
                        <a:pt x="0" y="109"/>
                        <a:pt x="0" y="315"/>
                        <a:pt x="133" y="389"/>
                      </a:cubicBezTo>
                      <a:cubicBezTo>
                        <a:pt x="178" y="415"/>
                        <a:pt x="223" y="424"/>
                        <a:pt x="272" y="424"/>
                      </a:cubicBezTo>
                      <a:cubicBezTo>
                        <a:pt x="383" y="424"/>
                        <a:pt x="489" y="326"/>
                        <a:pt x="483" y="213"/>
                      </a:cubicBezTo>
                      <a:cubicBezTo>
                        <a:pt x="478" y="98"/>
                        <a:pt x="392" y="0"/>
                        <a:pt x="272" y="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2" name="Google Shape;29412;p34"/>
                <p:cNvSpPr/>
                <p:nvPr/>
              </p:nvSpPr>
              <p:spPr>
                <a:xfrm>
                  <a:off x="12672654" y="3066546"/>
                  <a:ext cx="33189" cy="26000"/>
                </a:xfrm>
                <a:custGeom>
                  <a:avLst/>
                  <a:gdLst/>
                  <a:ahLst/>
                  <a:cxnLst/>
                  <a:rect l="l" t="t" r="r" b="b"/>
                  <a:pathLst>
                    <a:path w="277" h="217" extrusionOk="0">
                      <a:moveTo>
                        <a:pt x="137" y="216"/>
                      </a:moveTo>
                      <a:cubicBezTo>
                        <a:pt x="277" y="216"/>
                        <a:pt x="277" y="2"/>
                        <a:pt x="137" y="2"/>
                      </a:cubicBezTo>
                      <a:cubicBezTo>
                        <a:pt x="0" y="1"/>
                        <a:pt x="0" y="216"/>
                        <a:pt x="137"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3" name="Google Shape;29413;p34"/>
                <p:cNvSpPr/>
                <p:nvPr/>
              </p:nvSpPr>
              <p:spPr>
                <a:xfrm>
                  <a:off x="12731004" y="3160121"/>
                  <a:ext cx="33189" cy="25760"/>
                </a:xfrm>
                <a:custGeom>
                  <a:avLst/>
                  <a:gdLst/>
                  <a:ahLst/>
                  <a:cxnLst/>
                  <a:rect l="l" t="t" r="r" b="b"/>
                  <a:pathLst>
                    <a:path w="277" h="215" extrusionOk="0">
                      <a:moveTo>
                        <a:pt x="139" y="214"/>
                      </a:moveTo>
                      <a:cubicBezTo>
                        <a:pt x="277" y="214"/>
                        <a:pt x="277" y="0"/>
                        <a:pt x="139" y="0"/>
                      </a:cubicBezTo>
                      <a:cubicBezTo>
                        <a:pt x="1" y="0"/>
                        <a:pt x="1" y="214"/>
                        <a:pt x="139" y="2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4" name="Google Shape;29414;p34"/>
                <p:cNvSpPr/>
                <p:nvPr/>
              </p:nvSpPr>
              <p:spPr>
                <a:xfrm>
                  <a:off x="12664986" y="3256692"/>
                  <a:ext cx="25161" cy="19530"/>
                </a:xfrm>
                <a:custGeom>
                  <a:avLst/>
                  <a:gdLst/>
                  <a:ahLst/>
                  <a:cxnLst/>
                  <a:rect l="l" t="t" r="r" b="b"/>
                  <a:pathLst>
                    <a:path w="210" h="163" extrusionOk="0">
                      <a:moveTo>
                        <a:pt x="104" y="162"/>
                      </a:moveTo>
                      <a:cubicBezTo>
                        <a:pt x="209" y="162"/>
                        <a:pt x="210" y="0"/>
                        <a:pt x="104" y="0"/>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5" name="Google Shape;29415;p34"/>
                <p:cNvSpPr/>
                <p:nvPr/>
              </p:nvSpPr>
              <p:spPr>
                <a:xfrm>
                  <a:off x="12422960" y="3148140"/>
                  <a:ext cx="18571" cy="14498"/>
                </a:xfrm>
                <a:custGeom>
                  <a:avLst/>
                  <a:gdLst/>
                  <a:ahLst/>
                  <a:cxnLst/>
                  <a:rect l="l" t="t" r="r" b="b"/>
                  <a:pathLst>
                    <a:path w="155" h="121" extrusionOk="0">
                      <a:moveTo>
                        <a:pt x="77" y="120"/>
                      </a:moveTo>
                      <a:cubicBezTo>
                        <a:pt x="154" y="120"/>
                        <a:pt x="154" y="0"/>
                        <a:pt x="77" y="0"/>
                      </a:cubicBezTo>
                      <a:cubicBezTo>
                        <a:pt x="1" y="0"/>
                        <a:pt x="1" y="120"/>
                        <a:pt x="77"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6" name="Google Shape;29416;p34"/>
                <p:cNvSpPr/>
                <p:nvPr/>
              </p:nvSpPr>
              <p:spPr>
                <a:xfrm>
                  <a:off x="12485264" y="3107163"/>
                  <a:ext cx="34267" cy="26479"/>
                </a:xfrm>
                <a:custGeom>
                  <a:avLst/>
                  <a:gdLst/>
                  <a:ahLst/>
                  <a:cxnLst/>
                  <a:rect l="l" t="t" r="r" b="b"/>
                  <a:pathLst>
                    <a:path w="286" h="221" extrusionOk="0">
                      <a:moveTo>
                        <a:pt x="143" y="221"/>
                      </a:moveTo>
                      <a:cubicBezTo>
                        <a:pt x="283"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7" name="Google Shape;29417;p34"/>
                <p:cNvSpPr/>
                <p:nvPr/>
              </p:nvSpPr>
              <p:spPr>
                <a:xfrm>
                  <a:off x="12437578" y="3018979"/>
                  <a:ext cx="35945" cy="27677"/>
                </a:xfrm>
                <a:custGeom>
                  <a:avLst/>
                  <a:gdLst/>
                  <a:ahLst/>
                  <a:cxnLst/>
                  <a:rect l="l" t="t" r="r" b="b"/>
                  <a:pathLst>
                    <a:path w="300" h="231" extrusionOk="0">
                      <a:moveTo>
                        <a:pt x="151" y="230"/>
                      </a:moveTo>
                      <a:cubicBezTo>
                        <a:pt x="299" y="230"/>
                        <a:pt x="299" y="0"/>
                        <a:pt x="151" y="0"/>
                      </a:cubicBezTo>
                      <a:cubicBezTo>
                        <a:pt x="1" y="0"/>
                        <a:pt x="1" y="230"/>
                        <a:pt x="151"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8" name="Google Shape;29418;p34"/>
                <p:cNvSpPr/>
                <p:nvPr/>
              </p:nvSpPr>
              <p:spPr>
                <a:xfrm>
                  <a:off x="12631318" y="2884786"/>
                  <a:ext cx="34027" cy="36663"/>
                </a:xfrm>
                <a:custGeom>
                  <a:avLst/>
                  <a:gdLst/>
                  <a:ahLst/>
                  <a:cxnLst/>
                  <a:rect l="l" t="t" r="r" b="b"/>
                  <a:pathLst>
                    <a:path w="284" h="306" extrusionOk="0">
                      <a:moveTo>
                        <a:pt x="255" y="194"/>
                      </a:moveTo>
                      <a:cubicBezTo>
                        <a:pt x="257" y="183"/>
                        <a:pt x="260" y="172"/>
                        <a:pt x="264" y="161"/>
                      </a:cubicBezTo>
                      <a:cubicBezTo>
                        <a:pt x="283" y="82"/>
                        <a:pt x="224" y="0"/>
                        <a:pt x="143" y="0"/>
                      </a:cubicBezTo>
                      <a:cubicBezTo>
                        <a:pt x="61" y="0"/>
                        <a:pt x="0" y="82"/>
                        <a:pt x="22" y="161"/>
                      </a:cubicBezTo>
                      <a:cubicBezTo>
                        <a:pt x="24" y="172"/>
                        <a:pt x="27" y="183"/>
                        <a:pt x="31" y="194"/>
                      </a:cubicBezTo>
                      <a:cubicBezTo>
                        <a:pt x="58" y="305"/>
                        <a:pt x="226" y="305"/>
                        <a:pt x="255"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9" name="Google Shape;29419;p34"/>
                <p:cNvSpPr/>
                <p:nvPr/>
              </p:nvSpPr>
              <p:spPr>
                <a:xfrm>
                  <a:off x="12710516" y="2957993"/>
                  <a:ext cx="27438" cy="21327"/>
                </a:xfrm>
                <a:custGeom>
                  <a:avLst/>
                  <a:gdLst/>
                  <a:ahLst/>
                  <a:cxnLst/>
                  <a:rect l="l" t="t" r="r" b="b"/>
                  <a:pathLst>
                    <a:path w="229" h="178" extrusionOk="0">
                      <a:moveTo>
                        <a:pt x="115" y="177"/>
                      </a:moveTo>
                      <a:cubicBezTo>
                        <a:pt x="227" y="177"/>
                        <a:pt x="228" y="0"/>
                        <a:pt x="115" y="0"/>
                      </a:cubicBezTo>
                      <a:cubicBezTo>
                        <a:pt x="1" y="0"/>
                        <a:pt x="1" y="177"/>
                        <a:pt x="115"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0" name="Google Shape;29420;p34"/>
                <p:cNvSpPr/>
                <p:nvPr/>
              </p:nvSpPr>
              <p:spPr>
                <a:xfrm>
                  <a:off x="12235211" y="3001366"/>
                  <a:ext cx="20369" cy="15935"/>
                </a:xfrm>
                <a:custGeom>
                  <a:avLst/>
                  <a:gdLst/>
                  <a:ahLst/>
                  <a:cxnLst/>
                  <a:rect l="l" t="t" r="r" b="b"/>
                  <a:pathLst>
                    <a:path w="170" h="133" extrusionOk="0">
                      <a:moveTo>
                        <a:pt x="85" y="133"/>
                      </a:moveTo>
                      <a:cubicBezTo>
                        <a:pt x="169" y="133"/>
                        <a:pt x="169" y="1"/>
                        <a:pt x="85" y="1"/>
                      </a:cubicBezTo>
                      <a:cubicBezTo>
                        <a:pt x="0" y="2"/>
                        <a:pt x="0"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1" name="Google Shape;29421;p34"/>
                <p:cNvSpPr/>
                <p:nvPr/>
              </p:nvSpPr>
              <p:spPr>
                <a:xfrm>
                  <a:off x="12283975" y="2916897"/>
                  <a:ext cx="27917" cy="21567"/>
                </a:xfrm>
                <a:custGeom>
                  <a:avLst/>
                  <a:gdLst/>
                  <a:ahLst/>
                  <a:cxnLst/>
                  <a:rect l="l" t="t" r="r" b="b"/>
                  <a:pathLst>
                    <a:path w="233" h="180" extrusionOk="0">
                      <a:moveTo>
                        <a:pt x="116" y="180"/>
                      </a:moveTo>
                      <a:cubicBezTo>
                        <a:pt x="232" y="180"/>
                        <a:pt x="232" y="0"/>
                        <a:pt x="116" y="0"/>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2" name="Google Shape;29422;p34"/>
                <p:cNvSpPr/>
                <p:nvPr/>
              </p:nvSpPr>
              <p:spPr>
                <a:xfrm>
                  <a:off x="12364011" y="2956436"/>
                  <a:ext cx="31392" cy="24322"/>
                </a:xfrm>
                <a:custGeom>
                  <a:avLst/>
                  <a:gdLst/>
                  <a:ahLst/>
                  <a:cxnLst/>
                  <a:rect l="l" t="t" r="r" b="b"/>
                  <a:pathLst>
                    <a:path w="262" h="203" extrusionOk="0">
                      <a:moveTo>
                        <a:pt x="132" y="203"/>
                      </a:moveTo>
                      <a:cubicBezTo>
                        <a:pt x="262" y="203"/>
                        <a:pt x="262" y="0"/>
                        <a:pt x="132" y="0"/>
                      </a:cubicBezTo>
                      <a:cubicBezTo>
                        <a:pt x="1" y="0"/>
                        <a:pt x="0" y="203"/>
                        <a:pt x="132"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3" name="Google Shape;29423;p34"/>
                <p:cNvSpPr/>
                <p:nvPr/>
              </p:nvSpPr>
              <p:spPr>
                <a:xfrm>
                  <a:off x="12444767" y="2797920"/>
                  <a:ext cx="33309" cy="26000"/>
                </a:xfrm>
                <a:custGeom>
                  <a:avLst/>
                  <a:gdLst/>
                  <a:ahLst/>
                  <a:cxnLst/>
                  <a:rect l="l" t="t" r="r" b="b"/>
                  <a:pathLst>
                    <a:path w="278" h="217" extrusionOk="0">
                      <a:moveTo>
                        <a:pt x="139" y="216"/>
                      </a:moveTo>
                      <a:cubicBezTo>
                        <a:pt x="277" y="216"/>
                        <a:pt x="277" y="2"/>
                        <a:pt x="139" y="2"/>
                      </a:cubicBezTo>
                      <a:cubicBezTo>
                        <a:pt x="2" y="1"/>
                        <a:pt x="1" y="216"/>
                        <a:pt x="139"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4" name="Google Shape;29424;p34"/>
                <p:cNvSpPr/>
                <p:nvPr/>
              </p:nvSpPr>
              <p:spPr>
                <a:xfrm>
                  <a:off x="12799898" y="3245430"/>
                  <a:ext cx="23843" cy="18571"/>
                </a:xfrm>
                <a:custGeom>
                  <a:avLst/>
                  <a:gdLst/>
                  <a:ahLst/>
                  <a:cxnLst/>
                  <a:rect l="l" t="t" r="r" b="b"/>
                  <a:pathLst>
                    <a:path w="199" h="155" extrusionOk="0">
                      <a:moveTo>
                        <a:pt x="100" y="154"/>
                      </a:moveTo>
                      <a:cubicBezTo>
                        <a:pt x="199" y="154"/>
                        <a:pt x="199" y="0"/>
                        <a:pt x="100" y="0"/>
                      </a:cubicBezTo>
                      <a:cubicBezTo>
                        <a:pt x="0" y="0"/>
                        <a:pt x="0" y="154"/>
                        <a:pt x="100"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5" name="Google Shape;29425;p34"/>
                <p:cNvSpPr/>
                <p:nvPr/>
              </p:nvSpPr>
              <p:spPr>
                <a:xfrm>
                  <a:off x="12786239" y="3071938"/>
                  <a:ext cx="51281" cy="50083"/>
                </a:xfrm>
                <a:custGeom>
                  <a:avLst/>
                  <a:gdLst/>
                  <a:ahLst/>
                  <a:cxnLst/>
                  <a:rect l="l" t="t" r="r" b="b"/>
                  <a:pathLst>
                    <a:path w="428" h="418" extrusionOk="0">
                      <a:moveTo>
                        <a:pt x="214" y="418"/>
                      </a:moveTo>
                      <a:cubicBezTo>
                        <a:pt x="323" y="418"/>
                        <a:pt x="427" y="321"/>
                        <a:pt x="422" y="209"/>
                      </a:cubicBezTo>
                      <a:cubicBezTo>
                        <a:pt x="417" y="95"/>
                        <a:pt x="332" y="0"/>
                        <a:pt x="214" y="0"/>
                      </a:cubicBezTo>
                      <a:cubicBezTo>
                        <a:pt x="105" y="0"/>
                        <a:pt x="0" y="97"/>
                        <a:pt x="6" y="209"/>
                      </a:cubicBezTo>
                      <a:cubicBezTo>
                        <a:pt x="10" y="323"/>
                        <a:pt x="96" y="418"/>
                        <a:pt x="214" y="4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6" name="Google Shape;29426;p34"/>
                <p:cNvSpPr/>
                <p:nvPr/>
              </p:nvSpPr>
              <p:spPr>
                <a:xfrm>
                  <a:off x="12869510" y="2894611"/>
                  <a:ext cx="24682" cy="19290"/>
                </a:xfrm>
                <a:custGeom>
                  <a:avLst/>
                  <a:gdLst/>
                  <a:ahLst/>
                  <a:cxnLst/>
                  <a:rect l="l" t="t" r="r" b="b"/>
                  <a:pathLst>
                    <a:path w="206" h="161" extrusionOk="0">
                      <a:moveTo>
                        <a:pt x="103" y="161"/>
                      </a:moveTo>
                      <a:cubicBezTo>
                        <a:pt x="206" y="161"/>
                        <a:pt x="206" y="2"/>
                        <a:pt x="103" y="2"/>
                      </a:cubicBezTo>
                      <a:cubicBezTo>
                        <a:pt x="0" y="1"/>
                        <a:pt x="0"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7" name="Google Shape;29427;p34"/>
                <p:cNvSpPr/>
                <p:nvPr/>
              </p:nvSpPr>
              <p:spPr>
                <a:xfrm>
                  <a:off x="12840036" y="2767487"/>
                  <a:ext cx="23244" cy="28276"/>
                </a:xfrm>
                <a:custGeom>
                  <a:avLst/>
                  <a:gdLst/>
                  <a:ahLst/>
                  <a:cxnLst/>
                  <a:rect l="l" t="t" r="r" b="b"/>
                  <a:pathLst>
                    <a:path w="194" h="236" extrusionOk="0">
                      <a:moveTo>
                        <a:pt x="45" y="57"/>
                      </a:moveTo>
                      <a:cubicBezTo>
                        <a:pt x="36" y="65"/>
                        <a:pt x="29" y="75"/>
                        <a:pt x="21" y="82"/>
                      </a:cubicBezTo>
                      <a:cubicBezTo>
                        <a:pt x="1" y="103"/>
                        <a:pt x="1" y="134"/>
                        <a:pt x="21" y="155"/>
                      </a:cubicBezTo>
                      <a:cubicBezTo>
                        <a:pt x="29" y="162"/>
                        <a:pt x="36" y="172"/>
                        <a:pt x="45" y="180"/>
                      </a:cubicBezTo>
                      <a:cubicBezTo>
                        <a:pt x="98" y="236"/>
                        <a:pt x="194" y="192"/>
                        <a:pt x="194" y="118"/>
                      </a:cubicBezTo>
                      <a:cubicBezTo>
                        <a:pt x="194" y="45"/>
                        <a:pt x="96" y="1"/>
                        <a:pt x="45" y="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8" name="Google Shape;29428;p34"/>
                <p:cNvSpPr/>
                <p:nvPr/>
              </p:nvSpPr>
              <p:spPr>
                <a:xfrm>
                  <a:off x="12817990" y="2860464"/>
                  <a:ext cx="22645" cy="17493"/>
                </a:xfrm>
                <a:custGeom>
                  <a:avLst/>
                  <a:gdLst/>
                  <a:ahLst/>
                  <a:cxnLst/>
                  <a:rect l="l" t="t" r="r" b="b"/>
                  <a:pathLst>
                    <a:path w="189" h="146" extrusionOk="0">
                      <a:moveTo>
                        <a:pt x="95" y="145"/>
                      </a:moveTo>
                      <a:cubicBezTo>
                        <a:pt x="189" y="145"/>
                        <a:pt x="189" y="1"/>
                        <a:pt x="95" y="1"/>
                      </a:cubicBezTo>
                      <a:cubicBezTo>
                        <a:pt x="2" y="1"/>
                        <a:pt x="0" y="145"/>
                        <a:pt x="95"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9" name="Google Shape;29429;p34"/>
                <p:cNvSpPr/>
                <p:nvPr/>
              </p:nvSpPr>
              <p:spPr>
                <a:xfrm>
                  <a:off x="12304583" y="3141191"/>
                  <a:ext cx="21687" cy="16894"/>
                </a:xfrm>
                <a:custGeom>
                  <a:avLst/>
                  <a:gdLst/>
                  <a:ahLst/>
                  <a:cxnLst/>
                  <a:rect l="l" t="t" r="r" b="b"/>
                  <a:pathLst>
                    <a:path w="181" h="141" extrusionOk="0">
                      <a:moveTo>
                        <a:pt x="91" y="140"/>
                      </a:moveTo>
                      <a:cubicBezTo>
                        <a:pt x="181" y="140"/>
                        <a:pt x="181" y="0"/>
                        <a:pt x="91" y="0"/>
                      </a:cubicBezTo>
                      <a:cubicBezTo>
                        <a:pt x="0" y="0"/>
                        <a:pt x="0" y="140"/>
                        <a:pt x="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0" name="Google Shape;29430;p34"/>
                <p:cNvSpPr/>
                <p:nvPr/>
              </p:nvSpPr>
              <p:spPr>
                <a:xfrm>
                  <a:off x="12564462" y="3209126"/>
                  <a:ext cx="27677" cy="21207"/>
                </a:xfrm>
                <a:custGeom>
                  <a:avLst/>
                  <a:gdLst/>
                  <a:ahLst/>
                  <a:cxnLst/>
                  <a:rect l="l" t="t" r="r" b="b"/>
                  <a:pathLst>
                    <a:path w="231" h="177" extrusionOk="0">
                      <a:moveTo>
                        <a:pt x="116" y="177"/>
                      </a:moveTo>
                      <a:cubicBezTo>
                        <a:pt x="228" y="177"/>
                        <a:pt x="231" y="0"/>
                        <a:pt x="116" y="0"/>
                      </a:cubicBezTo>
                      <a:cubicBezTo>
                        <a:pt x="1" y="0"/>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1" name="Google Shape;29431;p34"/>
                <p:cNvSpPr/>
                <p:nvPr/>
              </p:nvSpPr>
              <p:spPr>
                <a:xfrm>
                  <a:off x="12627724" y="3218591"/>
                  <a:ext cx="17733" cy="13779"/>
                </a:xfrm>
                <a:custGeom>
                  <a:avLst/>
                  <a:gdLst/>
                  <a:ahLst/>
                  <a:cxnLst/>
                  <a:rect l="l" t="t" r="r" b="b"/>
                  <a:pathLst>
                    <a:path w="148" h="115" extrusionOk="0">
                      <a:moveTo>
                        <a:pt x="74" y="114"/>
                      </a:moveTo>
                      <a:cubicBezTo>
                        <a:pt x="148" y="114"/>
                        <a:pt x="148" y="1"/>
                        <a:pt x="74" y="1"/>
                      </a:cubicBezTo>
                      <a:cubicBezTo>
                        <a:pt x="1" y="1"/>
                        <a:pt x="1" y="114"/>
                        <a:pt x="74"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2" name="Google Shape;29432;p34"/>
                <p:cNvSpPr/>
                <p:nvPr/>
              </p:nvSpPr>
              <p:spPr>
                <a:xfrm>
                  <a:off x="12581475" y="3031919"/>
                  <a:ext cx="17014" cy="13299"/>
                </a:xfrm>
                <a:custGeom>
                  <a:avLst/>
                  <a:gdLst/>
                  <a:ahLst/>
                  <a:cxnLst/>
                  <a:rect l="l" t="t" r="r" b="b"/>
                  <a:pathLst>
                    <a:path w="142" h="111" extrusionOk="0">
                      <a:moveTo>
                        <a:pt x="71" y="111"/>
                      </a:moveTo>
                      <a:cubicBezTo>
                        <a:pt x="141" y="111"/>
                        <a:pt x="141" y="3"/>
                        <a:pt x="71" y="3"/>
                      </a:cubicBezTo>
                      <a:cubicBezTo>
                        <a:pt x="1" y="1"/>
                        <a:pt x="1" y="111"/>
                        <a:pt x="71" y="1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3" name="Google Shape;29433;p34"/>
                <p:cNvSpPr/>
                <p:nvPr/>
              </p:nvSpPr>
              <p:spPr>
                <a:xfrm>
                  <a:off x="12683797" y="2819607"/>
                  <a:ext cx="22405" cy="17613"/>
                </a:xfrm>
                <a:custGeom>
                  <a:avLst/>
                  <a:gdLst/>
                  <a:ahLst/>
                  <a:cxnLst/>
                  <a:rect l="l" t="t" r="r" b="b"/>
                  <a:pathLst>
                    <a:path w="187" h="147" extrusionOk="0">
                      <a:moveTo>
                        <a:pt x="94" y="147"/>
                      </a:moveTo>
                      <a:cubicBezTo>
                        <a:pt x="187" y="147"/>
                        <a:pt x="187" y="1"/>
                        <a:pt x="94" y="1"/>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9434" name="Google Shape;29434;p3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9435" name="Google Shape;29435;p34"/>
          <p:cNvSpPr txBox="1">
            <a:spLocks noGrp="1"/>
          </p:cNvSpPr>
          <p:nvPr>
            <p:ph type="title" idx="2"/>
          </p:nvPr>
        </p:nvSpPr>
        <p:spPr>
          <a:xfrm>
            <a:off x="720000" y="1854756"/>
            <a:ext cx="2336400" cy="527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436" name="Google Shape;29436;p34"/>
          <p:cNvSpPr txBox="1">
            <a:spLocks noGrp="1"/>
          </p:cNvSpPr>
          <p:nvPr>
            <p:ph type="subTitle" idx="1"/>
          </p:nvPr>
        </p:nvSpPr>
        <p:spPr>
          <a:xfrm>
            <a:off x="720000" y="2286012"/>
            <a:ext cx="2336400" cy="80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437" name="Google Shape;29437;p34"/>
          <p:cNvSpPr txBox="1">
            <a:spLocks noGrp="1"/>
          </p:cNvSpPr>
          <p:nvPr>
            <p:ph type="title" idx="3"/>
          </p:nvPr>
        </p:nvSpPr>
        <p:spPr>
          <a:xfrm>
            <a:off x="3403800" y="2608800"/>
            <a:ext cx="2336400" cy="527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438" name="Google Shape;29438;p34"/>
          <p:cNvSpPr txBox="1">
            <a:spLocks noGrp="1"/>
          </p:cNvSpPr>
          <p:nvPr>
            <p:ph type="subTitle" idx="4"/>
          </p:nvPr>
        </p:nvSpPr>
        <p:spPr>
          <a:xfrm>
            <a:off x="3403800" y="3040055"/>
            <a:ext cx="2336400" cy="80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439" name="Google Shape;29439;p34"/>
          <p:cNvSpPr txBox="1">
            <a:spLocks noGrp="1"/>
          </p:cNvSpPr>
          <p:nvPr>
            <p:ph type="title" idx="5"/>
          </p:nvPr>
        </p:nvSpPr>
        <p:spPr>
          <a:xfrm>
            <a:off x="6087600" y="3362844"/>
            <a:ext cx="2336400" cy="527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440" name="Google Shape;29440;p34"/>
          <p:cNvSpPr txBox="1">
            <a:spLocks noGrp="1"/>
          </p:cNvSpPr>
          <p:nvPr>
            <p:ph type="subTitle" idx="6"/>
          </p:nvPr>
        </p:nvSpPr>
        <p:spPr>
          <a:xfrm>
            <a:off x="6087600" y="3794099"/>
            <a:ext cx="2336400" cy="80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441" name="Google Shape;29441;p34"/>
          <p:cNvSpPr/>
          <p:nvPr/>
        </p:nvSpPr>
        <p:spPr>
          <a:xfrm>
            <a:off x="8324381" y="137518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2" name="Google Shape;29442;p34"/>
          <p:cNvSpPr/>
          <p:nvPr/>
        </p:nvSpPr>
        <p:spPr>
          <a:xfrm>
            <a:off x="8482251" y="245574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3" name="Google Shape;29443;p34"/>
          <p:cNvSpPr/>
          <p:nvPr/>
        </p:nvSpPr>
        <p:spPr>
          <a:xfrm>
            <a:off x="8693476" y="7342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4" name="Google Shape;29444;p34"/>
          <p:cNvSpPr/>
          <p:nvPr/>
        </p:nvSpPr>
        <p:spPr>
          <a:xfrm>
            <a:off x="257739" y="40687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5" name="Google Shape;29445;p34"/>
          <p:cNvSpPr/>
          <p:nvPr/>
        </p:nvSpPr>
        <p:spPr>
          <a:xfrm>
            <a:off x="2170039" y="478629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6" name="Google Shape;29446;p34"/>
          <p:cNvSpPr/>
          <p:nvPr/>
        </p:nvSpPr>
        <p:spPr>
          <a:xfrm>
            <a:off x="2691589" y="45590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4191"/>
        <p:cNvGrpSpPr/>
        <p:nvPr/>
      </p:nvGrpSpPr>
      <p:grpSpPr>
        <a:xfrm>
          <a:off x="0" y="0"/>
          <a:ext cx="0" cy="0"/>
          <a:chOff x="0" y="0"/>
          <a:chExt cx="0" cy="0"/>
        </a:xfrm>
      </p:grpSpPr>
      <p:sp>
        <p:nvSpPr>
          <p:cNvPr id="34192" name="Google Shape;34192;p40"/>
          <p:cNvSpPr/>
          <p:nvPr/>
        </p:nvSpPr>
        <p:spPr>
          <a:xfrm>
            <a:off x="-47619" y="-47625"/>
            <a:ext cx="9191643" cy="5247665"/>
          </a:xfrm>
          <a:custGeom>
            <a:avLst/>
            <a:gdLst/>
            <a:ahLst/>
            <a:cxnLst/>
            <a:rect l="l" t="t" r="r" b="b"/>
            <a:pathLst>
              <a:path w="27457" h="18304" extrusionOk="0">
                <a:moveTo>
                  <a:pt x="17676" y="1"/>
                </a:moveTo>
                <a:cubicBezTo>
                  <a:pt x="18124" y="653"/>
                  <a:pt x="18626" y="1248"/>
                  <a:pt x="19289" y="1682"/>
                </a:cubicBezTo>
                <a:cubicBezTo>
                  <a:pt x="20812" y="2679"/>
                  <a:pt x="22865" y="2596"/>
                  <a:pt x="24367" y="3626"/>
                </a:cubicBezTo>
                <a:cubicBezTo>
                  <a:pt x="25684" y="4527"/>
                  <a:pt x="26340" y="6116"/>
                  <a:pt x="27453" y="7257"/>
                </a:cubicBezTo>
                <a:lnTo>
                  <a:pt x="27453" y="3654"/>
                </a:lnTo>
                <a:cubicBezTo>
                  <a:pt x="25675" y="3059"/>
                  <a:pt x="23712" y="2767"/>
                  <a:pt x="22207" y="1659"/>
                </a:cubicBezTo>
                <a:cubicBezTo>
                  <a:pt x="21580" y="1199"/>
                  <a:pt x="21069" y="624"/>
                  <a:pt x="20604" y="1"/>
                </a:cubicBezTo>
                <a:close/>
                <a:moveTo>
                  <a:pt x="1" y="1"/>
                </a:moveTo>
                <a:lnTo>
                  <a:pt x="1" y="6395"/>
                </a:lnTo>
                <a:cubicBezTo>
                  <a:pt x="562" y="6560"/>
                  <a:pt x="1100" y="6825"/>
                  <a:pt x="1569" y="7162"/>
                </a:cubicBezTo>
                <a:cubicBezTo>
                  <a:pt x="2935" y="8148"/>
                  <a:pt x="3847" y="9627"/>
                  <a:pt x="4789" y="11025"/>
                </a:cubicBezTo>
                <a:cubicBezTo>
                  <a:pt x="5730" y="12424"/>
                  <a:pt x="6795" y="13835"/>
                  <a:pt x="8314" y="14567"/>
                </a:cubicBezTo>
                <a:cubicBezTo>
                  <a:pt x="9364" y="15073"/>
                  <a:pt x="10495" y="15200"/>
                  <a:pt x="11660" y="15200"/>
                </a:cubicBezTo>
                <a:cubicBezTo>
                  <a:pt x="12837" y="15200"/>
                  <a:pt x="14048" y="15070"/>
                  <a:pt x="15241" y="15070"/>
                </a:cubicBezTo>
                <a:cubicBezTo>
                  <a:pt x="15848" y="15070"/>
                  <a:pt x="16450" y="15104"/>
                  <a:pt x="17041" y="15205"/>
                </a:cubicBezTo>
                <a:cubicBezTo>
                  <a:pt x="19466" y="15622"/>
                  <a:pt x="21523" y="17146"/>
                  <a:pt x="23708" y="18303"/>
                </a:cubicBezTo>
                <a:lnTo>
                  <a:pt x="27456" y="18303"/>
                </a:lnTo>
                <a:lnTo>
                  <a:pt x="27456" y="10772"/>
                </a:lnTo>
                <a:cubicBezTo>
                  <a:pt x="25637" y="10424"/>
                  <a:pt x="23512" y="10897"/>
                  <a:pt x="22258" y="9575"/>
                </a:cubicBezTo>
                <a:cubicBezTo>
                  <a:pt x="21301" y="8567"/>
                  <a:pt x="21345" y="6928"/>
                  <a:pt x="20482" y="5838"/>
                </a:cubicBezTo>
                <a:cubicBezTo>
                  <a:pt x="19827" y="5009"/>
                  <a:pt x="18766" y="4661"/>
                  <a:pt x="17689" y="4661"/>
                </a:cubicBezTo>
                <a:cubicBezTo>
                  <a:pt x="17228" y="4661"/>
                  <a:pt x="16764" y="4725"/>
                  <a:pt x="16327" y="4842"/>
                </a:cubicBezTo>
                <a:cubicBezTo>
                  <a:pt x="14870" y="5232"/>
                  <a:pt x="13590" y="6091"/>
                  <a:pt x="12218" y="6717"/>
                </a:cubicBezTo>
                <a:cubicBezTo>
                  <a:pt x="11794" y="6910"/>
                  <a:pt x="11314" y="7079"/>
                  <a:pt x="10859" y="7079"/>
                </a:cubicBezTo>
                <a:cubicBezTo>
                  <a:pt x="10603" y="7079"/>
                  <a:pt x="10355" y="7025"/>
                  <a:pt x="10130" y="6893"/>
                </a:cubicBezTo>
                <a:cubicBezTo>
                  <a:pt x="9418" y="6477"/>
                  <a:pt x="9298" y="5503"/>
                  <a:pt x="9368" y="4682"/>
                </a:cubicBezTo>
                <a:cubicBezTo>
                  <a:pt x="9440" y="3860"/>
                  <a:pt x="9608" y="2976"/>
                  <a:pt x="9207" y="2256"/>
                </a:cubicBezTo>
                <a:cubicBezTo>
                  <a:pt x="8697" y="1341"/>
                  <a:pt x="7502" y="1098"/>
                  <a:pt x="6456" y="1066"/>
                </a:cubicBezTo>
                <a:cubicBezTo>
                  <a:pt x="5411" y="1033"/>
                  <a:pt x="4274" y="1086"/>
                  <a:pt x="3430" y="466"/>
                </a:cubicBezTo>
                <a:cubicBezTo>
                  <a:pt x="3250" y="334"/>
                  <a:pt x="3097" y="176"/>
                  <a:pt x="2967" y="1"/>
                </a:cubicBezTo>
                <a:close/>
                <a:moveTo>
                  <a:pt x="0" y="13194"/>
                </a:moveTo>
                <a:lnTo>
                  <a:pt x="0" y="18304"/>
                </a:lnTo>
                <a:lnTo>
                  <a:pt x="9822" y="18304"/>
                </a:lnTo>
                <a:cubicBezTo>
                  <a:pt x="8843" y="16847"/>
                  <a:pt x="7203" y="15909"/>
                  <a:pt x="5547" y="15269"/>
                </a:cubicBezTo>
                <a:cubicBezTo>
                  <a:pt x="3724" y="14563"/>
                  <a:pt x="1790" y="14127"/>
                  <a:pt x="55" y="13224"/>
                </a:cubicBezTo>
                <a:cubicBezTo>
                  <a:pt x="37" y="13214"/>
                  <a:pt x="18" y="13204"/>
                  <a:pt x="0" y="13194"/>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93" name="Google Shape;34193;p40"/>
          <p:cNvGrpSpPr/>
          <p:nvPr/>
        </p:nvGrpSpPr>
        <p:grpSpPr>
          <a:xfrm>
            <a:off x="-553499" y="-47780"/>
            <a:ext cx="10250990" cy="5191005"/>
            <a:chOff x="-79511" y="-47780"/>
            <a:chExt cx="10250990" cy="5191005"/>
          </a:xfrm>
        </p:grpSpPr>
        <p:grpSp>
          <p:nvGrpSpPr>
            <p:cNvPr id="34194" name="Google Shape;34194;p40"/>
            <p:cNvGrpSpPr/>
            <p:nvPr/>
          </p:nvGrpSpPr>
          <p:grpSpPr>
            <a:xfrm>
              <a:off x="-79511" y="-47780"/>
              <a:ext cx="5155115" cy="5191005"/>
              <a:chOff x="9274947" y="2665165"/>
              <a:chExt cx="4269600" cy="4299325"/>
            </a:xfrm>
          </p:grpSpPr>
          <p:sp>
            <p:nvSpPr>
              <p:cNvPr id="34195" name="Google Shape;34195;p40"/>
              <p:cNvSpPr/>
              <p:nvPr/>
            </p:nvSpPr>
            <p:spPr>
              <a:xfrm>
                <a:off x="13289221" y="4319692"/>
                <a:ext cx="84829" cy="65898"/>
              </a:xfrm>
              <a:custGeom>
                <a:avLst/>
                <a:gdLst/>
                <a:ahLst/>
                <a:cxnLst/>
                <a:rect l="l" t="t" r="r" b="b"/>
                <a:pathLst>
                  <a:path w="708" h="550" extrusionOk="0">
                    <a:moveTo>
                      <a:pt x="354" y="550"/>
                    </a:moveTo>
                    <a:cubicBezTo>
                      <a:pt x="707" y="550"/>
                      <a:pt x="707" y="0"/>
                      <a:pt x="354" y="0"/>
                    </a:cubicBezTo>
                    <a:cubicBezTo>
                      <a:pt x="1" y="1"/>
                      <a:pt x="1" y="550"/>
                      <a:pt x="354" y="5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6" name="Google Shape;34196;p40"/>
              <p:cNvSpPr/>
              <p:nvPr/>
            </p:nvSpPr>
            <p:spPr>
              <a:xfrm>
                <a:off x="13341101" y="4651340"/>
                <a:ext cx="27677" cy="21447"/>
              </a:xfrm>
              <a:custGeom>
                <a:avLst/>
                <a:gdLst/>
                <a:ahLst/>
                <a:cxnLst/>
                <a:rect l="l" t="t" r="r" b="b"/>
                <a:pathLst>
                  <a:path w="231" h="179" extrusionOk="0">
                    <a:moveTo>
                      <a:pt x="116" y="179"/>
                    </a:moveTo>
                    <a:cubicBezTo>
                      <a:pt x="231" y="179"/>
                      <a:pt x="231" y="0"/>
                      <a:pt x="116" y="0"/>
                    </a:cubicBezTo>
                    <a:cubicBezTo>
                      <a:pt x="2" y="1"/>
                      <a:pt x="0" y="179"/>
                      <a:pt x="116"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7" name="Google Shape;34197;p40"/>
              <p:cNvSpPr/>
              <p:nvPr/>
            </p:nvSpPr>
            <p:spPr>
              <a:xfrm>
                <a:off x="11984678" y="4721672"/>
                <a:ext cx="42415" cy="32949"/>
              </a:xfrm>
              <a:custGeom>
                <a:avLst/>
                <a:gdLst/>
                <a:ahLst/>
                <a:cxnLst/>
                <a:rect l="l" t="t" r="r" b="b"/>
                <a:pathLst>
                  <a:path w="354" h="275" extrusionOk="0">
                    <a:moveTo>
                      <a:pt x="177" y="275"/>
                    </a:moveTo>
                    <a:cubicBezTo>
                      <a:pt x="353" y="275"/>
                      <a:pt x="353" y="1"/>
                      <a:pt x="177" y="1"/>
                    </a:cubicBezTo>
                    <a:cubicBezTo>
                      <a:pt x="0" y="1"/>
                      <a:pt x="0" y="275"/>
                      <a:pt x="177" y="2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8" name="Google Shape;34198;p40"/>
              <p:cNvSpPr/>
              <p:nvPr/>
            </p:nvSpPr>
            <p:spPr>
              <a:xfrm>
                <a:off x="13016762" y="4960463"/>
                <a:ext cx="103880" cy="80635"/>
              </a:xfrm>
              <a:custGeom>
                <a:avLst/>
                <a:gdLst/>
                <a:ahLst/>
                <a:cxnLst/>
                <a:rect l="l" t="t" r="r" b="b"/>
                <a:pathLst>
                  <a:path w="867" h="673" extrusionOk="0">
                    <a:moveTo>
                      <a:pt x="434" y="673"/>
                    </a:moveTo>
                    <a:cubicBezTo>
                      <a:pt x="867" y="673"/>
                      <a:pt x="867" y="1"/>
                      <a:pt x="434" y="1"/>
                    </a:cubicBezTo>
                    <a:cubicBezTo>
                      <a:pt x="2" y="2"/>
                      <a:pt x="1" y="673"/>
                      <a:pt x="434" y="6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9" name="Google Shape;34199;p40"/>
              <p:cNvSpPr/>
              <p:nvPr/>
            </p:nvSpPr>
            <p:spPr>
              <a:xfrm>
                <a:off x="10330395" y="5400424"/>
                <a:ext cx="69013" cy="53677"/>
              </a:xfrm>
              <a:custGeom>
                <a:avLst/>
                <a:gdLst/>
                <a:ahLst/>
                <a:cxnLst/>
                <a:rect l="l" t="t" r="r" b="b"/>
                <a:pathLst>
                  <a:path w="576" h="448" extrusionOk="0">
                    <a:moveTo>
                      <a:pt x="288" y="447"/>
                    </a:moveTo>
                    <a:cubicBezTo>
                      <a:pt x="574" y="447"/>
                      <a:pt x="575" y="1"/>
                      <a:pt x="288" y="1"/>
                    </a:cubicBezTo>
                    <a:cubicBezTo>
                      <a:pt x="1" y="1"/>
                      <a:pt x="1" y="447"/>
                      <a:pt x="288" y="4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0" name="Google Shape;34200;p40"/>
              <p:cNvSpPr/>
              <p:nvPr/>
            </p:nvSpPr>
            <p:spPr>
              <a:xfrm>
                <a:off x="10490228" y="5517124"/>
                <a:ext cx="99566" cy="77281"/>
              </a:xfrm>
              <a:custGeom>
                <a:avLst/>
                <a:gdLst/>
                <a:ahLst/>
                <a:cxnLst/>
                <a:rect l="l" t="t" r="r" b="b"/>
                <a:pathLst>
                  <a:path w="831" h="645" extrusionOk="0">
                    <a:moveTo>
                      <a:pt x="416" y="645"/>
                    </a:moveTo>
                    <a:cubicBezTo>
                      <a:pt x="831" y="645"/>
                      <a:pt x="831" y="0"/>
                      <a:pt x="416" y="0"/>
                    </a:cubicBezTo>
                    <a:cubicBezTo>
                      <a:pt x="1" y="0"/>
                      <a:pt x="1" y="645"/>
                      <a:pt x="416" y="6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1" name="Google Shape;34201;p40"/>
              <p:cNvSpPr/>
              <p:nvPr/>
            </p:nvSpPr>
            <p:spPr>
              <a:xfrm>
                <a:off x="10391980" y="4433516"/>
                <a:ext cx="62543" cy="48525"/>
              </a:xfrm>
              <a:custGeom>
                <a:avLst/>
                <a:gdLst/>
                <a:ahLst/>
                <a:cxnLst/>
                <a:rect l="l" t="t" r="r" b="b"/>
                <a:pathLst>
                  <a:path w="522" h="405" extrusionOk="0">
                    <a:moveTo>
                      <a:pt x="261" y="404"/>
                    </a:moveTo>
                    <a:cubicBezTo>
                      <a:pt x="520" y="404"/>
                      <a:pt x="521" y="0"/>
                      <a:pt x="261" y="0"/>
                    </a:cubicBezTo>
                    <a:cubicBezTo>
                      <a:pt x="0" y="0"/>
                      <a:pt x="0" y="404"/>
                      <a:pt x="261" y="4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2" name="Google Shape;34202;p40"/>
              <p:cNvSpPr/>
              <p:nvPr/>
            </p:nvSpPr>
            <p:spPr>
              <a:xfrm>
                <a:off x="10531923" y="4349047"/>
                <a:ext cx="32590" cy="30433"/>
              </a:xfrm>
              <a:custGeom>
                <a:avLst/>
                <a:gdLst/>
                <a:ahLst/>
                <a:cxnLst/>
                <a:rect l="l" t="t" r="r" b="b"/>
                <a:pathLst>
                  <a:path w="272" h="254" extrusionOk="0">
                    <a:moveTo>
                      <a:pt x="86" y="237"/>
                    </a:moveTo>
                    <a:cubicBezTo>
                      <a:pt x="98" y="238"/>
                      <a:pt x="110" y="241"/>
                      <a:pt x="122" y="242"/>
                    </a:cubicBezTo>
                    <a:cubicBezTo>
                      <a:pt x="197" y="254"/>
                      <a:pt x="272" y="211"/>
                      <a:pt x="272" y="127"/>
                    </a:cubicBezTo>
                    <a:cubicBezTo>
                      <a:pt x="272" y="46"/>
                      <a:pt x="197" y="1"/>
                      <a:pt x="122" y="12"/>
                    </a:cubicBezTo>
                    <a:cubicBezTo>
                      <a:pt x="110" y="15"/>
                      <a:pt x="98" y="17"/>
                      <a:pt x="86" y="18"/>
                    </a:cubicBezTo>
                    <a:cubicBezTo>
                      <a:pt x="40" y="26"/>
                      <a:pt x="1" y="81"/>
                      <a:pt x="3" y="127"/>
                    </a:cubicBezTo>
                    <a:cubicBezTo>
                      <a:pt x="6" y="174"/>
                      <a:pt x="37" y="229"/>
                      <a:pt x="86"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3" name="Google Shape;34203;p40"/>
              <p:cNvSpPr/>
              <p:nvPr/>
            </p:nvSpPr>
            <p:spPr>
              <a:xfrm>
                <a:off x="11190785" y="4362226"/>
                <a:ext cx="65299" cy="50802"/>
              </a:xfrm>
              <a:custGeom>
                <a:avLst/>
                <a:gdLst/>
                <a:ahLst/>
                <a:cxnLst/>
                <a:rect l="l" t="t" r="r" b="b"/>
                <a:pathLst>
                  <a:path w="545" h="424" extrusionOk="0">
                    <a:moveTo>
                      <a:pt x="271" y="423"/>
                    </a:moveTo>
                    <a:cubicBezTo>
                      <a:pt x="543" y="423"/>
                      <a:pt x="544" y="1"/>
                      <a:pt x="271" y="1"/>
                    </a:cubicBezTo>
                    <a:cubicBezTo>
                      <a:pt x="0" y="2"/>
                      <a:pt x="0" y="423"/>
                      <a:pt x="271" y="4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4" name="Google Shape;34204;p40"/>
              <p:cNvSpPr/>
              <p:nvPr/>
            </p:nvSpPr>
            <p:spPr>
              <a:xfrm>
                <a:off x="11393871" y="4228872"/>
                <a:ext cx="32709" cy="25521"/>
              </a:xfrm>
              <a:custGeom>
                <a:avLst/>
                <a:gdLst/>
                <a:ahLst/>
                <a:cxnLst/>
                <a:rect l="l" t="t" r="r" b="b"/>
                <a:pathLst>
                  <a:path w="273" h="213" extrusionOk="0">
                    <a:moveTo>
                      <a:pt x="136" y="213"/>
                    </a:moveTo>
                    <a:cubicBezTo>
                      <a:pt x="272" y="213"/>
                      <a:pt x="272" y="2"/>
                      <a:pt x="136" y="2"/>
                    </a:cubicBezTo>
                    <a:cubicBezTo>
                      <a:pt x="0" y="1"/>
                      <a:pt x="0" y="213"/>
                      <a:pt x="136" y="2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5" name="Google Shape;34205;p40"/>
              <p:cNvSpPr/>
              <p:nvPr/>
            </p:nvSpPr>
            <p:spPr>
              <a:xfrm>
                <a:off x="11464083" y="4084255"/>
                <a:ext cx="44212" cy="34387"/>
              </a:xfrm>
              <a:custGeom>
                <a:avLst/>
                <a:gdLst/>
                <a:ahLst/>
                <a:cxnLst/>
                <a:rect l="l" t="t" r="r" b="b"/>
                <a:pathLst>
                  <a:path w="369" h="287" extrusionOk="0">
                    <a:moveTo>
                      <a:pt x="184" y="286"/>
                    </a:moveTo>
                    <a:cubicBezTo>
                      <a:pt x="367" y="286"/>
                      <a:pt x="368" y="0"/>
                      <a:pt x="184" y="0"/>
                    </a:cubicBezTo>
                    <a:cubicBezTo>
                      <a:pt x="0" y="2"/>
                      <a:pt x="0" y="286"/>
                      <a:pt x="184"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6" name="Google Shape;34206;p40"/>
              <p:cNvSpPr/>
              <p:nvPr/>
            </p:nvSpPr>
            <p:spPr>
              <a:xfrm>
                <a:off x="11380092" y="3777768"/>
                <a:ext cx="36903" cy="28636"/>
              </a:xfrm>
              <a:custGeom>
                <a:avLst/>
                <a:gdLst/>
                <a:ahLst/>
                <a:cxnLst/>
                <a:rect l="l" t="t" r="r" b="b"/>
                <a:pathLst>
                  <a:path w="308" h="239" extrusionOk="0">
                    <a:moveTo>
                      <a:pt x="155" y="238"/>
                    </a:moveTo>
                    <a:cubicBezTo>
                      <a:pt x="308" y="238"/>
                      <a:pt x="308" y="1"/>
                      <a:pt x="155" y="1"/>
                    </a:cubicBezTo>
                    <a:cubicBezTo>
                      <a:pt x="2" y="0"/>
                      <a:pt x="0" y="238"/>
                      <a:pt x="155"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7" name="Google Shape;34207;p40"/>
              <p:cNvSpPr/>
              <p:nvPr/>
            </p:nvSpPr>
            <p:spPr>
              <a:xfrm>
                <a:off x="11516681" y="3885842"/>
                <a:ext cx="44092" cy="34147"/>
              </a:xfrm>
              <a:custGeom>
                <a:avLst/>
                <a:gdLst/>
                <a:ahLst/>
                <a:cxnLst/>
                <a:rect l="l" t="t" r="r" b="b"/>
                <a:pathLst>
                  <a:path w="368" h="285" extrusionOk="0">
                    <a:moveTo>
                      <a:pt x="184" y="284"/>
                    </a:moveTo>
                    <a:cubicBezTo>
                      <a:pt x="366" y="284"/>
                      <a:pt x="367" y="1"/>
                      <a:pt x="184" y="1"/>
                    </a:cubicBezTo>
                    <a:cubicBezTo>
                      <a:pt x="2" y="1"/>
                      <a:pt x="0" y="284"/>
                      <a:pt x="184" y="2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8" name="Google Shape;34208;p40"/>
              <p:cNvSpPr/>
              <p:nvPr/>
            </p:nvSpPr>
            <p:spPr>
              <a:xfrm>
                <a:off x="9649607" y="5301696"/>
                <a:ext cx="36663" cy="29115"/>
              </a:xfrm>
              <a:custGeom>
                <a:avLst/>
                <a:gdLst/>
                <a:ahLst/>
                <a:cxnLst/>
                <a:rect l="l" t="t" r="r" b="b"/>
                <a:pathLst>
                  <a:path w="306" h="243" extrusionOk="0">
                    <a:moveTo>
                      <a:pt x="199" y="13"/>
                    </a:moveTo>
                    <a:cubicBezTo>
                      <a:pt x="154" y="0"/>
                      <a:pt x="119" y="1"/>
                      <a:pt x="75" y="23"/>
                    </a:cubicBezTo>
                    <a:cubicBezTo>
                      <a:pt x="1" y="64"/>
                      <a:pt x="1" y="180"/>
                      <a:pt x="75" y="219"/>
                    </a:cubicBezTo>
                    <a:cubicBezTo>
                      <a:pt x="117" y="241"/>
                      <a:pt x="154" y="243"/>
                      <a:pt x="199" y="229"/>
                    </a:cubicBezTo>
                    <a:cubicBezTo>
                      <a:pt x="305" y="200"/>
                      <a:pt x="305" y="44"/>
                      <a:pt x="199"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9" name="Google Shape;34209;p40"/>
              <p:cNvSpPr/>
              <p:nvPr/>
            </p:nvSpPr>
            <p:spPr>
              <a:xfrm>
                <a:off x="9703764" y="5144020"/>
                <a:ext cx="37382" cy="29115"/>
              </a:xfrm>
              <a:custGeom>
                <a:avLst/>
                <a:gdLst/>
                <a:ahLst/>
                <a:cxnLst/>
                <a:rect l="l" t="t" r="r" b="b"/>
                <a:pathLst>
                  <a:path w="312" h="243" extrusionOk="0">
                    <a:moveTo>
                      <a:pt x="155" y="243"/>
                    </a:moveTo>
                    <a:cubicBezTo>
                      <a:pt x="311" y="243"/>
                      <a:pt x="311" y="0"/>
                      <a:pt x="155" y="0"/>
                    </a:cubicBezTo>
                    <a:cubicBezTo>
                      <a:pt x="0" y="0"/>
                      <a:pt x="0" y="243"/>
                      <a:pt x="155" y="2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0" name="Google Shape;34210;p40"/>
              <p:cNvSpPr/>
              <p:nvPr/>
            </p:nvSpPr>
            <p:spPr>
              <a:xfrm>
                <a:off x="9871744" y="5010666"/>
                <a:ext cx="110350" cy="85668"/>
              </a:xfrm>
              <a:custGeom>
                <a:avLst/>
                <a:gdLst/>
                <a:ahLst/>
                <a:cxnLst/>
                <a:rect l="l" t="t" r="r" b="b"/>
                <a:pathLst>
                  <a:path w="921" h="715" extrusionOk="0">
                    <a:moveTo>
                      <a:pt x="460" y="715"/>
                    </a:moveTo>
                    <a:cubicBezTo>
                      <a:pt x="919" y="715"/>
                      <a:pt x="920" y="1"/>
                      <a:pt x="460" y="1"/>
                    </a:cubicBezTo>
                    <a:cubicBezTo>
                      <a:pt x="2" y="1"/>
                      <a:pt x="1" y="715"/>
                      <a:pt x="460" y="7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1" name="Google Shape;34211;p40"/>
              <p:cNvSpPr/>
              <p:nvPr/>
            </p:nvSpPr>
            <p:spPr>
              <a:xfrm>
                <a:off x="10585241" y="5250416"/>
                <a:ext cx="49723" cy="38341"/>
              </a:xfrm>
              <a:custGeom>
                <a:avLst/>
                <a:gdLst/>
                <a:ahLst/>
                <a:cxnLst/>
                <a:rect l="l" t="t" r="r" b="b"/>
                <a:pathLst>
                  <a:path w="415" h="320" extrusionOk="0">
                    <a:moveTo>
                      <a:pt x="209" y="320"/>
                    </a:moveTo>
                    <a:cubicBezTo>
                      <a:pt x="414" y="320"/>
                      <a:pt x="414" y="0"/>
                      <a:pt x="209" y="0"/>
                    </a:cubicBezTo>
                    <a:cubicBezTo>
                      <a:pt x="3" y="0"/>
                      <a:pt x="1" y="320"/>
                      <a:pt x="209" y="3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2" name="Google Shape;34212;p40"/>
              <p:cNvSpPr/>
              <p:nvPr/>
            </p:nvSpPr>
            <p:spPr>
              <a:xfrm>
                <a:off x="10720991" y="5246701"/>
                <a:ext cx="58590" cy="45650"/>
              </a:xfrm>
              <a:custGeom>
                <a:avLst/>
                <a:gdLst/>
                <a:ahLst/>
                <a:cxnLst/>
                <a:rect l="l" t="t" r="r" b="b"/>
                <a:pathLst>
                  <a:path w="489" h="381" extrusionOk="0">
                    <a:moveTo>
                      <a:pt x="244" y="380"/>
                    </a:moveTo>
                    <a:cubicBezTo>
                      <a:pt x="489" y="380"/>
                      <a:pt x="489" y="1"/>
                      <a:pt x="244" y="1"/>
                    </a:cubicBezTo>
                    <a:cubicBezTo>
                      <a:pt x="0" y="2"/>
                      <a:pt x="0" y="380"/>
                      <a:pt x="244" y="3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3" name="Google Shape;34213;p40"/>
              <p:cNvSpPr/>
              <p:nvPr/>
            </p:nvSpPr>
            <p:spPr>
              <a:xfrm>
                <a:off x="10841525" y="6036283"/>
                <a:ext cx="86267" cy="66857"/>
              </a:xfrm>
              <a:custGeom>
                <a:avLst/>
                <a:gdLst/>
                <a:ahLst/>
                <a:cxnLst/>
                <a:rect l="l" t="t" r="r" b="b"/>
                <a:pathLst>
                  <a:path w="720" h="558" extrusionOk="0">
                    <a:moveTo>
                      <a:pt x="360" y="557"/>
                    </a:moveTo>
                    <a:cubicBezTo>
                      <a:pt x="719" y="557"/>
                      <a:pt x="720" y="1"/>
                      <a:pt x="360" y="1"/>
                    </a:cubicBezTo>
                    <a:cubicBezTo>
                      <a:pt x="0" y="1"/>
                      <a:pt x="0" y="557"/>
                      <a:pt x="360" y="5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4" name="Google Shape;34214;p40"/>
              <p:cNvSpPr/>
              <p:nvPr/>
            </p:nvSpPr>
            <p:spPr>
              <a:xfrm>
                <a:off x="11501345" y="6344926"/>
                <a:ext cx="27917" cy="21687"/>
              </a:xfrm>
              <a:custGeom>
                <a:avLst/>
                <a:gdLst/>
                <a:ahLst/>
                <a:cxnLst/>
                <a:rect l="l" t="t" r="r" b="b"/>
                <a:pathLst>
                  <a:path w="233" h="181" extrusionOk="0">
                    <a:moveTo>
                      <a:pt x="116" y="180"/>
                    </a:moveTo>
                    <a:cubicBezTo>
                      <a:pt x="232" y="180"/>
                      <a:pt x="232" y="1"/>
                      <a:pt x="116" y="1"/>
                    </a:cubicBezTo>
                    <a:cubicBezTo>
                      <a:pt x="0" y="1"/>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5" name="Google Shape;34215;p40"/>
              <p:cNvSpPr/>
              <p:nvPr/>
            </p:nvSpPr>
            <p:spPr>
              <a:xfrm>
                <a:off x="11677353" y="6158614"/>
                <a:ext cx="26479" cy="20728"/>
              </a:xfrm>
              <a:custGeom>
                <a:avLst/>
                <a:gdLst/>
                <a:ahLst/>
                <a:cxnLst/>
                <a:rect l="l" t="t" r="r" b="b"/>
                <a:pathLst>
                  <a:path w="221" h="173" extrusionOk="0">
                    <a:moveTo>
                      <a:pt x="109" y="172"/>
                    </a:moveTo>
                    <a:cubicBezTo>
                      <a:pt x="221" y="172"/>
                      <a:pt x="221" y="0"/>
                      <a:pt x="109" y="0"/>
                    </a:cubicBezTo>
                    <a:cubicBezTo>
                      <a:pt x="0" y="0"/>
                      <a:pt x="0" y="172"/>
                      <a:pt x="109"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6" name="Google Shape;34216;p40"/>
              <p:cNvSpPr/>
              <p:nvPr/>
            </p:nvSpPr>
            <p:spPr>
              <a:xfrm>
                <a:off x="11749122" y="6148669"/>
                <a:ext cx="57990" cy="61465"/>
              </a:xfrm>
              <a:custGeom>
                <a:avLst/>
                <a:gdLst/>
                <a:ahLst/>
                <a:cxnLst/>
                <a:rect l="l" t="t" r="r" b="b"/>
                <a:pathLst>
                  <a:path w="484" h="513" extrusionOk="0">
                    <a:moveTo>
                      <a:pt x="425" y="373"/>
                    </a:moveTo>
                    <a:cubicBezTo>
                      <a:pt x="431" y="365"/>
                      <a:pt x="435" y="355"/>
                      <a:pt x="440" y="345"/>
                    </a:cubicBezTo>
                    <a:cubicBezTo>
                      <a:pt x="477" y="269"/>
                      <a:pt x="483" y="188"/>
                      <a:pt x="440" y="114"/>
                    </a:cubicBezTo>
                    <a:cubicBezTo>
                      <a:pt x="399" y="44"/>
                      <a:pt x="322" y="0"/>
                      <a:pt x="242" y="0"/>
                    </a:cubicBezTo>
                    <a:cubicBezTo>
                      <a:pt x="162" y="0"/>
                      <a:pt x="85" y="44"/>
                      <a:pt x="45" y="114"/>
                    </a:cubicBezTo>
                    <a:cubicBezTo>
                      <a:pt x="0" y="188"/>
                      <a:pt x="8" y="271"/>
                      <a:pt x="45" y="345"/>
                    </a:cubicBezTo>
                    <a:cubicBezTo>
                      <a:pt x="50" y="354"/>
                      <a:pt x="53" y="363"/>
                      <a:pt x="58" y="373"/>
                    </a:cubicBezTo>
                    <a:cubicBezTo>
                      <a:pt x="128" y="513"/>
                      <a:pt x="357" y="513"/>
                      <a:pt x="425"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7" name="Google Shape;34217;p40"/>
              <p:cNvSpPr/>
              <p:nvPr/>
            </p:nvSpPr>
            <p:spPr>
              <a:xfrm>
                <a:off x="11239070" y="5772929"/>
                <a:ext cx="26958" cy="20968"/>
              </a:xfrm>
              <a:custGeom>
                <a:avLst/>
                <a:gdLst/>
                <a:ahLst/>
                <a:cxnLst/>
                <a:rect l="l" t="t" r="r" b="b"/>
                <a:pathLst>
                  <a:path w="225" h="175" extrusionOk="0">
                    <a:moveTo>
                      <a:pt x="112" y="175"/>
                    </a:moveTo>
                    <a:cubicBezTo>
                      <a:pt x="225" y="175"/>
                      <a:pt x="225"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8" name="Google Shape;34218;p40"/>
              <p:cNvSpPr/>
              <p:nvPr/>
            </p:nvSpPr>
            <p:spPr>
              <a:xfrm>
                <a:off x="11744809" y="4952316"/>
                <a:ext cx="20009" cy="15336"/>
              </a:xfrm>
              <a:custGeom>
                <a:avLst/>
                <a:gdLst/>
                <a:ahLst/>
                <a:cxnLst/>
                <a:rect l="l" t="t" r="r" b="b"/>
                <a:pathLst>
                  <a:path w="167" h="128" extrusionOk="0">
                    <a:moveTo>
                      <a:pt x="83" y="128"/>
                    </a:moveTo>
                    <a:cubicBezTo>
                      <a:pt x="166" y="128"/>
                      <a:pt x="166" y="0"/>
                      <a:pt x="83" y="0"/>
                    </a:cubicBezTo>
                    <a:cubicBezTo>
                      <a:pt x="1" y="0"/>
                      <a:pt x="1" y="128"/>
                      <a:pt x="83"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9" name="Google Shape;34219;p40"/>
              <p:cNvSpPr/>
              <p:nvPr/>
            </p:nvSpPr>
            <p:spPr>
              <a:xfrm>
                <a:off x="11662735" y="4788289"/>
                <a:ext cx="20728" cy="16295"/>
              </a:xfrm>
              <a:custGeom>
                <a:avLst/>
                <a:gdLst/>
                <a:ahLst/>
                <a:cxnLst/>
                <a:rect l="l" t="t" r="r" b="b"/>
                <a:pathLst>
                  <a:path w="173" h="136" extrusionOk="0">
                    <a:moveTo>
                      <a:pt x="86" y="136"/>
                    </a:moveTo>
                    <a:cubicBezTo>
                      <a:pt x="172" y="136"/>
                      <a:pt x="172" y="1"/>
                      <a:pt x="86" y="1"/>
                    </a:cubicBezTo>
                    <a:cubicBezTo>
                      <a:pt x="0" y="1"/>
                      <a:pt x="0" y="136"/>
                      <a:pt x="8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0" name="Google Shape;34220;p40"/>
              <p:cNvSpPr/>
              <p:nvPr/>
            </p:nvSpPr>
            <p:spPr>
              <a:xfrm>
                <a:off x="11844255" y="4607847"/>
                <a:ext cx="19530" cy="15336"/>
              </a:xfrm>
              <a:custGeom>
                <a:avLst/>
                <a:gdLst/>
                <a:ahLst/>
                <a:cxnLst/>
                <a:rect l="l" t="t" r="r" b="b"/>
                <a:pathLst>
                  <a:path w="163" h="128" extrusionOk="0">
                    <a:moveTo>
                      <a:pt x="83" y="127"/>
                    </a:moveTo>
                    <a:cubicBezTo>
                      <a:pt x="163" y="127"/>
                      <a:pt x="163" y="2"/>
                      <a:pt x="83" y="2"/>
                    </a:cubicBezTo>
                    <a:cubicBezTo>
                      <a:pt x="1" y="1"/>
                      <a:pt x="1" y="127"/>
                      <a:pt x="83" y="1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1" name="Google Shape;34221;p40"/>
              <p:cNvSpPr/>
              <p:nvPr/>
            </p:nvSpPr>
            <p:spPr>
              <a:xfrm>
                <a:off x="12117193" y="4584244"/>
                <a:ext cx="51041" cy="49124"/>
              </a:xfrm>
              <a:custGeom>
                <a:avLst/>
                <a:gdLst/>
                <a:ahLst/>
                <a:cxnLst/>
                <a:rect l="l" t="t" r="r" b="b"/>
                <a:pathLst>
                  <a:path w="426" h="410" extrusionOk="0">
                    <a:moveTo>
                      <a:pt x="109" y="356"/>
                    </a:moveTo>
                    <a:cubicBezTo>
                      <a:pt x="114" y="359"/>
                      <a:pt x="121" y="363"/>
                      <a:pt x="126" y="367"/>
                    </a:cubicBezTo>
                    <a:lnTo>
                      <a:pt x="62" y="303"/>
                    </a:lnTo>
                    <a:cubicBezTo>
                      <a:pt x="101" y="373"/>
                      <a:pt x="175" y="410"/>
                      <a:pt x="255" y="399"/>
                    </a:cubicBezTo>
                    <a:cubicBezTo>
                      <a:pt x="344" y="387"/>
                      <a:pt x="425" y="306"/>
                      <a:pt x="421" y="211"/>
                    </a:cubicBezTo>
                    <a:cubicBezTo>
                      <a:pt x="417" y="125"/>
                      <a:pt x="364" y="55"/>
                      <a:pt x="281" y="27"/>
                    </a:cubicBezTo>
                    <a:cubicBezTo>
                      <a:pt x="198" y="0"/>
                      <a:pt x="105" y="47"/>
                      <a:pt x="63" y="121"/>
                    </a:cubicBezTo>
                    <a:lnTo>
                      <a:pt x="127" y="56"/>
                    </a:lnTo>
                    <a:cubicBezTo>
                      <a:pt x="122" y="61"/>
                      <a:pt x="115" y="64"/>
                      <a:pt x="110" y="68"/>
                    </a:cubicBezTo>
                    <a:cubicBezTo>
                      <a:pt x="0" y="136"/>
                      <a:pt x="0" y="287"/>
                      <a:pt x="109" y="3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2" name="Google Shape;34222;p40"/>
              <p:cNvSpPr/>
              <p:nvPr/>
            </p:nvSpPr>
            <p:spPr>
              <a:xfrm>
                <a:off x="11574552" y="3372194"/>
                <a:ext cx="51760" cy="51880"/>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3" name="Google Shape;34223;p40"/>
              <p:cNvSpPr/>
              <p:nvPr/>
            </p:nvSpPr>
            <p:spPr>
              <a:xfrm>
                <a:off x="10900833" y="3000049"/>
                <a:ext cx="47686" cy="49124"/>
              </a:xfrm>
              <a:custGeom>
                <a:avLst/>
                <a:gdLst/>
                <a:ahLst/>
                <a:cxnLst/>
                <a:rect l="l" t="t" r="r" b="b"/>
                <a:pathLst>
                  <a:path w="398" h="410" extrusionOk="0">
                    <a:moveTo>
                      <a:pt x="345" y="306"/>
                    </a:moveTo>
                    <a:cubicBezTo>
                      <a:pt x="349" y="301"/>
                      <a:pt x="353" y="293"/>
                      <a:pt x="357" y="288"/>
                    </a:cubicBezTo>
                    <a:lnTo>
                      <a:pt x="293" y="351"/>
                    </a:lnTo>
                    <a:cubicBezTo>
                      <a:pt x="361" y="313"/>
                      <a:pt x="398" y="240"/>
                      <a:pt x="387" y="165"/>
                    </a:cubicBezTo>
                    <a:cubicBezTo>
                      <a:pt x="376" y="77"/>
                      <a:pt x="297" y="0"/>
                      <a:pt x="206" y="3"/>
                    </a:cubicBezTo>
                    <a:cubicBezTo>
                      <a:pt x="121" y="8"/>
                      <a:pt x="53" y="59"/>
                      <a:pt x="26" y="139"/>
                    </a:cubicBezTo>
                    <a:cubicBezTo>
                      <a:pt x="0" y="220"/>
                      <a:pt x="45" y="312"/>
                      <a:pt x="117" y="351"/>
                    </a:cubicBezTo>
                    <a:lnTo>
                      <a:pt x="54" y="288"/>
                    </a:lnTo>
                    <a:cubicBezTo>
                      <a:pt x="58" y="293"/>
                      <a:pt x="61" y="301"/>
                      <a:pt x="65" y="306"/>
                    </a:cubicBezTo>
                    <a:cubicBezTo>
                      <a:pt x="134" y="409"/>
                      <a:pt x="276" y="409"/>
                      <a:pt x="345" y="3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4" name="Google Shape;34224;p40"/>
              <p:cNvSpPr/>
              <p:nvPr/>
            </p:nvSpPr>
            <p:spPr>
              <a:xfrm>
                <a:off x="10605370" y="3153052"/>
                <a:ext cx="21327" cy="16534"/>
              </a:xfrm>
              <a:custGeom>
                <a:avLst/>
                <a:gdLst/>
                <a:ahLst/>
                <a:cxnLst/>
                <a:rect l="l" t="t" r="r" b="b"/>
                <a:pathLst>
                  <a:path w="178" h="138" extrusionOk="0">
                    <a:moveTo>
                      <a:pt x="89" y="137"/>
                    </a:moveTo>
                    <a:cubicBezTo>
                      <a:pt x="178" y="137"/>
                      <a:pt x="178" y="0"/>
                      <a:pt x="89" y="0"/>
                    </a:cubicBezTo>
                    <a:cubicBezTo>
                      <a:pt x="0" y="0"/>
                      <a:pt x="0" y="137"/>
                      <a:pt x="89" y="1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5" name="Google Shape;34225;p40"/>
              <p:cNvSpPr/>
              <p:nvPr/>
            </p:nvSpPr>
            <p:spPr>
              <a:xfrm>
                <a:off x="10515988" y="2988187"/>
                <a:ext cx="24802" cy="19170"/>
              </a:xfrm>
              <a:custGeom>
                <a:avLst/>
                <a:gdLst/>
                <a:ahLst/>
                <a:cxnLst/>
                <a:rect l="l" t="t" r="r" b="b"/>
                <a:pathLst>
                  <a:path w="207" h="160" extrusionOk="0">
                    <a:moveTo>
                      <a:pt x="103" y="159"/>
                    </a:moveTo>
                    <a:cubicBezTo>
                      <a:pt x="207" y="159"/>
                      <a:pt x="207" y="0"/>
                      <a:pt x="103" y="0"/>
                    </a:cubicBezTo>
                    <a:cubicBezTo>
                      <a:pt x="1" y="0"/>
                      <a:pt x="1"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6" name="Google Shape;34226;p40"/>
              <p:cNvSpPr/>
              <p:nvPr/>
            </p:nvSpPr>
            <p:spPr>
              <a:xfrm>
                <a:off x="10429003" y="3147421"/>
                <a:ext cx="35345" cy="27677"/>
              </a:xfrm>
              <a:custGeom>
                <a:avLst/>
                <a:gdLst/>
                <a:ahLst/>
                <a:cxnLst/>
                <a:rect l="l" t="t" r="r" b="b"/>
                <a:pathLst>
                  <a:path w="295" h="231" extrusionOk="0">
                    <a:moveTo>
                      <a:pt x="147" y="231"/>
                    </a:moveTo>
                    <a:cubicBezTo>
                      <a:pt x="295" y="231"/>
                      <a:pt x="295"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7" name="Google Shape;34227;p40"/>
              <p:cNvSpPr/>
              <p:nvPr/>
            </p:nvSpPr>
            <p:spPr>
              <a:xfrm>
                <a:off x="10174636" y="3345715"/>
                <a:ext cx="64940" cy="63262"/>
              </a:xfrm>
              <a:custGeom>
                <a:avLst/>
                <a:gdLst/>
                <a:ahLst/>
                <a:cxnLst/>
                <a:rect l="l" t="t" r="r" b="b"/>
                <a:pathLst>
                  <a:path w="542" h="528" extrusionOk="0">
                    <a:moveTo>
                      <a:pt x="271" y="528"/>
                    </a:moveTo>
                    <a:cubicBezTo>
                      <a:pt x="410" y="528"/>
                      <a:pt x="541" y="407"/>
                      <a:pt x="535" y="264"/>
                    </a:cubicBezTo>
                    <a:cubicBezTo>
                      <a:pt x="528" y="121"/>
                      <a:pt x="419" y="0"/>
                      <a:pt x="271" y="0"/>
                    </a:cubicBezTo>
                    <a:cubicBezTo>
                      <a:pt x="132" y="0"/>
                      <a:pt x="0" y="122"/>
                      <a:pt x="8" y="264"/>
                    </a:cubicBezTo>
                    <a:cubicBezTo>
                      <a:pt x="14" y="408"/>
                      <a:pt x="124" y="528"/>
                      <a:pt x="271" y="5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8" name="Google Shape;34228;p40"/>
              <p:cNvSpPr/>
              <p:nvPr/>
            </p:nvSpPr>
            <p:spPr>
              <a:xfrm>
                <a:off x="9861560" y="3222785"/>
                <a:ext cx="37143" cy="28875"/>
              </a:xfrm>
              <a:custGeom>
                <a:avLst/>
                <a:gdLst/>
                <a:ahLst/>
                <a:cxnLst/>
                <a:rect l="l" t="t" r="r" b="b"/>
                <a:pathLst>
                  <a:path w="310" h="241" extrusionOk="0">
                    <a:moveTo>
                      <a:pt x="155" y="241"/>
                    </a:moveTo>
                    <a:cubicBezTo>
                      <a:pt x="309" y="241"/>
                      <a:pt x="309" y="0"/>
                      <a:pt x="155" y="0"/>
                    </a:cubicBezTo>
                    <a:cubicBezTo>
                      <a:pt x="1" y="0"/>
                      <a:pt x="0"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9" name="Google Shape;34229;p40"/>
              <p:cNvSpPr/>
              <p:nvPr/>
            </p:nvSpPr>
            <p:spPr>
              <a:xfrm>
                <a:off x="9818786" y="2974768"/>
                <a:ext cx="29235" cy="22525"/>
              </a:xfrm>
              <a:custGeom>
                <a:avLst/>
                <a:gdLst/>
                <a:ahLst/>
                <a:cxnLst/>
                <a:rect l="l" t="t" r="r" b="b"/>
                <a:pathLst>
                  <a:path w="244" h="188"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0" name="Google Shape;34230;p40"/>
              <p:cNvSpPr/>
              <p:nvPr/>
            </p:nvSpPr>
            <p:spPr>
              <a:xfrm>
                <a:off x="9654041" y="2826556"/>
                <a:ext cx="20129" cy="15336"/>
              </a:xfrm>
              <a:custGeom>
                <a:avLst/>
                <a:gdLst/>
                <a:ahLst/>
                <a:cxnLst/>
                <a:rect l="l" t="t" r="r" b="b"/>
                <a:pathLst>
                  <a:path w="168" h="128" extrusionOk="0">
                    <a:moveTo>
                      <a:pt x="84" y="128"/>
                    </a:moveTo>
                    <a:cubicBezTo>
                      <a:pt x="167" y="128"/>
                      <a:pt x="167" y="0"/>
                      <a:pt x="84" y="0"/>
                    </a:cubicBezTo>
                    <a:cubicBezTo>
                      <a:pt x="1" y="0"/>
                      <a:pt x="1"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1" name="Google Shape;34231;p40"/>
              <p:cNvSpPr/>
              <p:nvPr/>
            </p:nvSpPr>
            <p:spPr>
              <a:xfrm>
                <a:off x="9456226" y="3383097"/>
                <a:ext cx="30193" cy="23484"/>
              </a:xfrm>
              <a:custGeom>
                <a:avLst/>
                <a:gdLst/>
                <a:ahLst/>
                <a:cxnLst/>
                <a:rect l="l" t="t" r="r" b="b"/>
                <a:pathLst>
                  <a:path w="252" h="196" extrusionOk="0">
                    <a:moveTo>
                      <a:pt x="126" y="196"/>
                    </a:moveTo>
                    <a:cubicBezTo>
                      <a:pt x="251" y="196"/>
                      <a:pt x="251" y="2"/>
                      <a:pt x="126" y="2"/>
                    </a:cubicBezTo>
                    <a:cubicBezTo>
                      <a:pt x="1" y="1"/>
                      <a:pt x="0" y="196"/>
                      <a:pt x="126"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2" name="Google Shape;34232;p40"/>
              <p:cNvSpPr/>
              <p:nvPr/>
            </p:nvSpPr>
            <p:spPr>
              <a:xfrm>
                <a:off x="9596170" y="3336250"/>
                <a:ext cx="30553" cy="23723"/>
              </a:xfrm>
              <a:custGeom>
                <a:avLst/>
                <a:gdLst/>
                <a:ahLst/>
                <a:cxnLst/>
                <a:rect l="l" t="t" r="r" b="b"/>
                <a:pathLst>
                  <a:path w="255" h="198" extrusionOk="0">
                    <a:moveTo>
                      <a:pt x="128" y="198"/>
                    </a:moveTo>
                    <a:cubicBezTo>
                      <a:pt x="255" y="198"/>
                      <a:pt x="255" y="1"/>
                      <a:pt x="128" y="1"/>
                    </a:cubicBezTo>
                    <a:cubicBezTo>
                      <a:pt x="2" y="0"/>
                      <a:pt x="1" y="198"/>
                      <a:pt x="128" y="19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3" name="Google Shape;34233;p40"/>
              <p:cNvSpPr/>
              <p:nvPr/>
            </p:nvSpPr>
            <p:spPr>
              <a:xfrm>
                <a:off x="9405545" y="3226978"/>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4" name="Google Shape;34234;p40"/>
              <p:cNvSpPr/>
              <p:nvPr/>
            </p:nvSpPr>
            <p:spPr>
              <a:xfrm>
                <a:off x="9364688" y="3787593"/>
                <a:ext cx="26239" cy="20369"/>
              </a:xfrm>
              <a:custGeom>
                <a:avLst/>
                <a:gdLst/>
                <a:ahLst/>
                <a:cxnLst/>
                <a:rect l="l" t="t" r="r" b="b"/>
                <a:pathLst>
                  <a:path w="219" h="170" extrusionOk="0">
                    <a:moveTo>
                      <a:pt x="110" y="169"/>
                    </a:moveTo>
                    <a:cubicBezTo>
                      <a:pt x="219" y="169"/>
                      <a:pt x="219" y="0"/>
                      <a:pt x="110" y="0"/>
                    </a:cubicBezTo>
                    <a:cubicBezTo>
                      <a:pt x="1" y="0"/>
                      <a:pt x="1" y="169"/>
                      <a:pt x="110"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5" name="Google Shape;34235;p40"/>
              <p:cNvSpPr/>
              <p:nvPr/>
            </p:nvSpPr>
            <p:spPr>
              <a:xfrm>
                <a:off x="9406623" y="4010329"/>
                <a:ext cx="24442" cy="18931"/>
              </a:xfrm>
              <a:custGeom>
                <a:avLst/>
                <a:gdLst/>
                <a:ahLst/>
                <a:cxnLst/>
                <a:rect l="l" t="t" r="r" b="b"/>
                <a:pathLst>
                  <a:path w="204" h="158" extrusionOk="0">
                    <a:moveTo>
                      <a:pt x="102" y="158"/>
                    </a:moveTo>
                    <a:cubicBezTo>
                      <a:pt x="203" y="158"/>
                      <a:pt x="203" y="1"/>
                      <a:pt x="102" y="1"/>
                    </a:cubicBezTo>
                    <a:cubicBezTo>
                      <a:pt x="1"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6" name="Google Shape;34236;p40"/>
              <p:cNvSpPr/>
              <p:nvPr/>
            </p:nvSpPr>
            <p:spPr>
              <a:xfrm>
                <a:off x="10330275" y="4028901"/>
                <a:ext cx="22405" cy="34027"/>
              </a:xfrm>
              <a:custGeom>
                <a:avLst/>
                <a:gdLst/>
                <a:ahLst/>
                <a:cxnLst/>
                <a:rect l="l" t="t" r="r" b="b"/>
                <a:pathLst>
                  <a:path w="187" h="284" extrusionOk="0">
                    <a:moveTo>
                      <a:pt x="183" y="167"/>
                    </a:moveTo>
                    <a:cubicBezTo>
                      <a:pt x="185" y="152"/>
                      <a:pt x="186" y="141"/>
                      <a:pt x="185" y="125"/>
                    </a:cubicBezTo>
                    <a:cubicBezTo>
                      <a:pt x="182" y="94"/>
                      <a:pt x="170" y="59"/>
                      <a:pt x="140" y="46"/>
                    </a:cubicBezTo>
                    <a:cubicBezTo>
                      <a:pt x="138" y="45"/>
                      <a:pt x="136" y="45"/>
                      <a:pt x="134" y="43"/>
                    </a:cubicBezTo>
                    <a:lnTo>
                      <a:pt x="169" y="90"/>
                    </a:lnTo>
                    <a:cubicBezTo>
                      <a:pt x="162" y="73"/>
                      <a:pt x="155" y="55"/>
                      <a:pt x="145" y="40"/>
                    </a:cubicBezTo>
                    <a:cubicBezTo>
                      <a:pt x="120" y="1"/>
                      <a:pt x="66" y="1"/>
                      <a:pt x="41" y="40"/>
                    </a:cubicBezTo>
                    <a:cubicBezTo>
                      <a:pt x="30" y="55"/>
                      <a:pt x="24" y="72"/>
                      <a:pt x="18" y="90"/>
                    </a:cubicBezTo>
                    <a:lnTo>
                      <a:pt x="53" y="43"/>
                    </a:lnTo>
                    <a:cubicBezTo>
                      <a:pt x="50" y="45"/>
                      <a:pt x="49" y="45"/>
                      <a:pt x="46" y="46"/>
                    </a:cubicBezTo>
                    <a:cubicBezTo>
                      <a:pt x="17" y="59"/>
                      <a:pt x="4" y="94"/>
                      <a:pt x="2" y="125"/>
                    </a:cubicBezTo>
                    <a:cubicBezTo>
                      <a:pt x="1" y="140"/>
                      <a:pt x="2" y="152"/>
                      <a:pt x="3" y="167"/>
                    </a:cubicBezTo>
                    <a:cubicBezTo>
                      <a:pt x="17" y="283"/>
                      <a:pt x="172" y="283"/>
                      <a:pt x="183"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7" name="Google Shape;34237;p40"/>
              <p:cNvSpPr/>
              <p:nvPr/>
            </p:nvSpPr>
            <p:spPr>
              <a:xfrm>
                <a:off x="10380238" y="3817068"/>
                <a:ext cx="27917" cy="27318"/>
              </a:xfrm>
              <a:custGeom>
                <a:avLst/>
                <a:gdLst/>
                <a:ahLst/>
                <a:cxnLst/>
                <a:rect l="l" t="t" r="r" b="b"/>
                <a:pathLst>
                  <a:path w="233" h="228" extrusionOk="0">
                    <a:moveTo>
                      <a:pt x="197" y="84"/>
                    </a:moveTo>
                    <a:cubicBezTo>
                      <a:pt x="191" y="73"/>
                      <a:pt x="185" y="59"/>
                      <a:pt x="177" y="48"/>
                    </a:cubicBezTo>
                    <a:cubicBezTo>
                      <a:pt x="152" y="0"/>
                      <a:pt x="77" y="0"/>
                      <a:pt x="53" y="48"/>
                    </a:cubicBezTo>
                    <a:cubicBezTo>
                      <a:pt x="46" y="59"/>
                      <a:pt x="39" y="72"/>
                      <a:pt x="33" y="84"/>
                    </a:cubicBezTo>
                    <a:cubicBezTo>
                      <a:pt x="0" y="148"/>
                      <a:pt x="40" y="228"/>
                      <a:pt x="116" y="228"/>
                    </a:cubicBezTo>
                    <a:cubicBezTo>
                      <a:pt x="191" y="228"/>
                      <a:pt x="232" y="148"/>
                      <a:pt x="197" y="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8" name="Google Shape;34238;p40"/>
              <p:cNvSpPr/>
              <p:nvPr/>
            </p:nvSpPr>
            <p:spPr>
              <a:xfrm>
                <a:off x="10143125" y="4151232"/>
                <a:ext cx="22765" cy="17373"/>
              </a:xfrm>
              <a:custGeom>
                <a:avLst/>
                <a:gdLst/>
                <a:ahLst/>
                <a:cxnLst/>
                <a:rect l="l" t="t" r="r" b="b"/>
                <a:pathLst>
                  <a:path w="190" h="145" extrusionOk="0">
                    <a:moveTo>
                      <a:pt x="97" y="145"/>
                    </a:moveTo>
                    <a:cubicBezTo>
                      <a:pt x="190" y="145"/>
                      <a:pt x="190" y="0"/>
                      <a:pt x="97" y="0"/>
                    </a:cubicBezTo>
                    <a:cubicBezTo>
                      <a:pt x="1" y="0"/>
                      <a:pt x="1" y="145"/>
                      <a:pt x="97"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9" name="Google Shape;34239;p40"/>
              <p:cNvSpPr/>
              <p:nvPr/>
            </p:nvSpPr>
            <p:spPr>
              <a:xfrm>
                <a:off x="10646946" y="4153029"/>
                <a:ext cx="78119" cy="60746"/>
              </a:xfrm>
              <a:custGeom>
                <a:avLst/>
                <a:gdLst/>
                <a:ahLst/>
                <a:cxnLst/>
                <a:rect l="l" t="t" r="r" b="b"/>
                <a:pathLst>
                  <a:path w="652" h="507" extrusionOk="0">
                    <a:moveTo>
                      <a:pt x="326" y="506"/>
                    </a:moveTo>
                    <a:cubicBezTo>
                      <a:pt x="651" y="506"/>
                      <a:pt x="651" y="1"/>
                      <a:pt x="326" y="1"/>
                    </a:cubicBezTo>
                    <a:cubicBezTo>
                      <a:pt x="2" y="0"/>
                      <a:pt x="0" y="506"/>
                      <a:pt x="326"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0" name="Google Shape;34240;p40"/>
              <p:cNvSpPr/>
              <p:nvPr/>
            </p:nvSpPr>
            <p:spPr>
              <a:xfrm>
                <a:off x="12619816" y="5777482"/>
                <a:ext cx="31032" cy="32949"/>
              </a:xfrm>
              <a:custGeom>
                <a:avLst/>
                <a:gdLst/>
                <a:ahLst/>
                <a:cxnLst/>
                <a:rect l="l" t="t" r="r" b="b"/>
                <a:pathLst>
                  <a:path w="259" h="275" extrusionOk="0">
                    <a:moveTo>
                      <a:pt x="82" y="249"/>
                    </a:moveTo>
                    <a:cubicBezTo>
                      <a:pt x="114" y="264"/>
                      <a:pt x="141" y="275"/>
                      <a:pt x="178" y="259"/>
                    </a:cubicBezTo>
                    <a:cubicBezTo>
                      <a:pt x="224" y="238"/>
                      <a:pt x="259" y="201"/>
                      <a:pt x="259" y="147"/>
                    </a:cubicBezTo>
                    <a:cubicBezTo>
                      <a:pt x="259" y="59"/>
                      <a:pt x="160" y="1"/>
                      <a:pt x="82" y="45"/>
                    </a:cubicBezTo>
                    <a:cubicBezTo>
                      <a:pt x="11" y="88"/>
                      <a:pt x="1" y="211"/>
                      <a:pt x="82" y="2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1" name="Google Shape;34241;p40"/>
              <p:cNvSpPr/>
              <p:nvPr/>
            </p:nvSpPr>
            <p:spPr>
              <a:xfrm>
                <a:off x="12802773" y="5941269"/>
                <a:ext cx="29834" cy="23124"/>
              </a:xfrm>
              <a:custGeom>
                <a:avLst/>
                <a:gdLst/>
                <a:ahLst/>
                <a:cxnLst/>
                <a:rect l="l" t="t" r="r" b="b"/>
                <a:pathLst>
                  <a:path w="249" h="193" extrusionOk="0">
                    <a:moveTo>
                      <a:pt x="125" y="192"/>
                    </a:moveTo>
                    <a:cubicBezTo>
                      <a:pt x="247" y="192"/>
                      <a:pt x="248" y="1"/>
                      <a:pt x="125" y="1"/>
                    </a:cubicBezTo>
                    <a:cubicBezTo>
                      <a:pt x="1" y="1"/>
                      <a:pt x="1"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2" name="Google Shape;34242;p40"/>
              <p:cNvSpPr/>
              <p:nvPr/>
            </p:nvSpPr>
            <p:spPr>
              <a:xfrm>
                <a:off x="12594895" y="6148909"/>
                <a:ext cx="36783" cy="28516"/>
              </a:xfrm>
              <a:custGeom>
                <a:avLst/>
                <a:gdLst/>
                <a:ahLst/>
                <a:cxnLst/>
                <a:rect l="l" t="t" r="r" b="b"/>
                <a:pathLst>
                  <a:path w="307" h="238" extrusionOk="0">
                    <a:moveTo>
                      <a:pt x="154" y="237"/>
                    </a:moveTo>
                    <a:cubicBezTo>
                      <a:pt x="307" y="237"/>
                      <a:pt x="307" y="0"/>
                      <a:pt x="154" y="0"/>
                    </a:cubicBezTo>
                    <a:cubicBezTo>
                      <a:pt x="1" y="0"/>
                      <a:pt x="1" y="237"/>
                      <a:pt x="154"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3" name="Google Shape;34243;p40"/>
              <p:cNvSpPr/>
              <p:nvPr/>
            </p:nvSpPr>
            <p:spPr>
              <a:xfrm>
                <a:off x="12449439" y="6447249"/>
                <a:ext cx="35585" cy="27318"/>
              </a:xfrm>
              <a:custGeom>
                <a:avLst/>
                <a:gdLst/>
                <a:ahLst/>
                <a:cxnLst/>
                <a:rect l="l" t="t" r="r" b="b"/>
                <a:pathLst>
                  <a:path w="297" h="228" extrusionOk="0">
                    <a:moveTo>
                      <a:pt x="149" y="228"/>
                    </a:moveTo>
                    <a:cubicBezTo>
                      <a:pt x="296" y="228"/>
                      <a:pt x="296" y="0"/>
                      <a:pt x="149" y="0"/>
                    </a:cubicBezTo>
                    <a:cubicBezTo>
                      <a:pt x="2" y="0"/>
                      <a:pt x="1" y="228"/>
                      <a:pt x="149"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4" name="Google Shape;34244;p40"/>
              <p:cNvSpPr/>
              <p:nvPr/>
            </p:nvSpPr>
            <p:spPr>
              <a:xfrm>
                <a:off x="12485623" y="6767994"/>
                <a:ext cx="24083" cy="28276"/>
              </a:xfrm>
              <a:custGeom>
                <a:avLst/>
                <a:gdLst/>
                <a:ahLst/>
                <a:cxnLst/>
                <a:rect l="l" t="t" r="r" b="b"/>
                <a:pathLst>
                  <a:path w="201" h="236" extrusionOk="0">
                    <a:moveTo>
                      <a:pt x="168" y="164"/>
                    </a:moveTo>
                    <a:cubicBezTo>
                      <a:pt x="174" y="156"/>
                      <a:pt x="172" y="157"/>
                      <a:pt x="167" y="165"/>
                    </a:cubicBezTo>
                    <a:cubicBezTo>
                      <a:pt x="201" y="142"/>
                      <a:pt x="201" y="96"/>
                      <a:pt x="167" y="71"/>
                    </a:cubicBezTo>
                    <a:cubicBezTo>
                      <a:pt x="174" y="80"/>
                      <a:pt x="174" y="81"/>
                      <a:pt x="168" y="73"/>
                    </a:cubicBezTo>
                    <a:cubicBezTo>
                      <a:pt x="121" y="1"/>
                      <a:pt x="1" y="25"/>
                      <a:pt x="1" y="118"/>
                    </a:cubicBezTo>
                    <a:cubicBezTo>
                      <a:pt x="1" y="209"/>
                      <a:pt x="121" y="236"/>
                      <a:pt x="168"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5" name="Google Shape;34245;p40"/>
              <p:cNvSpPr/>
              <p:nvPr/>
            </p:nvSpPr>
            <p:spPr>
              <a:xfrm>
                <a:off x="12816672" y="6736722"/>
                <a:ext cx="72129" cy="55954"/>
              </a:xfrm>
              <a:custGeom>
                <a:avLst/>
                <a:gdLst/>
                <a:ahLst/>
                <a:cxnLst/>
                <a:rect l="l" t="t" r="r" b="b"/>
                <a:pathLst>
                  <a:path w="602" h="467" extrusionOk="0">
                    <a:moveTo>
                      <a:pt x="301" y="466"/>
                    </a:moveTo>
                    <a:cubicBezTo>
                      <a:pt x="601" y="466"/>
                      <a:pt x="602" y="0"/>
                      <a:pt x="301" y="0"/>
                    </a:cubicBezTo>
                    <a:cubicBezTo>
                      <a:pt x="1" y="0"/>
                      <a:pt x="1" y="466"/>
                      <a:pt x="301" y="4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6" name="Google Shape;34246;p40"/>
              <p:cNvSpPr/>
              <p:nvPr/>
            </p:nvSpPr>
            <p:spPr>
              <a:xfrm>
                <a:off x="13221406" y="6587911"/>
                <a:ext cx="33548" cy="26239"/>
              </a:xfrm>
              <a:custGeom>
                <a:avLst/>
                <a:gdLst/>
                <a:ahLst/>
                <a:cxnLst/>
                <a:rect l="l" t="t" r="r" b="b"/>
                <a:pathLst>
                  <a:path w="280" h="219" extrusionOk="0">
                    <a:moveTo>
                      <a:pt x="140" y="218"/>
                    </a:moveTo>
                    <a:cubicBezTo>
                      <a:pt x="280" y="218"/>
                      <a:pt x="280" y="1"/>
                      <a:pt x="140" y="1"/>
                    </a:cubicBezTo>
                    <a:cubicBezTo>
                      <a:pt x="0" y="2"/>
                      <a:pt x="0" y="218"/>
                      <a:pt x="140"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7" name="Google Shape;34247;p40"/>
              <p:cNvSpPr/>
              <p:nvPr/>
            </p:nvSpPr>
            <p:spPr>
              <a:xfrm>
                <a:off x="13253876" y="6730731"/>
                <a:ext cx="26958" cy="20968"/>
              </a:xfrm>
              <a:custGeom>
                <a:avLst/>
                <a:gdLst/>
                <a:ahLst/>
                <a:cxnLst/>
                <a:rect l="l" t="t" r="r" b="b"/>
                <a:pathLst>
                  <a:path w="225" h="175" extrusionOk="0">
                    <a:moveTo>
                      <a:pt x="113" y="175"/>
                    </a:moveTo>
                    <a:cubicBezTo>
                      <a:pt x="225" y="175"/>
                      <a:pt x="225" y="1"/>
                      <a:pt x="113" y="1"/>
                    </a:cubicBezTo>
                    <a:cubicBezTo>
                      <a:pt x="0" y="1"/>
                      <a:pt x="0"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8" name="Google Shape;34248;p40"/>
              <p:cNvSpPr/>
              <p:nvPr/>
            </p:nvSpPr>
            <p:spPr>
              <a:xfrm>
                <a:off x="13239378" y="6337258"/>
                <a:ext cx="32709" cy="25401"/>
              </a:xfrm>
              <a:custGeom>
                <a:avLst/>
                <a:gdLst/>
                <a:ahLst/>
                <a:cxnLst/>
                <a:rect l="l" t="t" r="r" b="b"/>
                <a:pathLst>
                  <a:path w="273" h="212" extrusionOk="0">
                    <a:moveTo>
                      <a:pt x="136" y="211"/>
                    </a:moveTo>
                    <a:cubicBezTo>
                      <a:pt x="272" y="211"/>
                      <a:pt x="272" y="1"/>
                      <a:pt x="136" y="1"/>
                    </a:cubicBezTo>
                    <a:cubicBezTo>
                      <a:pt x="0" y="1"/>
                      <a:pt x="0" y="211"/>
                      <a:pt x="136"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9" name="Google Shape;34249;p40"/>
              <p:cNvSpPr/>
              <p:nvPr/>
            </p:nvSpPr>
            <p:spPr>
              <a:xfrm>
                <a:off x="13391423" y="6120034"/>
                <a:ext cx="20369" cy="15935"/>
              </a:xfrm>
              <a:custGeom>
                <a:avLst/>
                <a:gdLst/>
                <a:ahLst/>
                <a:cxnLst/>
                <a:rect l="l" t="t" r="r" b="b"/>
                <a:pathLst>
                  <a:path w="170" h="133" extrusionOk="0">
                    <a:moveTo>
                      <a:pt x="85" y="133"/>
                    </a:moveTo>
                    <a:cubicBezTo>
                      <a:pt x="170" y="133"/>
                      <a:pt x="170" y="1"/>
                      <a:pt x="85" y="1"/>
                    </a:cubicBezTo>
                    <a:cubicBezTo>
                      <a:pt x="1" y="1"/>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0" name="Google Shape;34250;p40"/>
              <p:cNvSpPr/>
              <p:nvPr/>
            </p:nvSpPr>
            <p:spPr>
              <a:xfrm>
                <a:off x="13370575" y="5691215"/>
                <a:ext cx="27078" cy="21087"/>
              </a:xfrm>
              <a:custGeom>
                <a:avLst/>
                <a:gdLst/>
                <a:ahLst/>
                <a:cxnLst/>
                <a:rect l="l" t="t" r="r" b="b"/>
                <a:pathLst>
                  <a:path w="226" h="176" extrusionOk="0">
                    <a:moveTo>
                      <a:pt x="113" y="176"/>
                    </a:moveTo>
                    <a:cubicBezTo>
                      <a:pt x="225" y="176"/>
                      <a:pt x="225" y="1"/>
                      <a:pt x="113" y="1"/>
                    </a:cubicBezTo>
                    <a:cubicBezTo>
                      <a:pt x="1" y="2"/>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1" name="Google Shape;34251;p40"/>
              <p:cNvSpPr/>
              <p:nvPr/>
            </p:nvSpPr>
            <p:spPr>
              <a:xfrm>
                <a:off x="13331156" y="5257605"/>
                <a:ext cx="58350" cy="61106"/>
              </a:xfrm>
              <a:custGeom>
                <a:avLst/>
                <a:gdLst/>
                <a:ahLst/>
                <a:cxnLst/>
                <a:rect l="l" t="t" r="r" b="b"/>
                <a:pathLst>
                  <a:path w="487" h="510" extrusionOk="0">
                    <a:moveTo>
                      <a:pt x="454" y="351"/>
                    </a:moveTo>
                    <a:cubicBezTo>
                      <a:pt x="457" y="341"/>
                      <a:pt x="463" y="328"/>
                      <a:pt x="467" y="318"/>
                    </a:cubicBezTo>
                    <a:lnTo>
                      <a:pt x="308" y="478"/>
                    </a:lnTo>
                    <a:cubicBezTo>
                      <a:pt x="347" y="473"/>
                      <a:pt x="388" y="442"/>
                      <a:pt x="417" y="416"/>
                    </a:cubicBezTo>
                    <a:cubicBezTo>
                      <a:pt x="461" y="375"/>
                      <a:pt x="487" y="305"/>
                      <a:pt x="487" y="246"/>
                    </a:cubicBezTo>
                    <a:cubicBezTo>
                      <a:pt x="487" y="120"/>
                      <a:pt x="376" y="0"/>
                      <a:pt x="246" y="6"/>
                    </a:cubicBezTo>
                    <a:cubicBezTo>
                      <a:pt x="122" y="11"/>
                      <a:pt x="1" y="111"/>
                      <a:pt x="7" y="246"/>
                    </a:cubicBezTo>
                    <a:cubicBezTo>
                      <a:pt x="11" y="344"/>
                      <a:pt x="78" y="462"/>
                      <a:pt x="186" y="478"/>
                    </a:cubicBezTo>
                    <a:lnTo>
                      <a:pt x="27" y="318"/>
                    </a:lnTo>
                    <a:cubicBezTo>
                      <a:pt x="30" y="328"/>
                      <a:pt x="36" y="341"/>
                      <a:pt x="40" y="351"/>
                    </a:cubicBezTo>
                    <a:cubicBezTo>
                      <a:pt x="57" y="396"/>
                      <a:pt x="77" y="432"/>
                      <a:pt x="117" y="462"/>
                    </a:cubicBezTo>
                    <a:cubicBezTo>
                      <a:pt x="152" y="490"/>
                      <a:pt x="199" y="510"/>
                      <a:pt x="245" y="507"/>
                    </a:cubicBezTo>
                    <a:cubicBezTo>
                      <a:pt x="283" y="506"/>
                      <a:pt x="319" y="496"/>
                      <a:pt x="354" y="479"/>
                    </a:cubicBezTo>
                    <a:cubicBezTo>
                      <a:pt x="408" y="453"/>
                      <a:pt x="434" y="402"/>
                      <a:pt x="454" y="35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2" name="Google Shape;34252;p40"/>
              <p:cNvSpPr/>
              <p:nvPr/>
            </p:nvSpPr>
            <p:spPr>
              <a:xfrm>
                <a:off x="12598489" y="5398148"/>
                <a:ext cx="29834" cy="23004"/>
              </a:xfrm>
              <a:custGeom>
                <a:avLst/>
                <a:gdLst/>
                <a:ahLst/>
                <a:cxnLst/>
                <a:rect l="l" t="t" r="r" b="b"/>
                <a:pathLst>
                  <a:path w="249" h="192" extrusionOk="0">
                    <a:moveTo>
                      <a:pt x="124" y="192"/>
                    </a:moveTo>
                    <a:cubicBezTo>
                      <a:pt x="247" y="192"/>
                      <a:pt x="248" y="1"/>
                      <a:pt x="124" y="1"/>
                    </a:cubicBezTo>
                    <a:cubicBezTo>
                      <a:pt x="0" y="1"/>
                      <a:pt x="0" y="192"/>
                      <a:pt x="124"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3" name="Google Shape;34253;p40"/>
              <p:cNvSpPr/>
              <p:nvPr/>
            </p:nvSpPr>
            <p:spPr>
              <a:xfrm>
                <a:off x="12537983" y="5576313"/>
                <a:ext cx="22166" cy="17253"/>
              </a:xfrm>
              <a:custGeom>
                <a:avLst/>
                <a:gdLst/>
                <a:ahLst/>
                <a:cxnLst/>
                <a:rect l="l" t="t" r="r" b="b"/>
                <a:pathLst>
                  <a:path w="185" h="144" extrusionOk="0">
                    <a:moveTo>
                      <a:pt x="93" y="143"/>
                    </a:moveTo>
                    <a:cubicBezTo>
                      <a:pt x="185" y="143"/>
                      <a:pt x="185" y="1"/>
                      <a:pt x="93" y="1"/>
                    </a:cubicBezTo>
                    <a:cubicBezTo>
                      <a:pt x="0" y="1"/>
                      <a:pt x="0"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4" name="Google Shape;34254;p40"/>
              <p:cNvSpPr/>
              <p:nvPr/>
            </p:nvSpPr>
            <p:spPr>
              <a:xfrm>
                <a:off x="12388693" y="5632027"/>
                <a:ext cx="28756" cy="22405"/>
              </a:xfrm>
              <a:custGeom>
                <a:avLst/>
                <a:gdLst/>
                <a:ahLst/>
                <a:cxnLst/>
                <a:rect l="l" t="t" r="r" b="b"/>
                <a:pathLst>
                  <a:path w="240" h="187" extrusionOk="0">
                    <a:moveTo>
                      <a:pt x="119" y="187"/>
                    </a:moveTo>
                    <a:cubicBezTo>
                      <a:pt x="239" y="187"/>
                      <a:pt x="239" y="1"/>
                      <a:pt x="119" y="1"/>
                    </a:cubicBezTo>
                    <a:cubicBezTo>
                      <a:pt x="1" y="1"/>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5" name="Google Shape;34255;p40"/>
              <p:cNvSpPr/>
              <p:nvPr/>
            </p:nvSpPr>
            <p:spPr>
              <a:xfrm>
                <a:off x="12439974" y="5788865"/>
                <a:ext cx="31152" cy="24203"/>
              </a:xfrm>
              <a:custGeom>
                <a:avLst/>
                <a:gdLst/>
                <a:ahLst/>
                <a:cxnLst/>
                <a:rect l="l" t="t" r="r" b="b"/>
                <a:pathLst>
                  <a:path w="260" h="202" extrusionOk="0">
                    <a:moveTo>
                      <a:pt x="131" y="201"/>
                    </a:moveTo>
                    <a:cubicBezTo>
                      <a:pt x="259" y="201"/>
                      <a:pt x="259" y="1"/>
                      <a:pt x="131" y="1"/>
                    </a:cubicBezTo>
                    <a:cubicBezTo>
                      <a:pt x="2" y="1"/>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6" name="Google Shape;34256;p40"/>
              <p:cNvSpPr/>
              <p:nvPr/>
            </p:nvSpPr>
            <p:spPr>
              <a:xfrm>
                <a:off x="12945952" y="5831878"/>
                <a:ext cx="70451" cy="54875"/>
              </a:xfrm>
              <a:custGeom>
                <a:avLst/>
                <a:gdLst/>
                <a:ahLst/>
                <a:cxnLst/>
                <a:rect l="l" t="t" r="r" b="b"/>
                <a:pathLst>
                  <a:path w="588" h="458" extrusionOk="0">
                    <a:moveTo>
                      <a:pt x="295" y="458"/>
                    </a:moveTo>
                    <a:cubicBezTo>
                      <a:pt x="588" y="458"/>
                      <a:pt x="588" y="0"/>
                      <a:pt x="295" y="0"/>
                    </a:cubicBezTo>
                    <a:cubicBezTo>
                      <a:pt x="0" y="1"/>
                      <a:pt x="0" y="458"/>
                      <a:pt x="295" y="4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7" name="Google Shape;34257;p40"/>
              <p:cNvSpPr/>
              <p:nvPr/>
            </p:nvSpPr>
            <p:spPr>
              <a:xfrm>
                <a:off x="12980818" y="4712446"/>
                <a:ext cx="35825" cy="27797"/>
              </a:xfrm>
              <a:custGeom>
                <a:avLst/>
                <a:gdLst/>
                <a:ahLst/>
                <a:cxnLst/>
                <a:rect l="l" t="t" r="r" b="b"/>
                <a:pathLst>
                  <a:path w="299" h="232" extrusionOk="0">
                    <a:moveTo>
                      <a:pt x="149" y="232"/>
                    </a:moveTo>
                    <a:cubicBezTo>
                      <a:pt x="299" y="232"/>
                      <a:pt x="299" y="1"/>
                      <a:pt x="149" y="1"/>
                    </a:cubicBezTo>
                    <a:cubicBezTo>
                      <a:pt x="0" y="1"/>
                      <a:pt x="0" y="232"/>
                      <a:pt x="149" y="2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8" name="Google Shape;34258;p40"/>
              <p:cNvSpPr/>
              <p:nvPr/>
            </p:nvSpPr>
            <p:spPr>
              <a:xfrm>
                <a:off x="13018799" y="4474014"/>
                <a:ext cx="18212" cy="14138"/>
              </a:xfrm>
              <a:custGeom>
                <a:avLst/>
                <a:gdLst/>
                <a:ahLst/>
                <a:cxnLst/>
                <a:rect l="l" t="t" r="r" b="b"/>
                <a:pathLst>
                  <a:path w="152" h="118" extrusionOk="0">
                    <a:moveTo>
                      <a:pt x="77" y="118"/>
                    </a:moveTo>
                    <a:cubicBezTo>
                      <a:pt x="152" y="118"/>
                      <a:pt x="152" y="1"/>
                      <a:pt x="77" y="1"/>
                    </a:cubicBezTo>
                    <a:cubicBezTo>
                      <a:pt x="1" y="1"/>
                      <a:pt x="1" y="118"/>
                      <a:pt x="77"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9" name="Google Shape;34259;p40"/>
              <p:cNvSpPr/>
              <p:nvPr/>
            </p:nvSpPr>
            <p:spPr>
              <a:xfrm>
                <a:off x="12915279" y="4330595"/>
                <a:ext cx="26599" cy="20608"/>
              </a:xfrm>
              <a:custGeom>
                <a:avLst/>
                <a:gdLst/>
                <a:ahLst/>
                <a:cxnLst/>
                <a:rect l="l" t="t" r="r" b="b"/>
                <a:pathLst>
                  <a:path w="222" h="172" extrusionOk="0">
                    <a:moveTo>
                      <a:pt x="111" y="172"/>
                    </a:moveTo>
                    <a:cubicBezTo>
                      <a:pt x="222" y="172"/>
                      <a:pt x="222" y="1"/>
                      <a:pt x="111" y="1"/>
                    </a:cubicBezTo>
                    <a:cubicBezTo>
                      <a:pt x="2"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0" name="Google Shape;34260;p40"/>
              <p:cNvSpPr/>
              <p:nvPr/>
            </p:nvSpPr>
            <p:spPr>
              <a:xfrm>
                <a:off x="13119563" y="4231029"/>
                <a:ext cx="26839" cy="21207"/>
              </a:xfrm>
              <a:custGeom>
                <a:avLst/>
                <a:gdLst/>
                <a:ahLst/>
                <a:cxnLst/>
                <a:rect l="l" t="t" r="r" b="b"/>
                <a:pathLst>
                  <a:path w="224" h="177" extrusionOk="0">
                    <a:moveTo>
                      <a:pt x="112" y="177"/>
                    </a:moveTo>
                    <a:cubicBezTo>
                      <a:pt x="224" y="177"/>
                      <a:pt x="224" y="3"/>
                      <a:pt x="112" y="3"/>
                    </a:cubicBezTo>
                    <a:cubicBezTo>
                      <a:pt x="0" y="1"/>
                      <a:pt x="0" y="177"/>
                      <a:pt x="112"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1" name="Google Shape;34261;p40"/>
              <p:cNvSpPr/>
              <p:nvPr/>
            </p:nvSpPr>
            <p:spPr>
              <a:xfrm>
                <a:off x="13191333" y="3971150"/>
                <a:ext cx="28995" cy="26958"/>
              </a:xfrm>
              <a:custGeom>
                <a:avLst/>
                <a:gdLst/>
                <a:ahLst/>
                <a:cxnLst/>
                <a:rect l="l" t="t" r="r" b="b"/>
                <a:pathLst>
                  <a:path w="242" h="225" extrusionOk="0">
                    <a:moveTo>
                      <a:pt x="125" y="207"/>
                    </a:moveTo>
                    <a:cubicBezTo>
                      <a:pt x="136" y="203"/>
                      <a:pt x="147" y="201"/>
                      <a:pt x="159" y="197"/>
                    </a:cubicBezTo>
                    <a:cubicBezTo>
                      <a:pt x="241" y="171"/>
                      <a:pt x="242" y="54"/>
                      <a:pt x="159" y="29"/>
                    </a:cubicBezTo>
                    <a:cubicBezTo>
                      <a:pt x="147" y="26"/>
                      <a:pt x="136" y="23"/>
                      <a:pt x="125" y="19"/>
                    </a:cubicBezTo>
                    <a:cubicBezTo>
                      <a:pt x="64" y="1"/>
                      <a:pt x="2" y="50"/>
                      <a:pt x="2" y="112"/>
                    </a:cubicBezTo>
                    <a:cubicBezTo>
                      <a:pt x="0" y="175"/>
                      <a:pt x="64" y="224"/>
                      <a:pt x="125"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2" name="Google Shape;34262;p40"/>
              <p:cNvSpPr/>
              <p:nvPr/>
            </p:nvSpPr>
            <p:spPr>
              <a:xfrm>
                <a:off x="11135550" y="5033910"/>
                <a:ext cx="35465" cy="27438"/>
              </a:xfrm>
              <a:custGeom>
                <a:avLst/>
                <a:gdLst/>
                <a:ahLst/>
                <a:cxnLst/>
                <a:rect l="l" t="t" r="r" b="b"/>
                <a:pathLst>
                  <a:path w="296" h="229" extrusionOk="0">
                    <a:moveTo>
                      <a:pt x="148" y="228"/>
                    </a:moveTo>
                    <a:cubicBezTo>
                      <a:pt x="296" y="228"/>
                      <a:pt x="296" y="1"/>
                      <a:pt x="148" y="1"/>
                    </a:cubicBezTo>
                    <a:cubicBezTo>
                      <a:pt x="0" y="1"/>
                      <a:pt x="0" y="228"/>
                      <a:pt x="148"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3" name="Google Shape;34263;p40"/>
              <p:cNvSpPr/>
              <p:nvPr/>
            </p:nvSpPr>
            <p:spPr>
              <a:xfrm>
                <a:off x="10127429" y="6080854"/>
                <a:ext cx="31152" cy="24203"/>
              </a:xfrm>
              <a:custGeom>
                <a:avLst/>
                <a:gdLst/>
                <a:ahLst/>
                <a:cxnLst/>
                <a:rect l="l" t="t" r="r" b="b"/>
                <a:pathLst>
                  <a:path w="260" h="202" extrusionOk="0">
                    <a:moveTo>
                      <a:pt x="130" y="201"/>
                    </a:moveTo>
                    <a:cubicBezTo>
                      <a:pt x="259" y="201"/>
                      <a:pt x="259" y="1"/>
                      <a:pt x="130" y="1"/>
                    </a:cubicBezTo>
                    <a:cubicBezTo>
                      <a:pt x="0" y="1"/>
                      <a:pt x="0"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4" name="Google Shape;34264;p40"/>
              <p:cNvSpPr/>
              <p:nvPr/>
            </p:nvSpPr>
            <p:spPr>
              <a:xfrm>
                <a:off x="9513019" y="6605764"/>
                <a:ext cx="33428" cy="25760"/>
              </a:xfrm>
              <a:custGeom>
                <a:avLst/>
                <a:gdLst/>
                <a:ahLst/>
                <a:cxnLst/>
                <a:rect l="l" t="t" r="r" b="b"/>
                <a:pathLst>
                  <a:path w="279" h="215" extrusionOk="0">
                    <a:moveTo>
                      <a:pt x="139" y="215"/>
                    </a:moveTo>
                    <a:cubicBezTo>
                      <a:pt x="278" y="215"/>
                      <a:pt x="278" y="1"/>
                      <a:pt x="139" y="1"/>
                    </a:cubicBezTo>
                    <a:cubicBezTo>
                      <a:pt x="2" y="1"/>
                      <a:pt x="1"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5" name="Google Shape;34265;p40"/>
              <p:cNvSpPr/>
              <p:nvPr/>
            </p:nvSpPr>
            <p:spPr>
              <a:xfrm>
                <a:off x="9345517" y="6531239"/>
                <a:ext cx="29834" cy="23004"/>
              </a:xfrm>
              <a:custGeom>
                <a:avLst/>
                <a:gdLst/>
                <a:ahLst/>
                <a:cxnLst/>
                <a:rect l="l" t="t" r="r" b="b"/>
                <a:pathLst>
                  <a:path w="249"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6" name="Google Shape;34266;p40"/>
              <p:cNvSpPr/>
              <p:nvPr/>
            </p:nvSpPr>
            <p:spPr>
              <a:xfrm>
                <a:off x="9389729" y="6282623"/>
                <a:ext cx="23124" cy="17972"/>
              </a:xfrm>
              <a:custGeom>
                <a:avLst/>
                <a:gdLst/>
                <a:ahLst/>
                <a:cxnLst/>
                <a:rect l="l" t="t" r="r" b="b"/>
                <a:pathLst>
                  <a:path w="193" h="150" extrusionOk="0">
                    <a:moveTo>
                      <a:pt x="96" y="150"/>
                    </a:moveTo>
                    <a:cubicBezTo>
                      <a:pt x="191" y="150"/>
                      <a:pt x="192" y="1"/>
                      <a:pt x="96" y="1"/>
                    </a:cubicBezTo>
                    <a:cubicBezTo>
                      <a:pt x="0" y="1"/>
                      <a:pt x="0"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7" name="Google Shape;34267;p40"/>
              <p:cNvSpPr/>
              <p:nvPr/>
            </p:nvSpPr>
            <p:spPr>
              <a:xfrm>
                <a:off x="9518770" y="6265489"/>
                <a:ext cx="80396" cy="66617"/>
              </a:xfrm>
              <a:custGeom>
                <a:avLst/>
                <a:gdLst/>
                <a:ahLst/>
                <a:cxnLst/>
                <a:rect l="l" t="t" r="r" b="b"/>
                <a:pathLst>
                  <a:path w="671" h="556" extrusionOk="0">
                    <a:moveTo>
                      <a:pt x="106" y="400"/>
                    </a:moveTo>
                    <a:cubicBezTo>
                      <a:pt x="128" y="437"/>
                      <a:pt x="153" y="473"/>
                      <a:pt x="188" y="499"/>
                    </a:cubicBezTo>
                    <a:cubicBezTo>
                      <a:pt x="227" y="530"/>
                      <a:pt x="283" y="555"/>
                      <a:pt x="336" y="552"/>
                    </a:cubicBezTo>
                    <a:cubicBezTo>
                      <a:pt x="378" y="551"/>
                      <a:pt x="421" y="541"/>
                      <a:pt x="458" y="518"/>
                    </a:cubicBezTo>
                    <a:cubicBezTo>
                      <a:pt x="505" y="490"/>
                      <a:pt x="537" y="446"/>
                      <a:pt x="564" y="400"/>
                    </a:cubicBezTo>
                    <a:cubicBezTo>
                      <a:pt x="671" y="228"/>
                      <a:pt x="533" y="2"/>
                      <a:pt x="336" y="2"/>
                    </a:cubicBezTo>
                    <a:cubicBezTo>
                      <a:pt x="137" y="1"/>
                      <a:pt x="0" y="228"/>
                      <a:pt x="106" y="4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8" name="Google Shape;34268;p40"/>
              <p:cNvSpPr/>
              <p:nvPr/>
            </p:nvSpPr>
            <p:spPr>
              <a:xfrm>
                <a:off x="9767146" y="6386023"/>
                <a:ext cx="27557" cy="21327"/>
              </a:xfrm>
              <a:custGeom>
                <a:avLst/>
                <a:gdLst/>
                <a:ahLst/>
                <a:cxnLst/>
                <a:rect l="l" t="t" r="r" b="b"/>
                <a:pathLst>
                  <a:path w="230" h="178" extrusionOk="0">
                    <a:moveTo>
                      <a:pt x="114" y="178"/>
                    </a:moveTo>
                    <a:cubicBezTo>
                      <a:pt x="227" y="178"/>
                      <a:pt x="229" y="1"/>
                      <a:pt x="114" y="1"/>
                    </a:cubicBezTo>
                    <a:cubicBezTo>
                      <a:pt x="0" y="1"/>
                      <a:pt x="0" y="178"/>
                      <a:pt x="114"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9" name="Google Shape;34269;p40"/>
              <p:cNvSpPr/>
              <p:nvPr/>
            </p:nvSpPr>
            <p:spPr>
              <a:xfrm>
                <a:off x="9718980" y="6525128"/>
                <a:ext cx="30193" cy="23364"/>
              </a:xfrm>
              <a:custGeom>
                <a:avLst/>
                <a:gdLst/>
                <a:ahLst/>
                <a:cxnLst/>
                <a:rect l="l" t="t" r="r" b="b"/>
                <a:pathLst>
                  <a:path w="252" h="195" extrusionOk="0">
                    <a:moveTo>
                      <a:pt x="126" y="195"/>
                    </a:moveTo>
                    <a:cubicBezTo>
                      <a:pt x="252" y="195"/>
                      <a:pt x="252" y="1"/>
                      <a:pt x="126" y="1"/>
                    </a:cubicBezTo>
                    <a:cubicBezTo>
                      <a:pt x="1" y="2"/>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0" name="Google Shape;34270;p40"/>
              <p:cNvSpPr/>
              <p:nvPr/>
            </p:nvSpPr>
            <p:spPr>
              <a:xfrm>
                <a:off x="9565617" y="6774583"/>
                <a:ext cx="21447" cy="23244"/>
              </a:xfrm>
              <a:custGeom>
                <a:avLst/>
                <a:gdLst/>
                <a:ahLst/>
                <a:cxnLst/>
                <a:rect l="l" t="t" r="r" b="b"/>
                <a:pathLst>
                  <a:path w="179" h="194" extrusionOk="0">
                    <a:moveTo>
                      <a:pt x="168" y="90"/>
                    </a:moveTo>
                    <a:cubicBezTo>
                      <a:pt x="166" y="78"/>
                      <a:pt x="164" y="67"/>
                      <a:pt x="162" y="56"/>
                    </a:cubicBezTo>
                    <a:cubicBezTo>
                      <a:pt x="158" y="32"/>
                      <a:pt x="132" y="9"/>
                      <a:pt x="109" y="4"/>
                    </a:cubicBezTo>
                    <a:cubicBezTo>
                      <a:pt x="94" y="0"/>
                      <a:pt x="84" y="0"/>
                      <a:pt x="69" y="4"/>
                    </a:cubicBezTo>
                    <a:cubicBezTo>
                      <a:pt x="46" y="7"/>
                      <a:pt x="22" y="32"/>
                      <a:pt x="16" y="56"/>
                    </a:cubicBezTo>
                    <a:cubicBezTo>
                      <a:pt x="14" y="68"/>
                      <a:pt x="13" y="80"/>
                      <a:pt x="10" y="90"/>
                    </a:cubicBezTo>
                    <a:cubicBezTo>
                      <a:pt x="0" y="142"/>
                      <a:pt x="32" y="193"/>
                      <a:pt x="89" y="193"/>
                    </a:cubicBezTo>
                    <a:cubicBezTo>
                      <a:pt x="146" y="193"/>
                      <a:pt x="179" y="142"/>
                      <a:pt x="168" y="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1" name="Google Shape;34271;p40"/>
              <p:cNvSpPr/>
              <p:nvPr/>
            </p:nvSpPr>
            <p:spPr>
              <a:xfrm>
                <a:off x="10084176" y="6837007"/>
                <a:ext cx="23963" cy="18571"/>
              </a:xfrm>
              <a:custGeom>
                <a:avLst/>
                <a:gdLst/>
                <a:ahLst/>
                <a:cxnLst/>
                <a:rect l="l" t="t" r="r" b="b"/>
                <a:pathLst>
                  <a:path w="200" h="155" extrusionOk="0">
                    <a:moveTo>
                      <a:pt x="101" y="154"/>
                    </a:moveTo>
                    <a:cubicBezTo>
                      <a:pt x="200" y="154"/>
                      <a:pt x="200" y="0"/>
                      <a:pt x="101" y="0"/>
                    </a:cubicBezTo>
                    <a:cubicBezTo>
                      <a:pt x="1" y="0"/>
                      <a:pt x="0"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2" name="Google Shape;34272;p40"/>
              <p:cNvSpPr/>
              <p:nvPr/>
            </p:nvSpPr>
            <p:spPr>
              <a:xfrm>
                <a:off x="10166249" y="6762123"/>
                <a:ext cx="81714" cy="63502"/>
              </a:xfrm>
              <a:custGeom>
                <a:avLst/>
                <a:gdLst/>
                <a:ahLst/>
                <a:cxnLst/>
                <a:rect l="l" t="t" r="r" b="b"/>
                <a:pathLst>
                  <a:path w="682" h="530" extrusionOk="0">
                    <a:moveTo>
                      <a:pt x="341" y="529"/>
                    </a:moveTo>
                    <a:cubicBezTo>
                      <a:pt x="681" y="529"/>
                      <a:pt x="681" y="0"/>
                      <a:pt x="341" y="0"/>
                    </a:cubicBezTo>
                    <a:cubicBezTo>
                      <a:pt x="1" y="1"/>
                      <a:pt x="1" y="529"/>
                      <a:pt x="341" y="5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3" name="Google Shape;34273;p40"/>
              <p:cNvSpPr/>
              <p:nvPr/>
            </p:nvSpPr>
            <p:spPr>
              <a:xfrm>
                <a:off x="9362172" y="6863366"/>
                <a:ext cx="31511" cy="24442"/>
              </a:xfrm>
              <a:custGeom>
                <a:avLst/>
                <a:gdLst/>
                <a:ahLst/>
                <a:cxnLst/>
                <a:rect l="l" t="t" r="r" b="b"/>
                <a:pathLst>
                  <a:path w="263" h="204" extrusionOk="0">
                    <a:moveTo>
                      <a:pt x="131" y="203"/>
                    </a:moveTo>
                    <a:cubicBezTo>
                      <a:pt x="262" y="203"/>
                      <a:pt x="262" y="1"/>
                      <a:pt x="131" y="1"/>
                    </a:cubicBezTo>
                    <a:cubicBezTo>
                      <a:pt x="1" y="1"/>
                      <a:pt x="1"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4" name="Google Shape;34274;p40"/>
              <p:cNvSpPr/>
              <p:nvPr/>
            </p:nvSpPr>
            <p:spPr>
              <a:xfrm>
                <a:off x="9335693" y="6753376"/>
                <a:ext cx="14378" cy="10903"/>
              </a:xfrm>
              <a:custGeom>
                <a:avLst/>
                <a:gdLst/>
                <a:ahLst/>
                <a:cxnLst/>
                <a:rect l="l" t="t" r="r" b="b"/>
                <a:pathLst>
                  <a:path w="120" h="91" extrusionOk="0">
                    <a:moveTo>
                      <a:pt x="60" y="91"/>
                    </a:moveTo>
                    <a:cubicBezTo>
                      <a:pt x="119" y="91"/>
                      <a:pt x="119" y="0"/>
                      <a:pt x="60" y="0"/>
                    </a:cubicBezTo>
                    <a:cubicBezTo>
                      <a:pt x="0" y="0"/>
                      <a:pt x="0" y="91"/>
                      <a:pt x="60" y="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5" name="Google Shape;34275;p40"/>
              <p:cNvSpPr/>
              <p:nvPr/>
            </p:nvSpPr>
            <p:spPr>
              <a:xfrm>
                <a:off x="9523203" y="6007527"/>
                <a:ext cx="24682" cy="19170"/>
              </a:xfrm>
              <a:custGeom>
                <a:avLst/>
                <a:gdLst/>
                <a:ahLst/>
                <a:cxnLst/>
                <a:rect l="l" t="t" r="r" b="b"/>
                <a:pathLst>
                  <a:path w="206" h="160" extrusionOk="0">
                    <a:moveTo>
                      <a:pt x="103" y="159"/>
                    </a:moveTo>
                    <a:cubicBezTo>
                      <a:pt x="206" y="159"/>
                      <a:pt x="206" y="0"/>
                      <a:pt x="103" y="0"/>
                    </a:cubicBezTo>
                    <a:cubicBezTo>
                      <a:pt x="0" y="0"/>
                      <a:pt x="0"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6" name="Google Shape;34276;p40"/>
              <p:cNvSpPr/>
              <p:nvPr/>
            </p:nvSpPr>
            <p:spPr>
              <a:xfrm>
                <a:off x="9965080" y="5608663"/>
                <a:ext cx="28756" cy="22405"/>
              </a:xfrm>
              <a:custGeom>
                <a:avLst/>
                <a:gdLst/>
                <a:ahLst/>
                <a:cxnLst/>
                <a:rect l="l" t="t" r="r" b="b"/>
                <a:pathLst>
                  <a:path w="240" h="187" extrusionOk="0">
                    <a:moveTo>
                      <a:pt x="119" y="187"/>
                    </a:moveTo>
                    <a:cubicBezTo>
                      <a:pt x="239" y="187"/>
                      <a:pt x="239" y="1"/>
                      <a:pt x="119" y="1"/>
                    </a:cubicBezTo>
                    <a:cubicBezTo>
                      <a:pt x="1" y="2"/>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7" name="Google Shape;34277;p40"/>
              <p:cNvSpPr/>
              <p:nvPr/>
            </p:nvSpPr>
            <p:spPr>
              <a:xfrm>
                <a:off x="10024508" y="5370111"/>
                <a:ext cx="26719" cy="20728"/>
              </a:xfrm>
              <a:custGeom>
                <a:avLst/>
                <a:gdLst/>
                <a:ahLst/>
                <a:cxnLst/>
                <a:rect l="l" t="t" r="r" b="b"/>
                <a:pathLst>
                  <a:path w="223" h="173" extrusionOk="0">
                    <a:moveTo>
                      <a:pt x="111" y="173"/>
                    </a:moveTo>
                    <a:cubicBezTo>
                      <a:pt x="222" y="173"/>
                      <a:pt x="222" y="1"/>
                      <a:pt x="111" y="1"/>
                    </a:cubicBezTo>
                    <a:cubicBezTo>
                      <a:pt x="1" y="1"/>
                      <a:pt x="1" y="173"/>
                      <a:pt x="111"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8" name="Google Shape;34278;p40"/>
              <p:cNvSpPr/>
              <p:nvPr/>
            </p:nvSpPr>
            <p:spPr>
              <a:xfrm>
                <a:off x="10239096" y="5144619"/>
                <a:ext cx="64580" cy="63023"/>
              </a:xfrm>
              <a:custGeom>
                <a:avLst/>
                <a:gdLst/>
                <a:ahLst/>
                <a:cxnLst/>
                <a:rect l="l" t="t" r="r" b="b"/>
                <a:pathLst>
                  <a:path w="539" h="526" extrusionOk="0">
                    <a:moveTo>
                      <a:pt x="269" y="526"/>
                    </a:moveTo>
                    <a:cubicBezTo>
                      <a:pt x="406" y="526"/>
                      <a:pt x="538" y="404"/>
                      <a:pt x="532" y="263"/>
                    </a:cubicBezTo>
                    <a:cubicBezTo>
                      <a:pt x="525" y="121"/>
                      <a:pt x="416" y="0"/>
                      <a:pt x="269" y="0"/>
                    </a:cubicBezTo>
                    <a:cubicBezTo>
                      <a:pt x="132" y="0"/>
                      <a:pt x="0" y="122"/>
                      <a:pt x="8" y="263"/>
                    </a:cubicBezTo>
                    <a:cubicBezTo>
                      <a:pt x="14" y="405"/>
                      <a:pt x="122" y="526"/>
                      <a:pt x="269" y="52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9" name="Google Shape;34279;p40"/>
              <p:cNvSpPr/>
              <p:nvPr/>
            </p:nvSpPr>
            <p:spPr>
              <a:xfrm>
                <a:off x="10375206" y="5821215"/>
                <a:ext cx="37981" cy="29594"/>
              </a:xfrm>
              <a:custGeom>
                <a:avLst/>
                <a:gdLst/>
                <a:ahLst/>
                <a:cxnLst/>
                <a:rect l="l" t="t" r="r" b="b"/>
                <a:pathLst>
                  <a:path w="317" h="247" extrusionOk="0">
                    <a:moveTo>
                      <a:pt x="158" y="246"/>
                    </a:moveTo>
                    <a:cubicBezTo>
                      <a:pt x="316" y="246"/>
                      <a:pt x="316" y="1"/>
                      <a:pt x="158" y="1"/>
                    </a:cubicBezTo>
                    <a:cubicBezTo>
                      <a:pt x="0" y="1"/>
                      <a:pt x="0" y="246"/>
                      <a:pt x="158"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0" name="Google Shape;34280;p40"/>
              <p:cNvSpPr/>
              <p:nvPr/>
            </p:nvSpPr>
            <p:spPr>
              <a:xfrm>
                <a:off x="9543332" y="4790206"/>
                <a:ext cx="31152" cy="24083"/>
              </a:xfrm>
              <a:custGeom>
                <a:avLst/>
                <a:gdLst/>
                <a:ahLst/>
                <a:cxnLst/>
                <a:rect l="l" t="t" r="r" b="b"/>
                <a:pathLst>
                  <a:path w="260" h="201" extrusionOk="0">
                    <a:moveTo>
                      <a:pt x="131" y="201"/>
                    </a:moveTo>
                    <a:cubicBezTo>
                      <a:pt x="259" y="201"/>
                      <a:pt x="259" y="0"/>
                      <a:pt x="131" y="0"/>
                    </a:cubicBezTo>
                    <a:cubicBezTo>
                      <a:pt x="1" y="0"/>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1" name="Google Shape;34281;p40"/>
              <p:cNvSpPr/>
              <p:nvPr/>
            </p:nvSpPr>
            <p:spPr>
              <a:xfrm>
                <a:off x="9555553" y="4656253"/>
                <a:ext cx="30193" cy="23364"/>
              </a:xfrm>
              <a:custGeom>
                <a:avLst/>
                <a:gdLst/>
                <a:ahLst/>
                <a:cxnLst/>
                <a:rect l="l" t="t" r="r" b="b"/>
                <a:pathLst>
                  <a:path w="252" h="195" extrusionOk="0">
                    <a:moveTo>
                      <a:pt x="126" y="195"/>
                    </a:moveTo>
                    <a:cubicBezTo>
                      <a:pt x="251" y="195"/>
                      <a:pt x="251" y="1"/>
                      <a:pt x="126" y="1"/>
                    </a:cubicBezTo>
                    <a:cubicBezTo>
                      <a:pt x="0" y="1"/>
                      <a:pt x="0"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2" name="Google Shape;34282;p40"/>
              <p:cNvSpPr/>
              <p:nvPr/>
            </p:nvSpPr>
            <p:spPr>
              <a:xfrm>
                <a:off x="9871984" y="4295130"/>
                <a:ext cx="27917" cy="21687"/>
              </a:xfrm>
              <a:custGeom>
                <a:avLst/>
                <a:gdLst/>
                <a:ahLst/>
                <a:cxnLst/>
                <a:rect l="l" t="t" r="r" b="b"/>
                <a:pathLst>
                  <a:path w="233" h="181" extrusionOk="0">
                    <a:moveTo>
                      <a:pt x="117" y="181"/>
                    </a:moveTo>
                    <a:cubicBezTo>
                      <a:pt x="233" y="181"/>
                      <a:pt x="233" y="2"/>
                      <a:pt x="117" y="2"/>
                    </a:cubicBezTo>
                    <a:cubicBezTo>
                      <a:pt x="1" y="1"/>
                      <a:pt x="1" y="181"/>
                      <a:pt x="117"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3" name="Google Shape;34283;p40"/>
              <p:cNvSpPr/>
              <p:nvPr/>
            </p:nvSpPr>
            <p:spPr>
              <a:xfrm>
                <a:off x="9995752" y="4179149"/>
                <a:ext cx="25640" cy="20129"/>
              </a:xfrm>
              <a:custGeom>
                <a:avLst/>
                <a:gdLst/>
                <a:ahLst/>
                <a:cxnLst/>
                <a:rect l="l" t="t" r="r" b="b"/>
                <a:pathLst>
                  <a:path w="214" h="168"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4" name="Google Shape;34284;p40"/>
              <p:cNvSpPr/>
              <p:nvPr/>
            </p:nvSpPr>
            <p:spPr>
              <a:xfrm>
                <a:off x="10098074" y="3972588"/>
                <a:ext cx="31392" cy="24442"/>
              </a:xfrm>
              <a:custGeom>
                <a:avLst/>
                <a:gdLst/>
                <a:ahLst/>
                <a:cxnLst/>
                <a:rect l="l" t="t" r="r" b="b"/>
                <a:pathLst>
                  <a:path w="262" h="204" extrusionOk="0">
                    <a:moveTo>
                      <a:pt x="131" y="204"/>
                    </a:moveTo>
                    <a:cubicBezTo>
                      <a:pt x="262" y="204"/>
                      <a:pt x="262" y="0"/>
                      <a:pt x="131" y="0"/>
                    </a:cubicBezTo>
                    <a:cubicBezTo>
                      <a:pt x="0" y="0"/>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5" name="Google Shape;34285;p40"/>
              <p:cNvSpPr/>
              <p:nvPr/>
            </p:nvSpPr>
            <p:spPr>
              <a:xfrm>
                <a:off x="10203511" y="3872901"/>
                <a:ext cx="77281" cy="60147"/>
              </a:xfrm>
              <a:custGeom>
                <a:avLst/>
                <a:gdLst/>
                <a:ahLst/>
                <a:cxnLst/>
                <a:rect l="l" t="t" r="r" b="b"/>
                <a:pathLst>
                  <a:path w="645" h="502" extrusionOk="0">
                    <a:moveTo>
                      <a:pt x="323" y="501"/>
                    </a:moveTo>
                    <a:cubicBezTo>
                      <a:pt x="644" y="501"/>
                      <a:pt x="644" y="2"/>
                      <a:pt x="323" y="2"/>
                    </a:cubicBezTo>
                    <a:cubicBezTo>
                      <a:pt x="1" y="0"/>
                      <a:pt x="1" y="501"/>
                      <a:pt x="323" y="5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6" name="Google Shape;34286;p40"/>
              <p:cNvSpPr/>
              <p:nvPr/>
            </p:nvSpPr>
            <p:spPr>
              <a:xfrm>
                <a:off x="10726383" y="2871487"/>
                <a:ext cx="24442" cy="18931"/>
              </a:xfrm>
              <a:custGeom>
                <a:avLst/>
                <a:gdLst/>
                <a:ahLst/>
                <a:cxnLst/>
                <a:rect l="l" t="t" r="r" b="b"/>
                <a:pathLst>
                  <a:path w="204" h="158" extrusionOk="0">
                    <a:moveTo>
                      <a:pt x="102" y="158"/>
                    </a:moveTo>
                    <a:cubicBezTo>
                      <a:pt x="203" y="158"/>
                      <a:pt x="203" y="1"/>
                      <a:pt x="102" y="1"/>
                    </a:cubicBezTo>
                    <a:cubicBezTo>
                      <a:pt x="2"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7" name="Google Shape;34287;p40"/>
              <p:cNvSpPr/>
              <p:nvPr/>
            </p:nvSpPr>
            <p:spPr>
              <a:xfrm>
                <a:off x="10853506" y="2816372"/>
                <a:ext cx="15576" cy="12221"/>
              </a:xfrm>
              <a:custGeom>
                <a:avLst/>
                <a:gdLst/>
                <a:ahLst/>
                <a:cxnLst/>
                <a:rect l="l" t="t" r="r" b="b"/>
                <a:pathLst>
                  <a:path w="130" h="102" extrusionOk="0">
                    <a:moveTo>
                      <a:pt x="65" y="101"/>
                    </a:moveTo>
                    <a:cubicBezTo>
                      <a:pt x="129" y="101"/>
                      <a:pt x="129" y="1"/>
                      <a:pt x="65" y="1"/>
                    </a:cubicBezTo>
                    <a:cubicBezTo>
                      <a:pt x="1" y="1"/>
                      <a:pt x="1" y="101"/>
                      <a:pt x="65" y="1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8" name="Google Shape;34288;p40"/>
              <p:cNvSpPr/>
              <p:nvPr/>
            </p:nvSpPr>
            <p:spPr>
              <a:xfrm>
                <a:off x="11035385" y="2824160"/>
                <a:ext cx="25640" cy="20009"/>
              </a:xfrm>
              <a:custGeom>
                <a:avLst/>
                <a:gdLst/>
                <a:ahLst/>
                <a:cxnLst/>
                <a:rect l="l" t="t" r="r" b="b"/>
                <a:pathLst>
                  <a:path w="214" h="167"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9" name="Google Shape;34289;p40"/>
              <p:cNvSpPr/>
              <p:nvPr/>
            </p:nvSpPr>
            <p:spPr>
              <a:xfrm>
                <a:off x="11153762" y="2931394"/>
                <a:ext cx="80875" cy="62663"/>
              </a:xfrm>
              <a:custGeom>
                <a:avLst/>
                <a:gdLst/>
                <a:ahLst/>
                <a:cxnLst/>
                <a:rect l="l" t="t" r="r" b="b"/>
                <a:pathLst>
                  <a:path w="675" h="523" extrusionOk="0">
                    <a:moveTo>
                      <a:pt x="337" y="523"/>
                    </a:moveTo>
                    <a:cubicBezTo>
                      <a:pt x="673" y="523"/>
                      <a:pt x="674" y="1"/>
                      <a:pt x="337" y="1"/>
                    </a:cubicBezTo>
                    <a:cubicBezTo>
                      <a:pt x="0" y="1"/>
                      <a:pt x="0" y="523"/>
                      <a:pt x="337" y="5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0" name="Google Shape;34290;p40"/>
              <p:cNvSpPr/>
              <p:nvPr/>
            </p:nvSpPr>
            <p:spPr>
              <a:xfrm>
                <a:off x="9518650" y="4209582"/>
                <a:ext cx="22166" cy="17493"/>
              </a:xfrm>
              <a:custGeom>
                <a:avLst/>
                <a:gdLst/>
                <a:ahLst/>
                <a:cxnLst/>
                <a:rect l="l" t="t" r="r" b="b"/>
                <a:pathLst>
                  <a:path w="185" h="146" extrusionOk="0">
                    <a:moveTo>
                      <a:pt x="92" y="145"/>
                    </a:moveTo>
                    <a:cubicBezTo>
                      <a:pt x="185" y="145"/>
                      <a:pt x="185" y="3"/>
                      <a:pt x="92" y="3"/>
                    </a:cubicBezTo>
                    <a:cubicBezTo>
                      <a:pt x="0" y="1"/>
                      <a:pt x="0" y="145"/>
                      <a:pt x="92"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1" name="Google Shape;34291;p40"/>
              <p:cNvSpPr/>
              <p:nvPr/>
            </p:nvSpPr>
            <p:spPr>
              <a:xfrm>
                <a:off x="9534346" y="4027223"/>
                <a:ext cx="25640" cy="20009"/>
              </a:xfrm>
              <a:custGeom>
                <a:avLst/>
                <a:gdLst/>
                <a:ahLst/>
                <a:cxnLst/>
                <a:rect l="l" t="t" r="r" b="b"/>
                <a:pathLst>
                  <a:path w="214" h="167" extrusionOk="0">
                    <a:moveTo>
                      <a:pt x="107" y="166"/>
                    </a:moveTo>
                    <a:cubicBezTo>
                      <a:pt x="214" y="166"/>
                      <a:pt x="214" y="1"/>
                      <a:pt x="107" y="1"/>
                    </a:cubicBezTo>
                    <a:cubicBezTo>
                      <a:pt x="1" y="2"/>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2" name="Google Shape;34292;p40"/>
              <p:cNvSpPr/>
              <p:nvPr/>
            </p:nvSpPr>
            <p:spPr>
              <a:xfrm>
                <a:off x="9477434" y="3748773"/>
                <a:ext cx="81235" cy="63143"/>
              </a:xfrm>
              <a:custGeom>
                <a:avLst/>
                <a:gdLst/>
                <a:ahLst/>
                <a:cxnLst/>
                <a:rect l="l" t="t" r="r" b="b"/>
                <a:pathLst>
                  <a:path w="678" h="527" extrusionOk="0">
                    <a:moveTo>
                      <a:pt x="339" y="527"/>
                    </a:moveTo>
                    <a:cubicBezTo>
                      <a:pt x="677" y="527"/>
                      <a:pt x="677" y="1"/>
                      <a:pt x="339" y="1"/>
                    </a:cubicBezTo>
                    <a:cubicBezTo>
                      <a:pt x="1" y="1"/>
                      <a:pt x="0" y="527"/>
                      <a:pt x="339" y="5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3" name="Google Shape;34293;p40"/>
              <p:cNvSpPr/>
              <p:nvPr/>
            </p:nvSpPr>
            <p:spPr>
              <a:xfrm>
                <a:off x="9315324" y="3533465"/>
                <a:ext cx="55115" cy="48525"/>
              </a:xfrm>
              <a:custGeom>
                <a:avLst/>
                <a:gdLst/>
                <a:ahLst/>
                <a:cxnLst/>
                <a:rect l="l" t="t" r="r" b="b"/>
                <a:pathLst>
                  <a:path w="460" h="405" extrusionOk="0">
                    <a:moveTo>
                      <a:pt x="418" y="157"/>
                    </a:moveTo>
                    <a:cubicBezTo>
                      <a:pt x="391" y="72"/>
                      <a:pt x="325" y="1"/>
                      <a:pt x="230" y="1"/>
                    </a:cubicBezTo>
                    <a:cubicBezTo>
                      <a:pt x="135" y="1"/>
                      <a:pt x="69" y="72"/>
                      <a:pt x="41" y="157"/>
                    </a:cubicBezTo>
                    <a:cubicBezTo>
                      <a:pt x="0" y="279"/>
                      <a:pt x="109" y="404"/>
                      <a:pt x="230" y="404"/>
                    </a:cubicBezTo>
                    <a:cubicBezTo>
                      <a:pt x="351" y="404"/>
                      <a:pt x="459" y="278"/>
                      <a:pt x="418"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4" name="Google Shape;34294;p40"/>
              <p:cNvSpPr/>
              <p:nvPr/>
            </p:nvSpPr>
            <p:spPr>
              <a:xfrm>
                <a:off x="9465452" y="3172103"/>
                <a:ext cx="53198" cy="53797"/>
              </a:xfrm>
              <a:custGeom>
                <a:avLst/>
                <a:gdLst/>
                <a:ahLst/>
                <a:cxnLst/>
                <a:rect l="l" t="t" r="r" b="b"/>
                <a:pathLst>
                  <a:path w="444" h="449" extrusionOk="0">
                    <a:moveTo>
                      <a:pt x="333" y="390"/>
                    </a:moveTo>
                    <a:cubicBezTo>
                      <a:pt x="362" y="368"/>
                      <a:pt x="386" y="344"/>
                      <a:pt x="403" y="312"/>
                    </a:cubicBezTo>
                    <a:cubicBezTo>
                      <a:pt x="443" y="237"/>
                      <a:pt x="439" y="133"/>
                      <a:pt x="372" y="73"/>
                    </a:cubicBezTo>
                    <a:cubicBezTo>
                      <a:pt x="306" y="12"/>
                      <a:pt x="214" y="1"/>
                      <a:pt x="134" y="43"/>
                    </a:cubicBezTo>
                    <a:cubicBezTo>
                      <a:pt x="100" y="60"/>
                      <a:pt x="79" y="84"/>
                      <a:pt x="56" y="112"/>
                    </a:cubicBezTo>
                    <a:cubicBezTo>
                      <a:pt x="23" y="154"/>
                      <a:pt x="0" y="195"/>
                      <a:pt x="0" y="251"/>
                    </a:cubicBezTo>
                    <a:cubicBezTo>
                      <a:pt x="0" y="299"/>
                      <a:pt x="21" y="357"/>
                      <a:pt x="56" y="390"/>
                    </a:cubicBezTo>
                    <a:cubicBezTo>
                      <a:pt x="93" y="423"/>
                      <a:pt x="143" y="449"/>
                      <a:pt x="195" y="447"/>
                    </a:cubicBezTo>
                    <a:cubicBezTo>
                      <a:pt x="250" y="443"/>
                      <a:pt x="291" y="422"/>
                      <a:pt x="333"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5" name="Google Shape;34295;p40"/>
              <p:cNvSpPr/>
              <p:nvPr/>
            </p:nvSpPr>
            <p:spPr>
              <a:xfrm>
                <a:off x="9391526" y="2840934"/>
                <a:ext cx="42774" cy="33189"/>
              </a:xfrm>
              <a:custGeom>
                <a:avLst/>
                <a:gdLst/>
                <a:ahLst/>
                <a:cxnLst/>
                <a:rect l="l" t="t" r="r" b="b"/>
                <a:pathLst>
                  <a:path w="357" h="277" extrusionOk="0">
                    <a:moveTo>
                      <a:pt x="180" y="277"/>
                    </a:moveTo>
                    <a:cubicBezTo>
                      <a:pt x="357" y="277"/>
                      <a:pt x="357" y="0"/>
                      <a:pt x="180" y="0"/>
                    </a:cubicBezTo>
                    <a:cubicBezTo>
                      <a:pt x="0" y="0"/>
                      <a:pt x="0" y="277"/>
                      <a:pt x="180" y="2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6" name="Google Shape;34296;p40"/>
              <p:cNvSpPr/>
              <p:nvPr/>
            </p:nvSpPr>
            <p:spPr>
              <a:xfrm>
                <a:off x="9921108" y="2807745"/>
                <a:ext cx="23004" cy="17972"/>
              </a:xfrm>
              <a:custGeom>
                <a:avLst/>
                <a:gdLst/>
                <a:ahLst/>
                <a:cxnLst/>
                <a:rect l="l" t="t" r="r" b="b"/>
                <a:pathLst>
                  <a:path w="192" h="150" extrusionOk="0">
                    <a:moveTo>
                      <a:pt x="96" y="150"/>
                    </a:moveTo>
                    <a:cubicBezTo>
                      <a:pt x="191" y="150"/>
                      <a:pt x="192" y="0"/>
                      <a:pt x="96" y="0"/>
                    </a:cubicBezTo>
                    <a:cubicBezTo>
                      <a:pt x="1" y="0"/>
                      <a:pt x="1"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7" name="Google Shape;34297;p40"/>
              <p:cNvSpPr/>
              <p:nvPr/>
            </p:nvSpPr>
            <p:spPr>
              <a:xfrm>
                <a:off x="10127788" y="2749156"/>
                <a:ext cx="22286" cy="22286"/>
              </a:xfrm>
              <a:custGeom>
                <a:avLst/>
                <a:gdLst/>
                <a:ahLst/>
                <a:cxnLst/>
                <a:rect l="l" t="t" r="r" b="b"/>
                <a:pathLst>
                  <a:path w="186" h="186" extrusionOk="0">
                    <a:moveTo>
                      <a:pt x="43" y="135"/>
                    </a:moveTo>
                    <a:cubicBezTo>
                      <a:pt x="63" y="145"/>
                      <a:pt x="84" y="156"/>
                      <a:pt x="103" y="165"/>
                    </a:cubicBezTo>
                    <a:cubicBezTo>
                      <a:pt x="146" y="185"/>
                      <a:pt x="186" y="145"/>
                      <a:pt x="165" y="103"/>
                    </a:cubicBezTo>
                    <a:cubicBezTo>
                      <a:pt x="155" y="83"/>
                      <a:pt x="146" y="64"/>
                      <a:pt x="135" y="44"/>
                    </a:cubicBezTo>
                    <a:cubicBezTo>
                      <a:pt x="115" y="6"/>
                      <a:pt x="58" y="1"/>
                      <a:pt x="30" y="30"/>
                    </a:cubicBezTo>
                    <a:cubicBezTo>
                      <a:pt x="0" y="59"/>
                      <a:pt x="5" y="114"/>
                      <a:pt x="43"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8" name="Google Shape;34298;p40"/>
              <p:cNvSpPr/>
              <p:nvPr/>
            </p:nvSpPr>
            <p:spPr>
              <a:xfrm>
                <a:off x="10309667" y="2777792"/>
                <a:ext cx="40378" cy="31152"/>
              </a:xfrm>
              <a:custGeom>
                <a:avLst/>
                <a:gdLst/>
                <a:ahLst/>
                <a:cxnLst/>
                <a:rect l="l" t="t" r="r" b="b"/>
                <a:pathLst>
                  <a:path w="337" h="260" extrusionOk="0">
                    <a:moveTo>
                      <a:pt x="168" y="260"/>
                    </a:moveTo>
                    <a:cubicBezTo>
                      <a:pt x="336" y="260"/>
                      <a:pt x="336" y="0"/>
                      <a:pt x="168" y="0"/>
                    </a:cubicBezTo>
                    <a:cubicBezTo>
                      <a:pt x="1" y="0"/>
                      <a:pt x="1"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9" name="Google Shape;34299;p40"/>
              <p:cNvSpPr/>
              <p:nvPr/>
            </p:nvSpPr>
            <p:spPr>
              <a:xfrm>
                <a:off x="10782696" y="3206011"/>
                <a:ext cx="52120" cy="50921"/>
              </a:xfrm>
              <a:custGeom>
                <a:avLst/>
                <a:gdLst/>
                <a:ahLst/>
                <a:cxnLst/>
                <a:rect l="l" t="t" r="r" b="b"/>
                <a:pathLst>
                  <a:path w="435" h="425" extrusionOk="0">
                    <a:moveTo>
                      <a:pt x="217" y="424"/>
                    </a:moveTo>
                    <a:cubicBezTo>
                      <a:pt x="328" y="424"/>
                      <a:pt x="435" y="327"/>
                      <a:pt x="429" y="212"/>
                    </a:cubicBezTo>
                    <a:cubicBezTo>
                      <a:pt x="424" y="97"/>
                      <a:pt x="335" y="0"/>
                      <a:pt x="217" y="0"/>
                    </a:cubicBezTo>
                    <a:cubicBezTo>
                      <a:pt x="107" y="0"/>
                      <a:pt x="0" y="97"/>
                      <a:pt x="5" y="212"/>
                    </a:cubicBezTo>
                    <a:cubicBezTo>
                      <a:pt x="8" y="327"/>
                      <a:pt x="97" y="424"/>
                      <a:pt x="217" y="4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0" name="Google Shape;34300;p40"/>
              <p:cNvSpPr/>
              <p:nvPr/>
            </p:nvSpPr>
            <p:spPr>
              <a:xfrm>
                <a:off x="11431613" y="2776713"/>
                <a:ext cx="27438" cy="21447"/>
              </a:xfrm>
              <a:custGeom>
                <a:avLst/>
                <a:gdLst/>
                <a:ahLst/>
                <a:cxnLst/>
                <a:rect l="l" t="t" r="r" b="b"/>
                <a:pathLst>
                  <a:path w="229" h="179" extrusionOk="0">
                    <a:moveTo>
                      <a:pt x="113" y="179"/>
                    </a:moveTo>
                    <a:cubicBezTo>
                      <a:pt x="227" y="179"/>
                      <a:pt x="228" y="3"/>
                      <a:pt x="113" y="3"/>
                    </a:cubicBezTo>
                    <a:cubicBezTo>
                      <a:pt x="0" y="1"/>
                      <a:pt x="0" y="179"/>
                      <a:pt x="113"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1" name="Google Shape;34301;p40"/>
              <p:cNvSpPr/>
              <p:nvPr/>
            </p:nvSpPr>
            <p:spPr>
              <a:xfrm>
                <a:off x="11599593" y="2747958"/>
                <a:ext cx="41696" cy="32350"/>
              </a:xfrm>
              <a:custGeom>
                <a:avLst/>
                <a:gdLst/>
                <a:ahLst/>
                <a:cxnLst/>
                <a:rect l="l" t="t" r="r" b="b"/>
                <a:pathLst>
                  <a:path w="348" h="270" extrusionOk="0">
                    <a:moveTo>
                      <a:pt x="175" y="269"/>
                    </a:moveTo>
                    <a:cubicBezTo>
                      <a:pt x="348" y="269"/>
                      <a:pt x="348" y="0"/>
                      <a:pt x="175" y="0"/>
                    </a:cubicBezTo>
                    <a:cubicBezTo>
                      <a:pt x="2" y="1"/>
                      <a:pt x="1" y="269"/>
                      <a:pt x="175" y="2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2" name="Google Shape;34302;p40"/>
              <p:cNvSpPr/>
              <p:nvPr/>
            </p:nvSpPr>
            <p:spPr>
              <a:xfrm>
                <a:off x="11695804" y="3053726"/>
                <a:ext cx="36304" cy="28157"/>
              </a:xfrm>
              <a:custGeom>
                <a:avLst/>
                <a:gdLst/>
                <a:ahLst/>
                <a:cxnLst/>
                <a:rect l="l" t="t" r="r" b="b"/>
                <a:pathLst>
                  <a:path w="303" h="235" extrusionOk="0">
                    <a:moveTo>
                      <a:pt x="151" y="234"/>
                    </a:moveTo>
                    <a:cubicBezTo>
                      <a:pt x="301" y="234"/>
                      <a:pt x="302" y="0"/>
                      <a:pt x="151" y="0"/>
                    </a:cubicBezTo>
                    <a:cubicBezTo>
                      <a:pt x="0" y="1"/>
                      <a:pt x="0" y="234"/>
                      <a:pt x="151" y="2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3" name="Google Shape;34303;p40"/>
              <p:cNvSpPr/>
              <p:nvPr/>
            </p:nvSpPr>
            <p:spPr>
              <a:xfrm>
                <a:off x="11473188" y="4821358"/>
                <a:ext cx="26000" cy="20369"/>
              </a:xfrm>
              <a:custGeom>
                <a:avLst/>
                <a:gdLst/>
                <a:ahLst/>
                <a:cxnLst/>
                <a:rect l="l" t="t" r="r" b="b"/>
                <a:pathLst>
                  <a:path w="217" h="170" extrusionOk="0">
                    <a:moveTo>
                      <a:pt x="108" y="170"/>
                    </a:moveTo>
                    <a:cubicBezTo>
                      <a:pt x="216" y="170"/>
                      <a:pt x="216" y="1"/>
                      <a:pt x="108" y="1"/>
                    </a:cubicBezTo>
                    <a:cubicBezTo>
                      <a:pt x="0" y="1"/>
                      <a:pt x="0"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4" name="Google Shape;34304;p40"/>
              <p:cNvSpPr/>
              <p:nvPr/>
            </p:nvSpPr>
            <p:spPr>
              <a:xfrm>
                <a:off x="11669205" y="5070573"/>
                <a:ext cx="31032" cy="24083"/>
              </a:xfrm>
              <a:custGeom>
                <a:avLst/>
                <a:gdLst/>
                <a:ahLst/>
                <a:cxnLst/>
                <a:rect l="l" t="t" r="r" b="b"/>
                <a:pathLst>
                  <a:path w="259" h="201" extrusionOk="0">
                    <a:moveTo>
                      <a:pt x="129" y="201"/>
                    </a:moveTo>
                    <a:cubicBezTo>
                      <a:pt x="258" y="201"/>
                      <a:pt x="258"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5" name="Google Shape;34305;p40"/>
              <p:cNvSpPr/>
              <p:nvPr/>
            </p:nvSpPr>
            <p:spPr>
              <a:xfrm>
                <a:off x="11932798" y="4963818"/>
                <a:ext cx="52838" cy="55834"/>
              </a:xfrm>
              <a:custGeom>
                <a:avLst/>
                <a:gdLst/>
                <a:ahLst/>
                <a:cxnLst/>
                <a:rect l="l" t="t" r="r" b="b"/>
                <a:pathLst>
                  <a:path w="441" h="466" extrusionOk="0">
                    <a:moveTo>
                      <a:pt x="5" y="220"/>
                    </a:moveTo>
                    <a:cubicBezTo>
                      <a:pt x="1" y="247"/>
                      <a:pt x="9" y="278"/>
                      <a:pt x="13" y="305"/>
                    </a:cubicBezTo>
                    <a:cubicBezTo>
                      <a:pt x="21" y="349"/>
                      <a:pt x="57" y="391"/>
                      <a:pt x="90" y="417"/>
                    </a:cubicBezTo>
                    <a:cubicBezTo>
                      <a:pt x="127" y="444"/>
                      <a:pt x="174" y="465"/>
                      <a:pt x="221" y="463"/>
                    </a:cubicBezTo>
                    <a:cubicBezTo>
                      <a:pt x="259" y="462"/>
                      <a:pt x="296" y="452"/>
                      <a:pt x="330" y="434"/>
                    </a:cubicBezTo>
                    <a:cubicBezTo>
                      <a:pt x="371" y="412"/>
                      <a:pt x="421" y="354"/>
                      <a:pt x="428" y="305"/>
                    </a:cubicBezTo>
                    <a:cubicBezTo>
                      <a:pt x="432" y="278"/>
                      <a:pt x="441" y="248"/>
                      <a:pt x="436" y="220"/>
                    </a:cubicBezTo>
                    <a:cubicBezTo>
                      <a:pt x="428" y="160"/>
                      <a:pt x="417" y="111"/>
                      <a:pt x="373" y="67"/>
                    </a:cubicBezTo>
                    <a:cubicBezTo>
                      <a:pt x="336" y="30"/>
                      <a:pt x="274" y="0"/>
                      <a:pt x="220" y="4"/>
                    </a:cubicBezTo>
                    <a:cubicBezTo>
                      <a:pt x="164" y="6"/>
                      <a:pt x="106" y="25"/>
                      <a:pt x="67" y="67"/>
                    </a:cubicBezTo>
                    <a:cubicBezTo>
                      <a:pt x="26" y="111"/>
                      <a:pt x="13" y="159"/>
                      <a:pt x="5" y="2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6" name="Google Shape;34306;p40"/>
              <p:cNvSpPr/>
              <p:nvPr/>
            </p:nvSpPr>
            <p:spPr>
              <a:xfrm>
                <a:off x="12890597" y="5170499"/>
                <a:ext cx="29235" cy="22765"/>
              </a:xfrm>
              <a:custGeom>
                <a:avLst/>
                <a:gdLst/>
                <a:ahLst/>
                <a:cxnLst/>
                <a:rect l="l" t="t" r="r" b="b"/>
                <a:pathLst>
                  <a:path w="244" h="190" extrusionOk="0">
                    <a:moveTo>
                      <a:pt x="122" y="189"/>
                    </a:moveTo>
                    <a:cubicBezTo>
                      <a:pt x="243" y="189"/>
                      <a:pt x="243" y="1"/>
                      <a:pt x="122" y="1"/>
                    </a:cubicBezTo>
                    <a:cubicBezTo>
                      <a:pt x="0" y="1"/>
                      <a:pt x="0"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7" name="Google Shape;34307;p40"/>
              <p:cNvSpPr/>
              <p:nvPr/>
            </p:nvSpPr>
            <p:spPr>
              <a:xfrm>
                <a:off x="12884127" y="4895523"/>
                <a:ext cx="30433" cy="23963"/>
              </a:xfrm>
              <a:custGeom>
                <a:avLst/>
                <a:gdLst/>
                <a:ahLst/>
                <a:cxnLst/>
                <a:rect l="l" t="t" r="r" b="b"/>
                <a:pathLst>
                  <a:path w="254" h="200" extrusionOk="0">
                    <a:moveTo>
                      <a:pt x="127" y="199"/>
                    </a:moveTo>
                    <a:cubicBezTo>
                      <a:pt x="254" y="199"/>
                      <a:pt x="254" y="2"/>
                      <a:pt x="127" y="2"/>
                    </a:cubicBezTo>
                    <a:cubicBezTo>
                      <a:pt x="1" y="1"/>
                      <a:pt x="1" y="199"/>
                      <a:pt x="127" y="1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8" name="Google Shape;34308;p40"/>
              <p:cNvSpPr/>
              <p:nvPr/>
            </p:nvSpPr>
            <p:spPr>
              <a:xfrm>
                <a:off x="13245968" y="4813570"/>
                <a:ext cx="31152" cy="24083"/>
              </a:xfrm>
              <a:custGeom>
                <a:avLst/>
                <a:gdLst/>
                <a:ahLst/>
                <a:cxnLst/>
                <a:rect l="l" t="t" r="r" b="b"/>
                <a:pathLst>
                  <a:path w="260" h="201" extrusionOk="0">
                    <a:moveTo>
                      <a:pt x="130" y="201"/>
                    </a:moveTo>
                    <a:cubicBezTo>
                      <a:pt x="259" y="201"/>
                      <a:pt x="259" y="0"/>
                      <a:pt x="130" y="0"/>
                    </a:cubicBezTo>
                    <a:cubicBezTo>
                      <a:pt x="1" y="0"/>
                      <a:pt x="1"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9" name="Google Shape;34309;p40"/>
              <p:cNvSpPr/>
              <p:nvPr/>
            </p:nvSpPr>
            <p:spPr>
              <a:xfrm>
                <a:off x="13273765" y="5042776"/>
                <a:ext cx="45650" cy="44571"/>
              </a:xfrm>
              <a:custGeom>
                <a:avLst/>
                <a:gdLst/>
                <a:ahLst/>
                <a:cxnLst/>
                <a:rect l="l" t="t" r="r" b="b"/>
                <a:pathLst>
                  <a:path w="381" h="372" extrusionOk="0">
                    <a:moveTo>
                      <a:pt x="191" y="372"/>
                    </a:moveTo>
                    <a:cubicBezTo>
                      <a:pt x="288" y="372"/>
                      <a:pt x="381" y="286"/>
                      <a:pt x="376" y="186"/>
                    </a:cubicBezTo>
                    <a:cubicBezTo>
                      <a:pt x="372" y="86"/>
                      <a:pt x="295" y="0"/>
                      <a:pt x="191" y="0"/>
                    </a:cubicBezTo>
                    <a:cubicBezTo>
                      <a:pt x="93" y="0"/>
                      <a:pt x="1" y="86"/>
                      <a:pt x="5" y="186"/>
                    </a:cubicBezTo>
                    <a:cubicBezTo>
                      <a:pt x="8" y="288"/>
                      <a:pt x="86" y="372"/>
                      <a:pt x="191" y="3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0" name="Google Shape;34310;p40"/>
              <p:cNvSpPr/>
              <p:nvPr/>
            </p:nvSpPr>
            <p:spPr>
              <a:xfrm>
                <a:off x="11263393" y="6512787"/>
                <a:ext cx="30074" cy="30074"/>
              </a:xfrm>
              <a:custGeom>
                <a:avLst/>
                <a:gdLst/>
                <a:ahLst/>
                <a:cxnLst/>
                <a:rect l="l" t="t" r="r" b="b"/>
                <a:pathLst>
                  <a:path w="251" h="251" extrusionOk="0">
                    <a:moveTo>
                      <a:pt x="194" y="82"/>
                    </a:moveTo>
                    <a:cubicBezTo>
                      <a:pt x="176" y="69"/>
                      <a:pt x="159" y="55"/>
                      <a:pt x="140" y="43"/>
                    </a:cubicBezTo>
                    <a:cubicBezTo>
                      <a:pt x="83" y="0"/>
                      <a:pt x="1" y="84"/>
                      <a:pt x="43" y="140"/>
                    </a:cubicBezTo>
                    <a:cubicBezTo>
                      <a:pt x="56" y="159"/>
                      <a:pt x="69" y="175"/>
                      <a:pt x="82" y="194"/>
                    </a:cubicBezTo>
                    <a:cubicBezTo>
                      <a:pt x="112" y="234"/>
                      <a:pt x="170" y="250"/>
                      <a:pt x="210" y="210"/>
                    </a:cubicBezTo>
                    <a:cubicBezTo>
                      <a:pt x="251" y="170"/>
                      <a:pt x="236" y="112"/>
                      <a:pt x="194"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1" name="Google Shape;34311;p40"/>
              <p:cNvSpPr/>
              <p:nvPr/>
            </p:nvSpPr>
            <p:spPr>
              <a:xfrm>
                <a:off x="11340074" y="6329111"/>
                <a:ext cx="23484" cy="18212"/>
              </a:xfrm>
              <a:custGeom>
                <a:avLst/>
                <a:gdLst/>
                <a:ahLst/>
                <a:cxnLst/>
                <a:rect l="l" t="t" r="r" b="b"/>
                <a:pathLst>
                  <a:path w="196" h="152" extrusionOk="0">
                    <a:moveTo>
                      <a:pt x="99" y="152"/>
                    </a:moveTo>
                    <a:cubicBezTo>
                      <a:pt x="196" y="152"/>
                      <a:pt x="196" y="0"/>
                      <a:pt x="99" y="0"/>
                    </a:cubicBezTo>
                    <a:cubicBezTo>
                      <a:pt x="1" y="1"/>
                      <a:pt x="1" y="152"/>
                      <a:pt x="99"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2" name="Google Shape;34312;p40"/>
              <p:cNvSpPr/>
              <p:nvPr/>
            </p:nvSpPr>
            <p:spPr>
              <a:xfrm>
                <a:off x="11067975" y="6075103"/>
                <a:ext cx="35226" cy="35944"/>
              </a:xfrm>
              <a:custGeom>
                <a:avLst/>
                <a:gdLst/>
                <a:ahLst/>
                <a:cxnLst/>
                <a:rect l="l" t="t" r="r" b="b"/>
                <a:pathLst>
                  <a:path w="294" h="300" extrusionOk="0">
                    <a:moveTo>
                      <a:pt x="161" y="270"/>
                    </a:moveTo>
                    <a:lnTo>
                      <a:pt x="220" y="247"/>
                    </a:lnTo>
                    <a:cubicBezTo>
                      <a:pt x="293" y="215"/>
                      <a:pt x="293" y="85"/>
                      <a:pt x="220" y="53"/>
                    </a:cubicBezTo>
                    <a:cubicBezTo>
                      <a:pt x="200" y="44"/>
                      <a:pt x="180" y="36"/>
                      <a:pt x="161" y="30"/>
                    </a:cubicBezTo>
                    <a:cubicBezTo>
                      <a:pt x="83" y="0"/>
                      <a:pt x="0" y="74"/>
                      <a:pt x="0" y="151"/>
                    </a:cubicBezTo>
                    <a:cubicBezTo>
                      <a:pt x="0" y="226"/>
                      <a:pt x="83" y="300"/>
                      <a:pt x="161"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3" name="Google Shape;34313;p40"/>
              <p:cNvSpPr/>
              <p:nvPr/>
            </p:nvSpPr>
            <p:spPr>
              <a:xfrm>
                <a:off x="11042454" y="5784192"/>
                <a:ext cx="58230" cy="57032"/>
              </a:xfrm>
              <a:custGeom>
                <a:avLst/>
                <a:gdLst/>
                <a:ahLst/>
                <a:cxnLst/>
                <a:rect l="l" t="t" r="r" b="b"/>
                <a:pathLst>
                  <a:path w="486" h="476" extrusionOk="0">
                    <a:moveTo>
                      <a:pt x="243" y="475"/>
                    </a:moveTo>
                    <a:cubicBezTo>
                      <a:pt x="366" y="475"/>
                      <a:pt x="485" y="366"/>
                      <a:pt x="480" y="238"/>
                    </a:cubicBezTo>
                    <a:cubicBezTo>
                      <a:pt x="475" y="109"/>
                      <a:pt x="376" y="1"/>
                      <a:pt x="243" y="1"/>
                    </a:cubicBezTo>
                    <a:cubicBezTo>
                      <a:pt x="118" y="1"/>
                      <a:pt x="0" y="109"/>
                      <a:pt x="6" y="238"/>
                    </a:cubicBezTo>
                    <a:cubicBezTo>
                      <a:pt x="11" y="367"/>
                      <a:pt x="110" y="475"/>
                      <a:pt x="243"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4" name="Google Shape;34314;p40"/>
              <p:cNvSpPr/>
              <p:nvPr/>
            </p:nvSpPr>
            <p:spPr>
              <a:xfrm>
                <a:off x="10214414" y="5728717"/>
                <a:ext cx="20369" cy="15935"/>
              </a:xfrm>
              <a:custGeom>
                <a:avLst/>
                <a:gdLst/>
                <a:ahLst/>
                <a:cxnLst/>
                <a:rect l="l" t="t" r="r" b="b"/>
                <a:pathLst>
                  <a:path w="170" h="133" extrusionOk="0">
                    <a:moveTo>
                      <a:pt x="85" y="133"/>
                    </a:moveTo>
                    <a:cubicBezTo>
                      <a:pt x="169" y="133"/>
                      <a:pt x="169" y="1"/>
                      <a:pt x="85" y="1"/>
                    </a:cubicBezTo>
                    <a:cubicBezTo>
                      <a:pt x="1" y="2"/>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5" name="Google Shape;34315;p40"/>
              <p:cNvSpPr/>
              <p:nvPr/>
            </p:nvSpPr>
            <p:spPr>
              <a:xfrm>
                <a:off x="10175594" y="5860274"/>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6" name="Google Shape;34316;p40"/>
              <p:cNvSpPr/>
              <p:nvPr/>
            </p:nvSpPr>
            <p:spPr>
              <a:xfrm>
                <a:off x="10139530" y="5558580"/>
                <a:ext cx="65179" cy="62543"/>
              </a:xfrm>
              <a:custGeom>
                <a:avLst/>
                <a:gdLst/>
                <a:ahLst/>
                <a:cxnLst/>
                <a:rect l="l" t="t" r="r" b="b"/>
                <a:pathLst>
                  <a:path w="544" h="522" extrusionOk="0">
                    <a:moveTo>
                      <a:pt x="491" y="140"/>
                    </a:moveTo>
                    <a:cubicBezTo>
                      <a:pt x="483" y="132"/>
                      <a:pt x="477" y="124"/>
                      <a:pt x="471" y="115"/>
                    </a:cubicBezTo>
                    <a:cubicBezTo>
                      <a:pt x="420" y="48"/>
                      <a:pt x="360" y="0"/>
                      <a:pt x="271" y="0"/>
                    </a:cubicBezTo>
                    <a:cubicBezTo>
                      <a:pt x="183" y="0"/>
                      <a:pt x="123" y="48"/>
                      <a:pt x="72" y="115"/>
                    </a:cubicBezTo>
                    <a:cubicBezTo>
                      <a:pt x="66" y="124"/>
                      <a:pt x="59" y="132"/>
                      <a:pt x="53" y="140"/>
                    </a:cubicBezTo>
                    <a:cubicBezTo>
                      <a:pt x="0" y="210"/>
                      <a:pt x="12" y="325"/>
                      <a:pt x="53" y="396"/>
                    </a:cubicBezTo>
                    <a:cubicBezTo>
                      <a:pt x="97" y="473"/>
                      <a:pt x="182" y="521"/>
                      <a:pt x="271" y="521"/>
                    </a:cubicBezTo>
                    <a:cubicBezTo>
                      <a:pt x="361" y="521"/>
                      <a:pt x="444" y="473"/>
                      <a:pt x="491" y="396"/>
                    </a:cubicBezTo>
                    <a:cubicBezTo>
                      <a:pt x="532" y="325"/>
                      <a:pt x="543" y="210"/>
                      <a:pt x="4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7" name="Google Shape;34317;p40"/>
              <p:cNvSpPr/>
              <p:nvPr/>
            </p:nvSpPr>
            <p:spPr>
              <a:xfrm>
                <a:off x="9341084" y="5574396"/>
                <a:ext cx="26958" cy="21087"/>
              </a:xfrm>
              <a:custGeom>
                <a:avLst/>
                <a:gdLst/>
                <a:ahLst/>
                <a:cxnLst/>
                <a:rect l="l" t="t" r="r" b="b"/>
                <a:pathLst>
                  <a:path w="225" h="176" extrusionOk="0">
                    <a:moveTo>
                      <a:pt x="112" y="175"/>
                    </a:moveTo>
                    <a:cubicBezTo>
                      <a:pt x="224" y="175"/>
                      <a:pt x="224" y="0"/>
                      <a:pt x="112" y="0"/>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8" name="Google Shape;34318;p40"/>
              <p:cNvSpPr/>
              <p:nvPr/>
            </p:nvSpPr>
            <p:spPr>
              <a:xfrm>
                <a:off x="9337250" y="5372986"/>
                <a:ext cx="34507" cy="26719"/>
              </a:xfrm>
              <a:custGeom>
                <a:avLst/>
                <a:gdLst/>
                <a:ahLst/>
                <a:cxnLst/>
                <a:rect l="l" t="t" r="r" b="b"/>
                <a:pathLst>
                  <a:path w="288" h="223" extrusionOk="0">
                    <a:moveTo>
                      <a:pt x="144" y="223"/>
                    </a:moveTo>
                    <a:cubicBezTo>
                      <a:pt x="288" y="223"/>
                      <a:pt x="288" y="0"/>
                      <a:pt x="144" y="0"/>
                    </a:cubicBezTo>
                    <a:cubicBezTo>
                      <a:pt x="1" y="0"/>
                      <a:pt x="1"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9" name="Google Shape;34319;p40"/>
              <p:cNvSpPr/>
              <p:nvPr/>
            </p:nvSpPr>
            <p:spPr>
              <a:xfrm>
                <a:off x="9443885" y="5459014"/>
                <a:ext cx="66497" cy="64820"/>
              </a:xfrm>
              <a:custGeom>
                <a:avLst/>
                <a:gdLst/>
                <a:ahLst/>
                <a:cxnLst/>
                <a:rect l="l" t="t" r="r" b="b"/>
                <a:pathLst>
                  <a:path w="555" h="541" extrusionOk="0">
                    <a:moveTo>
                      <a:pt x="277" y="540"/>
                    </a:moveTo>
                    <a:cubicBezTo>
                      <a:pt x="418" y="540"/>
                      <a:pt x="555" y="417"/>
                      <a:pt x="547" y="270"/>
                    </a:cubicBezTo>
                    <a:cubicBezTo>
                      <a:pt x="541" y="124"/>
                      <a:pt x="429" y="0"/>
                      <a:pt x="277" y="0"/>
                    </a:cubicBezTo>
                    <a:cubicBezTo>
                      <a:pt x="136" y="0"/>
                      <a:pt x="1" y="124"/>
                      <a:pt x="7" y="270"/>
                    </a:cubicBezTo>
                    <a:cubicBezTo>
                      <a:pt x="15" y="417"/>
                      <a:pt x="127" y="540"/>
                      <a:pt x="277" y="5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0" name="Google Shape;34320;p40"/>
              <p:cNvSpPr/>
              <p:nvPr/>
            </p:nvSpPr>
            <p:spPr>
              <a:xfrm>
                <a:off x="10226276" y="4673146"/>
                <a:ext cx="31871" cy="24802"/>
              </a:xfrm>
              <a:custGeom>
                <a:avLst/>
                <a:gdLst/>
                <a:ahLst/>
                <a:cxnLst/>
                <a:rect l="l" t="t" r="r" b="b"/>
                <a:pathLst>
                  <a:path w="266" h="207" extrusionOk="0">
                    <a:moveTo>
                      <a:pt x="133" y="206"/>
                    </a:moveTo>
                    <a:cubicBezTo>
                      <a:pt x="264" y="206"/>
                      <a:pt x="265" y="1"/>
                      <a:pt x="133" y="1"/>
                    </a:cubicBezTo>
                    <a:cubicBezTo>
                      <a:pt x="1"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1" name="Google Shape;34321;p40"/>
              <p:cNvSpPr/>
              <p:nvPr/>
            </p:nvSpPr>
            <p:spPr>
              <a:xfrm>
                <a:off x="10123355" y="4815127"/>
                <a:ext cx="27677" cy="21207"/>
              </a:xfrm>
              <a:custGeom>
                <a:avLst/>
                <a:gdLst/>
                <a:ahLst/>
                <a:cxnLst/>
                <a:rect l="l" t="t" r="r" b="b"/>
                <a:pathLst>
                  <a:path w="231" h="177" extrusionOk="0">
                    <a:moveTo>
                      <a:pt x="115" y="176"/>
                    </a:moveTo>
                    <a:cubicBezTo>
                      <a:pt x="228" y="176"/>
                      <a:pt x="230" y="0"/>
                      <a:pt x="115" y="0"/>
                    </a:cubicBezTo>
                    <a:cubicBezTo>
                      <a:pt x="0" y="0"/>
                      <a:pt x="0"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2" name="Google Shape;34322;p40"/>
              <p:cNvSpPr/>
              <p:nvPr/>
            </p:nvSpPr>
            <p:spPr>
              <a:xfrm>
                <a:off x="9988444" y="4760731"/>
                <a:ext cx="16894" cy="13180"/>
              </a:xfrm>
              <a:custGeom>
                <a:avLst/>
                <a:gdLst/>
                <a:ahLst/>
                <a:cxnLst/>
                <a:rect l="l" t="t" r="r" b="b"/>
                <a:pathLst>
                  <a:path w="141" h="110" extrusionOk="0">
                    <a:moveTo>
                      <a:pt x="71" y="109"/>
                    </a:moveTo>
                    <a:cubicBezTo>
                      <a:pt x="140" y="109"/>
                      <a:pt x="140" y="2"/>
                      <a:pt x="71" y="2"/>
                    </a:cubicBezTo>
                    <a:cubicBezTo>
                      <a:pt x="0" y="1"/>
                      <a:pt x="0" y="109"/>
                      <a:pt x="71" y="1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3" name="Google Shape;34323;p40"/>
              <p:cNvSpPr/>
              <p:nvPr/>
            </p:nvSpPr>
            <p:spPr>
              <a:xfrm>
                <a:off x="10007374" y="4874076"/>
                <a:ext cx="25760" cy="20129"/>
              </a:xfrm>
              <a:custGeom>
                <a:avLst/>
                <a:gdLst/>
                <a:ahLst/>
                <a:cxnLst/>
                <a:rect l="l" t="t" r="r" b="b"/>
                <a:pathLst>
                  <a:path w="215" h="168" extrusionOk="0">
                    <a:moveTo>
                      <a:pt x="108" y="167"/>
                    </a:moveTo>
                    <a:cubicBezTo>
                      <a:pt x="214" y="167"/>
                      <a:pt x="214" y="1"/>
                      <a:pt x="108" y="1"/>
                    </a:cubicBezTo>
                    <a:cubicBezTo>
                      <a:pt x="0" y="1"/>
                      <a:pt x="0"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4" name="Google Shape;34324;p40"/>
              <p:cNvSpPr/>
              <p:nvPr/>
            </p:nvSpPr>
            <p:spPr>
              <a:xfrm>
                <a:off x="9384337" y="4929790"/>
                <a:ext cx="31032" cy="25281"/>
              </a:xfrm>
              <a:custGeom>
                <a:avLst/>
                <a:gdLst/>
                <a:ahLst/>
                <a:cxnLst/>
                <a:rect l="l" t="t" r="r" b="b"/>
                <a:pathLst>
                  <a:path w="259" h="211" extrusionOk="0">
                    <a:moveTo>
                      <a:pt x="167" y="13"/>
                    </a:moveTo>
                    <a:cubicBezTo>
                      <a:pt x="146" y="8"/>
                      <a:pt x="126" y="4"/>
                      <a:pt x="105" y="3"/>
                    </a:cubicBezTo>
                    <a:cubicBezTo>
                      <a:pt x="50" y="1"/>
                      <a:pt x="0" y="51"/>
                      <a:pt x="0" y="106"/>
                    </a:cubicBezTo>
                    <a:cubicBezTo>
                      <a:pt x="0" y="162"/>
                      <a:pt x="48" y="211"/>
                      <a:pt x="105" y="211"/>
                    </a:cubicBezTo>
                    <a:cubicBezTo>
                      <a:pt x="126" y="211"/>
                      <a:pt x="147" y="206"/>
                      <a:pt x="167" y="200"/>
                    </a:cubicBezTo>
                    <a:cubicBezTo>
                      <a:pt x="258" y="175"/>
                      <a:pt x="258" y="37"/>
                      <a:pt x="167"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5" name="Google Shape;34325;p40"/>
              <p:cNvSpPr/>
              <p:nvPr/>
            </p:nvSpPr>
            <p:spPr>
              <a:xfrm>
                <a:off x="9341803" y="4780860"/>
                <a:ext cx="25401" cy="19530"/>
              </a:xfrm>
              <a:custGeom>
                <a:avLst/>
                <a:gdLst/>
                <a:ahLst/>
                <a:cxnLst/>
                <a:rect l="l" t="t" r="r" b="b"/>
                <a:pathLst>
                  <a:path w="212" h="163" extrusionOk="0">
                    <a:moveTo>
                      <a:pt x="106" y="163"/>
                    </a:moveTo>
                    <a:cubicBezTo>
                      <a:pt x="211" y="163"/>
                      <a:pt x="212" y="1"/>
                      <a:pt x="106" y="1"/>
                    </a:cubicBezTo>
                    <a:cubicBezTo>
                      <a:pt x="1" y="0"/>
                      <a:pt x="1" y="163"/>
                      <a:pt x="106"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6" name="Google Shape;34326;p40"/>
              <p:cNvSpPr/>
              <p:nvPr/>
            </p:nvSpPr>
            <p:spPr>
              <a:xfrm>
                <a:off x="9439812" y="4700345"/>
                <a:ext cx="46368" cy="40378"/>
              </a:xfrm>
              <a:custGeom>
                <a:avLst/>
                <a:gdLst/>
                <a:ahLst/>
                <a:cxnLst/>
                <a:rect l="l" t="t" r="r" b="b"/>
                <a:pathLst>
                  <a:path w="387" h="337" extrusionOk="0">
                    <a:moveTo>
                      <a:pt x="165" y="332"/>
                    </a:moveTo>
                    <a:cubicBezTo>
                      <a:pt x="207" y="337"/>
                      <a:pt x="244" y="325"/>
                      <a:pt x="283" y="306"/>
                    </a:cubicBezTo>
                    <a:cubicBezTo>
                      <a:pt x="386" y="257"/>
                      <a:pt x="386" y="81"/>
                      <a:pt x="283" y="31"/>
                    </a:cubicBezTo>
                    <a:cubicBezTo>
                      <a:pt x="244" y="12"/>
                      <a:pt x="207" y="1"/>
                      <a:pt x="165" y="6"/>
                    </a:cubicBezTo>
                    <a:cubicBezTo>
                      <a:pt x="120" y="11"/>
                      <a:pt x="83" y="21"/>
                      <a:pt x="51" y="53"/>
                    </a:cubicBezTo>
                    <a:cubicBezTo>
                      <a:pt x="22" y="81"/>
                      <a:pt x="0" y="128"/>
                      <a:pt x="3" y="168"/>
                    </a:cubicBezTo>
                    <a:cubicBezTo>
                      <a:pt x="4" y="210"/>
                      <a:pt x="19" y="254"/>
                      <a:pt x="51" y="283"/>
                    </a:cubicBezTo>
                    <a:cubicBezTo>
                      <a:pt x="84" y="316"/>
                      <a:pt x="120" y="326"/>
                      <a:pt x="165" y="3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7" name="Google Shape;34327;p40"/>
              <p:cNvSpPr/>
              <p:nvPr/>
            </p:nvSpPr>
            <p:spPr>
              <a:xfrm>
                <a:off x="12471725" y="4590354"/>
                <a:ext cx="49364" cy="38461"/>
              </a:xfrm>
              <a:custGeom>
                <a:avLst/>
                <a:gdLst/>
                <a:ahLst/>
                <a:cxnLst/>
                <a:rect l="l" t="t" r="r" b="b"/>
                <a:pathLst>
                  <a:path w="412" h="321" extrusionOk="0">
                    <a:moveTo>
                      <a:pt x="206" y="321"/>
                    </a:moveTo>
                    <a:cubicBezTo>
                      <a:pt x="412" y="321"/>
                      <a:pt x="412" y="0"/>
                      <a:pt x="206" y="0"/>
                    </a:cubicBezTo>
                    <a:cubicBezTo>
                      <a:pt x="1" y="1"/>
                      <a:pt x="1" y="321"/>
                      <a:pt x="206" y="3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8" name="Google Shape;34328;p40"/>
              <p:cNvSpPr/>
              <p:nvPr/>
            </p:nvSpPr>
            <p:spPr>
              <a:xfrm>
                <a:off x="12613825" y="4466585"/>
                <a:ext cx="22286" cy="17373"/>
              </a:xfrm>
              <a:custGeom>
                <a:avLst/>
                <a:gdLst/>
                <a:ahLst/>
                <a:cxnLst/>
                <a:rect l="l" t="t" r="r" b="b"/>
                <a:pathLst>
                  <a:path w="186" h="145" extrusionOk="0">
                    <a:moveTo>
                      <a:pt x="94" y="144"/>
                    </a:moveTo>
                    <a:cubicBezTo>
                      <a:pt x="186" y="144"/>
                      <a:pt x="186" y="2"/>
                      <a:pt x="94" y="2"/>
                    </a:cubicBezTo>
                    <a:cubicBezTo>
                      <a:pt x="1" y="1"/>
                      <a:pt x="1" y="144"/>
                      <a:pt x="94"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9" name="Google Shape;34329;p40"/>
              <p:cNvSpPr/>
              <p:nvPr/>
            </p:nvSpPr>
            <p:spPr>
              <a:xfrm>
                <a:off x="12677926" y="4536557"/>
                <a:ext cx="22525" cy="17733"/>
              </a:xfrm>
              <a:custGeom>
                <a:avLst/>
                <a:gdLst/>
                <a:ahLst/>
                <a:cxnLst/>
                <a:rect l="l" t="t" r="r" b="b"/>
                <a:pathLst>
                  <a:path w="188" h="148" extrusionOk="0">
                    <a:moveTo>
                      <a:pt x="93" y="147"/>
                    </a:moveTo>
                    <a:cubicBezTo>
                      <a:pt x="187" y="147"/>
                      <a:pt x="187" y="2"/>
                      <a:pt x="93" y="2"/>
                    </a:cubicBezTo>
                    <a:cubicBezTo>
                      <a:pt x="1" y="1"/>
                      <a:pt x="1" y="147"/>
                      <a:pt x="93"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0" name="Google Shape;34330;p40"/>
              <p:cNvSpPr/>
              <p:nvPr/>
            </p:nvSpPr>
            <p:spPr>
              <a:xfrm>
                <a:off x="12753170" y="4428844"/>
                <a:ext cx="47447" cy="53078"/>
              </a:xfrm>
              <a:custGeom>
                <a:avLst/>
                <a:gdLst/>
                <a:ahLst/>
                <a:cxnLst/>
                <a:rect l="l" t="t" r="r" b="b"/>
                <a:pathLst>
                  <a:path w="396" h="443" extrusionOk="0">
                    <a:moveTo>
                      <a:pt x="16" y="143"/>
                    </a:moveTo>
                    <a:cubicBezTo>
                      <a:pt x="3" y="206"/>
                      <a:pt x="0" y="267"/>
                      <a:pt x="38" y="324"/>
                    </a:cubicBezTo>
                    <a:cubicBezTo>
                      <a:pt x="117" y="442"/>
                      <a:pt x="277" y="442"/>
                      <a:pt x="359" y="324"/>
                    </a:cubicBezTo>
                    <a:cubicBezTo>
                      <a:pt x="396" y="267"/>
                      <a:pt x="392" y="206"/>
                      <a:pt x="381" y="143"/>
                    </a:cubicBezTo>
                    <a:cubicBezTo>
                      <a:pt x="366" y="66"/>
                      <a:pt x="276" y="0"/>
                      <a:pt x="198" y="5"/>
                    </a:cubicBezTo>
                    <a:cubicBezTo>
                      <a:pt x="118" y="8"/>
                      <a:pt x="32" y="60"/>
                      <a:pt x="16"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1" name="Google Shape;34331;p40"/>
              <p:cNvSpPr/>
              <p:nvPr/>
            </p:nvSpPr>
            <p:spPr>
              <a:xfrm>
                <a:off x="12911086" y="4560880"/>
                <a:ext cx="35226" cy="27557"/>
              </a:xfrm>
              <a:custGeom>
                <a:avLst/>
                <a:gdLst/>
                <a:ahLst/>
                <a:cxnLst/>
                <a:rect l="l" t="t" r="r" b="b"/>
                <a:pathLst>
                  <a:path w="294" h="230" extrusionOk="0">
                    <a:moveTo>
                      <a:pt x="146" y="229"/>
                    </a:moveTo>
                    <a:cubicBezTo>
                      <a:pt x="293" y="229"/>
                      <a:pt x="293" y="0"/>
                      <a:pt x="146" y="0"/>
                    </a:cubicBezTo>
                    <a:cubicBezTo>
                      <a:pt x="0" y="0"/>
                      <a:pt x="0" y="229"/>
                      <a:pt x="14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2" name="Google Shape;34332;p40"/>
              <p:cNvSpPr/>
              <p:nvPr/>
            </p:nvSpPr>
            <p:spPr>
              <a:xfrm>
                <a:off x="13113333" y="4620907"/>
                <a:ext cx="15935" cy="12461"/>
              </a:xfrm>
              <a:custGeom>
                <a:avLst/>
                <a:gdLst/>
                <a:ahLst/>
                <a:cxnLst/>
                <a:rect l="l" t="t" r="r" b="b"/>
                <a:pathLst>
                  <a:path w="133" h="104" extrusionOk="0">
                    <a:moveTo>
                      <a:pt x="66" y="104"/>
                    </a:moveTo>
                    <a:cubicBezTo>
                      <a:pt x="132" y="104"/>
                      <a:pt x="132" y="0"/>
                      <a:pt x="66" y="0"/>
                    </a:cubicBezTo>
                    <a:cubicBezTo>
                      <a:pt x="1" y="0"/>
                      <a:pt x="1" y="104"/>
                      <a:pt x="66" y="1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3" name="Google Shape;34333;p40"/>
              <p:cNvSpPr/>
              <p:nvPr/>
            </p:nvSpPr>
            <p:spPr>
              <a:xfrm>
                <a:off x="13118485" y="4491866"/>
                <a:ext cx="17253" cy="13539"/>
              </a:xfrm>
              <a:custGeom>
                <a:avLst/>
                <a:gdLst/>
                <a:ahLst/>
                <a:cxnLst/>
                <a:rect l="l" t="t" r="r" b="b"/>
                <a:pathLst>
                  <a:path w="144" h="113" extrusionOk="0">
                    <a:moveTo>
                      <a:pt x="73" y="112"/>
                    </a:moveTo>
                    <a:cubicBezTo>
                      <a:pt x="143" y="112"/>
                      <a:pt x="143" y="2"/>
                      <a:pt x="73" y="2"/>
                    </a:cubicBezTo>
                    <a:cubicBezTo>
                      <a:pt x="1" y="1"/>
                      <a:pt x="1" y="112"/>
                      <a:pt x="73"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4" name="Google Shape;34334;p40"/>
              <p:cNvSpPr/>
              <p:nvPr/>
            </p:nvSpPr>
            <p:spPr>
              <a:xfrm>
                <a:off x="13112614" y="4315978"/>
                <a:ext cx="64341" cy="50083"/>
              </a:xfrm>
              <a:custGeom>
                <a:avLst/>
                <a:gdLst/>
                <a:ahLst/>
                <a:cxnLst/>
                <a:rect l="l" t="t" r="r" b="b"/>
                <a:pathLst>
                  <a:path w="537" h="418" extrusionOk="0">
                    <a:moveTo>
                      <a:pt x="267" y="417"/>
                    </a:moveTo>
                    <a:cubicBezTo>
                      <a:pt x="536" y="417"/>
                      <a:pt x="536" y="1"/>
                      <a:pt x="267" y="1"/>
                    </a:cubicBezTo>
                    <a:cubicBezTo>
                      <a:pt x="0" y="1"/>
                      <a:pt x="0" y="417"/>
                      <a:pt x="267"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5" name="Google Shape;34335;p40"/>
              <p:cNvSpPr/>
              <p:nvPr/>
            </p:nvSpPr>
            <p:spPr>
              <a:xfrm>
                <a:off x="13242254" y="4061730"/>
                <a:ext cx="26839" cy="20968"/>
              </a:xfrm>
              <a:custGeom>
                <a:avLst/>
                <a:gdLst/>
                <a:ahLst/>
                <a:cxnLst/>
                <a:rect l="l" t="t" r="r" b="b"/>
                <a:pathLst>
                  <a:path w="224" h="175" extrusionOk="0">
                    <a:moveTo>
                      <a:pt x="112" y="175"/>
                    </a:moveTo>
                    <a:cubicBezTo>
                      <a:pt x="224" y="175"/>
                      <a:pt x="224"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6" name="Google Shape;34336;p40"/>
              <p:cNvSpPr/>
              <p:nvPr/>
            </p:nvSpPr>
            <p:spPr>
              <a:xfrm>
                <a:off x="13301562" y="4109416"/>
                <a:ext cx="24922" cy="19290"/>
              </a:xfrm>
              <a:custGeom>
                <a:avLst/>
                <a:gdLst/>
                <a:ahLst/>
                <a:cxnLst/>
                <a:rect l="l" t="t" r="r" b="b"/>
                <a:pathLst>
                  <a:path w="208" h="161" extrusionOk="0">
                    <a:moveTo>
                      <a:pt x="105" y="161"/>
                    </a:moveTo>
                    <a:cubicBezTo>
                      <a:pt x="208" y="161"/>
                      <a:pt x="208" y="1"/>
                      <a:pt x="105" y="1"/>
                    </a:cubicBezTo>
                    <a:cubicBezTo>
                      <a:pt x="2" y="0"/>
                      <a:pt x="1" y="161"/>
                      <a:pt x="105"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7" name="Google Shape;34337;p40"/>
              <p:cNvSpPr/>
              <p:nvPr/>
            </p:nvSpPr>
            <p:spPr>
              <a:xfrm>
                <a:off x="13219010" y="4202273"/>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8" name="Google Shape;34338;p40"/>
              <p:cNvSpPr/>
              <p:nvPr/>
            </p:nvSpPr>
            <p:spPr>
              <a:xfrm>
                <a:off x="13077509" y="4038366"/>
                <a:ext cx="49364" cy="49124"/>
              </a:xfrm>
              <a:custGeom>
                <a:avLst/>
                <a:gdLst/>
                <a:ahLst/>
                <a:cxnLst/>
                <a:rect l="l" t="t" r="r" b="b"/>
                <a:pathLst>
                  <a:path w="412" h="410" extrusionOk="0">
                    <a:moveTo>
                      <a:pt x="100" y="67"/>
                    </a:moveTo>
                    <a:cubicBezTo>
                      <a:pt x="74" y="89"/>
                      <a:pt x="53" y="110"/>
                      <a:pt x="36" y="141"/>
                    </a:cubicBezTo>
                    <a:cubicBezTo>
                      <a:pt x="0" y="203"/>
                      <a:pt x="7" y="294"/>
                      <a:pt x="62" y="346"/>
                    </a:cubicBezTo>
                    <a:cubicBezTo>
                      <a:pt x="117" y="396"/>
                      <a:pt x="199" y="410"/>
                      <a:pt x="267" y="372"/>
                    </a:cubicBezTo>
                    <a:cubicBezTo>
                      <a:pt x="297" y="354"/>
                      <a:pt x="318" y="332"/>
                      <a:pt x="341" y="306"/>
                    </a:cubicBezTo>
                    <a:cubicBezTo>
                      <a:pt x="397" y="240"/>
                      <a:pt x="411" y="135"/>
                      <a:pt x="341" y="68"/>
                    </a:cubicBezTo>
                    <a:cubicBezTo>
                      <a:pt x="267" y="1"/>
                      <a:pt x="173" y="6"/>
                      <a:pt x="100" y="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9" name="Google Shape;34339;p40"/>
              <p:cNvSpPr/>
              <p:nvPr/>
            </p:nvSpPr>
            <p:spPr>
              <a:xfrm>
                <a:off x="11870375" y="3125974"/>
                <a:ext cx="60507" cy="46967"/>
              </a:xfrm>
              <a:custGeom>
                <a:avLst/>
                <a:gdLst/>
                <a:ahLst/>
                <a:cxnLst/>
                <a:rect l="l" t="t" r="r" b="b"/>
                <a:pathLst>
                  <a:path w="505" h="392" extrusionOk="0">
                    <a:moveTo>
                      <a:pt x="253" y="392"/>
                    </a:moveTo>
                    <a:cubicBezTo>
                      <a:pt x="505" y="392"/>
                      <a:pt x="505" y="1"/>
                      <a:pt x="253" y="1"/>
                    </a:cubicBezTo>
                    <a:cubicBezTo>
                      <a:pt x="1" y="2"/>
                      <a:pt x="1" y="392"/>
                      <a:pt x="253" y="3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0" name="Google Shape;34340;p40"/>
              <p:cNvSpPr/>
              <p:nvPr/>
            </p:nvSpPr>
            <p:spPr>
              <a:xfrm>
                <a:off x="11648238" y="2876519"/>
                <a:ext cx="26120" cy="20369"/>
              </a:xfrm>
              <a:custGeom>
                <a:avLst/>
                <a:gdLst/>
                <a:ahLst/>
                <a:cxnLst/>
                <a:rect l="l" t="t" r="r" b="b"/>
                <a:pathLst>
                  <a:path w="218" h="170" extrusionOk="0">
                    <a:moveTo>
                      <a:pt x="108" y="170"/>
                    </a:moveTo>
                    <a:cubicBezTo>
                      <a:pt x="217" y="170"/>
                      <a:pt x="217" y="1"/>
                      <a:pt x="108" y="1"/>
                    </a:cubicBezTo>
                    <a:cubicBezTo>
                      <a:pt x="1" y="1"/>
                      <a:pt x="1"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1" name="Google Shape;34341;p40"/>
              <p:cNvSpPr/>
              <p:nvPr/>
            </p:nvSpPr>
            <p:spPr>
              <a:xfrm>
                <a:off x="10608246" y="2800317"/>
                <a:ext cx="27078" cy="20968"/>
              </a:xfrm>
              <a:custGeom>
                <a:avLst/>
                <a:gdLst/>
                <a:ahLst/>
                <a:cxnLst/>
                <a:rect l="l" t="t" r="r" b="b"/>
                <a:pathLst>
                  <a:path w="226" h="175" extrusionOk="0">
                    <a:moveTo>
                      <a:pt x="114" y="175"/>
                    </a:moveTo>
                    <a:cubicBezTo>
                      <a:pt x="225" y="175"/>
                      <a:pt x="225" y="1"/>
                      <a:pt x="114" y="1"/>
                    </a:cubicBezTo>
                    <a:cubicBezTo>
                      <a:pt x="2" y="1"/>
                      <a:pt x="1" y="175"/>
                      <a:pt x="114"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2" name="Google Shape;34342;p40"/>
              <p:cNvSpPr/>
              <p:nvPr/>
            </p:nvSpPr>
            <p:spPr>
              <a:xfrm>
                <a:off x="10015043" y="3269393"/>
                <a:ext cx="22286" cy="17253"/>
              </a:xfrm>
              <a:custGeom>
                <a:avLst/>
                <a:gdLst/>
                <a:ahLst/>
                <a:cxnLst/>
                <a:rect l="l" t="t" r="r" b="b"/>
                <a:pathLst>
                  <a:path w="186" h="144" extrusionOk="0">
                    <a:moveTo>
                      <a:pt x="92" y="144"/>
                    </a:moveTo>
                    <a:cubicBezTo>
                      <a:pt x="185" y="144"/>
                      <a:pt x="185" y="2"/>
                      <a:pt x="92" y="2"/>
                    </a:cubicBezTo>
                    <a:cubicBezTo>
                      <a:pt x="1" y="1"/>
                      <a:pt x="1" y="144"/>
                      <a:pt x="92"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3" name="Google Shape;34343;p40"/>
              <p:cNvSpPr/>
              <p:nvPr/>
            </p:nvSpPr>
            <p:spPr>
              <a:xfrm>
                <a:off x="10125152" y="3496562"/>
                <a:ext cx="23963" cy="18571"/>
              </a:xfrm>
              <a:custGeom>
                <a:avLst/>
                <a:gdLst/>
                <a:ahLst/>
                <a:cxnLst/>
                <a:rect l="l" t="t" r="r" b="b"/>
                <a:pathLst>
                  <a:path w="200"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4" name="Google Shape;34344;p40"/>
              <p:cNvSpPr/>
              <p:nvPr/>
            </p:nvSpPr>
            <p:spPr>
              <a:xfrm>
                <a:off x="10008932" y="3753925"/>
                <a:ext cx="22645" cy="17733"/>
              </a:xfrm>
              <a:custGeom>
                <a:avLst/>
                <a:gdLst/>
                <a:ahLst/>
                <a:cxnLst/>
                <a:rect l="l" t="t" r="r" b="b"/>
                <a:pathLst>
                  <a:path w="189" h="148" extrusionOk="0">
                    <a:moveTo>
                      <a:pt x="95" y="147"/>
                    </a:moveTo>
                    <a:cubicBezTo>
                      <a:pt x="189" y="147"/>
                      <a:pt x="189" y="2"/>
                      <a:pt x="95" y="2"/>
                    </a:cubicBezTo>
                    <a:cubicBezTo>
                      <a:pt x="1" y="1"/>
                      <a:pt x="1" y="147"/>
                      <a:pt x="95"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5" name="Google Shape;34345;p40"/>
              <p:cNvSpPr/>
              <p:nvPr/>
            </p:nvSpPr>
            <p:spPr>
              <a:xfrm>
                <a:off x="9825136" y="3855049"/>
                <a:ext cx="63262" cy="49124"/>
              </a:xfrm>
              <a:custGeom>
                <a:avLst/>
                <a:gdLst/>
                <a:ahLst/>
                <a:cxnLst/>
                <a:rect l="l" t="t" r="r" b="b"/>
                <a:pathLst>
                  <a:path w="528" h="410" extrusionOk="0">
                    <a:moveTo>
                      <a:pt x="264" y="410"/>
                    </a:moveTo>
                    <a:cubicBezTo>
                      <a:pt x="527" y="410"/>
                      <a:pt x="528" y="0"/>
                      <a:pt x="264" y="0"/>
                    </a:cubicBezTo>
                    <a:cubicBezTo>
                      <a:pt x="1" y="0"/>
                      <a:pt x="1" y="410"/>
                      <a:pt x="264" y="4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6" name="Google Shape;34346;p40"/>
              <p:cNvSpPr/>
              <p:nvPr/>
            </p:nvSpPr>
            <p:spPr>
              <a:xfrm>
                <a:off x="9373554" y="4375406"/>
                <a:ext cx="32110" cy="24682"/>
              </a:xfrm>
              <a:custGeom>
                <a:avLst/>
                <a:gdLst/>
                <a:ahLst/>
                <a:cxnLst/>
                <a:rect l="l" t="t" r="r" b="b"/>
                <a:pathLst>
                  <a:path w="268" h="206" extrusionOk="0">
                    <a:moveTo>
                      <a:pt x="134" y="206"/>
                    </a:moveTo>
                    <a:cubicBezTo>
                      <a:pt x="266" y="206"/>
                      <a:pt x="267" y="0"/>
                      <a:pt x="134" y="0"/>
                    </a:cubicBezTo>
                    <a:cubicBezTo>
                      <a:pt x="0" y="0"/>
                      <a:pt x="0"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7" name="Google Shape;34347;p40"/>
              <p:cNvSpPr/>
              <p:nvPr/>
            </p:nvSpPr>
            <p:spPr>
              <a:xfrm>
                <a:off x="9311850" y="4225397"/>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8" name="Google Shape;34348;p40"/>
              <p:cNvSpPr/>
              <p:nvPr/>
            </p:nvSpPr>
            <p:spPr>
              <a:xfrm>
                <a:off x="9406383" y="4136495"/>
                <a:ext cx="48166" cy="46967"/>
              </a:xfrm>
              <a:custGeom>
                <a:avLst/>
                <a:gdLst/>
                <a:ahLst/>
                <a:cxnLst/>
                <a:rect l="l" t="t" r="r" b="b"/>
                <a:pathLst>
                  <a:path w="402" h="392" extrusionOk="0">
                    <a:moveTo>
                      <a:pt x="201" y="391"/>
                    </a:moveTo>
                    <a:cubicBezTo>
                      <a:pt x="304" y="391"/>
                      <a:pt x="401" y="302"/>
                      <a:pt x="396" y="196"/>
                    </a:cubicBezTo>
                    <a:cubicBezTo>
                      <a:pt x="391" y="91"/>
                      <a:pt x="311" y="0"/>
                      <a:pt x="201" y="0"/>
                    </a:cubicBezTo>
                    <a:cubicBezTo>
                      <a:pt x="99" y="0"/>
                      <a:pt x="1" y="91"/>
                      <a:pt x="6" y="196"/>
                    </a:cubicBezTo>
                    <a:cubicBezTo>
                      <a:pt x="10" y="302"/>
                      <a:pt x="90" y="391"/>
                      <a:pt x="201" y="3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9" name="Google Shape;34349;p40"/>
              <p:cNvSpPr/>
              <p:nvPr/>
            </p:nvSpPr>
            <p:spPr>
              <a:xfrm>
                <a:off x="12156971" y="6579764"/>
                <a:ext cx="24802" cy="19290"/>
              </a:xfrm>
              <a:custGeom>
                <a:avLst/>
                <a:gdLst/>
                <a:ahLst/>
                <a:cxnLst/>
                <a:rect l="l" t="t" r="r" b="b"/>
                <a:pathLst>
                  <a:path w="207" h="161" extrusionOk="0">
                    <a:moveTo>
                      <a:pt x="104" y="161"/>
                    </a:moveTo>
                    <a:cubicBezTo>
                      <a:pt x="206" y="161"/>
                      <a:pt x="206" y="1"/>
                      <a:pt x="104" y="1"/>
                    </a:cubicBezTo>
                    <a:cubicBezTo>
                      <a:pt x="1" y="0"/>
                      <a:pt x="1" y="161"/>
                      <a:pt x="104"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0" name="Google Shape;34350;p40"/>
              <p:cNvSpPr/>
              <p:nvPr/>
            </p:nvSpPr>
            <p:spPr>
              <a:xfrm>
                <a:off x="12210529" y="6749782"/>
                <a:ext cx="23004" cy="17972"/>
              </a:xfrm>
              <a:custGeom>
                <a:avLst/>
                <a:gdLst/>
                <a:ahLst/>
                <a:cxnLst/>
                <a:rect l="l" t="t" r="r" b="b"/>
                <a:pathLst>
                  <a:path w="192" h="150" extrusionOk="0">
                    <a:moveTo>
                      <a:pt x="96" y="149"/>
                    </a:moveTo>
                    <a:cubicBezTo>
                      <a:pt x="191" y="149"/>
                      <a:pt x="192" y="1"/>
                      <a:pt x="96" y="1"/>
                    </a:cubicBezTo>
                    <a:cubicBezTo>
                      <a:pt x="1" y="1"/>
                      <a:pt x="1" y="149"/>
                      <a:pt x="96" y="1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1" name="Google Shape;34351;p40"/>
              <p:cNvSpPr/>
              <p:nvPr/>
            </p:nvSpPr>
            <p:spPr>
              <a:xfrm>
                <a:off x="12238206" y="6478161"/>
                <a:ext cx="61106" cy="47327"/>
              </a:xfrm>
              <a:custGeom>
                <a:avLst/>
                <a:gdLst/>
                <a:ahLst/>
                <a:cxnLst/>
                <a:rect l="l" t="t" r="r" b="b"/>
                <a:pathLst>
                  <a:path w="510" h="395" extrusionOk="0">
                    <a:moveTo>
                      <a:pt x="255" y="395"/>
                    </a:moveTo>
                    <a:cubicBezTo>
                      <a:pt x="508" y="395"/>
                      <a:pt x="509" y="0"/>
                      <a:pt x="255" y="0"/>
                    </a:cubicBezTo>
                    <a:cubicBezTo>
                      <a:pt x="2" y="0"/>
                      <a:pt x="1" y="395"/>
                      <a:pt x="255" y="3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2" name="Google Shape;34352;p40"/>
              <p:cNvSpPr/>
              <p:nvPr/>
            </p:nvSpPr>
            <p:spPr>
              <a:xfrm>
                <a:off x="12557512" y="6607082"/>
                <a:ext cx="29834" cy="22885"/>
              </a:xfrm>
              <a:custGeom>
                <a:avLst/>
                <a:gdLst/>
                <a:ahLst/>
                <a:cxnLst/>
                <a:rect l="l" t="t" r="r" b="b"/>
                <a:pathLst>
                  <a:path w="249" h="191" extrusionOk="0">
                    <a:moveTo>
                      <a:pt x="125" y="191"/>
                    </a:moveTo>
                    <a:cubicBezTo>
                      <a:pt x="247" y="191"/>
                      <a:pt x="248" y="0"/>
                      <a:pt x="125" y="0"/>
                    </a:cubicBezTo>
                    <a:cubicBezTo>
                      <a:pt x="1" y="0"/>
                      <a:pt x="1" y="191"/>
                      <a:pt x="125"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3" name="Google Shape;34353;p40"/>
              <p:cNvSpPr/>
              <p:nvPr/>
            </p:nvSpPr>
            <p:spPr>
              <a:xfrm>
                <a:off x="12630360" y="6768113"/>
                <a:ext cx="35825" cy="27917"/>
              </a:xfrm>
              <a:custGeom>
                <a:avLst/>
                <a:gdLst/>
                <a:ahLst/>
                <a:cxnLst/>
                <a:rect l="l" t="t" r="r" b="b"/>
                <a:pathLst>
                  <a:path w="299" h="233" extrusionOk="0">
                    <a:moveTo>
                      <a:pt x="150" y="233"/>
                    </a:moveTo>
                    <a:cubicBezTo>
                      <a:pt x="298" y="233"/>
                      <a:pt x="298" y="2"/>
                      <a:pt x="150" y="2"/>
                    </a:cubicBezTo>
                    <a:cubicBezTo>
                      <a:pt x="0" y="1"/>
                      <a:pt x="0" y="233"/>
                      <a:pt x="150" y="2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4" name="Google Shape;34354;p40"/>
              <p:cNvSpPr/>
              <p:nvPr/>
            </p:nvSpPr>
            <p:spPr>
              <a:xfrm>
                <a:off x="13079785" y="6821191"/>
                <a:ext cx="31751" cy="27078"/>
              </a:xfrm>
              <a:custGeom>
                <a:avLst/>
                <a:gdLst/>
                <a:ahLst/>
                <a:cxnLst/>
                <a:rect l="l" t="t" r="r" b="b"/>
                <a:pathLst>
                  <a:path w="265" h="226" extrusionOk="0">
                    <a:moveTo>
                      <a:pt x="130" y="211"/>
                    </a:moveTo>
                    <a:cubicBezTo>
                      <a:pt x="146" y="209"/>
                      <a:pt x="160" y="205"/>
                      <a:pt x="176" y="202"/>
                    </a:cubicBezTo>
                    <a:cubicBezTo>
                      <a:pt x="265" y="184"/>
                      <a:pt x="265" y="42"/>
                      <a:pt x="176" y="23"/>
                    </a:cubicBezTo>
                    <a:cubicBezTo>
                      <a:pt x="160" y="21"/>
                      <a:pt x="146" y="16"/>
                      <a:pt x="130" y="13"/>
                    </a:cubicBezTo>
                    <a:cubicBezTo>
                      <a:pt x="66" y="1"/>
                      <a:pt x="0" y="44"/>
                      <a:pt x="0" y="112"/>
                    </a:cubicBezTo>
                    <a:cubicBezTo>
                      <a:pt x="1" y="181"/>
                      <a:pt x="66" y="225"/>
                      <a:pt x="130"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5" name="Google Shape;34355;p40"/>
              <p:cNvSpPr/>
              <p:nvPr/>
            </p:nvSpPr>
            <p:spPr>
              <a:xfrm>
                <a:off x="13065647" y="6677174"/>
                <a:ext cx="29714" cy="23004"/>
              </a:xfrm>
              <a:custGeom>
                <a:avLst/>
                <a:gdLst/>
                <a:ahLst/>
                <a:cxnLst/>
                <a:rect l="l" t="t" r="r" b="b"/>
                <a:pathLst>
                  <a:path w="248"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6" name="Google Shape;34356;p40"/>
              <p:cNvSpPr/>
              <p:nvPr/>
            </p:nvSpPr>
            <p:spPr>
              <a:xfrm>
                <a:off x="13295571" y="6425682"/>
                <a:ext cx="60507" cy="58949"/>
              </a:xfrm>
              <a:custGeom>
                <a:avLst/>
                <a:gdLst/>
                <a:ahLst/>
                <a:cxnLst/>
                <a:rect l="l" t="t" r="r" b="b"/>
                <a:pathLst>
                  <a:path w="505" h="492" extrusionOk="0">
                    <a:moveTo>
                      <a:pt x="252" y="491"/>
                    </a:moveTo>
                    <a:cubicBezTo>
                      <a:pt x="380" y="491"/>
                      <a:pt x="504" y="377"/>
                      <a:pt x="498" y="245"/>
                    </a:cubicBezTo>
                    <a:cubicBezTo>
                      <a:pt x="491" y="113"/>
                      <a:pt x="390" y="1"/>
                      <a:pt x="252" y="1"/>
                    </a:cubicBezTo>
                    <a:cubicBezTo>
                      <a:pt x="125" y="1"/>
                      <a:pt x="0" y="114"/>
                      <a:pt x="8" y="245"/>
                    </a:cubicBezTo>
                    <a:cubicBezTo>
                      <a:pt x="13" y="377"/>
                      <a:pt x="114" y="491"/>
                      <a:pt x="252" y="4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7" name="Google Shape;34357;p40"/>
              <p:cNvSpPr/>
              <p:nvPr/>
            </p:nvSpPr>
            <p:spPr>
              <a:xfrm>
                <a:off x="13060734" y="6158015"/>
                <a:ext cx="27917" cy="21806"/>
              </a:xfrm>
              <a:custGeom>
                <a:avLst/>
                <a:gdLst/>
                <a:ahLst/>
                <a:cxnLst/>
                <a:rect l="l" t="t" r="r" b="b"/>
                <a:pathLst>
                  <a:path w="233" h="182" extrusionOk="0">
                    <a:moveTo>
                      <a:pt x="117" y="182"/>
                    </a:moveTo>
                    <a:cubicBezTo>
                      <a:pt x="233" y="182"/>
                      <a:pt x="233" y="1"/>
                      <a:pt x="117" y="1"/>
                    </a:cubicBezTo>
                    <a:cubicBezTo>
                      <a:pt x="1" y="0"/>
                      <a:pt x="1" y="182"/>
                      <a:pt x="117" y="1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8" name="Google Shape;34358;p40"/>
              <p:cNvSpPr/>
              <p:nvPr/>
            </p:nvSpPr>
            <p:spPr>
              <a:xfrm>
                <a:off x="12844948" y="6210853"/>
                <a:ext cx="27198" cy="21207"/>
              </a:xfrm>
              <a:custGeom>
                <a:avLst/>
                <a:gdLst/>
                <a:ahLst/>
                <a:cxnLst/>
                <a:rect l="l" t="t" r="r" b="b"/>
                <a:pathLst>
                  <a:path w="227" h="177" extrusionOk="0">
                    <a:moveTo>
                      <a:pt x="115" y="176"/>
                    </a:moveTo>
                    <a:cubicBezTo>
                      <a:pt x="226" y="176"/>
                      <a:pt x="226" y="2"/>
                      <a:pt x="115" y="2"/>
                    </a:cubicBezTo>
                    <a:cubicBezTo>
                      <a:pt x="2" y="1"/>
                      <a:pt x="1"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9" name="Google Shape;34359;p40"/>
              <p:cNvSpPr/>
              <p:nvPr/>
            </p:nvSpPr>
            <p:spPr>
              <a:xfrm>
                <a:off x="12816073" y="6059287"/>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0" name="Google Shape;34360;p40"/>
              <p:cNvSpPr/>
              <p:nvPr/>
            </p:nvSpPr>
            <p:spPr>
              <a:xfrm>
                <a:off x="12972311" y="6097748"/>
                <a:ext cx="17852" cy="13899"/>
              </a:xfrm>
              <a:custGeom>
                <a:avLst/>
                <a:gdLst/>
                <a:ahLst/>
                <a:cxnLst/>
                <a:rect l="l" t="t" r="r" b="b"/>
                <a:pathLst>
                  <a:path w="149" h="116" extrusionOk="0">
                    <a:moveTo>
                      <a:pt x="75" y="115"/>
                    </a:moveTo>
                    <a:cubicBezTo>
                      <a:pt x="148" y="115"/>
                      <a:pt x="148" y="0"/>
                      <a:pt x="75" y="0"/>
                    </a:cubicBezTo>
                    <a:cubicBezTo>
                      <a:pt x="1" y="1"/>
                      <a:pt x="1" y="115"/>
                      <a:pt x="75" y="1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1" name="Google Shape;34361;p40"/>
              <p:cNvSpPr/>
              <p:nvPr/>
            </p:nvSpPr>
            <p:spPr>
              <a:xfrm>
                <a:off x="12503955" y="5957924"/>
                <a:ext cx="42654" cy="42295"/>
              </a:xfrm>
              <a:custGeom>
                <a:avLst/>
                <a:gdLst/>
                <a:ahLst/>
                <a:cxnLst/>
                <a:rect l="l" t="t" r="r" b="b"/>
                <a:pathLst>
                  <a:path w="356" h="353" extrusionOk="0">
                    <a:moveTo>
                      <a:pt x="279" y="299"/>
                    </a:moveTo>
                    <a:cubicBezTo>
                      <a:pt x="284" y="293"/>
                      <a:pt x="289" y="287"/>
                      <a:pt x="295" y="278"/>
                    </a:cubicBezTo>
                    <a:cubicBezTo>
                      <a:pt x="336" y="225"/>
                      <a:pt x="356" y="166"/>
                      <a:pt x="327" y="102"/>
                    </a:cubicBezTo>
                    <a:cubicBezTo>
                      <a:pt x="304" y="45"/>
                      <a:pt x="245" y="1"/>
                      <a:pt x="180" y="3"/>
                    </a:cubicBezTo>
                    <a:cubicBezTo>
                      <a:pt x="124" y="6"/>
                      <a:pt x="69" y="33"/>
                      <a:pt x="41" y="83"/>
                    </a:cubicBezTo>
                    <a:cubicBezTo>
                      <a:pt x="0" y="152"/>
                      <a:pt x="21" y="222"/>
                      <a:pt x="66" y="278"/>
                    </a:cubicBezTo>
                    <a:cubicBezTo>
                      <a:pt x="71" y="285"/>
                      <a:pt x="76" y="292"/>
                      <a:pt x="82" y="299"/>
                    </a:cubicBezTo>
                    <a:cubicBezTo>
                      <a:pt x="126" y="353"/>
                      <a:pt x="237" y="353"/>
                      <a:pt x="279" y="2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2" name="Google Shape;34362;p40"/>
              <p:cNvSpPr/>
              <p:nvPr/>
            </p:nvSpPr>
            <p:spPr>
              <a:xfrm>
                <a:off x="12656000" y="5946302"/>
                <a:ext cx="31272" cy="24562"/>
              </a:xfrm>
              <a:custGeom>
                <a:avLst/>
                <a:gdLst/>
                <a:ahLst/>
                <a:cxnLst/>
                <a:rect l="l" t="t" r="r" b="b"/>
                <a:pathLst>
                  <a:path w="261" h="205" extrusionOk="0">
                    <a:moveTo>
                      <a:pt x="131" y="204"/>
                    </a:moveTo>
                    <a:cubicBezTo>
                      <a:pt x="261" y="204"/>
                      <a:pt x="261" y="1"/>
                      <a:pt x="131" y="1"/>
                    </a:cubicBezTo>
                    <a:cubicBezTo>
                      <a:pt x="0" y="2"/>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3" name="Google Shape;34363;p40"/>
              <p:cNvSpPr/>
              <p:nvPr/>
            </p:nvSpPr>
            <p:spPr>
              <a:xfrm>
                <a:off x="11415078" y="6504161"/>
                <a:ext cx="83751" cy="65179"/>
              </a:xfrm>
              <a:custGeom>
                <a:avLst/>
                <a:gdLst/>
                <a:ahLst/>
                <a:cxnLst/>
                <a:rect l="l" t="t" r="r" b="b"/>
                <a:pathLst>
                  <a:path w="699" h="544" extrusionOk="0">
                    <a:moveTo>
                      <a:pt x="349" y="544"/>
                    </a:moveTo>
                    <a:cubicBezTo>
                      <a:pt x="698" y="544"/>
                      <a:pt x="698" y="1"/>
                      <a:pt x="349" y="1"/>
                    </a:cubicBezTo>
                    <a:cubicBezTo>
                      <a:pt x="0" y="1"/>
                      <a:pt x="0" y="544"/>
                      <a:pt x="349" y="5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4" name="Google Shape;34364;p40"/>
              <p:cNvSpPr/>
              <p:nvPr/>
            </p:nvSpPr>
            <p:spPr>
              <a:xfrm>
                <a:off x="12002650" y="6618824"/>
                <a:ext cx="29834" cy="23004"/>
              </a:xfrm>
              <a:custGeom>
                <a:avLst/>
                <a:gdLst/>
                <a:ahLst/>
                <a:cxnLst/>
                <a:rect l="l" t="t" r="r" b="b"/>
                <a:pathLst>
                  <a:path w="249" h="192" extrusionOk="0">
                    <a:moveTo>
                      <a:pt x="124" y="191"/>
                    </a:moveTo>
                    <a:cubicBezTo>
                      <a:pt x="248" y="191"/>
                      <a:pt x="249" y="0"/>
                      <a:pt x="124" y="0"/>
                    </a:cubicBezTo>
                    <a:cubicBezTo>
                      <a:pt x="2" y="0"/>
                      <a:pt x="1"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5" name="Google Shape;34365;p40"/>
              <p:cNvSpPr/>
              <p:nvPr/>
            </p:nvSpPr>
            <p:spPr>
              <a:xfrm>
                <a:off x="12063037" y="6838804"/>
                <a:ext cx="23004" cy="26839"/>
              </a:xfrm>
              <a:custGeom>
                <a:avLst/>
                <a:gdLst/>
                <a:ahLst/>
                <a:cxnLst/>
                <a:rect l="l" t="t" r="r" b="b"/>
                <a:pathLst>
                  <a:path w="192" h="224" extrusionOk="0">
                    <a:moveTo>
                      <a:pt x="66" y="40"/>
                    </a:moveTo>
                    <a:cubicBezTo>
                      <a:pt x="56" y="50"/>
                      <a:pt x="44" y="58"/>
                      <a:pt x="34" y="67"/>
                    </a:cubicBezTo>
                    <a:cubicBezTo>
                      <a:pt x="0" y="93"/>
                      <a:pt x="0" y="133"/>
                      <a:pt x="34" y="158"/>
                    </a:cubicBezTo>
                    <a:cubicBezTo>
                      <a:pt x="44" y="168"/>
                      <a:pt x="56" y="175"/>
                      <a:pt x="66" y="185"/>
                    </a:cubicBezTo>
                    <a:cubicBezTo>
                      <a:pt x="118" y="224"/>
                      <a:pt x="192" y="170"/>
                      <a:pt x="192" y="113"/>
                    </a:cubicBezTo>
                    <a:cubicBezTo>
                      <a:pt x="192" y="57"/>
                      <a:pt x="118" y="0"/>
                      <a:pt x="66" y="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6" name="Google Shape;34366;p40"/>
              <p:cNvSpPr/>
              <p:nvPr/>
            </p:nvSpPr>
            <p:spPr>
              <a:xfrm>
                <a:off x="11811186" y="6908537"/>
                <a:ext cx="25760" cy="26958"/>
              </a:xfrm>
              <a:custGeom>
                <a:avLst/>
                <a:gdLst/>
                <a:ahLst/>
                <a:cxnLst/>
                <a:rect l="l" t="t" r="r" b="b"/>
                <a:pathLst>
                  <a:path w="215" h="225" extrusionOk="0">
                    <a:moveTo>
                      <a:pt x="27" y="64"/>
                    </a:moveTo>
                    <a:cubicBezTo>
                      <a:pt x="20" y="71"/>
                      <a:pt x="17" y="77"/>
                      <a:pt x="12" y="84"/>
                    </a:cubicBezTo>
                    <a:cubicBezTo>
                      <a:pt x="0" y="99"/>
                      <a:pt x="0" y="130"/>
                      <a:pt x="12" y="146"/>
                    </a:cubicBezTo>
                    <a:cubicBezTo>
                      <a:pt x="17" y="152"/>
                      <a:pt x="20" y="158"/>
                      <a:pt x="27" y="166"/>
                    </a:cubicBezTo>
                    <a:cubicBezTo>
                      <a:pt x="53" y="203"/>
                      <a:pt x="94" y="225"/>
                      <a:pt x="141" y="211"/>
                    </a:cubicBezTo>
                    <a:cubicBezTo>
                      <a:pt x="185" y="200"/>
                      <a:pt x="214" y="158"/>
                      <a:pt x="214" y="114"/>
                    </a:cubicBezTo>
                    <a:cubicBezTo>
                      <a:pt x="214" y="73"/>
                      <a:pt x="189" y="37"/>
                      <a:pt x="152" y="21"/>
                    </a:cubicBezTo>
                    <a:cubicBezTo>
                      <a:pt x="104" y="0"/>
                      <a:pt x="55" y="21"/>
                      <a:pt x="27" y="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7" name="Google Shape;34367;p40"/>
              <p:cNvSpPr/>
              <p:nvPr/>
            </p:nvSpPr>
            <p:spPr>
              <a:xfrm>
                <a:off x="11735583" y="6853542"/>
                <a:ext cx="26719" cy="20728"/>
              </a:xfrm>
              <a:custGeom>
                <a:avLst/>
                <a:gdLst/>
                <a:ahLst/>
                <a:cxnLst/>
                <a:rect l="l" t="t" r="r" b="b"/>
                <a:pathLst>
                  <a:path w="223" h="173" extrusionOk="0">
                    <a:moveTo>
                      <a:pt x="111" y="172"/>
                    </a:moveTo>
                    <a:cubicBezTo>
                      <a:pt x="222" y="172"/>
                      <a:pt x="222" y="1"/>
                      <a:pt x="111" y="1"/>
                    </a:cubicBezTo>
                    <a:cubicBezTo>
                      <a:pt x="1" y="1"/>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8" name="Google Shape;34368;p40"/>
              <p:cNvSpPr/>
              <p:nvPr/>
            </p:nvSpPr>
            <p:spPr>
              <a:xfrm>
                <a:off x="11158195" y="6894998"/>
                <a:ext cx="25281" cy="19530"/>
              </a:xfrm>
              <a:custGeom>
                <a:avLst/>
                <a:gdLst/>
                <a:ahLst/>
                <a:cxnLst/>
                <a:rect l="l" t="t" r="r" b="b"/>
                <a:pathLst>
                  <a:path w="211" h="163" extrusionOk="0">
                    <a:moveTo>
                      <a:pt x="105" y="163"/>
                    </a:moveTo>
                    <a:cubicBezTo>
                      <a:pt x="209" y="163"/>
                      <a:pt x="210" y="0"/>
                      <a:pt x="105" y="0"/>
                    </a:cubicBezTo>
                    <a:cubicBezTo>
                      <a:pt x="0" y="0"/>
                      <a:pt x="0"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9" name="Google Shape;34369;p40"/>
              <p:cNvSpPr/>
              <p:nvPr/>
            </p:nvSpPr>
            <p:spPr>
              <a:xfrm>
                <a:off x="10978593" y="6931182"/>
                <a:ext cx="22286" cy="17253"/>
              </a:xfrm>
              <a:custGeom>
                <a:avLst/>
                <a:gdLst/>
                <a:ahLst/>
                <a:cxnLst/>
                <a:rect l="l" t="t" r="r" b="b"/>
                <a:pathLst>
                  <a:path w="186" h="144" extrusionOk="0">
                    <a:moveTo>
                      <a:pt x="92" y="143"/>
                    </a:moveTo>
                    <a:cubicBezTo>
                      <a:pt x="185" y="143"/>
                      <a:pt x="185" y="1"/>
                      <a:pt x="92" y="1"/>
                    </a:cubicBezTo>
                    <a:cubicBezTo>
                      <a:pt x="1" y="0"/>
                      <a:pt x="1"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0" name="Google Shape;34370;p40"/>
              <p:cNvSpPr/>
              <p:nvPr/>
            </p:nvSpPr>
            <p:spPr>
              <a:xfrm>
                <a:off x="11033708" y="6595699"/>
                <a:ext cx="28875" cy="22286"/>
              </a:xfrm>
              <a:custGeom>
                <a:avLst/>
                <a:gdLst/>
                <a:ahLst/>
                <a:cxnLst/>
                <a:rect l="l" t="t" r="r" b="b"/>
                <a:pathLst>
                  <a:path w="241" h="186" extrusionOk="0">
                    <a:moveTo>
                      <a:pt x="121" y="186"/>
                    </a:moveTo>
                    <a:cubicBezTo>
                      <a:pt x="241" y="186"/>
                      <a:pt x="241" y="0"/>
                      <a:pt x="121" y="0"/>
                    </a:cubicBezTo>
                    <a:cubicBezTo>
                      <a:pt x="0" y="1"/>
                      <a:pt x="0"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1" name="Google Shape;34371;p40"/>
              <p:cNvSpPr/>
              <p:nvPr/>
            </p:nvSpPr>
            <p:spPr>
              <a:xfrm>
                <a:off x="11117698" y="6675856"/>
                <a:ext cx="25880" cy="25521"/>
              </a:xfrm>
              <a:custGeom>
                <a:avLst/>
                <a:gdLst/>
                <a:ahLst/>
                <a:cxnLst/>
                <a:rect l="l" t="t" r="r" b="b"/>
                <a:pathLst>
                  <a:path w="216" h="213" extrusionOk="0">
                    <a:moveTo>
                      <a:pt x="173" y="178"/>
                    </a:moveTo>
                    <a:cubicBezTo>
                      <a:pt x="179" y="169"/>
                      <a:pt x="186" y="159"/>
                      <a:pt x="193" y="150"/>
                    </a:cubicBezTo>
                    <a:cubicBezTo>
                      <a:pt x="216" y="121"/>
                      <a:pt x="216" y="92"/>
                      <a:pt x="193" y="63"/>
                    </a:cubicBezTo>
                    <a:cubicBezTo>
                      <a:pt x="186" y="54"/>
                      <a:pt x="179" y="44"/>
                      <a:pt x="173" y="35"/>
                    </a:cubicBezTo>
                    <a:cubicBezTo>
                      <a:pt x="147" y="3"/>
                      <a:pt x="97" y="1"/>
                      <a:pt x="63" y="13"/>
                    </a:cubicBezTo>
                    <a:cubicBezTo>
                      <a:pt x="26" y="29"/>
                      <a:pt x="1" y="65"/>
                      <a:pt x="1" y="105"/>
                    </a:cubicBezTo>
                    <a:cubicBezTo>
                      <a:pt x="1" y="139"/>
                      <a:pt x="21" y="174"/>
                      <a:pt x="51" y="191"/>
                    </a:cubicBezTo>
                    <a:cubicBezTo>
                      <a:pt x="85" y="213"/>
                      <a:pt x="146" y="212"/>
                      <a:pt x="17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2" name="Google Shape;34372;p40"/>
              <p:cNvSpPr/>
              <p:nvPr/>
            </p:nvSpPr>
            <p:spPr>
              <a:xfrm>
                <a:off x="10685047" y="6427719"/>
                <a:ext cx="25281" cy="19650"/>
              </a:xfrm>
              <a:custGeom>
                <a:avLst/>
                <a:gdLst/>
                <a:ahLst/>
                <a:cxnLst/>
                <a:rect l="l" t="t" r="r" b="b"/>
                <a:pathLst>
                  <a:path w="211" h="164" extrusionOk="0">
                    <a:moveTo>
                      <a:pt x="105" y="163"/>
                    </a:moveTo>
                    <a:cubicBezTo>
                      <a:pt x="210" y="163"/>
                      <a:pt x="211" y="1"/>
                      <a:pt x="105" y="1"/>
                    </a:cubicBezTo>
                    <a:cubicBezTo>
                      <a:pt x="1" y="1"/>
                      <a:pt x="1"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3" name="Google Shape;34373;p40"/>
              <p:cNvSpPr/>
              <p:nvPr/>
            </p:nvSpPr>
            <p:spPr>
              <a:xfrm>
                <a:off x="10586439" y="6223913"/>
                <a:ext cx="23963" cy="18571"/>
              </a:xfrm>
              <a:custGeom>
                <a:avLst/>
                <a:gdLst/>
                <a:ahLst/>
                <a:cxnLst/>
                <a:rect l="l" t="t" r="r" b="b"/>
                <a:pathLst>
                  <a:path w="200" h="155" extrusionOk="0">
                    <a:moveTo>
                      <a:pt x="100" y="155"/>
                    </a:moveTo>
                    <a:cubicBezTo>
                      <a:pt x="200" y="155"/>
                      <a:pt x="200"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4" name="Google Shape;34374;p40"/>
              <p:cNvSpPr/>
              <p:nvPr/>
            </p:nvSpPr>
            <p:spPr>
              <a:xfrm>
                <a:off x="10742798" y="6268964"/>
                <a:ext cx="73447" cy="56912"/>
              </a:xfrm>
              <a:custGeom>
                <a:avLst/>
                <a:gdLst/>
                <a:ahLst/>
                <a:cxnLst/>
                <a:rect l="l" t="t" r="r" b="b"/>
                <a:pathLst>
                  <a:path w="613" h="475" extrusionOk="0">
                    <a:moveTo>
                      <a:pt x="307" y="475"/>
                    </a:moveTo>
                    <a:cubicBezTo>
                      <a:pt x="610" y="475"/>
                      <a:pt x="613" y="0"/>
                      <a:pt x="307" y="0"/>
                    </a:cubicBezTo>
                    <a:cubicBezTo>
                      <a:pt x="2" y="0"/>
                      <a:pt x="1" y="475"/>
                      <a:pt x="307"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5" name="Google Shape;34375;p40"/>
              <p:cNvSpPr/>
              <p:nvPr/>
            </p:nvSpPr>
            <p:spPr>
              <a:xfrm>
                <a:off x="11405972" y="5549115"/>
                <a:ext cx="31751" cy="24682"/>
              </a:xfrm>
              <a:custGeom>
                <a:avLst/>
                <a:gdLst/>
                <a:ahLst/>
                <a:cxnLst/>
                <a:rect l="l" t="t" r="r" b="b"/>
                <a:pathLst>
                  <a:path w="265" h="206" extrusionOk="0">
                    <a:moveTo>
                      <a:pt x="132" y="206"/>
                    </a:moveTo>
                    <a:cubicBezTo>
                      <a:pt x="264" y="206"/>
                      <a:pt x="265" y="0"/>
                      <a:pt x="132" y="0"/>
                    </a:cubicBezTo>
                    <a:cubicBezTo>
                      <a:pt x="0" y="1"/>
                      <a:pt x="0" y="206"/>
                      <a:pt x="132"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6" name="Google Shape;34376;p40"/>
              <p:cNvSpPr/>
              <p:nvPr/>
            </p:nvSpPr>
            <p:spPr>
              <a:xfrm>
                <a:off x="10988058" y="5010905"/>
                <a:ext cx="26719" cy="31392"/>
              </a:xfrm>
              <a:custGeom>
                <a:avLst/>
                <a:gdLst/>
                <a:ahLst/>
                <a:cxnLst/>
                <a:rect l="l" t="t" r="r" b="b"/>
                <a:pathLst>
                  <a:path w="223" h="262" extrusionOk="0">
                    <a:moveTo>
                      <a:pt x="209" y="134"/>
                    </a:moveTo>
                    <a:cubicBezTo>
                      <a:pt x="206" y="118"/>
                      <a:pt x="202" y="103"/>
                      <a:pt x="200" y="87"/>
                    </a:cubicBezTo>
                    <a:cubicBezTo>
                      <a:pt x="181" y="1"/>
                      <a:pt x="42" y="1"/>
                      <a:pt x="23" y="87"/>
                    </a:cubicBezTo>
                    <a:cubicBezTo>
                      <a:pt x="20" y="103"/>
                      <a:pt x="17" y="118"/>
                      <a:pt x="13" y="134"/>
                    </a:cubicBezTo>
                    <a:cubicBezTo>
                      <a:pt x="1" y="197"/>
                      <a:pt x="43" y="261"/>
                      <a:pt x="112" y="261"/>
                    </a:cubicBezTo>
                    <a:cubicBezTo>
                      <a:pt x="180" y="261"/>
                      <a:pt x="222" y="197"/>
                      <a:pt x="209" y="1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7" name="Google Shape;34377;p40"/>
              <p:cNvSpPr/>
              <p:nvPr/>
            </p:nvSpPr>
            <p:spPr>
              <a:xfrm>
                <a:off x="10911736" y="4768160"/>
                <a:ext cx="27438" cy="21567"/>
              </a:xfrm>
              <a:custGeom>
                <a:avLst/>
                <a:gdLst/>
                <a:ahLst/>
                <a:cxnLst/>
                <a:rect l="l" t="t" r="r" b="b"/>
                <a:pathLst>
                  <a:path w="229" h="180" extrusionOk="0">
                    <a:moveTo>
                      <a:pt x="115" y="179"/>
                    </a:moveTo>
                    <a:cubicBezTo>
                      <a:pt x="228" y="179"/>
                      <a:pt x="229" y="3"/>
                      <a:pt x="115" y="3"/>
                    </a:cubicBezTo>
                    <a:cubicBezTo>
                      <a:pt x="1" y="1"/>
                      <a:pt x="1"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8" name="Google Shape;34378;p40"/>
              <p:cNvSpPr/>
              <p:nvPr/>
            </p:nvSpPr>
            <p:spPr>
              <a:xfrm>
                <a:off x="10712005" y="4719275"/>
                <a:ext cx="18092" cy="14138"/>
              </a:xfrm>
              <a:custGeom>
                <a:avLst/>
                <a:gdLst/>
                <a:ahLst/>
                <a:cxnLst/>
                <a:rect l="l" t="t" r="r" b="b"/>
                <a:pathLst>
                  <a:path w="151" h="118" extrusionOk="0">
                    <a:moveTo>
                      <a:pt x="75" y="118"/>
                    </a:moveTo>
                    <a:cubicBezTo>
                      <a:pt x="150" y="118"/>
                      <a:pt x="150" y="1"/>
                      <a:pt x="75" y="1"/>
                    </a:cubicBezTo>
                    <a:cubicBezTo>
                      <a:pt x="1" y="1"/>
                      <a:pt x="1" y="118"/>
                      <a:pt x="75"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9" name="Google Shape;34379;p40"/>
              <p:cNvSpPr/>
              <p:nvPr/>
            </p:nvSpPr>
            <p:spPr>
              <a:xfrm>
                <a:off x="10474053" y="4926675"/>
                <a:ext cx="49963" cy="50562"/>
              </a:xfrm>
              <a:custGeom>
                <a:avLst/>
                <a:gdLst/>
                <a:ahLst/>
                <a:cxnLst/>
                <a:rect l="l" t="t" r="r" b="b"/>
                <a:pathLst>
                  <a:path w="417" h="422" extrusionOk="0">
                    <a:moveTo>
                      <a:pt x="353" y="312"/>
                    </a:moveTo>
                    <a:cubicBezTo>
                      <a:pt x="357" y="306"/>
                      <a:pt x="359" y="301"/>
                      <a:pt x="364" y="295"/>
                    </a:cubicBezTo>
                    <a:lnTo>
                      <a:pt x="300" y="358"/>
                    </a:lnTo>
                    <a:cubicBezTo>
                      <a:pt x="301" y="357"/>
                      <a:pt x="305" y="355"/>
                      <a:pt x="306" y="354"/>
                    </a:cubicBezTo>
                    <a:cubicBezTo>
                      <a:pt x="374" y="305"/>
                      <a:pt x="416" y="229"/>
                      <a:pt x="391" y="142"/>
                    </a:cubicBezTo>
                    <a:cubicBezTo>
                      <a:pt x="370" y="66"/>
                      <a:pt x="293" y="0"/>
                      <a:pt x="211" y="3"/>
                    </a:cubicBezTo>
                    <a:cubicBezTo>
                      <a:pt x="136" y="7"/>
                      <a:pt x="68" y="48"/>
                      <a:pt x="40" y="119"/>
                    </a:cubicBezTo>
                    <a:cubicBezTo>
                      <a:pt x="1" y="211"/>
                      <a:pt x="40" y="299"/>
                      <a:pt x="116" y="354"/>
                    </a:cubicBezTo>
                    <a:cubicBezTo>
                      <a:pt x="117" y="355"/>
                      <a:pt x="120" y="357"/>
                      <a:pt x="121" y="358"/>
                    </a:cubicBezTo>
                    <a:lnTo>
                      <a:pt x="58" y="295"/>
                    </a:lnTo>
                    <a:cubicBezTo>
                      <a:pt x="62" y="301"/>
                      <a:pt x="64" y="306"/>
                      <a:pt x="68" y="312"/>
                    </a:cubicBezTo>
                    <a:cubicBezTo>
                      <a:pt x="129" y="421"/>
                      <a:pt x="290" y="421"/>
                      <a:pt x="353"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0" name="Google Shape;34380;p40"/>
              <p:cNvSpPr/>
              <p:nvPr/>
            </p:nvSpPr>
            <p:spPr>
              <a:xfrm>
                <a:off x="10904188" y="4533322"/>
                <a:ext cx="30912" cy="24083"/>
              </a:xfrm>
              <a:custGeom>
                <a:avLst/>
                <a:gdLst/>
                <a:ahLst/>
                <a:cxnLst/>
                <a:rect l="l" t="t" r="r" b="b"/>
                <a:pathLst>
                  <a:path w="258" h="201" extrusionOk="0">
                    <a:moveTo>
                      <a:pt x="128" y="201"/>
                    </a:moveTo>
                    <a:cubicBezTo>
                      <a:pt x="258" y="201"/>
                      <a:pt x="258" y="0"/>
                      <a:pt x="128" y="0"/>
                    </a:cubicBezTo>
                    <a:cubicBezTo>
                      <a:pt x="1" y="0"/>
                      <a:pt x="1" y="201"/>
                      <a:pt x="128"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1" name="Google Shape;34381;p40"/>
              <p:cNvSpPr/>
              <p:nvPr/>
            </p:nvSpPr>
            <p:spPr>
              <a:xfrm>
                <a:off x="10940971" y="4429682"/>
                <a:ext cx="27557" cy="21207"/>
              </a:xfrm>
              <a:custGeom>
                <a:avLst/>
                <a:gdLst/>
                <a:ahLst/>
                <a:cxnLst/>
                <a:rect l="l" t="t" r="r" b="b"/>
                <a:pathLst>
                  <a:path w="230" h="177" extrusionOk="0">
                    <a:moveTo>
                      <a:pt x="114" y="177"/>
                    </a:moveTo>
                    <a:cubicBezTo>
                      <a:pt x="227" y="177"/>
                      <a:pt x="229" y="1"/>
                      <a:pt x="114" y="1"/>
                    </a:cubicBezTo>
                    <a:cubicBezTo>
                      <a:pt x="0" y="1"/>
                      <a:pt x="0" y="177"/>
                      <a:pt x="114"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2" name="Google Shape;34382;p40"/>
              <p:cNvSpPr/>
              <p:nvPr/>
            </p:nvSpPr>
            <p:spPr>
              <a:xfrm>
                <a:off x="11068933" y="4434954"/>
                <a:ext cx="28396" cy="22166"/>
              </a:xfrm>
              <a:custGeom>
                <a:avLst/>
                <a:gdLst/>
                <a:ahLst/>
                <a:cxnLst/>
                <a:rect l="l" t="t" r="r" b="b"/>
                <a:pathLst>
                  <a:path w="237" h="185" extrusionOk="0">
                    <a:moveTo>
                      <a:pt x="119" y="184"/>
                    </a:moveTo>
                    <a:cubicBezTo>
                      <a:pt x="237" y="184"/>
                      <a:pt x="237" y="1"/>
                      <a:pt x="119" y="1"/>
                    </a:cubicBezTo>
                    <a:cubicBezTo>
                      <a:pt x="2" y="1"/>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3" name="Google Shape;34383;p40"/>
              <p:cNvSpPr/>
              <p:nvPr/>
            </p:nvSpPr>
            <p:spPr>
              <a:xfrm>
                <a:off x="9784159" y="5509695"/>
                <a:ext cx="28396" cy="22046"/>
              </a:xfrm>
              <a:custGeom>
                <a:avLst/>
                <a:gdLst/>
                <a:ahLst/>
                <a:cxnLst/>
                <a:rect l="l" t="t" r="r" b="b"/>
                <a:pathLst>
                  <a:path w="237" h="184" extrusionOk="0">
                    <a:moveTo>
                      <a:pt x="119" y="184"/>
                    </a:moveTo>
                    <a:cubicBezTo>
                      <a:pt x="236" y="184"/>
                      <a:pt x="236" y="0"/>
                      <a:pt x="119" y="0"/>
                    </a:cubicBezTo>
                    <a:cubicBezTo>
                      <a:pt x="1" y="0"/>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4" name="Google Shape;34384;p40"/>
              <p:cNvSpPr/>
              <p:nvPr/>
            </p:nvSpPr>
            <p:spPr>
              <a:xfrm>
                <a:off x="9681838" y="5699962"/>
                <a:ext cx="34507" cy="26839"/>
              </a:xfrm>
              <a:custGeom>
                <a:avLst/>
                <a:gdLst/>
                <a:ahLst/>
                <a:cxnLst/>
                <a:rect l="l" t="t" r="r" b="b"/>
                <a:pathLst>
                  <a:path w="288" h="224" extrusionOk="0">
                    <a:moveTo>
                      <a:pt x="143" y="224"/>
                    </a:moveTo>
                    <a:cubicBezTo>
                      <a:pt x="287" y="224"/>
                      <a:pt x="287" y="0"/>
                      <a:pt x="143" y="0"/>
                    </a:cubicBezTo>
                    <a:cubicBezTo>
                      <a:pt x="1" y="0"/>
                      <a:pt x="1" y="224"/>
                      <a:pt x="143" y="2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5" name="Google Shape;34385;p40"/>
              <p:cNvSpPr/>
              <p:nvPr/>
            </p:nvSpPr>
            <p:spPr>
              <a:xfrm>
                <a:off x="11478341" y="3688027"/>
                <a:ext cx="27438" cy="21207"/>
              </a:xfrm>
              <a:custGeom>
                <a:avLst/>
                <a:gdLst/>
                <a:ahLst/>
                <a:cxnLst/>
                <a:rect l="l" t="t" r="r" b="b"/>
                <a:pathLst>
                  <a:path w="229" h="177" extrusionOk="0">
                    <a:moveTo>
                      <a:pt x="113" y="176"/>
                    </a:moveTo>
                    <a:cubicBezTo>
                      <a:pt x="227" y="176"/>
                      <a:pt x="228" y="0"/>
                      <a:pt x="113" y="0"/>
                    </a:cubicBezTo>
                    <a:cubicBezTo>
                      <a:pt x="1" y="0"/>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6" name="Google Shape;34386;p40"/>
              <p:cNvSpPr/>
              <p:nvPr/>
            </p:nvSpPr>
            <p:spPr>
              <a:xfrm>
                <a:off x="11436765" y="3523880"/>
                <a:ext cx="28636" cy="22405"/>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7" name="Google Shape;34387;p40"/>
              <p:cNvSpPr/>
              <p:nvPr/>
            </p:nvSpPr>
            <p:spPr>
              <a:xfrm>
                <a:off x="11987673" y="4483120"/>
                <a:ext cx="24802" cy="19410"/>
              </a:xfrm>
              <a:custGeom>
                <a:avLst/>
                <a:gdLst/>
                <a:ahLst/>
                <a:cxnLst/>
                <a:rect l="l" t="t" r="r" b="b"/>
                <a:pathLst>
                  <a:path w="207" h="162" extrusionOk="0">
                    <a:moveTo>
                      <a:pt x="103" y="161"/>
                    </a:moveTo>
                    <a:cubicBezTo>
                      <a:pt x="206" y="161"/>
                      <a:pt x="206" y="1"/>
                      <a:pt x="103" y="1"/>
                    </a:cubicBezTo>
                    <a:cubicBezTo>
                      <a:pt x="1" y="1"/>
                      <a:pt x="1"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8" name="Google Shape;34388;p40"/>
              <p:cNvSpPr/>
              <p:nvPr/>
            </p:nvSpPr>
            <p:spPr>
              <a:xfrm>
                <a:off x="11893619" y="4249121"/>
                <a:ext cx="25760" cy="20009"/>
              </a:xfrm>
              <a:custGeom>
                <a:avLst/>
                <a:gdLst/>
                <a:ahLst/>
                <a:cxnLst/>
                <a:rect l="l" t="t" r="r" b="b"/>
                <a:pathLst>
                  <a:path w="215" h="167" extrusionOk="0">
                    <a:moveTo>
                      <a:pt x="108" y="166"/>
                    </a:moveTo>
                    <a:cubicBezTo>
                      <a:pt x="215" y="166"/>
                      <a:pt x="215" y="1"/>
                      <a:pt x="108" y="1"/>
                    </a:cubicBezTo>
                    <a:cubicBezTo>
                      <a:pt x="3" y="2"/>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9" name="Google Shape;34389;p40"/>
              <p:cNvSpPr/>
              <p:nvPr/>
            </p:nvSpPr>
            <p:spPr>
              <a:xfrm>
                <a:off x="11662136" y="4171601"/>
                <a:ext cx="57272" cy="58110"/>
              </a:xfrm>
              <a:custGeom>
                <a:avLst/>
                <a:gdLst/>
                <a:ahLst/>
                <a:cxnLst/>
                <a:rect l="l" t="t" r="r" b="b"/>
                <a:pathLst>
                  <a:path w="478" h="485" extrusionOk="0">
                    <a:moveTo>
                      <a:pt x="344" y="62"/>
                    </a:moveTo>
                    <a:cubicBezTo>
                      <a:pt x="260" y="19"/>
                      <a:pt x="144" y="0"/>
                      <a:pt x="74" y="79"/>
                    </a:cubicBezTo>
                    <a:cubicBezTo>
                      <a:pt x="1" y="158"/>
                      <a:pt x="10" y="260"/>
                      <a:pt x="56" y="349"/>
                    </a:cubicBezTo>
                    <a:cubicBezTo>
                      <a:pt x="119" y="471"/>
                      <a:pt x="293" y="484"/>
                      <a:pt x="386" y="391"/>
                    </a:cubicBezTo>
                    <a:cubicBezTo>
                      <a:pt x="478" y="300"/>
                      <a:pt x="464" y="126"/>
                      <a:pt x="344" y="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0" name="Google Shape;34390;p40"/>
              <p:cNvSpPr/>
              <p:nvPr/>
            </p:nvSpPr>
            <p:spPr>
              <a:xfrm>
                <a:off x="11664892" y="3805805"/>
                <a:ext cx="39779" cy="30912"/>
              </a:xfrm>
              <a:custGeom>
                <a:avLst/>
                <a:gdLst/>
                <a:ahLst/>
                <a:cxnLst/>
                <a:rect l="l" t="t" r="r" b="b"/>
                <a:pathLst>
                  <a:path w="332" h="258" extrusionOk="0">
                    <a:moveTo>
                      <a:pt x="165" y="258"/>
                    </a:moveTo>
                    <a:cubicBezTo>
                      <a:pt x="330" y="258"/>
                      <a:pt x="331" y="0"/>
                      <a:pt x="165" y="0"/>
                    </a:cubicBezTo>
                    <a:cubicBezTo>
                      <a:pt x="0" y="0"/>
                      <a:pt x="0" y="258"/>
                      <a:pt x="165" y="2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1" name="Google Shape;34391;p40"/>
              <p:cNvSpPr/>
              <p:nvPr/>
            </p:nvSpPr>
            <p:spPr>
              <a:xfrm>
                <a:off x="11658662" y="3475834"/>
                <a:ext cx="16894" cy="13299"/>
              </a:xfrm>
              <a:custGeom>
                <a:avLst/>
                <a:gdLst/>
                <a:ahLst/>
                <a:cxnLst/>
                <a:rect l="l" t="t" r="r" b="b"/>
                <a:pathLst>
                  <a:path w="141" h="111" extrusionOk="0">
                    <a:moveTo>
                      <a:pt x="71" y="110"/>
                    </a:moveTo>
                    <a:cubicBezTo>
                      <a:pt x="141" y="110"/>
                      <a:pt x="141" y="2"/>
                      <a:pt x="71" y="2"/>
                    </a:cubicBezTo>
                    <a:cubicBezTo>
                      <a:pt x="0" y="1"/>
                      <a:pt x="0" y="110"/>
                      <a:pt x="71"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2" name="Google Shape;34392;p40"/>
              <p:cNvSpPr/>
              <p:nvPr/>
            </p:nvSpPr>
            <p:spPr>
              <a:xfrm>
                <a:off x="11809029" y="3206130"/>
                <a:ext cx="20009" cy="15336"/>
              </a:xfrm>
              <a:custGeom>
                <a:avLst/>
                <a:gdLst/>
                <a:ahLst/>
                <a:cxnLst/>
                <a:rect l="l" t="t" r="r" b="b"/>
                <a:pathLst>
                  <a:path w="167" h="128" extrusionOk="0">
                    <a:moveTo>
                      <a:pt x="84" y="128"/>
                    </a:moveTo>
                    <a:cubicBezTo>
                      <a:pt x="167" y="128"/>
                      <a:pt x="167" y="0"/>
                      <a:pt x="84" y="0"/>
                    </a:cubicBezTo>
                    <a:cubicBezTo>
                      <a:pt x="0" y="0"/>
                      <a:pt x="0"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3" name="Google Shape;34393;p40"/>
              <p:cNvSpPr/>
              <p:nvPr/>
            </p:nvSpPr>
            <p:spPr>
              <a:xfrm>
                <a:off x="11943941" y="3254656"/>
                <a:ext cx="30433" cy="23604"/>
              </a:xfrm>
              <a:custGeom>
                <a:avLst/>
                <a:gdLst/>
                <a:ahLst/>
                <a:cxnLst/>
                <a:rect l="l" t="t" r="r" b="b"/>
                <a:pathLst>
                  <a:path w="254" h="197" extrusionOk="0">
                    <a:moveTo>
                      <a:pt x="127" y="196"/>
                    </a:moveTo>
                    <a:cubicBezTo>
                      <a:pt x="254" y="196"/>
                      <a:pt x="254" y="0"/>
                      <a:pt x="127" y="0"/>
                    </a:cubicBezTo>
                    <a:cubicBezTo>
                      <a:pt x="1" y="0"/>
                      <a:pt x="1" y="196"/>
                      <a:pt x="127"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4" name="Google Shape;34394;p40"/>
              <p:cNvSpPr/>
              <p:nvPr/>
            </p:nvSpPr>
            <p:spPr>
              <a:xfrm>
                <a:off x="12821464" y="4172679"/>
                <a:ext cx="27557" cy="21207"/>
              </a:xfrm>
              <a:custGeom>
                <a:avLst/>
                <a:gdLst/>
                <a:ahLst/>
                <a:cxnLst/>
                <a:rect l="l" t="t" r="r" b="b"/>
                <a:pathLst>
                  <a:path w="230" h="177" extrusionOk="0">
                    <a:moveTo>
                      <a:pt x="116" y="177"/>
                    </a:moveTo>
                    <a:cubicBezTo>
                      <a:pt x="228" y="177"/>
                      <a:pt x="229" y="1"/>
                      <a:pt x="116" y="1"/>
                    </a:cubicBezTo>
                    <a:cubicBezTo>
                      <a:pt x="1" y="1"/>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5" name="Google Shape;34395;p40"/>
              <p:cNvSpPr/>
              <p:nvPr/>
            </p:nvSpPr>
            <p:spPr>
              <a:xfrm>
                <a:off x="12841833" y="4262420"/>
                <a:ext cx="21687" cy="17014"/>
              </a:xfrm>
              <a:custGeom>
                <a:avLst/>
                <a:gdLst/>
                <a:ahLst/>
                <a:cxnLst/>
                <a:rect l="l" t="t" r="r" b="b"/>
                <a:pathLst>
                  <a:path w="181" h="142" extrusionOk="0">
                    <a:moveTo>
                      <a:pt x="91" y="142"/>
                    </a:moveTo>
                    <a:cubicBezTo>
                      <a:pt x="181" y="142"/>
                      <a:pt x="181" y="1"/>
                      <a:pt x="91" y="1"/>
                    </a:cubicBezTo>
                    <a:cubicBezTo>
                      <a:pt x="0" y="0"/>
                      <a:pt x="0" y="142"/>
                      <a:pt x="91" y="1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6" name="Google Shape;34396;p40"/>
              <p:cNvSpPr/>
              <p:nvPr/>
            </p:nvSpPr>
            <p:spPr>
              <a:xfrm>
                <a:off x="12426794" y="4478088"/>
                <a:ext cx="22525" cy="17733"/>
              </a:xfrm>
              <a:custGeom>
                <a:avLst/>
                <a:gdLst/>
                <a:ahLst/>
                <a:cxnLst/>
                <a:rect l="l" t="t" r="r" b="b"/>
                <a:pathLst>
                  <a:path w="188" h="148" extrusionOk="0">
                    <a:moveTo>
                      <a:pt x="94" y="147"/>
                    </a:moveTo>
                    <a:cubicBezTo>
                      <a:pt x="188" y="147"/>
                      <a:pt x="188" y="3"/>
                      <a:pt x="94" y="3"/>
                    </a:cubicBezTo>
                    <a:cubicBezTo>
                      <a:pt x="0" y="1"/>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7" name="Google Shape;34397;p40"/>
              <p:cNvSpPr/>
              <p:nvPr/>
            </p:nvSpPr>
            <p:spPr>
              <a:xfrm>
                <a:off x="12220713" y="4397811"/>
                <a:ext cx="49364" cy="46249"/>
              </a:xfrm>
              <a:custGeom>
                <a:avLst/>
                <a:gdLst/>
                <a:ahLst/>
                <a:cxnLst/>
                <a:rect l="l" t="t" r="r" b="b"/>
                <a:pathLst>
                  <a:path w="412" h="386" extrusionOk="0">
                    <a:moveTo>
                      <a:pt x="339" y="286"/>
                    </a:moveTo>
                    <a:cubicBezTo>
                      <a:pt x="344" y="277"/>
                      <a:pt x="348" y="268"/>
                      <a:pt x="353" y="258"/>
                    </a:cubicBezTo>
                    <a:cubicBezTo>
                      <a:pt x="411" y="144"/>
                      <a:pt x="341" y="1"/>
                      <a:pt x="206" y="1"/>
                    </a:cubicBezTo>
                    <a:cubicBezTo>
                      <a:pt x="70" y="1"/>
                      <a:pt x="0" y="144"/>
                      <a:pt x="58" y="258"/>
                    </a:cubicBezTo>
                    <a:cubicBezTo>
                      <a:pt x="63" y="268"/>
                      <a:pt x="68" y="276"/>
                      <a:pt x="73" y="286"/>
                    </a:cubicBezTo>
                    <a:cubicBezTo>
                      <a:pt x="124" y="386"/>
                      <a:pt x="287" y="386"/>
                      <a:pt x="339"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8" name="Google Shape;34398;p40"/>
              <p:cNvSpPr/>
              <p:nvPr/>
            </p:nvSpPr>
            <p:spPr>
              <a:xfrm>
                <a:off x="11763260" y="3685630"/>
                <a:ext cx="18092" cy="14138"/>
              </a:xfrm>
              <a:custGeom>
                <a:avLst/>
                <a:gdLst/>
                <a:ahLst/>
                <a:cxnLst/>
                <a:rect l="l" t="t" r="r" b="b"/>
                <a:pathLst>
                  <a:path w="151" h="118" extrusionOk="0">
                    <a:moveTo>
                      <a:pt x="75" y="117"/>
                    </a:moveTo>
                    <a:cubicBezTo>
                      <a:pt x="150" y="117"/>
                      <a:pt x="150" y="0"/>
                      <a:pt x="75" y="0"/>
                    </a:cubicBezTo>
                    <a:cubicBezTo>
                      <a:pt x="1" y="0"/>
                      <a:pt x="1" y="117"/>
                      <a:pt x="75" y="1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9" name="Google Shape;34399;p40"/>
              <p:cNvSpPr/>
              <p:nvPr/>
            </p:nvSpPr>
            <p:spPr>
              <a:xfrm>
                <a:off x="11749481" y="3520645"/>
                <a:ext cx="22286" cy="17253"/>
              </a:xfrm>
              <a:custGeom>
                <a:avLst/>
                <a:gdLst/>
                <a:ahLst/>
                <a:cxnLst/>
                <a:rect l="l" t="t" r="r" b="b"/>
                <a:pathLst>
                  <a:path w="186" h="144" extrusionOk="0">
                    <a:moveTo>
                      <a:pt x="93" y="143"/>
                    </a:moveTo>
                    <a:cubicBezTo>
                      <a:pt x="185" y="143"/>
                      <a:pt x="185" y="1"/>
                      <a:pt x="93" y="1"/>
                    </a:cubicBezTo>
                    <a:cubicBezTo>
                      <a:pt x="1" y="0"/>
                      <a:pt x="1"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0" name="Google Shape;34400;p40"/>
              <p:cNvSpPr/>
              <p:nvPr/>
            </p:nvSpPr>
            <p:spPr>
              <a:xfrm>
                <a:off x="11818375" y="3426111"/>
                <a:ext cx="24802" cy="19410"/>
              </a:xfrm>
              <a:custGeom>
                <a:avLst/>
                <a:gdLst/>
                <a:ahLst/>
                <a:cxnLst/>
                <a:rect l="l" t="t" r="r" b="b"/>
                <a:pathLst>
                  <a:path w="207" h="162" extrusionOk="0">
                    <a:moveTo>
                      <a:pt x="104" y="162"/>
                    </a:moveTo>
                    <a:cubicBezTo>
                      <a:pt x="206" y="162"/>
                      <a:pt x="206" y="1"/>
                      <a:pt x="104" y="1"/>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1" name="Google Shape;34401;p40"/>
              <p:cNvSpPr/>
              <p:nvPr/>
            </p:nvSpPr>
            <p:spPr>
              <a:xfrm>
                <a:off x="11728274" y="3313365"/>
                <a:ext cx="29714" cy="23004"/>
              </a:xfrm>
              <a:custGeom>
                <a:avLst/>
                <a:gdLst/>
                <a:ahLst/>
                <a:cxnLst/>
                <a:rect l="l" t="t" r="r" b="b"/>
                <a:pathLst>
                  <a:path w="248" h="192" extrusionOk="0">
                    <a:moveTo>
                      <a:pt x="124" y="191"/>
                    </a:moveTo>
                    <a:cubicBezTo>
                      <a:pt x="246" y="191"/>
                      <a:pt x="247" y="1"/>
                      <a:pt x="124" y="1"/>
                    </a:cubicBezTo>
                    <a:cubicBezTo>
                      <a:pt x="0" y="1"/>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2" name="Google Shape;34402;p40"/>
              <p:cNvSpPr/>
              <p:nvPr/>
            </p:nvSpPr>
            <p:spPr>
              <a:xfrm>
                <a:off x="10548338" y="3657714"/>
                <a:ext cx="30074" cy="23484"/>
              </a:xfrm>
              <a:custGeom>
                <a:avLst/>
                <a:gdLst/>
                <a:ahLst/>
                <a:cxnLst/>
                <a:rect l="l" t="t" r="r" b="b"/>
                <a:pathLst>
                  <a:path w="251" h="196" extrusionOk="0">
                    <a:moveTo>
                      <a:pt x="126" y="195"/>
                    </a:moveTo>
                    <a:cubicBezTo>
                      <a:pt x="251" y="195"/>
                      <a:pt x="251" y="1"/>
                      <a:pt x="126" y="1"/>
                    </a:cubicBezTo>
                    <a:cubicBezTo>
                      <a:pt x="1" y="0"/>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3" name="Google Shape;34403;p40"/>
              <p:cNvSpPr/>
              <p:nvPr/>
            </p:nvSpPr>
            <p:spPr>
              <a:xfrm>
                <a:off x="10582366" y="3773575"/>
                <a:ext cx="32350" cy="25161"/>
              </a:xfrm>
              <a:custGeom>
                <a:avLst/>
                <a:gdLst/>
                <a:ahLst/>
                <a:cxnLst/>
                <a:rect l="l" t="t" r="r" b="b"/>
                <a:pathLst>
                  <a:path w="270" h="210" extrusionOk="0">
                    <a:moveTo>
                      <a:pt x="134" y="209"/>
                    </a:moveTo>
                    <a:cubicBezTo>
                      <a:pt x="269" y="209"/>
                      <a:pt x="269" y="0"/>
                      <a:pt x="134" y="0"/>
                    </a:cubicBezTo>
                    <a:cubicBezTo>
                      <a:pt x="1" y="0"/>
                      <a:pt x="1" y="209"/>
                      <a:pt x="134" y="2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4" name="Google Shape;34404;p40"/>
              <p:cNvSpPr/>
              <p:nvPr/>
            </p:nvSpPr>
            <p:spPr>
              <a:xfrm>
                <a:off x="10613278" y="3634350"/>
                <a:ext cx="75603" cy="58470"/>
              </a:xfrm>
              <a:custGeom>
                <a:avLst/>
                <a:gdLst/>
                <a:ahLst/>
                <a:cxnLst/>
                <a:rect l="l" t="t" r="r" b="b"/>
                <a:pathLst>
                  <a:path w="631" h="488" extrusionOk="0">
                    <a:moveTo>
                      <a:pt x="315" y="487"/>
                    </a:moveTo>
                    <a:cubicBezTo>
                      <a:pt x="629" y="487"/>
                      <a:pt x="631" y="0"/>
                      <a:pt x="315" y="0"/>
                    </a:cubicBezTo>
                    <a:cubicBezTo>
                      <a:pt x="1" y="0"/>
                      <a:pt x="1" y="487"/>
                      <a:pt x="315" y="4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5" name="Google Shape;34405;p40"/>
              <p:cNvSpPr/>
              <p:nvPr/>
            </p:nvSpPr>
            <p:spPr>
              <a:xfrm>
                <a:off x="10883220" y="3981694"/>
                <a:ext cx="28396" cy="30912"/>
              </a:xfrm>
              <a:custGeom>
                <a:avLst/>
                <a:gdLst/>
                <a:ahLst/>
                <a:cxnLst/>
                <a:rect l="l" t="t" r="r" b="b"/>
                <a:pathLst>
                  <a:path w="237" h="258" extrusionOk="0">
                    <a:moveTo>
                      <a:pt x="164" y="29"/>
                    </a:moveTo>
                    <a:cubicBezTo>
                      <a:pt x="134" y="13"/>
                      <a:pt x="110" y="0"/>
                      <a:pt x="75" y="17"/>
                    </a:cubicBezTo>
                    <a:cubicBezTo>
                      <a:pt x="33" y="36"/>
                      <a:pt x="0" y="72"/>
                      <a:pt x="0" y="122"/>
                    </a:cubicBezTo>
                    <a:cubicBezTo>
                      <a:pt x="0" y="204"/>
                      <a:pt x="92" y="257"/>
                      <a:pt x="164" y="215"/>
                    </a:cubicBezTo>
                    <a:cubicBezTo>
                      <a:pt x="233" y="176"/>
                      <a:pt x="237" y="68"/>
                      <a:pt x="16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6" name="Google Shape;34406;p40"/>
              <p:cNvSpPr/>
              <p:nvPr/>
            </p:nvSpPr>
            <p:spPr>
              <a:xfrm>
                <a:off x="10862852" y="4100790"/>
                <a:ext cx="31991" cy="24802"/>
              </a:xfrm>
              <a:custGeom>
                <a:avLst/>
                <a:gdLst/>
                <a:ahLst/>
                <a:cxnLst/>
                <a:rect l="l" t="t" r="r" b="b"/>
                <a:pathLst>
                  <a:path w="267" h="207" extrusionOk="0">
                    <a:moveTo>
                      <a:pt x="134" y="206"/>
                    </a:moveTo>
                    <a:cubicBezTo>
                      <a:pt x="265" y="206"/>
                      <a:pt x="266" y="1"/>
                      <a:pt x="134" y="1"/>
                    </a:cubicBezTo>
                    <a:cubicBezTo>
                      <a:pt x="1" y="1"/>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7" name="Google Shape;34407;p40"/>
              <p:cNvSpPr/>
              <p:nvPr/>
            </p:nvSpPr>
            <p:spPr>
              <a:xfrm>
                <a:off x="11222296" y="3725050"/>
                <a:ext cx="37023" cy="28875"/>
              </a:xfrm>
              <a:custGeom>
                <a:avLst/>
                <a:gdLst/>
                <a:ahLst/>
                <a:cxnLst/>
                <a:rect l="l" t="t" r="r" b="b"/>
                <a:pathLst>
                  <a:path w="309" h="241" extrusionOk="0">
                    <a:moveTo>
                      <a:pt x="155" y="241"/>
                    </a:moveTo>
                    <a:cubicBezTo>
                      <a:pt x="309" y="241"/>
                      <a:pt x="309" y="0"/>
                      <a:pt x="155" y="0"/>
                    </a:cubicBezTo>
                    <a:cubicBezTo>
                      <a:pt x="1" y="0"/>
                      <a:pt x="1"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8" name="Google Shape;34408;p40"/>
              <p:cNvSpPr/>
              <p:nvPr/>
            </p:nvSpPr>
            <p:spPr>
              <a:xfrm>
                <a:off x="11247098" y="3641299"/>
                <a:ext cx="57631" cy="44571"/>
              </a:xfrm>
              <a:custGeom>
                <a:avLst/>
                <a:gdLst/>
                <a:ahLst/>
                <a:cxnLst/>
                <a:rect l="l" t="t" r="r" b="b"/>
                <a:pathLst>
                  <a:path w="481" h="372" extrusionOk="0">
                    <a:moveTo>
                      <a:pt x="240" y="371"/>
                    </a:moveTo>
                    <a:cubicBezTo>
                      <a:pt x="479" y="371"/>
                      <a:pt x="480" y="0"/>
                      <a:pt x="240" y="0"/>
                    </a:cubicBezTo>
                    <a:cubicBezTo>
                      <a:pt x="2" y="0"/>
                      <a:pt x="1" y="371"/>
                      <a:pt x="240" y="3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9" name="Google Shape;34409;p40"/>
              <p:cNvSpPr/>
              <p:nvPr/>
            </p:nvSpPr>
            <p:spPr>
              <a:xfrm>
                <a:off x="10904907" y="3227098"/>
                <a:ext cx="41097" cy="31751"/>
              </a:xfrm>
              <a:custGeom>
                <a:avLst/>
                <a:gdLst/>
                <a:ahLst/>
                <a:cxnLst/>
                <a:rect l="l" t="t" r="r" b="b"/>
                <a:pathLst>
                  <a:path w="343" h="265" extrusionOk="0">
                    <a:moveTo>
                      <a:pt x="172" y="265"/>
                    </a:moveTo>
                    <a:cubicBezTo>
                      <a:pt x="343" y="265"/>
                      <a:pt x="343" y="0"/>
                      <a:pt x="172" y="0"/>
                    </a:cubicBezTo>
                    <a:cubicBezTo>
                      <a:pt x="1" y="0"/>
                      <a:pt x="1" y="265"/>
                      <a:pt x="172" y="26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0" name="Google Shape;34410;p40"/>
              <p:cNvSpPr/>
              <p:nvPr/>
            </p:nvSpPr>
            <p:spPr>
              <a:xfrm>
                <a:off x="11031072" y="3171384"/>
                <a:ext cx="34267" cy="26479"/>
              </a:xfrm>
              <a:custGeom>
                <a:avLst/>
                <a:gdLst/>
                <a:ahLst/>
                <a:cxnLst/>
                <a:rect l="l" t="t" r="r" b="b"/>
                <a:pathLst>
                  <a:path w="286" h="221" extrusionOk="0">
                    <a:moveTo>
                      <a:pt x="143" y="221"/>
                    </a:moveTo>
                    <a:cubicBezTo>
                      <a:pt x="284"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1" name="Google Shape;34411;p40"/>
              <p:cNvSpPr/>
              <p:nvPr/>
            </p:nvSpPr>
            <p:spPr>
              <a:xfrm>
                <a:off x="10999680" y="3080924"/>
                <a:ext cx="26719" cy="20488"/>
              </a:xfrm>
              <a:custGeom>
                <a:avLst/>
                <a:gdLst/>
                <a:ahLst/>
                <a:cxnLst/>
                <a:rect l="l" t="t" r="r" b="b"/>
                <a:pathLst>
                  <a:path w="223" h="171" extrusionOk="0">
                    <a:moveTo>
                      <a:pt x="112" y="171"/>
                    </a:moveTo>
                    <a:cubicBezTo>
                      <a:pt x="222" y="171"/>
                      <a:pt x="222" y="0"/>
                      <a:pt x="112" y="0"/>
                    </a:cubicBezTo>
                    <a:cubicBezTo>
                      <a:pt x="1" y="0"/>
                      <a:pt x="1" y="171"/>
                      <a:pt x="112"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2" name="Google Shape;34412;p40"/>
              <p:cNvSpPr/>
              <p:nvPr/>
            </p:nvSpPr>
            <p:spPr>
              <a:xfrm>
                <a:off x="11085588" y="3119145"/>
                <a:ext cx="18332" cy="14258"/>
              </a:xfrm>
              <a:custGeom>
                <a:avLst/>
                <a:gdLst/>
                <a:ahLst/>
                <a:cxnLst/>
                <a:rect l="l" t="t" r="r" b="b"/>
                <a:pathLst>
                  <a:path w="153" h="119" extrusionOk="0">
                    <a:moveTo>
                      <a:pt x="78" y="119"/>
                    </a:moveTo>
                    <a:cubicBezTo>
                      <a:pt x="153" y="119"/>
                      <a:pt x="153" y="1"/>
                      <a:pt x="78" y="1"/>
                    </a:cubicBezTo>
                    <a:cubicBezTo>
                      <a:pt x="3" y="1"/>
                      <a:pt x="1" y="119"/>
                      <a:pt x="78" y="1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3" name="Google Shape;34413;p40"/>
              <p:cNvSpPr/>
              <p:nvPr/>
            </p:nvSpPr>
            <p:spPr>
              <a:xfrm>
                <a:off x="11231522" y="3061993"/>
                <a:ext cx="30193" cy="23484"/>
              </a:xfrm>
              <a:custGeom>
                <a:avLst/>
                <a:gdLst/>
                <a:ahLst/>
                <a:cxnLst/>
                <a:rect l="l" t="t" r="r" b="b"/>
                <a:pathLst>
                  <a:path w="252" h="196" extrusionOk="0">
                    <a:moveTo>
                      <a:pt x="126" y="195"/>
                    </a:moveTo>
                    <a:cubicBezTo>
                      <a:pt x="252" y="195"/>
                      <a:pt x="252" y="1"/>
                      <a:pt x="126" y="1"/>
                    </a:cubicBezTo>
                    <a:cubicBezTo>
                      <a:pt x="1" y="1"/>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4" name="Google Shape;34414;p40"/>
              <p:cNvSpPr/>
              <p:nvPr/>
            </p:nvSpPr>
            <p:spPr>
              <a:xfrm>
                <a:off x="11172813" y="2736096"/>
                <a:ext cx="42415" cy="32949"/>
              </a:xfrm>
              <a:custGeom>
                <a:avLst/>
                <a:gdLst/>
                <a:ahLst/>
                <a:cxnLst/>
                <a:rect l="l" t="t" r="r" b="b"/>
                <a:pathLst>
                  <a:path w="354" h="275" extrusionOk="0">
                    <a:moveTo>
                      <a:pt x="178" y="274"/>
                    </a:moveTo>
                    <a:cubicBezTo>
                      <a:pt x="354" y="274"/>
                      <a:pt x="354" y="0"/>
                      <a:pt x="178" y="0"/>
                    </a:cubicBezTo>
                    <a:cubicBezTo>
                      <a:pt x="3" y="0"/>
                      <a:pt x="1" y="274"/>
                      <a:pt x="178" y="2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5" name="Google Shape;34415;p40"/>
              <p:cNvSpPr/>
              <p:nvPr/>
            </p:nvSpPr>
            <p:spPr>
              <a:xfrm>
                <a:off x="9469166" y="2703866"/>
                <a:ext cx="43732" cy="50202"/>
              </a:xfrm>
              <a:custGeom>
                <a:avLst/>
                <a:gdLst/>
                <a:ahLst/>
                <a:cxnLst/>
                <a:rect l="l" t="t" r="r" b="b"/>
                <a:pathLst>
                  <a:path w="365" h="419" extrusionOk="0">
                    <a:moveTo>
                      <a:pt x="93" y="334"/>
                    </a:moveTo>
                    <a:cubicBezTo>
                      <a:pt x="102" y="339"/>
                      <a:pt x="109" y="345"/>
                      <a:pt x="119" y="350"/>
                    </a:cubicBezTo>
                    <a:cubicBezTo>
                      <a:pt x="224" y="419"/>
                      <a:pt x="365" y="328"/>
                      <a:pt x="365" y="210"/>
                    </a:cubicBezTo>
                    <a:cubicBezTo>
                      <a:pt x="365" y="91"/>
                      <a:pt x="224" y="0"/>
                      <a:pt x="119" y="69"/>
                    </a:cubicBezTo>
                    <a:cubicBezTo>
                      <a:pt x="109" y="74"/>
                      <a:pt x="102" y="80"/>
                      <a:pt x="93" y="86"/>
                    </a:cubicBezTo>
                    <a:cubicBezTo>
                      <a:pt x="1" y="148"/>
                      <a:pt x="1" y="273"/>
                      <a:pt x="93" y="3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6" name="Google Shape;34416;p40"/>
              <p:cNvSpPr/>
              <p:nvPr/>
            </p:nvSpPr>
            <p:spPr>
              <a:xfrm>
                <a:off x="9572207" y="2874362"/>
                <a:ext cx="31991" cy="24802"/>
              </a:xfrm>
              <a:custGeom>
                <a:avLst/>
                <a:gdLst/>
                <a:ahLst/>
                <a:cxnLst/>
                <a:rect l="l" t="t" r="r" b="b"/>
                <a:pathLst>
                  <a:path w="267" h="207" extrusionOk="0">
                    <a:moveTo>
                      <a:pt x="133" y="207"/>
                    </a:moveTo>
                    <a:cubicBezTo>
                      <a:pt x="265" y="207"/>
                      <a:pt x="266" y="1"/>
                      <a:pt x="133" y="1"/>
                    </a:cubicBezTo>
                    <a:cubicBezTo>
                      <a:pt x="1" y="1"/>
                      <a:pt x="0" y="207"/>
                      <a:pt x="133"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7" name="Google Shape;34417;p40"/>
              <p:cNvSpPr/>
              <p:nvPr/>
            </p:nvSpPr>
            <p:spPr>
              <a:xfrm>
                <a:off x="9428429" y="2969735"/>
                <a:ext cx="27318" cy="21207"/>
              </a:xfrm>
              <a:custGeom>
                <a:avLst/>
                <a:gdLst/>
                <a:ahLst/>
                <a:cxnLst/>
                <a:rect l="l" t="t" r="r" b="b"/>
                <a:pathLst>
                  <a:path w="228" h="177" extrusionOk="0">
                    <a:moveTo>
                      <a:pt x="114" y="176"/>
                    </a:moveTo>
                    <a:cubicBezTo>
                      <a:pt x="227" y="176"/>
                      <a:pt x="228" y="0"/>
                      <a:pt x="114" y="0"/>
                    </a:cubicBezTo>
                    <a:cubicBezTo>
                      <a:pt x="0" y="0"/>
                      <a:pt x="0"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8" name="Google Shape;34418;p40"/>
              <p:cNvSpPr/>
              <p:nvPr/>
            </p:nvSpPr>
            <p:spPr>
              <a:xfrm>
                <a:off x="12415292" y="6885652"/>
                <a:ext cx="34027" cy="26479"/>
              </a:xfrm>
              <a:custGeom>
                <a:avLst/>
                <a:gdLst/>
                <a:ahLst/>
                <a:cxnLst/>
                <a:rect l="l" t="t" r="r" b="b"/>
                <a:pathLst>
                  <a:path w="284" h="221" extrusionOk="0">
                    <a:moveTo>
                      <a:pt x="141" y="221"/>
                    </a:moveTo>
                    <a:cubicBezTo>
                      <a:pt x="282" y="221"/>
                      <a:pt x="284" y="0"/>
                      <a:pt x="141" y="0"/>
                    </a:cubicBezTo>
                    <a:cubicBezTo>
                      <a:pt x="0" y="0"/>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9" name="Google Shape;34419;p40"/>
              <p:cNvSpPr/>
              <p:nvPr/>
            </p:nvSpPr>
            <p:spPr>
              <a:xfrm>
                <a:off x="10753341" y="6911053"/>
                <a:ext cx="28875" cy="22525"/>
              </a:xfrm>
              <a:custGeom>
                <a:avLst/>
                <a:gdLst/>
                <a:ahLst/>
                <a:cxnLst/>
                <a:rect l="l" t="t" r="r" b="b"/>
                <a:pathLst>
                  <a:path w="241" h="188" extrusionOk="0">
                    <a:moveTo>
                      <a:pt x="121" y="187"/>
                    </a:moveTo>
                    <a:cubicBezTo>
                      <a:pt x="241" y="187"/>
                      <a:pt x="241" y="0"/>
                      <a:pt x="121" y="0"/>
                    </a:cubicBezTo>
                    <a:cubicBezTo>
                      <a:pt x="0" y="0"/>
                      <a:pt x="0" y="187"/>
                      <a:pt x="121"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0" name="Google Shape;34420;p40"/>
              <p:cNvSpPr/>
              <p:nvPr/>
            </p:nvSpPr>
            <p:spPr>
              <a:xfrm>
                <a:off x="10874354" y="6820353"/>
                <a:ext cx="67216" cy="52120"/>
              </a:xfrm>
              <a:custGeom>
                <a:avLst/>
                <a:gdLst/>
                <a:ahLst/>
                <a:cxnLst/>
                <a:rect l="l" t="t" r="r" b="b"/>
                <a:pathLst>
                  <a:path w="561" h="435" extrusionOk="0">
                    <a:moveTo>
                      <a:pt x="281" y="435"/>
                    </a:moveTo>
                    <a:cubicBezTo>
                      <a:pt x="561" y="435"/>
                      <a:pt x="561" y="1"/>
                      <a:pt x="281" y="1"/>
                    </a:cubicBezTo>
                    <a:cubicBezTo>
                      <a:pt x="2" y="0"/>
                      <a:pt x="1" y="435"/>
                      <a:pt x="281" y="4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1" name="Google Shape;34421;p40"/>
              <p:cNvSpPr/>
              <p:nvPr/>
            </p:nvSpPr>
            <p:spPr>
              <a:xfrm>
                <a:off x="10358911" y="6610676"/>
                <a:ext cx="35465" cy="27557"/>
              </a:xfrm>
              <a:custGeom>
                <a:avLst/>
                <a:gdLst/>
                <a:ahLst/>
                <a:cxnLst/>
                <a:rect l="l" t="t" r="r" b="b"/>
                <a:pathLst>
                  <a:path w="296" h="230" extrusionOk="0">
                    <a:moveTo>
                      <a:pt x="148" y="230"/>
                    </a:moveTo>
                    <a:cubicBezTo>
                      <a:pt x="295" y="230"/>
                      <a:pt x="295" y="2"/>
                      <a:pt x="148" y="2"/>
                    </a:cubicBezTo>
                    <a:cubicBezTo>
                      <a:pt x="0" y="1"/>
                      <a:pt x="0" y="230"/>
                      <a:pt x="148"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2" name="Google Shape;34422;p40"/>
              <p:cNvSpPr/>
              <p:nvPr/>
            </p:nvSpPr>
            <p:spPr>
              <a:xfrm>
                <a:off x="10346929" y="6837007"/>
                <a:ext cx="24083" cy="18571"/>
              </a:xfrm>
              <a:custGeom>
                <a:avLst/>
                <a:gdLst/>
                <a:ahLst/>
                <a:cxnLst/>
                <a:rect l="l" t="t" r="r" b="b"/>
                <a:pathLst>
                  <a:path w="201" h="155" extrusionOk="0">
                    <a:moveTo>
                      <a:pt x="101" y="154"/>
                    </a:moveTo>
                    <a:cubicBezTo>
                      <a:pt x="200" y="154"/>
                      <a:pt x="200" y="0"/>
                      <a:pt x="101" y="0"/>
                    </a:cubicBezTo>
                    <a:cubicBezTo>
                      <a:pt x="1"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3" name="Google Shape;34423;p40"/>
              <p:cNvSpPr/>
              <p:nvPr/>
            </p:nvSpPr>
            <p:spPr>
              <a:xfrm>
                <a:off x="10264018" y="6917882"/>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4" name="Google Shape;34424;p40"/>
              <p:cNvSpPr/>
              <p:nvPr/>
            </p:nvSpPr>
            <p:spPr>
              <a:xfrm>
                <a:off x="9964840" y="6855938"/>
                <a:ext cx="52359" cy="50921"/>
              </a:xfrm>
              <a:custGeom>
                <a:avLst/>
                <a:gdLst/>
                <a:ahLst/>
                <a:cxnLst/>
                <a:rect l="l" t="t" r="r" b="b"/>
                <a:pathLst>
                  <a:path w="437" h="425" extrusionOk="0">
                    <a:moveTo>
                      <a:pt x="219" y="425"/>
                    </a:moveTo>
                    <a:cubicBezTo>
                      <a:pt x="330" y="425"/>
                      <a:pt x="436" y="328"/>
                      <a:pt x="431" y="213"/>
                    </a:cubicBezTo>
                    <a:cubicBezTo>
                      <a:pt x="426" y="98"/>
                      <a:pt x="337" y="1"/>
                      <a:pt x="219" y="1"/>
                    </a:cubicBezTo>
                    <a:cubicBezTo>
                      <a:pt x="108" y="1"/>
                      <a:pt x="1" y="98"/>
                      <a:pt x="6" y="213"/>
                    </a:cubicBezTo>
                    <a:cubicBezTo>
                      <a:pt x="11" y="328"/>
                      <a:pt x="100" y="425"/>
                      <a:pt x="219" y="42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5" name="Google Shape;34425;p40"/>
              <p:cNvSpPr/>
              <p:nvPr/>
            </p:nvSpPr>
            <p:spPr>
              <a:xfrm>
                <a:off x="10099392" y="6660160"/>
                <a:ext cx="28516" cy="22046"/>
              </a:xfrm>
              <a:custGeom>
                <a:avLst/>
                <a:gdLst/>
                <a:ahLst/>
                <a:cxnLst/>
                <a:rect l="l" t="t" r="r" b="b"/>
                <a:pathLst>
                  <a:path w="238" h="184" extrusionOk="0">
                    <a:moveTo>
                      <a:pt x="120" y="183"/>
                    </a:moveTo>
                    <a:cubicBezTo>
                      <a:pt x="237" y="183"/>
                      <a:pt x="237" y="0"/>
                      <a:pt x="120" y="0"/>
                    </a:cubicBezTo>
                    <a:cubicBezTo>
                      <a:pt x="3" y="0"/>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6" name="Google Shape;34426;p40"/>
              <p:cNvSpPr/>
              <p:nvPr/>
            </p:nvSpPr>
            <p:spPr>
              <a:xfrm>
                <a:off x="10164452" y="6514704"/>
                <a:ext cx="26958" cy="20968"/>
              </a:xfrm>
              <a:custGeom>
                <a:avLst/>
                <a:gdLst/>
                <a:ahLst/>
                <a:cxnLst/>
                <a:rect l="l" t="t" r="r" b="b"/>
                <a:pathLst>
                  <a:path w="225" h="175" extrusionOk="0">
                    <a:moveTo>
                      <a:pt x="112" y="174"/>
                    </a:moveTo>
                    <a:cubicBezTo>
                      <a:pt x="225" y="174"/>
                      <a:pt x="225"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7" name="Google Shape;34427;p40"/>
              <p:cNvSpPr/>
              <p:nvPr/>
            </p:nvSpPr>
            <p:spPr>
              <a:xfrm>
                <a:off x="10631849" y="6627211"/>
                <a:ext cx="38221" cy="29594"/>
              </a:xfrm>
              <a:custGeom>
                <a:avLst/>
                <a:gdLst/>
                <a:ahLst/>
                <a:cxnLst/>
                <a:rect l="l" t="t" r="r" b="b"/>
                <a:pathLst>
                  <a:path w="319" h="247" extrusionOk="0">
                    <a:moveTo>
                      <a:pt x="160" y="247"/>
                    </a:moveTo>
                    <a:cubicBezTo>
                      <a:pt x="318" y="247"/>
                      <a:pt x="318" y="1"/>
                      <a:pt x="160" y="1"/>
                    </a:cubicBezTo>
                    <a:cubicBezTo>
                      <a:pt x="2" y="1"/>
                      <a:pt x="1" y="247"/>
                      <a:pt x="160" y="2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8" name="Google Shape;34428;p40"/>
              <p:cNvSpPr/>
              <p:nvPr/>
            </p:nvSpPr>
            <p:spPr>
              <a:xfrm>
                <a:off x="11214508" y="5970744"/>
                <a:ext cx="29235" cy="22765"/>
              </a:xfrm>
              <a:custGeom>
                <a:avLst/>
                <a:gdLst/>
                <a:ahLst/>
                <a:cxnLst/>
                <a:rect l="l" t="t" r="r" b="b"/>
                <a:pathLst>
                  <a:path w="244" h="190"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9" name="Google Shape;34429;p40"/>
              <p:cNvSpPr/>
              <p:nvPr/>
            </p:nvSpPr>
            <p:spPr>
              <a:xfrm>
                <a:off x="11356010" y="5843261"/>
                <a:ext cx="26719" cy="20728"/>
              </a:xfrm>
              <a:custGeom>
                <a:avLst/>
                <a:gdLst/>
                <a:ahLst/>
                <a:cxnLst/>
                <a:rect l="l" t="t" r="r" b="b"/>
                <a:pathLst>
                  <a:path w="223" h="173" extrusionOk="0">
                    <a:moveTo>
                      <a:pt x="111" y="172"/>
                    </a:moveTo>
                    <a:cubicBezTo>
                      <a:pt x="222" y="172"/>
                      <a:pt x="222" y="0"/>
                      <a:pt x="111" y="0"/>
                    </a:cubicBezTo>
                    <a:cubicBezTo>
                      <a:pt x="1" y="0"/>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0" name="Google Shape;34430;p40"/>
              <p:cNvSpPr/>
              <p:nvPr/>
            </p:nvSpPr>
            <p:spPr>
              <a:xfrm>
                <a:off x="11556580" y="5641612"/>
                <a:ext cx="34507" cy="26719"/>
              </a:xfrm>
              <a:custGeom>
                <a:avLst/>
                <a:gdLst/>
                <a:ahLst/>
                <a:cxnLst/>
                <a:rect l="l" t="t" r="r" b="b"/>
                <a:pathLst>
                  <a:path w="288" h="223" extrusionOk="0">
                    <a:moveTo>
                      <a:pt x="144" y="223"/>
                    </a:moveTo>
                    <a:cubicBezTo>
                      <a:pt x="287" y="223"/>
                      <a:pt x="287" y="0"/>
                      <a:pt x="144" y="0"/>
                    </a:cubicBezTo>
                    <a:cubicBezTo>
                      <a:pt x="0" y="0"/>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1" name="Google Shape;34431;p40"/>
              <p:cNvSpPr/>
              <p:nvPr/>
            </p:nvSpPr>
            <p:spPr>
              <a:xfrm>
                <a:off x="11257522" y="5538092"/>
                <a:ext cx="60147" cy="58590"/>
              </a:xfrm>
              <a:custGeom>
                <a:avLst/>
                <a:gdLst/>
                <a:ahLst/>
                <a:cxnLst/>
                <a:rect l="l" t="t" r="r" b="b"/>
                <a:pathLst>
                  <a:path w="502" h="489" extrusionOk="0">
                    <a:moveTo>
                      <a:pt x="251" y="489"/>
                    </a:moveTo>
                    <a:cubicBezTo>
                      <a:pt x="379" y="489"/>
                      <a:pt x="501" y="376"/>
                      <a:pt x="495" y="244"/>
                    </a:cubicBezTo>
                    <a:cubicBezTo>
                      <a:pt x="489" y="112"/>
                      <a:pt x="388" y="0"/>
                      <a:pt x="251" y="0"/>
                    </a:cubicBezTo>
                    <a:cubicBezTo>
                      <a:pt x="124" y="0"/>
                      <a:pt x="0" y="112"/>
                      <a:pt x="8" y="244"/>
                    </a:cubicBezTo>
                    <a:cubicBezTo>
                      <a:pt x="13" y="377"/>
                      <a:pt x="114" y="489"/>
                      <a:pt x="251" y="4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2" name="Google Shape;34432;p40"/>
              <p:cNvSpPr/>
              <p:nvPr/>
            </p:nvSpPr>
            <p:spPr>
              <a:xfrm>
                <a:off x="10552891" y="5834993"/>
                <a:ext cx="32709" cy="25401"/>
              </a:xfrm>
              <a:custGeom>
                <a:avLst/>
                <a:gdLst/>
                <a:ahLst/>
                <a:cxnLst/>
                <a:rect l="l" t="t" r="r" b="b"/>
                <a:pathLst>
                  <a:path w="273"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3" name="Google Shape;34433;p40"/>
              <p:cNvSpPr/>
              <p:nvPr/>
            </p:nvSpPr>
            <p:spPr>
              <a:xfrm>
                <a:off x="10639397" y="5645805"/>
                <a:ext cx="23484" cy="18212"/>
              </a:xfrm>
              <a:custGeom>
                <a:avLst/>
                <a:gdLst/>
                <a:ahLst/>
                <a:cxnLst/>
                <a:rect l="l" t="t" r="r" b="b"/>
                <a:pathLst>
                  <a:path w="196" h="152" extrusionOk="0">
                    <a:moveTo>
                      <a:pt x="97" y="152"/>
                    </a:moveTo>
                    <a:cubicBezTo>
                      <a:pt x="195" y="152"/>
                      <a:pt x="195" y="1"/>
                      <a:pt x="97" y="1"/>
                    </a:cubicBezTo>
                    <a:cubicBezTo>
                      <a:pt x="0" y="1"/>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4" name="Google Shape;34434;p40"/>
              <p:cNvSpPr/>
              <p:nvPr/>
            </p:nvSpPr>
            <p:spPr>
              <a:xfrm>
                <a:off x="10750466" y="5628911"/>
                <a:ext cx="31751" cy="31871"/>
              </a:xfrm>
              <a:custGeom>
                <a:avLst/>
                <a:gdLst/>
                <a:ahLst/>
                <a:cxnLst/>
                <a:rect l="l" t="t" r="r" b="b"/>
                <a:pathLst>
                  <a:path w="265" h="266" extrusionOk="0">
                    <a:moveTo>
                      <a:pt x="156" y="229"/>
                    </a:moveTo>
                    <a:cubicBezTo>
                      <a:pt x="171" y="212"/>
                      <a:pt x="186" y="195"/>
                      <a:pt x="201" y="176"/>
                    </a:cubicBezTo>
                    <a:cubicBezTo>
                      <a:pt x="265" y="97"/>
                      <a:pt x="169" y="1"/>
                      <a:pt x="90" y="65"/>
                    </a:cubicBezTo>
                    <a:cubicBezTo>
                      <a:pt x="71" y="80"/>
                      <a:pt x="54" y="94"/>
                      <a:pt x="35" y="108"/>
                    </a:cubicBezTo>
                    <a:cubicBezTo>
                      <a:pt x="0" y="138"/>
                      <a:pt x="5" y="199"/>
                      <a:pt x="35" y="229"/>
                    </a:cubicBezTo>
                    <a:cubicBezTo>
                      <a:pt x="66" y="260"/>
                      <a:pt x="128" y="265"/>
                      <a:pt x="15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5" name="Google Shape;34435;p40"/>
              <p:cNvSpPr/>
              <p:nvPr/>
            </p:nvSpPr>
            <p:spPr>
              <a:xfrm>
                <a:off x="10841525" y="5427982"/>
                <a:ext cx="27917" cy="21806"/>
              </a:xfrm>
              <a:custGeom>
                <a:avLst/>
                <a:gdLst/>
                <a:ahLst/>
                <a:cxnLst/>
                <a:rect l="l" t="t" r="r" b="b"/>
                <a:pathLst>
                  <a:path w="233" h="182" extrusionOk="0">
                    <a:moveTo>
                      <a:pt x="116" y="181"/>
                    </a:moveTo>
                    <a:cubicBezTo>
                      <a:pt x="232" y="181"/>
                      <a:pt x="232" y="2"/>
                      <a:pt x="116" y="2"/>
                    </a:cubicBezTo>
                    <a:cubicBezTo>
                      <a:pt x="0" y="1"/>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6" name="Google Shape;34436;p40"/>
              <p:cNvSpPr/>
              <p:nvPr/>
            </p:nvSpPr>
            <p:spPr>
              <a:xfrm>
                <a:off x="10861774" y="5258803"/>
                <a:ext cx="57631" cy="44811"/>
              </a:xfrm>
              <a:custGeom>
                <a:avLst/>
                <a:gdLst/>
                <a:ahLst/>
                <a:cxnLst/>
                <a:rect l="l" t="t" r="r" b="b"/>
                <a:pathLst>
                  <a:path w="481" h="374" extrusionOk="0">
                    <a:moveTo>
                      <a:pt x="240" y="373"/>
                    </a:moveTo>
                    <a:cubicBezTo>
                      <a:pt x="479" y="373"/>
                      <a:pt x="480" y="1"/>
                      <a:pt x="240" y="1"/>
                    </a:cubicBezTo>
                    <a:cubicBezTo>
                      <a:pt x="0" y="1"/>
                      <a:pt x="0" y="373"/>
                      <a:pt x="240"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7" name="Google Shape;34437;p40"/>
              <p:cNvSpPr/>
              <p:nvPr/>
            </p:nvSpPr>
            <p:spPr>
              <a:xfrm>
                <a:off x="11320425" y="4949200"/>
                <a:ext cx="27917" cy="21687"/>
              </a:xfrm>
              <a:custGeom>
                <a:avLst/>
                <a:gdLst/>
                <a:ahLst/>
                <a:cxnLst/>
                <a:rect l="l" t="t" r="r" b="b"/>
                <a:pathLst>
                  <a:path w="233" h="181" extrusionOk="0">
                    <a:moveTo>
                      <a:pt x="116" y="180"/>
                    </a:moveTo>
                    <a:cubicBezTo>
                      <a:pt x="232" y="180"/>
                      <a:pt x="232" y="1"/>
                      <a:pt x="116" y="1"/>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8" name="Google Shape;34438;p40"/>
              <p:cNvSpPr/>
              <p:nvPr/>
            </p:nvSpPr>
            <p:spPr>
              <a:xfrm>
                <a:off x="11250932" y="4832860"/>
                <a:ext cx="26599" cy="20608"/>
              </a:xfrm>
              <a:custGeom>
                <a:avLst/>
                <a:gdLst/>
                <a:ahLst/>
                <a:cxnLst/>
                <a:rect l="l" t="t" r="r" b="b"/>
                <a:pathLst>
                  <a:path w="222" h="172"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9" name="Google Shape;34439;p40"/>
              <p:cNvSpPr/>
              <p:nvPr/>
            </p:nvSpPr>
            <p:spPr>
              <a:xfrm>
                <a:off x="12652286" y="5227411"/>
                <a:ext cx="62064" cy="60746"/>
              </a:xfrm>
              <a:custGeom>
                <a:avLst/>
                <a:gdLst/>
                <a:ahLst/>
                <a:cxnLst/>
                <a:rect l="l" t="t" r="r" b="b"/>
                <a:pathLst>
                  <a:path w="518" h="507" extrusionOk="0">
                    <a:moveTo>
                      <a:pt x="259" y="506"/>
                    </a:moveTo>
                    <a:cubicBezTo>
                      <a:pt x="391" y="506"/>
                      <a:pt x="517" y="390"/>
                      <a:pt x="512" y="253"/>
                    </a:cubicBezTo>
                    <a:cubicBezTo>
                      <a:pt x="506" y="116"/>
                      <a:pt x="401" y="0"/>
                      <a:pt x="259" y="0"/>
                    </a:cubicBezTo>
                    <a:cubicBezTo>
                      <a:pt x="127" y="0"/>
                      <a:pt x="1" y="116"/>
                      <a:pt x="6" y="253"/>
                    </a:cubicBezTo>
                    <a:cubicBezTo>
                      <a:pt x="12" y="390"/>
                      <a:pt x="118" y="506"/>
                      <a:pt x="259"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0" name="Google Shape;34440;p40"/>
              <p:cNvSpPr/>
              <p:nvPr/>
            </p:nvSpPr>
            <p:spPr>
              <a:xfrm>
                <a:off x="12741188" y="5053559"/>
                <a:ext cx="47806" cy="46488"/>
              </a:xfrm>
              <a:custGeom>
                <a:avLst/>
                <a:gdLst/>
                <a:ahLst/>
                <a:cxnLst/>
                <a:rect l="l" t="t" r="r" b="b"/>
                <a:pathLst>
                  <a:path w="399" h="388" extrusionOk="0">
                    <a:moveTo>
                      <a:pt x="200" y="387"/>
                    </a:moveTo>
                    <a:cubicBezTo>
                      <a:pt x="302" y="387"/>
                      <a:pt x="399" y="299"/>
                      <a:pt x="393" y="194"/>
                    </a:cubicBezTo>
                    <a:cubicBezTo>
                      <a:pt x="388" y="89"/>
                      <a:pt x="308" y="0"/>
                      <a:pt x="200" y="0"/>
                    </a:cubicBezTo>
                    <a:cubicBezTo>
                      <a:pt x="98" y="0"/>
                      <a:pt x="1" y="90"/>
                      <a:pt x="6" y="194"/>
                    </a:cubicBezTo>
                    <a:cubicBezTo>
                      <a:pt x="10" y="300"/>
                      <a:pt x="91" y="387"/>
                      <a:pt x="200" y="3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1" name="Google Shape;34441;p40"/>
              <p:cNvSpPr/>
              <p:nvPr/>
            </p:nvSpPr>
            <p:spPr>
              <a:xfrm>
                <a:off x="13095241" y="5240950"/>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2" name="Google Shape;34442;p40"/>
              <p:cNvSpPr/>
              <p:nvPr/>
            </p:nvSpPr>
            <p:spPr>
              <a:xfrm>
                <a:off x="13375608" y="4811653"/>
                <a:ext cx="40378" cy="35585"/>
              </a:xfrm>
              <a:custGeom>
                <a:avLst/>
                <a:gdLst/>
                <a:ahLst/>
                <a:cxnLst/>
                <a:rect l="l" t="t" r="r" b="b"/>
                <a:pathLst>
                  <a:path w="337" h="297" extrusionOk="0">
                    <a:moveTo>
                      <a:pt x="281" y="100"/>
                    </a:moveTo>
                    <a:cubicBezTo>
                      <a:pt x="276" y="90"/>
                      <a:pt x="270" y="83"/>
                      <a:pt x="265" y="73"/>
                    </a:cubicBezTo>
                    <a:cubicBezTo>
                      <a:pt x="218" y="1"/>
                      <a:pt x="117" y="1"/>
                      <a:pt x="73" y="73"/>
                    </a:cubicBezTo>
                    <a:cubicBezTo>
                      <a:pt x="67" y="83"/>
                      <a:pt x="60" y="90"/>
                      <a:pt x="55" y="100"/>
                    </a:cubicBezTo>
                    <a:cubicBezTo>
                      <a:pt x="1" y="185"/>
                      <a:pt x="73" y="297"/>
                      <a:pt x="169" y="297"/>
                    </a:cubicBezTo>
                    <a:cubicBezTo>
                      <a:pt x="266" y="297"/>
                      <a:pt x="336" y="184"/>
                      <a:pt x="281"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3" name="Google Shape;34443;p40"/>
              <p:cNvSpPr/>
              <p:nvPr/>
            </p:nvSpPr>
            <p:spPr>
              <a:xfrm>
                <a:off x="13194927" y="5606866"/>
                <a:ext cx="63143" cy="61345"/>
              </a:xfrm>
              <a:custGeom>
                <a:avLst/>
                <a:gdLst/>
                <a:ahLst/>
                <a:cxnLst/>
                <a:rect l="l" t="t" r="r" b="b"/>
                <a:pathLst>
                  <a:path w="527" h="512" extrusionOk="0">
                    <a:moveTo>
                      <a:pt x="264" y="512"/>
                    </a:moveTo>
                    <a:cubicBezTo>
                      <a:pt x="396" y="512"/>
                      <a:pt x="526" y="394"/>
                      <a:pt x="519" y="255"/>
                    </a:cubicBezTo>
                    <a:cubicBezTo>
                      <a:pt x="512" y="117"/>
                      <a:pt x="407" y="0"/>
                      <a:pt x="264" y="0"/>
                    </a:cubicBezTo>
                    <a:cubicBezTo>
                      <a:pt x="131" y="0"/>
                      <a:pt x="1" y="117"/>
                      <a:pt x="7" y="255"/>
                    </a:cubicBezTo>
                    <a:cubicBezTo>
                      <a:pt x="15" y="394"/>
                      <a:pt x="120" y="512"/>
                      <a:pt x="264" y="5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4" name="Google Shape;34444;p40"/>
              <p:cNvSpPr/>
              <p:nvPr/>
            </p:nvSpPr>
            <p:spPr>
              <a:xfrm>
                <a:off x="13527293" y="6459949"/>
                <a:ext cx="17253" cy="13659"/>
              </a:xfrm>
              <a:custGeom>
                <a:avLst/>
                <a:gdLst/>
                <a:ahLst/>
                <a:cxnLst/>
                <a:rect l="l" t="t" r="r" b="b"/>
                <a:pathLst>
                  <a:path w="144" h="114" extrusionOk="0">
                    <a:moveTo>
                      <a:pt x="73" y="113"/>
                    </a:moveTo>
                    <a:cubicBezTo>
                      <a:pt x="144" y="113"/>
                      <a:pt x="144" y="1"/>
                      <a:pt x="73" y="1"/>
                    </a:cubicBezTo>
                    <a:cubicBezTo>
                      <a:pt x="0" y="1"/>
                      <a:pt x="0" y="113"/>
                      <a:pt x="73" y="1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5" name="Google Shape;34445;p40"/>
              <p:cNvSpPr/>
              <p:nvPr/>
            </p:nvSpPr>
            <p:spPr>
              <a:xfrm>
                <a:off x="13447017" y="6697422"/>
                <a:ext cx="37862" cy="29235"/>
              </a:xfrm>
              <a:custGeom>
                <a:avLst/>
                <a:gdLst/>
                <a:ahLst/>
                <a:cxnLst/>
                <a:rect l="l" t="t" r="r" b="b"/>
                <a:pathLst>
                  <a:path w="316" h="244" extrusionOk="0">
                    <a:moveTo>
                      <a:pt x="158" y="244"/>
                    </a:moveTo>
                    <a:cubicBezTo>
                      <a:pt x="313" y="244"/>
                      <a:pt x="315" y="1"/>
                      <a:pt x="158" y="1"/>
                    </a:cubicBezTo>
                    <a:cubicBezTo>
                      <a:pt x="2" y="0"/>
                      <a:pt x="1" y="244"/>
                      <a:pt x="158" y="2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6" name="Google Shape;34446;p40"/>
              <p:cNvSpPr/>
              <p:nvPr/>
            </p:nvSpPr>
            <p:spPr>
              <a:xfrm>
                <a:off x="13326244" y="6841560"/>
                <a:ext cx="57631" cy="56313"/>
              </a:xfrm>
              <a:custGeom>
                <a:avLst/>
                <a:gdLst/>
                <a:ahLst/>
                <a:cxnLst/>
                <a:rect l="l" t="t" r="r" b="b"/>
                <a:pathLst>
                  <a:path w="481" h="470" extrusionOk="0">
                    <a:moveTo>
                      <a:pt x="240" y="470"/>
                    </a:moveTo>
                    <a:cubicBezTo>
                      <a:pt x="363" y="470"/>
                      <a:pt x="480" y="362"/>
                      <a:pt x="475" y="236"/>
                    </a:cubicBezTo>
                    <a:cubicBezTo>
                      <a:pt x="470" y="109"/>
                      <a:pt x="372" y="0"/>
                      <a:pt x="240" y="0"/>
                    </a:cubicBezTo>
                    <a:cubicBezTo>
                      <a:pt x="118" y="0"/>
                      <a:pt x="1" y="109"/>
                      <a:pt x="6" y="236"/>
                    </a:cubicBezTo>
                    <a:cubicBezTo>
                      <a:pt x="11" y="362"/>
                      <a:pt x="108" y="470"/>
                      <a:pt x="240" y="4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7" name="Google Shape;34447;p40"/>
              <p:cNvSpPr/>
              <p:nvPr/>
            </p:nvSpPr>
            <p:spPr>
              <a:xfrm>
                <a:off x="9328264" y="6144356"/>
                <a:ext cx="28995" cy="24322"/>
              </a:xfrm>
              <a:custGeom>
                <a:avLst/>
                <a:gdLst/>
                <a:ahLst/>
                <a:cxnLst/>
                <a:rect l="l" t="t" r="r" b="b"/>
                <a:pathLst>
                  <a:path w="242" h="203" extrusionOk="0">
                    <a:moveTo>
                      <a:pt x="204" y="59"/>
                    </a:moveTo>
                    <a:cubicBezTo>
                      <a:pt x="187" y="28"/>
                      <a:pt x="161" y="0"/>
                      <a:pt x="122" y="0"/>
                    </a:cubicBezTo>
                    <a:cubicBezTo>
                      <a:pt x="82" y="0"/>
                      <a:pt x="59" y="28"/>
                      <a:pt x="39" y="59"/>
                    </a:cubicBezTo>
                    <a:cubicBezTo>
                      <a:pt x="1" y="122"/>
                      <a:pt x="49" y="203"/>
                      <a:pt x="122" y="203"/>
                    </a:cubicBezTo>
                    <a:cubicBezTo>
                      <a:pt x="193" y="203"/>
                      <a:pt x="241" y="122"/>
                      <a:pt x="204" y="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8" name="Google Shape;34448;p40"/>
              <p:cNvSpPr/>
              <p:nvPr/>
            </p:nvSpPr>
            <p:spPr>
              <a:xfrm>
                <a:off x="9399075" y="6019029"/>
                <a:ext cx="30673" cy="31032"/>
              </a:xfrm>
              <a:custGeom>
                <a:avLst/>
                <a:gdLst/>
                <a:ahLst/>
                <a:cxnLst/>
                <a:rect l="l" t="t" r="r" b="b"/>
                <a:pathLst>
                  <a:path w="256" h="259" extrusionOk="0">
                    <a:moveTo>
                      <a:pt x="146" y="242"/>
                    </a:moveTo>
                    <a:cubicBezTo>
                      <a:pt x="201" y="229"/>
                      <a:pt x="256" y="193"/>
                      <a:pt x="256" y="130"/>
                    </a:cubicBezTo>
                    <a:cubicBezTo>
                      <a:pt x="256" y="68"/>
                      <a:pt x="200" y="31"/>
                      <a:pt x="146" y="18"/>
                    </a:cubicBezTo>
                    <a:cubicBezTo>
                      <a:pt x="74" y="0"/>
                      <a:pt x="1" y="52"/>
                      <a:pt x="1" y="130"/>
                    </a:cubicBezTo>
                    <a:cubicBezTo>
                      <a:pt x="1" y="206"/>
                      <a:pt x="74" y="258"/>
                      <a:pt x="146" y="2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9" name="Google Shape;34449;p40"/>
              <p:cNvSpPr/>
              <p:nvPr/>
            </p:nvSpPr>
            <p:spPr>
              <a:xfrm>
                <a:off x="9831247" y="6227508"/>
                <a:ext cx="74525" cy="57990"/>
              </a:xfrm>
              <a:custGeom>
                <a:avLst/>
                <a:gdLst/>
                <a:ahLst/>
                <a:cxnLst/>
                <a:rect l="l" t="t" r="r" b="b"/>
                <a:pathLst>
                  <a:path w="622" h="484" extrusionOk="0">
                    <a:moveTo>
                      <a:pt x="310" y="483"/>
                    </a:moveTo>
                    <a:cubicBezTo>
                      <a:pt x="621" y="483"/>
                      <a:pt x="621" y="0"/>
                      <a:pt x="310" y="0"/>
                    </a:cubicBezTo>
                    <a:cubicBezTo>
                      <a:pt x="0" y="0"/>
                      <a:pt x="0" y="483"/>
                      <a:pt x="310" y="4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0" name="Google Shape;34450;p40"/>
              <p:cNvSpPr/>
              <p:nvPr/>
            </p:nvSpPr>
            <p:spPr>
              <a:xfrm>
                <a:off x="9837477" y="6911892"/>
                <a:ext cx="26958" cy="20968"/>
              </a:xfrm>
              <a:custGeom>
                <a:avLst/>
                <a:gdLst/>
                <a:ahLst/>
                <a:cxnLst/>
                <a:rect l="l" t="t" r="r" b="b"/>
                <a:pathLst>
                  <a:path w="225" h="175" extrusionOk="0">
                    <a:moveTo>
                      <a:pt x="113" y="175"/>
                    </a:moveTo>
                    <a:cubicBezTo>
                      <a:pt x="224" y="175"/>
                      <a:pt x="224" y="1"/>
                      <a:pt x="113" y="1"/>
                    </a:cubicBezTo>
                    <a:cubicBezTo>
                      <a:pt x="1" y="1"/>
                      <a:pt x="1"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1" name="Google Shape;34451;p40"/>
              <p:cNvSpPr/>
              <p:nvPr/>
            </p:nvSpPr>
            <p:spPr>
              <a:xfrm>
                <a:off x="10127189" y="6932380"/>
                <a:ext cx="31152" cy="32110"/>
              </a:xfrm>
              <a:custGeom>
                <a:avLst/>
                <a:gdLst/>
                <a:ahLst/>
                <a:cxnLst/>
                <a:rect l="l" t="t" r="r" b="b"/>
                <a:pathLst>
                  <a:path w="260" h="268" extrusionOk="0">
                    <a:moveTo>
                      <a:pt x="235" y="131"/>
                    </a:moveTo>
                    <a:cubicBezTo>
                      <a:pt x="230" y="117"/>
                      <a:pt x="225" y="102"/>
                      <a:pt x="217" y="86"/>
                    </a:cubicBezTo>
                    <a:cubicBezTo>
                      <a:pt x="186" y="1"/>
                      <a:pt x="77" y="1"/>
                      <a:pt x="43" y="86"/>
                    </a:cubicBezTo>
                    <a:cubicBezTo>
                      <a:pt x="38" y="101"/>
                      <a:pt x="33" y="116"/>
                      <a:pt x="26" y="131"/>
                    </a:cubicBezTo>
                    <a:cubicBezTo>
                      <a:pt x="1" y="197"/>
                      <a:pt x="64" y="266"/>
                      <a:pt x="130" y="266"/>
                    </a:cubicBezTo>
                    <a:cubicBezTo>
                      <a:pt x="196" y="267"/>
                      <a:pt x="259" y="197"/>
                      <a:pt x="235" y="1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2" name="Google Shape;34452;p40"/>
              <p:cNvSpPr/>
              <p:nvPr/>
            </p:nvSpPr>
            <p:spPr>
              <a:xfrm>
                <a:off x="9955614" y="6709883"/>
                <a:ext cx="35825" cy="27797"/>
              </a:xfrm>
              <a:custGeom>
                <a:avLst/>
                <a:gdLst/>
                <a:ahLst/>
                <a:cxnLst/>
                <a:rect l="l" t="t" r="r" b="b"/>
                <a:pathLst>
                  <a:path w="299" h="232" extrusionOk="0">
                    <a:moveTo>
                      <a:pt x="150" y="231"/>
                    </a:moveTo>
                    <a:cubicBezTo>
                      <a:pt x="298" y="231"/>
                      <a:pt x="298" y="1"/>
                      <a:pt x="150" y="1"/>
                    </a:cubicBezTo>
                    <a:cubicBezTo>
                      <a:pt x="1" y="1"/>
                      <a:pt x="1" y="231"/>
                      <a:pt x="150"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3" name="Google Shape;34453;p40"/>
              <p:cNvSpPr/>
              <p:nvPr/>
            </p:nvSpPr>
            <p:spPr>
              <a:xfrm>
                <a:off x="9296992" y="5718054"/>
                <a:ext cx="33309" cy="25880"/>
              </a:xfrm>
              <a:custGeom>
                <a:avLst/>
                <a:gdLst/>
                <a:ahLst/>
                <a:cxnLst/>
                <a:rect l="l" t="t" r="r" b="b"/>
                <a:pathLst>
                  <a:path w="278" h="216" extrusionOk="0">
                    <a:moveTo>
                      <a:pt x="139" y="215"/>
                    </a:moveTo>
                    <a:cubicBezTo>
                      <a:pt x="278" y="215"/>
                      <a:pt x="278" y="1"/>
                      <a:pt x="139" y="1"/>
                    </a:cubicBezTo>
                    <a:cubicBezTo>
                      <a:pt x="0" y="0"/>
                      <a:pt x="0"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4" name="Google Shape;34454;p40"/>
              <p:cNvSpPr/>
              <p:nvPr/>
            </p:nvSpPr>
            <p:spPr>
              <a:xfrm>
                <a:off x="9315444" y="5047089"/>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5" name="Google Shape;34455;p40"/>
              <p:cNvSpPr/>
              <p:nvPr/>
            </p:nvSpPr>
            <p:spPr>
              <a:xfrm>
                <a:off x="9278421" y="4892288"/>
                <a:ext cx="23723" cy="18571"/>
              </a:xfrm>
              <a:custGeom>
                <a:avLst/>
                <a:gdLst/>
                <a:ahLst/>
                <a:cxnLst/>
                <a:rect l="l" t="t" r="r" b="b"/>
                <a:pathLst>
                  <a:path w="198" h="155" extrusionOk="0">
                    <a:moveTo>
                      <a:pt x="98" y="154"/>
                    </a:moveTo>
                    <a:cubicBezTo>
                      <a:pt x="198" y="154"/>
                      <a:pt x="198" y="0"/>
                      <a:pt x="98" y="0"/>
                    </a:cubicBezTo>
                    <a:cubicBezTo>
                      <a:pt x="0" y="0"/>
                      <a:pt x="0" y="154"/>
                      <a:pt x="98"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6" name="Google Shape;34456;p40"/>
              <p:cNvSpPr/>
              <p:nvPr/>
            </p:nvSpPr>
            <p:spPr>
              <a:xfrm>
                <a:off x="9670815" y="4710289"/>
                <a:ext cx="56553" cy="43852"/>
              </a:xfrm>
              <a:custGeom>
                <a:avLst/>
                <a:gdLst/>
                <a:ahLst/>
                <a:cxnLst/>
                <a:rect l="l" t="t" r="r" b="b"/>
                <a:pathLst>
                  <a:path w="472" h="366" extrusionOk="0">
                    <a:moveTo>
                      <a:pt x="235" y="366"/>
                    </a:moveTo>
                    <a:cubicBezTo>
                      <a:pt x="470" y="366"/>
                      <a:pt x="471" y="1"/>
                      <a:pt x="235" y="1"/>
                    </a:cubicBezTo>
                    <a:cubicBezTo>
                      <a:pt x="1" y="1"/>
                      <a:pt x="1" y="366"/>
                      <a:pt x="235" y="3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7" name="Google Shape;34457;p40"/>
              <p:cNvSpPr/>
              <p:nvPr/>
            </p:nvSpPr>
            <p:spPr>
              <a:xfrm>
                <a:off x="9274947" y="4480963"/>
                <a:ext cx="30553" cy="23604"/>
              </a:xfrm>
              <a:custGeom>
                <a:avLst/>
                <a:gdLst/>
                <a:ahLst/>
                <a:cxnLst/>
                <a:rect l="l" t="t" r="r" b="b"/>
                <a:pathLst>
                  <a:path w="255" h="197" extrusionOk="0">
                    <a:moveTo>
                      <a:pt x="127" y="197"/>
                    </a:moveTo>
                    <a:cubicBezTo>
                      <a:pt x="254" y="197"/>
                      <a:pt x="254" y="1"/>
                      <a:pt x="127" y="1"/>
                    </a:cubicBezTo>
                    <a:cubicBezTo>
                      <a:pt x="1" y="1"/>
                      <a:pt x="1"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8" name="Google Shape;34458;p40"/>
              <p:cNvSpPr/>
              <p:nvPr/>
            </p:nvSpPr>
            <p:spPr>
              <a:xfrm>
                <a:off x="9500797" y="4298365"/>
                <a:ext cx="34507" cy="26839"/>
              </a:xfrm>
              <a:custGeom>
                <a:avLst/>
                <a:gdLst/>
                <a:ahLst/>
                <a:cxnLst/>
                <a:rect l="l" t="t" r="r" b="b"/>
                <a:pathLst>
                  <a:path w="288" h="224" extrusionOk="0">
                    <a:moveTo>
                      <a:pt x="144" y="223"/>
                    </a:moveTo>
                    <a:cubicBezTo>
                      <a:pt x="287" y="223"/>
                      <a:pt x="287" y="1"/>
                      <a:pt x="144" y="1"/>
                    </a:cubicBezTo>
                    <a:cubicBezTo>
                      <a:pt x="0" y="1"/>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9" name="Google Shape;34459;p40"/>
              <p:cNvSpPr/>
              <p:nvPr/>
            </p:nvSpPr>
            <p:spPr>
              <a:xfrm>
                <a:off x="9695976" y="4078384"/>
                <a:ext cx="29594" cy="23004"/>
              </a:xfrm>
              <a:custGeom>
                <a:avLst/>
                <a:gdLst/>
                <a:ahLst/>
                <a:cxnLst/>
                <a:rect l="l" t="t" r="r" b="b"/>
                <a:pathLst>
                  <a:path w="247" h="192" extrusionOk="0">
                    <a:moveTo>
                      <a:pt x="123" y="192"/>
                    </a:moveTo>
                    <a:cubicBezTo>
                      <a:pt x="245" y="192"/>
                      <a:pt x="246" y="1"/>
                      <a:pt x="123" y="1"/>
                    </a:cubicBezTo>
                    <a:cubicBezTo>
                      <a:pt x="1" y="1"/>
                      <a:pt x="1" y="192"/>
                      <a:pt x="123"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0" name="Google Shape;34460;p40"/>
              <p:cNvSpPr/>
              <p:nvPr/>
            </p:nvSpPr>
            <p:spPr>
              <a:xfrm>
                <a:off x="9607672" y="3861759"/>
                <a:ext cx="31032" cy="24083"/>
              </a:xfrm>
              <a:custGeom>
                <a:avLst/>
                <a:gdLst/>
                <a:ahLst/>
                <a:cxnLst/>
                <a:rect l="l" t="t" r="r" b="b"/>
                <a:pathLst>
                  <a:path w="259" h="201" extrusionOk="0">
                    <a:moveTo>
                      <a:pt x="129" y="201"/>
                    </a:moveTo>
                    <a:cubicBezTo>
                      <a:pt x="259" y="201"/>
                      <a:pt x="259"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1" name="Google Shape;34461;p40"/>
              <p:cNvSpPr/>
              <p:nvPr/>
            </p:nvSpPr>
            <p:spPr>
              <a:xfrm>
                <a:off x="9304661" y="3895427"/>
                <a:ext cx="64580" cy="50083"/>
              </a:xfrm>
              <a:custGeom>
                <a:avLst/>
                <a:gdLst/>
                <a:ahLst/>
                <a:cxnLst/>
                <a:rect l="l" t="t" r="r" b="b"/>
                <a:pathLst>
                  <a:path w="539" h="418" extrusionOk="0">
                    <a:moveTo>
                      <a:pt x="270" y="417"/>
                    </a:moveTo>
                    <a:cubicBezTo>
                      <a:pt x="539" y="417"/>
                      <a:pt x="539" y="1"/>
                      <a:pt x="270" y="1"/>
                    </a:cubicBezTo>
                    <a:cubicBezTo>
                      <a:pt x="1" y="1"/>
                      <a:pt x="1" y="417"/>
                      <a:pt x="270"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2" name="Google Shape;34462;p40"/>
              <p:cNvSpPr/>
              <p:nvPr/>
            </p:nvSpPr>
            <p:spPr>
              <a:xfrm>
                <a:off x="9614861" y="3414489"/>
                <a:ext cx="39898" cy="30792"/>
              </a:xfrm>
              <a:custGeom>
                <a:avLst/>
                <a:gdLst/>
                <a:ahLst/>
                <a:cxnLst/>
                <a:rect l="l" t="t" r="r" b="b"/>
                <a:pathLst>
                  <a:path w="333" h="257" extrusionOk="0">
                    <a:moveTo>
                      <a:pt x="167" y="256"/>
                    </a:moveTo>
                    <a:cubicBezTo>
                      <a:pt x="332" y="256"/>
                      <a:pt x="333" y="0"/>
                      <a:pt x="167" y="0"/>
                    </a:cubicBezTo>
                    <a:cubicBezTo>
                      <a:pt x="1" y="0"/>
                      <a:pt x="1" y="256"/>
                      <a:pt x="167" y="2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3" name="Google Shape;34463;p40"/>
              <p:cNvSpPr/>
              <p:nvPr/>
            </p:nvSpPr>
            <p:spPr>
              <a:xfrm>
                <a:off x="9855928" y="3342121"/>
                <a:ext cx="60147" cy="46848"/>
              </a:xfrm>
              <a:custGeom>
                <a:avLst/>
                <a:gdLst/>
                <a:ahLst/>
                <a:cxnLst/>
                <a:rect l="l" t="t" r="r" b="b"/>
                <a:pathLst>
                  <a:path w="502" h="391" extrusionOk="0">
                    <a:moveTo>
                      <a:pt x="251" y="390"/>
                    </a:moveTo>
                    <a:cubicBezTo>
                      <a:pt x="502" y="390"/>
                      <a:pt x="502" y="1"/>
                      <a:pt x="251" y="1"/>
                    </a:cubicBezTo>
                    <a:cubicBezTo>
                      <a:pt x="1" y="3"/>
                      <a:pt x="1" y="390"/>
                      <a:pt x="251"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4" name="Google Shape;34464;p40"/>
              <p:cNvSpPr/>
              <p:nvPr/>
            </p:nvSpPr>
            <p:spPr>
              <a:xfrm>
                <a:off x="11649795" y="3983012"/>
                <a:ext cx="34627" cy="26839"/>
              </a:xfrm>
              <a:custGeom>
                <a:avLst/>
                <a:gdLst/>
                <a:ahLst/>
                <a:cxnLst/>
                <a:rect l="l" t="t" r="r" b="b"/>
                <a:pathLst>
                  <a:path w="289" h="224" extrusionOk="0">
                    <a:moveTo>
                      <a:pt x="145" y="223"/>
                    </a:moveTo>
                    <a:cubicBezTo>
                      <a:pt x="288" y="223"/>
                      <a:pt x="288" y="1"/>
                      <a:pt x="145" y="1"/>
                    </a:cubicBezTo>
                    <a:cubicBezTo>
                      <a:pt x="3" y="1"/>
                      <a:pt x="1" y="223"/>
                      <a:pt x="145"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5" name="Google Shape;34465;p40"/>
              <p:cNvSpPr/>
              <p:nvPr/>
            </p:nvSpPr>
            <p:spPr>
              <a:xfrm>
                <a:off x="11730431" y="4096237"/>
                <a:ext cx="13659" cy="10783"/>
              </a:xfrm>
              <a:custGeom>
                <a:avLst/>
                <a:gdLst/>
                <a:ahLst/>
                <a:cxnLst/>
                <a:rect l="l" t="t" r="r" b="b"/>
                <a:pathLst>
                  <a:path w="114" h="90" extrusionOk="0">
                    <a:moveTo>
                      <a:pt x="57" y="89"/>
                    </a:moveTo>
                    <a:cubicBezTo>
                      <a:pt x="113" y="89"/>
                      <a:pt x="113" y="1"/>
                      <a:pt x="57" y="1"/>
                    </a:cubicBezTo>
                    <a:cubicBezTo>
                      <a:pt x="0" y="1"/>
                      <a:pt x="0" y="89"/>
                      <a:pt x="57" y="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6" name="Google Shape;34466;p40"/>
              <p:cNvSpPr/>
              <p:nvPr/>
            </p:nvSpPr>
            <p:spPr>
              <a:xfrm>
                <a:off x="11433530" y="4344614"/>
                <a:ext cx="35226" cy="27677"/>
              </a:xfrm>
              <a:custGeom>
                <a:avLst/>
                <a:gdLst/>
                <a:ahLst/>
                <a:cxnLst/>
                <a:rect l="l" t="t" r="r" b="b"/>
                <a:pathLst>
                  <a:path w="294" h="231" extrusionOk="0">
                    <a:moveTo>
                      <a:pt x="147" y="231"/>
                    </a:moveTo>
                    <a:cubicBezTo>
                      <a:pt x="293" y="231"/>
                      <a:pt x="293"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7" name="Google Shape;34467;p40"/>
              <p:cNvSpPr/>
              <p:nvPr/>
            </p:nvSpPr>
            <p:spPr>
              <a:xfrm>
                <a:off x="11542921" y="4170642"/>
                <a:ext cx="26479" cy="31272"/>
              </a:xfrm>
              <a:custGeom>
                <a:avLst/>
                <a:gdLst/>
                <a:ahLst/>
                <a:cxnLst/>
                <a:rect l="l" t="t" r="r" b="b"/>
                <a:pathLst>
                  <a:path w="221" h="261" extrusionOk="0">
                    <a:moveTo>
                      <a:pt x="217" y="155"/>
                    </a:moveTo>
                    <a:cubicBezTo>
                      <a:pt x="221" y="123"/>
                      <a:pt x="216" y="96"/>
                      <a:pt x="198" y="66"/>
                    </a:cubicBezTo>
                    <a:cubicBezTo>
                      <a:pt x="160" y="1"/>
                      <a:pt x="59" y="1"/>
                      <a:pt x="23" y="66"/>
                    </a:cubicBezTo>
                    <a:cubicBezTo>
                      <a:pt x="7" y="96"/>
                      <a:pt x="0" y="122"/>
                      <a:pt x="5" y="155"/>
                    </a:cubicBezTo>
                    <a:cubicBezTo>
                      <a:pt x="11" y="212"/>
                      <a:pt x="48" y="260"/>
                      <a:pt x="110" y="260"/>
                    </a:cubicBezTo>
                    <a:cubicBezTo>
                      <a:pt x="174" y="260"/>
                      <a:pt x="210" y="212"/>
                      <a:pt x="217"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8" name="Google Shape;34468;p40"/>
              <p:cNvSpPr/>
              <p:nvPr/>
            </p:nvSpPr>
            <p:spPr>
              <a:xfrm>
                <a:off x="11410286" y="4664999"/>
                <a:ext cx="23484" cy="24802"/>
              </a:xfrm>
              <a:custGeom>
                <a:avLst/>
                <a:gdLst/>
                <a:ahLst/>
                <a:cxnLst/>
                <a:rect l="l" t="t" r="r" b="b"/>
                <a:pathLst>
                  <a:path w="196" h="207" extrusionOk="0">
                    <a:moveTo>
                      <a:pt x="170" y="80"/>
                    </a:moveTo>
                    <a:cubicBezTo>
                      <a:pt x="165" y="68"/>
                      <a:pt x="158" y="54"/>
                      <a:pt x="153" y="42"/>
                    </a:cubicBezTo>
                    <a:cubicBezTo>
                      <a:pt x="134" y="0"/>
                      <a:pt x="60" y="0"/>
                      <a:pt x="42" y="42"/>
                    </a:cubicBezTo>
                    <a:cubicBezTo>
                      <a:pt x="37" y="56"/>
                      <a:pt x="31" y="69"/>
                      <a:pt x="25" y="80"/>
                    </a:cubicBezTo>
                    <a:cubicBezTo>
                      <a:pt x="0" y="137"/>
                      <a:pt x="29" y="207"/>
                      <a:pt x="97" y="207"/>
                    </a:cubicBezTo>
                    <a:cubicBezTo>
                      <a:pt x="167" y="207"/>
                      <a:pt x="195" y="136"/>
                      <a:pt x="170" y="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9" name="Google Shape;34469;p40"/>
              <p:cNvSpPr/>
              <p:nvPr/>
            </p:nvSpPr>
            <p:spPr>
              <a:xfrm>
                <a:off x="10697028" y="3023173"/>
                <a:ext cx="24682" cy="19290"/>
              </a:xfrm>
              <a:custGeom>
                <a:avLst/>
                <a:gdLst/>
                <a:ahLst/>
                <a:cxnLst/>
                <a:rect l="l" t="t" r="r" b="b"/>
                <a:pathLst>
                  <a:path w="206" h="161" extrusionOk="0">
                    <a:moveTo>
                      <a:pt x="103" y="160"/>
                    </a:moveTo>
                    <a:cubicBezTo>
                      <a:pt x="206" y="160"/>
                      <a:pt x="206" y="0"/>
                      <a:pt x="103" y="0"/>
                    </a:cubicBezTo>
                    <a:cubicBezTo>
                      <a:pt x="0" y="0"/>
                      <a:pt x="0" y="160"/>
                      <a:pt x="103"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0" name="Google Shape;34470;p40"/>
              <p:cNvSpPr/>
              <p:nvPr/>
            </p:nvSpPr>
            <p:spPr>
              <a:xfrm>
                <a:off x="10425648" y="2834224"/>
                <a:ext cx="30074" cy="23364"/>
              </a:xfrm>
              <a:custGeom>
                <a:avLst/>
                <a:gdLst/>
                <a:ahLst/>
                <a:cxnLst/>
                <a:rect l="l" t="t" r="r" b="b"/>
                <a:pathLst>
                  <a:path w="251" h="195" extrusionOk="0">
                    <a:moveTo>
                      <a:pt x="125" y="195"/>
                    </a:moveTo>
                    <a:cubicBezTo>
                      <a:pt x="251" y="195"/>
                      <a:pt x="251" y="1"/>
                      <a:pt x="125" y="1"/>
                    </a:cubicBezTo>
                    <a:cubicBezTo>
                      <a:pt x="2" y="1"/>
                      <a:pt x="1" y="195"/>
                      <a:pt x="125"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1" name="Google Shape;34471;p40"/>
              <p:cNvSpPr/>
              <p:nvPr/>
            </p:nvSpPr>
            <p:spPr>
              <a:xfrm>
                <a:off x="10352201" y="2990583"/>
                <a:ext cx="48765" cy="37742"/>
              </a:xfrm>
              <a:custGeom>
                <a:avLst/>
                <a:gdLst/>
                <a:ahLst/>
                <a:cxnLst/>
                <a:rect l="l" t="t" r="r" b="b"/>
                <a:pathLst>
                  <a:path w="407" h="315" extrusionOk="0">
                    <a:moveTo>
                      <a:pt x="204" y="314"/>
                    </a:moveTo>
                    <a:cubicBezTo>
                      <a:pt x="405" y="314"/>
                      <a:pt x="406" y="1"/>
                      <a:pt x="204" y="1"/>
                    </a:cubicBezTo>
                    <a:cubicBezTo>
                      <a:pt x="0" y="0"/>
                      <a:pt x="0" y="314"/>
                      <a:pt x="204" y="3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2" name="Google Shape;34472;p40"/>
              <p:cNvSpPr/>
              <p:nvPr/>
            </p:nvSpPr>
            <p:spPr>
              <a:xfrm>
                <a:off x="10538513" y="2691045"/>
                <a:ext cx="37981" cy="29474"/>
              </a:xfrm>
              <a:custGeom>
                <a:avLst/>
                <a:gdLst/>
                <a:ahLst/>
                <a:cxnLst/>
                <a:rect l="l" t="t" r="r" b="b"/>
                <a:pathLst>
                  <a:path w="317" h="246" extrusionOk="0">
                    <a:moveTo>
                      <a:pt x="159" y="245"/>
                    </a:moveTo>
                    <a:cubicBezTo>
                      <a:pt x="317" y="245"/>
                      <a:pt x="317" y="1"/>
                      <a:pt x="159" y="1"/>
                    </a:cubicBezTo>
                    <a:cubicBezTo>
                      <a:pt x="1" y="1"/>
                      <a:pt x="1" y="245"/>
                      <a:pt x="159" y="2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3" name="Google Shape;34473;p40"/>
              <p:cNvSpPr/>
              <p:nvPr/>
            </p:nvSpPr>
            <p:spPr>
              <a:xfrm>
                <a:off x="10045595" y="2817211"/>
                <a:ext cx="42654" cy="40378"/>
              </a:xfrm>
              <a:custGeom>
                <a:avLst/>
                <a:gdLst/>
                <a:ahLst/>
                <a:cxnLst/>
                <a:rect l="l" t="t" r="r" b="b"/>
                <a:pathLst>
                  <a:path w="356" h="337" extrusionOk="0">
                    <a:moveTo>
                      <a:pt x="304" y="118"/>
                    </a:moveTo>
                    <a:cubicBezTo>
                      <a:pt x="297" y="106"/>
                      <a:pt x="291" y="93"/>
                      <a:pt x="284" y="81"/>
                    </a:cubicBezTo>
                    <a:cubicBezTo>
                      <a:pt x="242" y="0"/>
                      <a:pt x="114" y="0"/>
                      <a:pt x="72" y="81"/>
                    </a:cubicBezTo>
                    <a:cubicBezTo>
                      <a:pt x="65" y="93"/>
                      <a:pt x="59" y="106"/>
                      <a:pt x="52" y="118"/>
                    </a:cubicBezTo>
                    <a:cubicBezTo>
                      <a:pt x="1" y="214"/>
                      <a:pt x="64" y="337"/>
                      <a:pt x="178" y="337"/>
                    </a:cubicBezTo>
                    <a:cubicBezTo>
                      <a:pt x="292" y="337"/>
                      <a:pt x="355" y="214"/>
                      <a:pt x="304"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4" name="Google Shape;34474;p40"/>
              <p:cNvSpPr/>
              <p:nvPr/>
            </p:nvSpPr>
            <p:spPr>
              <a:xfrm>
                <a:off x="9935246" y="3045698"/>
                <a:ext cx="41456" cy="32350"/>
              </a:xfrm>
              <a:custGeom>
                <a:avLst/>
                <a:gdLst/>
                <a:ahLst/>
                <a:cxnLst/>
                <a:rect l="l" t="t" r="r" b="b"/>
                <a:pathLst>
                  <a:path w="346" h="270" extrusionOk="0">
                    <a:moveTo>
                      <a:pt x="173" y="270"/>
                    </a:moveTo>
                    <a:cubicBezTo>
                      <a:pt x="346" y="270"/>
                      <a:pt x="346" y="1"/>
                      <a:pt x="173" y="1"/>
                    </a:cubicBezTo>
                    <a:cubicBezTo>
                      <a:pt x="0" y="2"/>
                      <a:pt x="0" y="270"/>
                      <a:pt x="173"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5" name="Google Shape;34475;p40"/>
              <p:cNvSpPr/>
              <p:nvPr/>
            </p:nvSpPr>
            <p:spPr>
              <a:xfrm>
                <a:off x="12279422" y="4815846"/>
                <a:ext cx="25401" cy="19650"/>
              </a:xfrm>
              <a:custGeom>
                <a:avLst/>
                <a:gdLst/>
                <a:ahLst/>
                <a:cxnLst/>
                <a:rect l="l" t="t" r="r" b="b"/>
                <a:pathLst>
                  <a:path w="212" h="164" extrusionOk="0">
                    <a:moveTo>
                      <a:pt x="106" y="164"/>
                    </a:moveTo>
                    <a:cubicBezTo>
                      <a:pt x="210" y="164"/>
                      <a:pt x="211" y="0"/>
                      <a:pt x="106" y="0"/>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6" name="Google Shape;34476;p40"/>
              <p:cNvSpPr/>
              <p:nvPr/>
            </p:nvSpPr>
            <p:spPr>
              <a:xfrm>
                <a:off x="12302786" y="4673985"/>
                <a:ext cx="21687" cy="23124"/>
              </a:xfrm>
              <a:custGeom>
                <a:avLst/>
                <a:gdLst/>
                <a:ahLst/>
                <a:cxnLst/>
                <a:rect l="l" t="t" r="r" b="b"/>
                <a:pathLst>
                  <a:path w="181" h="193" extrusionOk="0">
                    <a:moveTo>
                      <a:pt x="68" y="31"/>
                    </a:moveTo>
                    <a:cubicBezTo>
                      <a:pt x="55" y="39"/>
                      <a:pt x="44" y="46"/>
                      <a:pt x="32" y="53"/>
                    </a:cubicBezTo>
                    <a:cubicBezTo>
                      <a:pt x="1" y="73"/>
                      <a:pt x="1" y="119"/>
                      <a:pt x="32" y="139"/>
                    </a:cubicBezTo>
                    <a:cubicBezTo>
                      <a:pt x="44" y="147"/>
                      <a:pt x="55" y="153"/>
                      <a:pt x="68" y="162"/>
                    </a:cubicBezTo>
                    <a:cubicBezTo>
                      <a:pt x="117" y="192"/>
                      <a:pt x="181" y="152"/>
                      <a:pt x="181" y="95"/>
                    </a:cubicBezTo>
                    <a:cubicBezTo>
                      <a:pt x="181" y="39"/>
                      <a:pt x="117" y="0"/>
                      <a:pt x="68" y="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7" name="Google Shape;34477;p40"/>
              <p:cNvSpPr/>
              <p:nvPr/>
            </p:nvSpPr>
            <p:spPr>
              <a:xfrm>
                <a:off x="13264539" y="4551774"/>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8" name="Google Shape;34478;p40"/>
              <p:cNvSpPr/>
              <p:nvPr/>
            </p:nvSpPr>
            <p:spPr>
              <a:xfrm>
                <a:off x="13484999" y="4363664"/>
                <a:ext cx="31991" cy="24682"/>
              </a:xfrm>
              <a:custGeom>
                <a:avLst/>
                <a:gdLst/>
                <a:ahLst/>
                <a:cxnLst/>
                <a:rect l="l" t="t" r="r" b="b"/>
                <a:pathLst>
                  <a:path w="267" h="206" extrusionOk="0">
                    <a:moveTo>
                      <a:pt x="133" y="206"/>
                    </a:moveTo>
                    <a:cubicBezTo>
                      <a:pt x="265" y="206"/>
                      <a:pt x="267" y="0"/>
                      <a:pt x="133" y="0"/>
                    </a:cubicBezTo>
                    <a:cubicBezTo>
                      <a:pt x="1" y="0"/>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9" name="Google Shape;34479;p40"/>
              <p:cNvSpPr/>
              <p:nvPr/>
            </p:nvSpPr>
            <p:spPr>
              <a:xfrm>
                <a:off x="11099127" y="4827109"/>
                <a:ext cx="26719" cy="20608"/>
              </a:xfrm>
              <a:custGeom>
                <a:avLst/>
                <a:gdLst/>
                <a:ahLst/>
                <a:cxnLst/>
                <a:rect l="l" t="t" r="r" b="b"/>
                <a:pathLst>
                  <a:path w="223" h="172" extrusionOk="0">
                    <a:moveTo>
                      <a:pt x="111" y="171"/>
                    </a:moveTo>
                    <a:cubicBezTo>
                      <a:pt x="222" y="171"/>
                      <a:pt x="222" y="0"/>
                      <a:pt x="111" y="0"/>
                    </a:cubicBezTo>
                    <a:cubicBezTo>
                      <a:pt x="1"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0" name="Google Shape;34480;p40"/>
              <p:cNvSpPr/>
              <p:nvPr/>
            </p:nvSpPr>
            <p:spPr>
              <a:xfrm>
                <a:off x="11598515" y="4700824"/>
                <a:ext cx="20488" cy="15935"/>
              </a:xfrm>
              <a:custGeom>
                <a:avLst/>
                <a:gdLst/>
                <a:ahLst/>
                <a:cxnLst/>
                <a:rect l="l" t="t" r="r" b="b"/>
                <a:pathLst>
                  <a:path w="171" h="133" extrusionOk="0">
                    <a:moveTo>
                      <a:pt x="86" y="133"/>
                    </a:moveTo>
                    <a:cubicBezTo>
                      <a:pt x="170" y="133"/>
                      <a:pt x="170" y="1"/>
                      <a:pt x="86" y="1"/>
                    </a:cubicBezTo>
                    <a:cubicBezTo>
                      <a:pt x="1" y="2"/>
                      <a:pt x="0" y="133"/>
                      <a:pt x="86"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1" name="Google Shape;34481;p40"/>
              <p:cNvSpPr/>
              <p:nvPr/>
            </p:nvSpPr>
            <p:spPr>
              <a:xfrm>
                <a:off x="10449371" y="4621386"/>
                <a:ext cx="29594" cy="23244"/>
              </a:xfrm>
              <a:custGeom>
                <a:avLst/>
                <a:gdLst/>
                <a:ahLst/>
                <a:cxnLst/>
                <a:rect l="l" t="t" r="r" b="b"/>
                <a:pathLst>
                  <a:path w="247" h="194" extrusionOk="0">
                    <a:moveTo>
                      <a:pt x="122" y="193"/>
                    </a:moveTo>
                    <a:cubicBezTo>
                      <a:pt x="246" y="193"/>
                      <a:pt x="247" y="2"/>
                      <a:pt x="122" y="2"/>
                    </a:cubicBezTo>
                    <a:cubicBezTo>
                      <a:pt x="0" y="0"/>
                      <a:pt x="0" y="193"/>
                      <a:pt x="122"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2" name="Google Shape;34482;p40"/>
              <p:cNvSpPr/>
              <p:nvPr/>
            </p:nvSpPr>
            <p:spPr>
              <a:xfrm>
                <a:off x="10319132" y="4577893"/>
                <a:ext cx="21447" cy="16534"/>
              </a:xfrm>
              <a:custGeom>
                <a:avLst/>
                <a:gdLst/>
                <a:ahLst/>
                <a:cxnLst/>
                <a:rect l="l" t="t" r="r" b="b"/>
                <a:pathLst>
                  <a:path w="179" h="138" extrusionOk="0">
                    <a:moveTo>
                      <a:pt x="89" y="138"/>
                    </a:moveTo>
                    <a:cubicBezTo>
                      <a:pt x="178" y="138"/>
                      <a:pt x="178" y="1"/>
                      <a:pt x="89" y="1"/>
                    </a:cubicBezTo>
                    <a:cubicBezTo>
                      <a:pt x="1" y="1"/>
                      <a:pt x="1" y="138"/>
                      <a:pt x="89" y="1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3" name="Google Shape;34483;p40"/>
              <p:cNvSpPr/>
              <p:nvPr/>
            </p:nvSpPr>
            <p:spPr>
              <a:xfrm>
                <a:off x="10221244" y="4486954"/>
                <a:ext cx="30193" cy="23364"/>
              </a:xfrm>
              <a:custGeom>
                <a:avLst/>
                <a:gdLst/>
                <a:ahLst/>
                <a:cxnLst/>
                <a:rect l="l" t="t" r="r" b="b"/>
                <a:pathLst>
                  <a:path w="252" h="195" extrusionOk="0">
                    <a:moveTo>
                      <a:pt x="126" y="194"/>
                    </a:moveTo>
                    <a:cubicBezTo>
                      <a:pt x="252" y="194"/>
                      <a:pt x="252" y="0"/>
                      <a:pt x="126" y="0"/>
                    </a:cubicBezTo>
                    <a:cubicBezTo>
                      <a:pt x="1" y="0"/>
                      <a:pt x="1"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4" name="Google Shape;34484;p40"/>
              <p:cNvSpPr/>
              <p:nvPr/>
            </p:nvSpPr>
            <p:spPr>
              <a:xfrm>
                <a:off x="10377961" y="4269849"/>
                <a:ext cx="52239" cy="53437"/>
              </a:xfrm>
              <a:custGeom>
                <a:avLst/>
                <a:gdLst/>
                <a:ahLst/>
                <a:cxnLst/>
                <a:rect l="l" t="t" r="r" b="b"/>
                <a:pathLst>
                  <a:path w="436" h="446" extrusionOk="0">
                    <a:moveTo>
                      <a:pt x="334" y="29"/>
                    </a:moveTo>
                    <a:cubicBezTo>
                      <a:pt x="300" y="13"/>
                      <a:pt x="270" y="1"/>
                      <a:pt x="231" y="1"/>
                    </a:cubicBezTo>
                    <a:cubicBezTo>
                      <a:pt x="196" y="1"/>
                      <a:pt x="165" y="12"/>
                      <a:pt x="135" y="28"/>
                    </a:cubicBezTo>
                    <a:cubicBezTo>
                      <a:pt x="35" y="80"/>
                      <a:pt x="0" y="212"/>
                      <a:pt x="57" y="308"/>
                    </a:cubicBezTo>
                    <a:cubicBezTo>
                      <a:pt x="120" y="417"/>
                      <a:pt x="286" y="446"/>
                      <a:pt x="376" y="349"/>
                    </a:cubicBezTo>
                    <a:cubicBezTo>
                      <a:pt x="413" y="309"/>
                      <a:pt x="436" y="260"/>
                      <a:pt x="436" y="204"/>
                    </a:cubicBezTo>
                    <a:cubicBezTo>
                      <a:pt x="434" y="139"/>
                      <a:pt x="397" y="57"/>
                      <a:pt x="33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5" name="Google Shape;34485;p40"/>
              <p:cNvSpPr/>
              <p:nvPr/>
            </p:nvSpPr>
            <p:spPr>
              <a:xfrm>
                <a:off x="10689240" y="4367378"/>
                <a:ext cx="52120" cy="40617"/>
              </a:xfrm>
              <a:custGeom>
                <a:avLst/>
                <a:gdLst/>
                <a:ahLst/>
                <a:cxnLst/>
                <a:rect l="l" t="t" r="r" b="b"/>
                <a:pathLst>
                  <a:path w="435" h="339" extrusionOk="0">
                    <a:moveTo>
                      <a:pt x="217" y="338"/>
                    </a:moveTo>
                    <a:cubicBezTo>
                      <a:pt x="434" y="338"/>
                      <a:pt x="434" y="1"/>
                      <a:pt x="217" y="1"/>
                    </a:cubicBezTo>
                    <a:cubicBezTo>
                      <a:pt x="1" y="1"/>
                      <a:pt x="1" y="338"/>
                      <a:pt x="217"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6" name="Google Shape;34486;p40"/>
              <p:cNvSpPr/>
              <p:nvPr/>
            </p:nvSpPr>
            <p:spPr>
              <a:xfrm>
                <a:off x="11886070" y="5139946"/>
                <a:ext cx="17733" cy="13779"/>
              </a:xfrm>
              <a:custGeom>
                <a:avLst/>
                <a:gdLst/>
                <a:ahLst/>
                <a:cxnLst/>
                <a:rect l="l" t="t" r="r" b="b"/>
                <a:pathLst>
                  <a:path w="148" h="115" extrusionOk="0">
                    <a:moveTo>
                      <a:pt x="73" y="114"/>
                    </a:moveTo>
                    <a:cubicBezTo>
                      <a:pt x="147" y="114"/>
                      <a:pt x="147" y="0"/>
                      <a:pt x="73" y="0"/>
                    </a:cubicBezTo>
                    <a:cubicBezTo>
                      <a:pt x="1" y="1"/>
                      <a:pt x="1" y="114"/>
                      <a:pt x="73"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7" name="Google Shape;34487;p40"/>
              <p:cNvSpPr/>
              <p:nvPr/>
            </p:nvSpPr>
            <p:spPr>
              <a:xfrm>
                <a:off x="12052014" y="4897680"/>
                <a:ext cx="24682" cy="19530"/>
              </a:xfrm>
              <a:custGeom>
                <a:avLst/>
                <a:gdLst/>
                <a:ahLst/>
                <a:cxnLst/>
                <a:rect l="l" t="t" r="r" b="b"/>
                <a:pathLst>
                  <a:path w="206" h="163" extrusionOk="0">
                    <a:moveTo>
                      <a:pt x="103" y="162"/>
                    </a:moveTo>
                    <a:cubicBezTo>
                      <a:pt x="206" y="162"/>
                      <a:pt x="206" y="3"/>
                      <a:pt x="103" y="3"/>
                    </a:cubicBezTo>
                    <a:cubicBezTo>
                      <a:pt x="0" y="1"/>
                      <a:pt x="0" y="162"/>
                      <a:pt x="103"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8" name="Google Shape;34488;p40"/>
              <p:cNvSpPr/>
              <p:nvPr/>
            </p:nvSpPr>
            <p:spPr>
              <a:xfrm>
                <a:off x="11889066" y="4822436"/>
                <a:ext cx="46249" cy="48166"/>
              </a:xfrm>
              <a:custGeom>
                <a:avLst/>
                <a:gdLst/>
                <a:ahLst/>
                <a:cxnLst/>
                <a:rect l="l" t="t" r="r" b="b"/>
                <a:pathLst>
                  <a:path w="386" h="402" extrusionOk="0">
                    <a:moveTo>
                      <a:pt x="331" y="301"/>
                    </a:moveTo>
                    <a:lnTo>
                      <a:pt x="323" y="312"/>
                    </a:lnTo>
                    <a:cubicBezTo>
                      <a:pt x="380" y="268"/>
                      <a:pt x="386" y="176"/>
                      <a:pt x="359" y="115"/>
                    </a:cubicBezTo>
                    <a:cubicBezTo>
                      <a:pt x="333" y="52"/>
                      <a:pt x="266" y="0"/>
                      <a:pt x="195" y="5"/>
                    </a:cubicBezTo>
                    <a:cubicBezTo>
                      <a:pt x="132" y="8"/>
                      <a:pt x="71" y="39"/>
                      <a:pt x="38" y="94"/>
                    </a:cubicBezTo>
                    <a:cubicBezTo>
                      <a:pt x="1" y="156"/>
                      <a:pt x="4" y="264"/>
                      <a:pt x="65" y="312"/>
                    </a:cubicBezTo>
                    <a:lnTo>
                      <a:pt x="58" y="301"/>
                    </a:lnTo>
                    <a:cubicBezTo>
                      <a:pt x="132" y="401"/>
                      <a:pt x="259" y="401"/>
                      <a:pt x="331" y="3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9" name="Google Shape;34489;p40"/>
              <p:cNvSpPr/>
              <p:nvPr/>
            </p:nvSpPr>
            <p:spPr>
              <a:xfrm>
                <a:off x="11794532" y="5017615"/>
                <a:ext cx="56912" cy="60507"/>
              </a:xfrm>
              <a:custGeom>
                <a:avLst/>
                <a:gdLst/>
                <a:ahLst/>
                <a:cxnLst/>
                <a:rect l="l" t="t" r="r" b="b"/>
                <a:pathLst>
                  <a:path w="475" h="505" extrusionOk="0">
                    <a:moveTo>
                      <a:pt x="447" y="246"/>
                    </a:moveTo>
                    <a:cubicBezTo>
                      <a:pt x="411" y="120"/>
                      <a:pt x="283" y="1"/>
                      <a:pt x="146" y="59"/>
                    </a:cubicBezTo>
                    <a:cubicBezTo>
                      <a:pt x="14" y="114"/>
                      <a:pt x="0" y="296"/>
                      <a:pt x="79" y="401"/>
                    </a:cubicBezTo>
                    <a:cubicBezTo>
                      <a:pt x="111" y="444"/>
                      <a:pt x="146" y="481"/>
                      <a:pt x="199" y="494"/>
                    </a:cubicBezTo>
                    <a:cubicBezTo>
                      <a:pt x="245" y="505"/>
                      <a:pt x="288" y="502"/>
                      <a:pt x="330" y="484"/>
                    </a:cubicBezTo>
                    <a:cubicBezTo>
                      <a:pt x="422" y="446"/>
                      <a:pt x="475" y="343"/>
                      <a:pt x="447"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0" name="Google Shape;34490;p40"/>
              <p:cNvSpPr/>
              <p:nvPr/>
            </p:nvSpPr>
            <p:spPr>
              <a:xfrm>
                <a:off x="11590128" y="4912537"/>
                <a:ext cx="49004" cy="48046"/>
              </a:xfrm>
              <a:custGeom>
                <a:avLst/>
                <a:gdLst/>
                <a:ahLst/>
                <a:cxnLst/>
                <a:rect l="l" t="t" r="r" b="b"/>
                <a:pathLst>
                  <a:path w="409" h="401" extrusionOk="0">
                    <a:moveTo>
                      <a:pt x="204" y="401"/>
                    </a:moveTo>
                    <a:cubicBezTo>
                      <a:pt x="309" y="401"/>
                      <a:pt x="409" y="308"/>
                      <a:pt x="405" y="201"/>
                    </a:cubicBezTo>
                    <a:cubicBezTo>
                      <a:pt x="399" y="92"/>
                      <a:pt x="317" y="0"/>
                      <a:pt x="204" y="0"/>
                    </a:cubicBezTo>
                    <a:cubicBezTo>
                      <a:pt x="101" y="0"/>
                      <a:pt x="1" y="92"/>
                      <a:pt x="5" y="201"/>
                    </a:cubicBezTo>
                    <a:cubicBezTo>
                      <a:pt x="10" y="310"/>
                      <a:pt x="93" y="401"/>
                      <a:pt x="204"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1" name="Google Shape;34491;p40"/>
              <p:cNvSpPr/>
              <p:nvPr/>
            </p:nvSpPr>
            <p:spPr>
              <a:xfrm>
                <a:off x="11754274" y="4751386"/>
                <a:ext cx="59428" cy="52719"/>
              </a:xfrm>
              <a:custGeom>
                <a:avLst/>
                <a:gdLst/>
                <a:ahLst/>
                <a:cxnLst/>
                <a:rect l="l" t="t" r="r" b="b"/>
                <a:pathLst>
                  <a:path w="496" h="440" extrusionOk="0">
                    <a:moveTo>
                      <a:pt x="449" y="175"/>
                    </a:moveTo>
                    <a:cubicBezTo>
                      <a:pt x="446" y="166"/>
                      <a:pt x="443" y="160"/>
                      <a:pt x="440" y="151"/>
                    </a:cubicBezTo>
                    <a:cubicBezTo>
                      <a:pt x="412" y="71"/>
                      <a:pt x="340" y="1"/>
                      <a:pt x="249" y="6"/>
                    </a:cubicBezTo>
                    <a:cubicBezTo>
                      <a:pt x="155" y="9"/>
                      <a:pt x="87" y="66"/>
                      <a:pt x="56" y="151"/>
                    </a:cubicBezTo>
                    <a:cubicBezTo>
                      <a:pt x="53" y="160"/>
                      <a:pt x="50" y="166"/>
                      <a:pt x="48" y="175"/>
                    </a:cubicBezTo>
                    <a:cubicBezTo>
                      <a:pt x="1" y="303"/>
                      <a:pt x="122" y="438"/>
                      <a:pt x="250" y="438"/>
                    </a:cubicBezTo>
                    <a:cubicBezTo>
                      <a:pt x="375" y="439"/>
                      <a:pt x="495" y="303"/>
                      <a:pt x="449"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2" name="Google Shape;34492;p40"/>
              <p:cNvSpPr/>
              <p:nvPr/>
            </p:nvSpPr>
            <p:spPr>
              <a:xfrm>
                <a:off x="10218009" y="4066523"/>
                <a:ext cx="60147" cy="46728"/>
              </a:xfrm>
              <a:custGeom>
                <a:avLst/>
                <a:gdLst/>
                <a:ahLst/>
                <a:cxnLst/>
                <a:rect l="l" t="t" r="r" b="b"/>
                <a:pathLst>
                  <a:path w="502" h="390" extrusionOk="0">
                    <a:moveTo>
                      <a:pt x="250" y="390"/>
                    </a:moveTo>
                    <a:cubicBezTo>
                      <a:pt x="501" y="390"/>
                      <a:pt x="501" y="1"/>
                      <a:pt x="250" y="1"/>
                    </a:cubicBezTo>
                    <a:cubicBezTo>
                      <a:pt x="1" y="1"/>
                      <a:pt x="0" y="390"/>
                      <a:pt x="250"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3" name="Google Shape;34493;p40"/>
              <p:cNvSpPr/>
              <p:nvPr/>
            </p:nvSpPr>
            <p:spPr>
              <a:xfrm>
                <a:off x="10267492" y="3964919"/>
                <a:ext cx="43014" cy="48525"/>
              </a:xfrm>
              <a:custGeom>
                <a:avLst/>
                <a:gdLst/>
                <a:ahLst/>
                <a:cxnLst/>
                <a:rect l="l" t="t" r="r" b="b"/>
                <a:pathLst>
                  <a:path w="359" h="405" extrusionOk="0">
                    <a:moveTo>
                      <a:pt x="321" y="296"/>
                    </a:moveTo>
                    <a:cubicBezTo>
                      <a:pt x="332" y="273"/>
                      <a:pt x="345" y="249"/>
                      <a:pt x="349" y="223"/>
                    </a:cubicBezTo>
                    <a:cubicBezTo>
                      <a:pt x="358" y="162"/>
                      <a:pt x="353" y="99"/>
                      <a:pt x="304" y="53"/>
                    </a:cubicBezTo>
                    <a:cubicBezTo>
                      <a:pt x="269" y="21"/>
                      <a:pt x="227" y="1"/>
                      <a:pt x="180" y="1"/>
                    </a:cubicBezTo>
                    <a:cubicBezTo>
                      <a:pt x="136" y="1"/>
                      <a:pt x="88" y="21"/>
                      <a:pt x="56" y="53"/>
                    </a:cubicBezTo>
                    <a:cubicBezTo>
                      <a:pt x="7" y="101"/>
                      <a:pt x="1" y="159"/>
                      <a:pt x="11" y="223"/>
                    </a:cubicBezTo>
                    <a:cubicBezTo>
                      <a:pt x="15" y="250"/>
                      <a:pt x="28" y="273"/>
                      <a:pt x="39" y="296"/>
                    </a:cubicBezTo>
                    <a:cubicBezTo>
                      <a:pt x="83" y="405"/>
                      <a:pt x="275" y="405"/>
                      <a:pt x="321" y="2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4" name="Google Shape;34494;p40"/>
              <p:cNvSpPr/>
              <p:nvPr/>
            </p:nvSpPr>
            <p:spPr>
              <a:xfrm>
                <a:off x="10384072" y="3992597"/>
                <a:ext cx="54995" cy="42654"/>
              </a:xfrm>
              <a:custGeom>
                <a:avLst/>
                <a:gdLst/>
                <a:ahLst/>
                <a:cxnLst/>
                <a:rect l="l" t="t" r="r" b="b"/>
                <a:pathLst>
                  <a:path w="459" h="356" extrusionOk="0">
                    <a:moveTo>
                      <a:pt x="230" y="355"/>
                    </a:moveTo>
                    <a:cubicBezTo>
                      <a:pt x="459" y="355"/>
                      <a:pt x="459" y="1"/>
                      <a:pt x="230" y="1"/>
                    </a:cubicBezTo>
                    <a:cubicBezTo>
                      <a:pt x="2" y="1"/>
                      <a:pt x="1" y="355"/>
                      <a:pt x="230" y="3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5" name="Google Shape;34495;p40"/>
              <p:cNvSpPr/>
              <p:nvPr/>
            </p:nvSpPr>
            <p:spPr>
              <a:xfrm>
                <a:off x="10266773" y="4142605"/>
                <a:ext cx="44332" cy="34507"/>
              </a:xfrm>
              <a:custGeom>
                <a:avLst/>
                <a:gdLst/>
                <a:ahLst/>
                <a:cxnLst/>
                <a:rect l="l" t="t" r="r" b="b"/>
                <a:pathLst>
                  <a:path w="370" h="288" extrusionOk="0">
                    <a:moveTo>
                      <a:pt x="185" y="288"/>
                    </a:moveTo>
                    <a:cubicBezTo>
                      <a:pt x="368" y="288"/>
                      <a:pt x="369" y="1"/>
                      <a:pt x="185" y="1"/>
                    </a:cubicBezTo>
                    <a:cubicBezTo>
                      <a:pt x="1" y="3"/>
                      <a:pt x="0" y="288"/>
                      <a:pt x="185" y="2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6" name="Google Shape;34496;p40"/>
              <p:cNvSpPr/>
              <p:nvPr/>
            </p:nvSpPr>
            <p:spPr>
              <a:xfrm>
                <a:off x="12416131" y="6305028"/>
                <a:ext cx="46848" cy="43493"/>
              </a:xfrm>
              <a:custGeom>
                <a:avLst/>
                <a:gdLst/>
                <a:ahLst/>
                <a:cxnLst/>
                <a:rect l="l" t="t" r="r" b="b"/>
                <a:pathLst>
                  <a:path w="391" h="363" extrusionOk="0">
                    <a:moveTo>
                      <a:pt x="136" y="353"/>
                    </a:moveTo>
                    <a:cubicBezTo>
                      <a:pt x="159" y="356"/>
                      <a:pt x="183" y="362"/>
                      <a:pt x="206" y="362"/>
                    </a:cubicBezTo>
                    <a:cubicBezTo>
                      <a:pt x="301" y="360"/>
                      <a:pt x="391" y="279"/>
                      <a:pt x="388" y="181"/>
                    </a:cubicBezTo>
                    <a:cubicBezTo>
                      <a:pt x="383" y="83"/>
                      <a:pt x="308" y="2"/>
                      <a:pt x="206" y="1"/>
                    </a:cubicBezTo>
                    <a:cubicBezTo>
                      <a:pt x="183" y="1"/>
                      <a:pt x="158" y="5"/>
                      <a:pt x="136" y="10"/>
                    </a:cubicBezTo>
                    <a:cubicBezTo>
                      <a:pt x="62" y="25"/>
                      <a:pt x="1" y="109"/>
                      <a:pt x="5" y="183"/>
                    </a:cubicBezTo>
                    <a:cubicBezTo>
                      <a:pt x="8" y="254"/>
                      <a:pt x="58" y="337"/>
                      <a:pt x="136" y="35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7" name="Google Shape;34497;p40"/>
              <p:cNvSpPr/>
              <p:nvPr/>
            </p:nvSpPr>
            <p:spPr>
              <a:xfrm>
                <a:off x="12345800" y="6404115"/>
                <a:ext cx="56193" cy="43613"/>
              </a:xfrm>
              <a:custGeom>
                <a:avLst/>
                <a:gdLst/>
                <a:ahLst/>
                <a:cxnLst/>
                <a:rect l="l" t="t" r="r" b="b"/>
                <a:pathLst>
                  <a:path w="469" h="364" extrusionOk="0">
                    <a:moveTo>
                      <a:pt x="234" y="363"/>
                    </a:moveTo>
                    <a:cubicBezTo>
                      <a:pt x="468" y="363"/>
                      <a:pt x="468" y="0"/>
                      <a:pt x="234" y="0"/>
                    </a:cubicBezTo>
                    <a:cubicBezTo>
                      <a:pt x="0" y="0"/>
                      <a:pt x="0" y="363"/>
                      <a:pt x="234"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8" name="Google Shape;34498;p40"/>
              <p:cNvSpPr/>
              <p:nvPr/>
            </p:nvSpPr>
            <p:spPr>
              <a:xfrm>
                <a:off x="12240962" y="6316650"/>
                <a:ext cx="55474" cy="43014"/>
              </a:xfrm>
              <a:custGeom>
                <a:avLst/>
                <a:gdLst/>
                <a:ahLst/>
                <a:cxnLst/>
                <a:rect l="l" t="t" r="r" b="b"/>
                <a:pathLst>
                  <a:path w="463" h="359" extrusionOk="0">
                    <a:moveTo>
                      <a:pt x="232" y="358"/>
                    </a:moveTo>
                    <a:cubicBezTo>
                      <a:pt x="461" y="358"/>
                      <a:pt x="463" y="1"/>
                      <a:pt x="232" y="1"/>
                    </a:cubicBezTo>
                    <a:cubicBezTo>
                      <a:pt x="2" y="3"/>
                      <a:pt x="1" y="358"/>
                      <a:pt x="232" y="3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9" name="Google Shape;34499;p40"/>
              <p:cNvSpPr/>
              <p:nvPr/>
            </p:nvSpPr>
            <p:spPr>
              <a:xfrm>
                <a:off x="12154216" y="6434069"/>
                <a:ext cx="53797" cy="42055"/>
              </a:xfrm>
              <a:custGeom>
                <a:avLst/>
                <a:gdLst/>
                <a:ahLst/>
                <a:cxnLst/>
                <a:rect l="l" t="t" r="r" b="b"/>
                <a:pathLst>
                  <a:path w="449" h="351" extrusionOk="0">
                    <a:moveTo>
                      <a:pt x="224" y="350"/>
                    </a:moveTo>
                    <a:cubicBezTo>
                      <a:pt x="449" y="350"/>
                      <a:pt x="449" y="2"/>
                      <a:pt x="224" y="2"/>
                    </a:cubicBezTo>
                    <a:cubicBezTo>
                      <a:pt x="0" y="0"/>
                      <a:pt x="0" y="350"/>
                      <a:pt x="224" y="3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0" name="Google Shape;34500;p40"/>
              <p:cNvSpPr/>
              <p:nvPr/>
            </p:nvSpPr>
            <p:spPr>
              <a:xfrm>
                <a:off x="12337053" y="6571137"/>
                <a:ext cx="61944" cy="48166"/>
              </a:xfrm>
              <a:custGeom>
                <a:avLst/>
                <a:gdLst/>
                <a:ahLst/>
                <a:cxnLst/>
                <a:rect l="l" t="t" r="r" b="b"/>
                <a:pathLst>
                  <a:path w="517" h="402" extrusionOk="0">
                    <a:moveTo>
                      <a:pt x="259" y="401"/>
                    </a:moveTo>
                    <a:cubicBezTo>
                      <a:pt x="516" y="401"/>
                      <a:pt x="516" y="3"/>
                      <a:pt x="259" y="3"/>
                    </a:cubicBezTo>
                    <a:cubicBezTo>
                      <a:pt x="0" y="1"/>
                      <a:pt x="0" y="401"/>
                      <a:pt x="259"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1" name="Google Shape;34501;p40"/>
              <p:cNvSpPr/>
              <p:nvPr/>
            </p:nvSpPr>
            <p:spPr>
              <a:xfrm>
                <a:off x="12319800" y="6304788"/>
                <a:ext cx="26239" cy="20369"/>
              </a:xfrm>
              <a:custGeom>
                <a:avLst/>
                <a:gdLst/>
                <a:ahLst/>
                <a:cxnLst/>
                <a:rect l="l" t="t" r="r" b="b"/>
                <a:pathLst>
                  <a:path w="219" h="170" extrusionOk="0">
                    <a:moveTo>
                      <a:pt x="111" y="169"/>
                    </a:moveTo>
                    <a:cubicBezTo>
                      <a:pt x="218" y="169"/>
                      <a:pt x="218" y="1"/>
                      <a:pt x="111" y="1"/>
                    </a:cubicBezTo>
                    <a:cubicBezTo>
                      <a:pt x="1" y="1"/>
                      <a:pt x="1" y="169"/>
                      <a:pt x="111"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2" name="Google Shape;34502;p40"/>
              <p:cNvSpPr/>
              <p:nvPr/>
            </p:nvSpPr>
            <p:spPr>
              <a:xfrm>
                <a:off x="12341486" y="6204144"/>
                <a:ext cx="29834" cy="23004"/>
              </a:xfrm>
              <a:custGeom>
                <a:avLst/>
                <a:gdLst/>
                <a:ahLst/>
                <a:cxnLst/>
                <a:rect l="l" t="t" r="r" b="b"/>
                <a:pathLst>
                  <a:path w="249" h="192" extrusionOk="0">
                    <a:moveTo>
                      <a:pt x="125" y="192"/>
                    </a:moveTo>
                    <a:cubicBezTo>
                      <a:pt x="247" y="192"/>
                      <a:pt x="248" y="0"/>
                      <a:pt x="125" y="0"/>
                    </a:cubicBezTo>
                    <a:cubicBezTo>
                      <a:pt x="0" y="0"/>
                      <a:pt x="0"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3" name="Google Shape;34503;p40"/>
              <p:cNvSpPr/>
              <p:nvPr/>
            </p:nvSpPr>
            <p:spPr>
              <a:xfrm>
                <a:off x="12490057" y="6220439"/>
                <a:ext cx="47926" cy="37143"/>
              </a:xfrm>
              <a:custGeom>
                <a:avLst/>
                <a:gdLst/>
                <a:ahLst/>
                <a:cxnLst/>
                <a:rect l="l" t="t" r="r" b="b"/>
                <a:pathLst>
                  <a:path w="400" h="310" extrusionOk="0">
                    <a:moveTo>
                      <a:pt x="200" y="309"/>
                    </a:moveTo>
                    <a:cubicBezTo>
                      <a:pt x="399" y="309"/>
                      <a:pt x="399" y="0"/>
                      <a:pt x="200" y="0"/>
                    </a:cubicBezTo>
                    <a:cubicBezTo>
                      <a:pt x="0" y="0"/>
                      <a:pt x="0" y="309"/>
                      <a:pt x="200"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4" name="Google Shape;34504;p40"/>
              <p:cNvSpPr/>
              <p:nvPr/>
            </p:nvSpPr>
            <p:spPr>
              <a:xfrm>
                <a:off x="12518932" y="6300595"/>
                <a:ext cx="36783" cy="28636"/>
              </a:xfrm>
              <a:custGeom>
                <a:avLst/>
                <a:gdLst/>
                <a:ahLst/>
                <a:cxnLst/>
                <a:rect l="l" t="t" r="r" b="b"/>
                <a:pathLst>
                  <a:path w="307" h="239" extrusionOk="0">
                    <a:moveTo>
                      <a:pt x="154" y="238"/>
                    </a:moveTo>
                    <a:cubicBezTo>
                      <a:pt x="307" y="238"/>
                      <a:pt x="307" y="1"/>
                      <a:pt x="154" y="1"/>
                    </a:cubicBezTo>
                    <a:cubicBezTo>
                      <a:pt x="1" y="1"/>
                      <a:pt x="1" y="238"/>
                      <a:pt x="154"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5" name="Google Shape;34505;p40"/>
              <p:cNvSpPr/>
              <p:nvPr/>
            </p:nvSpPr>
            <p:spPr>
              <a:xfrm>
                <a:off x="12050097" y="6538787"/>
                <a:ext cx="40138" cy="31272"/>
              </a:xfrm>
              <a:custGeom>
                <a:avLst/>
                <a:gdLst/>
                <a:ahLst/>
                <a:cxnLst/>
                <a:rect l="l" t="t" r="r" b="b"/>
                <a:pathLst>
                  <a:path w="335" h="261" extrusionOk="0">
                    <a:moveTo>
                      <a:pt x="168" y="260"/>
                    </a:moveTo>
                    <a:cubicBezTo>
                      <a:pt x="335" y="260"/>
                      <a:pt x="335" y="1"/>
                      <a:pt x="168" y="1"/>
                    </a:cubicBezTo>
                    <a:cubicBezTo>
                      <a:pt x="0" y="1"/>
                      <a:pt x="0"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6" name="Google Shape;34506;p40"/>
              <p:cNvSpPr/>
              <p:nvPr/>
            </p:nvSpPr>
            <p:spPr>
              <a:xfrm>
                <a:off x="12291523" y="6379673"/>
                <a:ext cx="24203" cy="30313"/>
              </a:xfrm>
              <a:custGeom>
                <a:avLst/>
                <a:gdLst/>
                <a:ahLst/>
                <a:cxnLst/>
                <a:rect l="l" t="t" r="r" b="b"/>
                <a:pathLst>
                  <a:path w="202" h="253" extrusionOk="0">
                    <a:moveTo>
                      <a:pt x="10" y="94"/>
                    </a:moveTo>
                    <a:cubicBezTo>
                      <a:pt x="9" y="105"/>
                      <a:pt x="7" y="117"/>
                      <a:pt x="6" y="131"/>
                    </a:cubicBezTo>
                    <a:cubicBezTo>
                      <a:pt x="1" y="253"/>
                      <a:pt x="201" y="253"/>
                      <a:pt x="196" y="131"/>
                    </a:cubicBezTo>
                    <a:cubicBezTo>
                      <a:pt x="196" y="119"/>
                      <a:pt x="194" y="106"/>
                      <a:pt x="192" y="94"/>
                    </a:cubicBezTo>
                    <a:cubicBezTo>
                      <a:pt x="186" y="45"/>
                      <a:pt x="154" y="3"/>
                      <a:pt x="101" y="3"/>
                    </a:cubicBezTo>
                    <a:cubicBezTo>
                      <a:pt x="48" y="1"/>
                      <a:pt x="17" y="43"/>
                      <a:pt x="10" y="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7" name="Google Shape;34507;p40"/>
              <p:cNvSpPr/>
              <p:nvPr/>
            </p:nvSpPr>
            <p:spPr>
              <a:xfrm>
                <a:off x="12328906" y="6495294"/>
                <a:ext cx="31511" cy="24562"/>
              </a:xfrm>
              <a:custGeom>
                <a:avLst/>
                <a:gdLst/>
                <a:ahLst/>
                <a:cxnLst/>
                <a:rect l="l" t="t" r="r" b="b"/>
                <a:pathLst>
                  <a:path w="263" h="205" extrusionOk="0">
                    <a:moveTo>
                      <a:pt x="132" y="204"/>
                    </a:moveTo>
                    <a:cubicBezTo>
                      <a:pt x="262" y="204"/>
                      <a:pt x="262" y="1"/>
                      <a:pt x="132" y="1"/>
                    </a:cubicBezTo>
                    <a:cubicBezTo>
                      <a:pt x="1" y="1"/>
                      <a:pt x="1" y="204"/>
                      <a:pt x="132"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8" name="Google Shape;34508;p40"/>
              <p:cNvSpPr/>
              <p:nvPr/>
            </p:nvSpPr>
            <p:spPr>
              <a:xfrm>
                <a:off x="12261210" y="6573294"/>
                <a:ext cx="26719" cy="20608"/>
              </a:xfrm>
              <a:custGeom>
                <a:avLst/>
                <a:gdLst/>
                <a:ahLst/>
                <a:cxnLst/>
                <a:rect l="l" t="t" r="r" b="b"/>
                <a:pathLst>
                  <a:path w="223" h="172" extrusionOk="0">
                    <a:moveTo>
                      <a:pt x="111" y="171"/>
                    </a:moveTo>
                    <a:cubicBezTo>
                      <a:pt x="222" y="171"/>
                      <a:pt x="222" y="1"/>
                      <a:pt x="111" y="1"/>
                    </a:cubicBezTo>
                    <a:cubicBezTo>
                      <a:pt x="1" y="1"/>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9" name="Google Shape;34509;p40"/>
              <p:cNvSpPr/>
              <p:nvPr/>
            </p:nvSpPr>
            <p:spPr>
              <a:xfrm>
                <a:off x="12270196" y="6670464"/>
                <a:ext cx="32110" cy="24802"/>
              </a:xfrm>
              <a:custGeom>
                <a:avLst/>
                <a:gdLst/>
                <a:ahLst/>
                <a:cxnLst/>
                <a:rect l="l" t="t" r="r" b="b"/>
                <a:pathLst>
                  <a:path w="268" h="207" extrusionOk="0">
                    <a:moveTo>
                      <a:pt x="134" y="206"/>
                    </a:moveTo>
                    <a:cubicBezTo>
                      <a:pt x="266" y="206"/>
                      <a:pt x="267" y="0"/>
                      <a:pt x="134" y="0"/>
                    </a:cubicBezTo>
                    <a:cubicBezTo>
                      <a:pt x="3" y="2"/>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0" name="Google Shape;34510;p40"/>
              <p:cNvSpPr/>
              <p:nvPr/>
            </p:nvSpPr>
            <p:spPr>
              <a:xfrm>
                <a:off x="12244197" y="6754574"/>
                <a:ext cx="25760" cy="20009"/>
              </a:xfrm>
              <a:custGeom>
                <a:avLst/>
                <a:gdLst/>
                <a:ahLst/>
                <a:cxnLst/>
                <a:rect l="l" t="t" r="r" b="b"/>
                <a:pathLst>
                  <a:path w="215" h="167" extrusionOk="0">
                    <a:moveTo>
                      <a:pt x="107" y="166"/>
                    </a:moveTo>
                    <a:cubicBezTo>
                      <a:pt x="214" y="166"/>
                      <a:pt x="214" y="1"/>
                      <a:pt x="107" y="1"/>
                    </a:cubicBezTo>
                    <a:cubicBezTo>
                      <a:pt x="0" y="1"/>
                      <a:pt x="0"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1" name="Google Shape;34511;p40"/>
              <p:cNvSpPr/>
              <p:nvPr/>
            </p:nvSpPr>
            <p:spPr>
              <a:xfrm>
                <a:off x="12165239" y="6523331"/>
                <a:ext cx="23004" cy="26958"/>
              </a:xfrm>
              <a:custGeom>
                <a:avLst/>
                <a:gdLst/>
                <a:ahLst/>
                <a:cxnLst/>
                <a:rect l="l" t="t" r="r" b="b"/>
                <a:pathLst>
                  <a:path w="192" h="225" extrusionOk="0">
                    <a:moveTo>
                      <a:pt x="126" y="183"/>
                    </a:moveTo>
                    <a:cubicBezTo>
                      <a:pt x="136" y="174"/>
                      <a:pt x="148" y="167"/>
                      <a:pt x="158" y="157"/>
                    </a:cubicBezTo>
                    <a:cubicBezTo>
                      <a:pt x="191" y="131"/>
                      <a:pt x="191" y="92"/>
                      <a:pt x="158" y="66"/>
                    </a:cubicBezTo>
                    <a:cubicBezTo>
                      <a:pt x="148" y="57"/>
                      <a:pt x="136" y="49"/>
                      <a:pt x="126" y="40"/>
                    </a:cubicBezTo>
                    <a:cubicBezTo>
                      <a:pt x="74" y="1"/>
                      <a:pt x="0" y="55"/>
                      <a:pt x="0" y="112"/>
                    </a:cubicBezTo>
                    <a:cubicBezTo>
                      <a:pt x="1" y="169"/>
                      <a:pt x="74" y="225"/>
                      <a:pt x="12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2" name="Google Shape;34512;p40"/>
              <p:cNvSpPr/>
              <p:nvPr/>
            </p:nvSpPr>
            <p:spPr>
              <a:xfrm>
                <a:off x="12225625" y="6356549"/>
                <a:ext cx="27917" cy="21806"/>
              </a:xfrm>
              <a:custGeom>
                <a:avLst/>
                <a:gdLst/>
                <a:ahLst/>
                <a:cxnLst/>
                <a:rect l="l" t="t" r="r" b="b"/>
                <a:pathLst>
                  <a:path w="233" h="182" extrusionOk="0">
                    <a:moveTo>
                      <a:pt x="116" y="181"/>
                    </a:moveTo>
                    <a:cubicBezTo>
                      <a:pt x="232" y="181"/>
                      <a:pt x="232" y="1"/>
                      <a:pt x="116" y="1"/>
                    </a:cubicBezTo>
                    <a:cubicBezTo>
                      <a:pt x="0" y="2"/>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3" name="Google Shape;34513;p40"/>
              <p:cNvSpPr/>
              <p:nvPr/>
            </p:nvSpPr>
            <p:spPr>
              <a:xfrm>
                <a:off x="10166848" y="3994753"/>
                <a:ext cx="34027" cy="26599"/>
              </a:xfrm>
              <a:custGeom>
                <a:avLst/>
                <a:gdLst/>
                <a:ahLst/>
                <a:cxnLst/>
                <a:rect l="l" t="t" r="r" b="b"/>
                <a:pathLst>
                  <a:path w="284" h="222" extrusionOk="0">
                    <a:moveTo>
                      <a:pt x="141" y="221"/>
                    </a:moveTo>
                    <a:cubicBezTo>
                      <a:pt x="282" y="221"/>
                      <a:pt x="284" y="1"/>
                      <a:pt x="141" y="1"/>
                    </a:cubicBezTo>
                    <a:cubicBezTo>
                      <a:pt x="0" y="1"/>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4" name="Google Shape;34514;p40"/>
              <p:cNvSpPr/>
              <p:nvPr/>
            </p:nvSpPr>
            <p:spPr>
              <a:xfrm>
                <a:off x="10153788" y="3916754"/>
                <a:ext cx="25041" cy="19290"/>
              </a:xfrm>
              <a:custGeom>
                <a:avLst/>
                <a:gdLst/>
                <a:ahLst/>
                <a:cxnLst/>
                <a:rect l="l" t="t" r="r" b="b"/>
                <a:pathLst>
                  <a:path w="209" h="161" extrusionOk="0">
                    <a:moveTo>
                      <a:pt x="105" y="160"/>
                    </a:moveTo>
                    <a:cubicBezTo>
                      <a:pt x="208" y="160"/>
                      <a:pt x="208" y="1"/>
                      <a:pt x="105" y="1"/>
                    </a:cubicBezTo>
                    <a:cubicBezTo>
                      <a:pt x="0" y="0"/>
                      <a:pt x="0" y="160"/>
                      <a:pt x="105"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5" name="Google Shape;34515;p40"/>
              <p:cNvSpPr/>
              <p:nvPr/>
            </p:nvSpPr>
            <p:spPr>
              <a:xfrm>
                <a:off x="10072314" y="4029739"/>
                <a:ext cx="30313" cy="26719"/>
              </a:xfrm>
              <a:custGeom>
                <a:avLst/>
                <a:gdLst/>
                <a:ahLst/>
                <a:cxnLst/>
                <a:rect l="l" t="t" r="r" b="b"/>
                <a:pathLst>
                  <a:path w="253" h="223" extrusionOk="0">
                    <a:moveTo>
                      <a:pt x="124" y="14"/>
                    </a:moveTo>
                    <a:cubicBezTo>
                      <a:pt x="111" y="17"/>
                      <a:pt x="100" y="19"/>
                      <a:pt x="89" y="22"/>
                    </a:cubicBezTo>
                    <a:cubicBezTo>
                      <a:pt x="0" y="46"/>
                      <a:pt x="0" y="176"/>
                      <a:pt x="89" y="201"/>
                    </a:cubicBezTo>
                    <a:cubicBezTo>
                      <a:pt x="100" y="203"/>
                      <a:pt x="111" y="207"/>
                      <a:pt x="124" y="209"/>
                    </a:cubicBezTo>
                    <a:cubicBezTo>
                      <a:pt x="187" y="222"/>
                      <a:pt x="251" y="180"/>
                      <a:pt x="251" y="112"/>
                    </a:cubicBezTo>
                    <a:cubicBezTo>
                      <a:pt x="252" y="43"/>
                      <a:pt x="188" y="1"/>
                      <a:pt x="124" y="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6" name="Google Shape;34516;p40"/>
              <p:cNvSpPr/>
              <p:nvPr/>
            </p:nvSpPr>
            <p:spPr>
              <a:xfrm>
                <a:off x="10019955" y="3826054"/>
                <a:ext cx="47327" cy="36783"/>
              </a:xfrm>
              <a:custGeom>
                <a:avLst/>
                <a:gdLst/>
                <a:ahLst/>
                <a:cxnLst/>
                <a:rect l="l" t="t" r="r" b="b"/>
                <a:pathLst>
                  <a:path w="395" h="307" extrusionOk="0">
                    <a:moveTo>
                      <a:pt x="198" y="307"/>
                    </a:moveTo>
                    <a:cubicBezTo>
                      <a:pt x="394" y="307"/>
                      <a:pt x="394" y="1"/>
                      <a:pt x="198" y="1"/>
                    </a:cubicBezTo>
                    <a:cubicBezTo>
                      <a:pt x="1" y="1"/>
                      <a:pt x="1" y="307"/>
                      <a:pt x="198" y="3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7" name="Google Shape;34517;p40"/>
              <p:cNvSpPr/>
              <p:nvPr/>
            </p:nvSpPr>
            <p:spPr>
              <a:xfrm>
                <a:off x="10086692" y="3695575"/>
                <a:ext cx="19051" cy="23244"/>
              </a:xfrm>
              <a:custGeom>
                <a:avLst/>
                <a:gdLst/>
                <a:ahLst/>
                <a:cxnLst/>
                <a:rect l="l" t="t" r="r" b="b"/>
                <a:pathLst>
                  <a:path w="159" h="194" extrusionOk="0">
                    <a:moveTo>
                      <a:pt x="148" y="103"/>
                    </a:moveTo>
                    <a:cubicBezTo>
                      <a:pt x="144" y="87"/>
                      <a:pt x="141" y="72"/>
                      <a:pt x="138" y="56"/>
                    </a:cubicBezTo>
                    <a:cubicBezTo>
                      <a:pt x="125" y="1"/>
                      <a:pt x="36" y="1"/>
                      <a:pt x="22" y="56"/>
                    </a:cubicBezTo>
                    <a:cubicBezTo>
                      <a:pt x="17" y="72"/>
                      <a:pt x="14" y="87"/>
                      <a:pt x="11" y="103"/>
                    </a:cubicBezTo>
                    <a:cubicBezTo>
                      <a:pt x="0" y="147"/>
                      <a:pt x="32" y="194"/>
                      <a:pt x="80" y="194"/>
                    </a:cubicBezTo>
                    <a:cubicBezTo>
                      <a:pt x="127" y="194"/>
                      <a:pt x="159" y="148"/>
                      <a:pt x="148" y="1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8" name="Google Shape;34518;p40"/>
              <p:cNvSpPr/>
              <p:nvPr/>
            </p:nvSpPr>
            <p:spPr>
              <a:xfrm>
                <a:off x="10166129" y="3690663"/>
                <a:ext cx="35465" cy="27438"/>
              </a:xfrm>
              <a:custGeom>
                <a:avLst/>
                <a:gdLst/>
                <a:ahLst/>
                <a:cxnLst/>
                <a:rect l="l" t="t" r="r" b="b"/>
                <a:pathLst>
                  <a:path w="296" h="229" extrusionOk="0">
                    <a:moveTo>
                      <a:pt x="147" y="228"/>
                    </a:moveTo>
                    <a:cubicBezTo>
                      <a:pt x="295" y="228"/>
                      <a:pt x="295" y="0"/>
                      <a:pt x="147" y="0"/>
                    </a:cubicBezTo>
                    <a:cubicBezTo>
                      <a:pt x="1" y="0"/>
                      <a:pt x="1" y="228"/>
                      <a:pt x="147"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9" name="Google Shape;34519;p40"/>
              <p:cNvSpPr/>
              <p:nvPr/>
            </p:nvSpPr>
            <p:spPr>
              <a:xfrm>
                <a:off x="10328957" y="3886800"/>
                <a:ext cx="59907" cy="50921"/>
              </a:xfrm>
              <a:custGeom>
                <a:avLst/>
                <a:gdLst/>
                <a:ahLst/>
                <a:cxnLst/>
                <a:rect l="l" t="t" r="r" b="b"/>
                <a:pathLst>
                  <a:path w="500" h="425" extrusionOk="0">
                    <a:moveTo>
                      <a:pt x="416" y="136"/>
                    </a:moveTo>
                    <a:cubicBezTo>
                      <a:pt x="409" y="127"/>
                      <a:pt x="404" y="119"/>
                      <a:pt x="398" y="110"/>
                    </a:cubicBezTo>
                    <a:cubicBezTo>
                      <a:pt x="321" y="0"/>
                      <a:pt x="178" y="0"/>
                      <a:pt x="103" y="110"/>
                    </a:cubicBezTo>
                    <a:cubicBezTo>
                      <a:pt x="97" y="119"/>
                      <a:pt x="92" y="127"/>
                      <a:pt x="86" y="136"/>
                    </a:cubicBezTo>
                    <a:cubicBezTo>
                      <a:pt x="0" y="259"/>
                      <a:pt x="114" y="424"/>
                      <a:pt x="250" y="424"/>
                    </a:cubicBezTo>
                    <a:cubicBezTo>
                      <a:pt x="387" y="424"/>
                      <a:pt x="500" y="257"/>
                      <a:pt x="41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0" name="Google Shape;34520;p40"/>
              <p:cNvSpPr/>
              <p:nvPr/>
            </p:nvSpPr>
            <p:spPr>
              <a:xfrm>
                <a:off x="10152590" y="4085094"/>
                <a:ext cx="27198" cy="20968"/>
              </a:xfrm>
              <a:custGeom>
                <a:avLst/>
                <a:gdLst/>
                <a:ahLst/>
                <a:cxnLst/>
                <a:rect l="l" t="t" r="r" b="b"/>
                <a:pathLst>
                  <a:path w="227" h="175" extrusionOk="0">
                    <a:moveTo>
                      <a:pt x="115" y="175"/>
                    </a:moveTo>
                    <a:cubicBezTo>
                      <a:pt x="227" y="175"/>
                      <a:pt x="227" y="1"/>
                      <a:pt x="115" y="1"/>
                    </a:cubicBezTo>
                    <a:cubicBezTo>
                      <a:pt x="1" y="1"/>
                      <a:pt x="1" y="175"/>
                      <a:pt x="115"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1" name="Google Shape;34521;p40"/>
              <p:cNvSpPr/>
              <p:nvPr/>
            </p:nvSpPr>
            <p:spPr>
              <a:xfrm>
                <a:off x="10218248" y="4021951"/>
                <a:ext cx="24442" cy="18931"/>
              </a:xfrm>
              <a:custGeom>
                <a:avLst/>
                <a:gdLst/>
                <a:ahLst/>
                <a:cxnLst/>
                <a:rect l="l" t="t" r="r" b="b"/>
                <a:pathLst>
                  <a:path w="204" h="158" extrusionOk="0">
                    <a:moveTo>
                      <a:pt x="103" y="158"/>
                    </a:moveTo>
                    <a:cubicBezTo>
                      <a:pt x="204" y="158"/>
                      <a:pt x="204" y="1"/>
                      <a:pt x="103" y="1"/>
                    </a:cubicBezTo>
                    <a:cubicBezTo>
                      <a:pt x="2" y="1"/>
                      <a:pt x="0" y="158"/>
                      <a:pt x="103"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2" name="Google Shape;34522;p40"/>
              <p:cNvSpPr/>
              <p:nvPr/>
            </p:nvSpPr>
            <p:spPr>
              <a:xfrm>
                <a:off x="10299363" y="4079702"/>
                <a:ext cx="26000" cy="20369"/>
              </a:xfrm>
              <a:custGeom>
                <a:avLst/>
                <a:gdLst/>
                <a:ahLst/>
                <a:cxnLst/>
                <a:rect l="l" t="t" r="r" b="b"/>
                <a:pathLst>
                  <a:path w="217" h="170" extrusionOk="0">
                    <a:moveTo>
                      <a:pt x="108" y="169"/>
                    </a:moveTo>
                    <a:cubicBezTo>
                      <a:pt x="217" y="169"/>
                      <a:pt x="217" y="1"/>
                      <a:pt x="108" y="1"/>
                    </a:cubicBezTo>
                    <a:cubicBezTo>
                      <a:pt x="0" y="1"/>
                      <a:pt x="0"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3" name="Google Shape;34523;p40"/>
              <p:cNvSpPr/>
              <p:nvPr/>
            </p:nvSpPr>
            <p:spPr>
              <a:xfrm>
                <a:off x="10206866" y="4179748"/>
                <a:ext cx="23843" cy="18571"/>
              </a:xfrm>
              <a:custGeom>
                <a:avLst/>
                <a:gdLst/>
                <a:ahLst/>
                <a:cxnLst/>
                <a:rect l="l" t="t" r="r" b="b"/>
                <a:pathLst>
                  <a:path w="199"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4" name="Google Shape;34524;p40"/>
              <p:cNvSpPr/>
              <p:nvPr/>
            </p:nvSpPr>
            <p:spPr>
              <a:xfrm>
                <a:off x="10041162" y="4305314"/>
                <a:ext cx="16534" cy="12820"/>
              </a:xfrm>
              <a:custGeom>
                <a:avLst/>
                <a:gdLst/>
                <a:ahLst/>
                <a:cxnLst/>
                <a:rect l="l" t="t" r="r" b="b"/>
                <a:pathLst>
                  <a:path w="138" h="107" extrusionOk="0">
                    <a:moveTo>
                      <a:pt x="69" y="106"/>
                    </a:moveTo>
                    <a:cubicBezTo>
                      <a:pt x="138" y="106"/>
                      <a:pt x="138" y="1"/>
                      <a:pt x="69" y="1"/>
                    </a:cubicBezTo>
                    <a:cubicBezTo>
                      <a:pt x="1" y="1"/>
                      <a:pt x="1" y="106"/>
                      <a:pt x="69" y="1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5" name="Google Shape;34525;p40"/>
              <p:cNvSpPr/>
              <p:nvPr/>
            </p:nvSpPr>
            <p:spPr>
              <a:xfrm>
                <a:off x="10052065" y="4124992"/>
                <a:ext cx="29834" cy="23244"/>
              </a:xfrm>
              <a:custGeom>
                <a:avLst/>
                <a:gdLst/>
                <a:ahLst/>
                <a:cxnLst/>
                <a:rect l="l" t="t" r="r" b="b"/>
                <a:pathLst>
                  <a:path w="249" h="194" extrusionOk="0">
                    <a:moveTo>
                      <a:pt x="125" y="193"/>
                    </a:moveTo>
                    <a:cubicBezTo>
                      <a:pt x="247" y="193"/>
                      <a:pt x="248" y="2"/>
                      <a:pt x="125" y="2"/>
                    </a:cubicBezTo>
                    <a:cubicBezTo>
                      <a:pt x="3" y="0"/>
                      <a:pt x="1" y="193"/>
                      <a:pt x="125"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6" name="Google Shape;34526;p40"/>
              <p:cNvSpPr/>
              <p:nvPr/>
            </p:nvSpPr>
            <p:spPr>
              <a:xfrm>
                <a:off x="10139290" y="4235702"/>
                <a:ext cx="30553" cy="23723"/>
              </a:xfrm>
              <a:custGeom>
                <a:avLst/>
                <a:gdLst/>
                <a:ahLst/>
                <a:cxnLst/>
                <a:rect l="l" t="t" r="r" b="b"/>
                <a:pathLst>
                  <a:path w="255" h="198" extrusionOk="0">
                    <a:moveTo>
                      <a:pt x="129" y="197"/>
                    </a:moveTo>
                    <a:cubicBezTo>
                      <a:pt x="254" y="197"/>
                      <a:pt x="254" y="1"/>
                      <a:pt x="129" y="1"/>
                    </a:cubicBezTo>
                    <a:cubicBezTo>
                      <a:pt x="0" y="1"/>
                      <a:pt x="0" y="197"/>
                      <a:pt x="129"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7" name="Google Shape;34527;p40"/>
              <p:cNvSpPr/>
              <p:nvPr/>
            </p:nvSpPr>
            <p:spPr>
              <a:xfrm>
                <a:off x="10298884" y="3810717"/>
                <a:ext cx="26839" cy="20968"/>
              </a:xfrm>
              <a:custGeom>
                <a:avLst/>
                <a:gdLst/>
                <a:ahLst/>
                <a:cxnLst/>
                <a:rect l="l" t="t" r="r" b="b"/>
                <a:pathLst>
                  <a:path w="224" h="175" extrusionOk="0">
                    <a:moveTo>
                      <a:pt x="112" y="174"/>
                    </a:moveTo>
                    <a:cubicBezTo>
                      <a:pt x="224" y="174"/>
                      <a:pt x="224"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8" name="Google Shape;34528;p40"/>
              <p:cNvSpPr/>
              <p:nvPr/>
            </p:nvSpPr>
            <p:spPr>
              <a:xfrm>
                <a:off x="9961965" y="3945270"/>
                <a:ext cx="11502" cy="8986"/>
              </a:xfrm>
              <a:custGeom>
                <a:avLst/>
                <a:gdLst/>
                <a:ahLst/>
                <a:cxnLst/>
                <a:rect l="l" t="t" r="r" b="b"/>
                <a:pathLst>
                  <a:path w="96" h="75" extrusionOk="0">
                    <a:moveTo>
                      <a:pt x="48" y="74"/>
                    </a:moveTo>
                    <a:cubicBezTo>
                      <a:pt x="96" y="74"/>
                      <a:pt x="96" y="0"/>
                      <a:pt x="48" y="0"/>
                    </a:cubicBezTo>
                    <a:cubicBezTo>
                      <a:pt x="1" y="0"/>
                      <a:pt x="1" y="74"/>
                      <a:pt x="48" y="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9" name="Google Shape;34529;p40"/>
              <p:cNvSpPr/>
              <p:nvPr/>
            </p:nvSpPr>
            <p:spPr>
              <a:xfrm>
                <a:off x="9932250" y="3864275"/>
                <a:ext cx="24322" cy="19051"/>
              </a:xfrm>
              <a:custGeom>
                <a:avLst/>
                <a:gdLst/>
                <a:ahLst/>
                <a:cxnLst/>
                <a:rect l="l" t="t" r="r" b="b"/>
                <a:pathLst>
                  <a:path w="203" h="159" extrusionOk="0">
                    <a:moveTo>
                      <a:pt x="100" y="159"/>
                    </a:moveTo>
                    <a:cubicBezTo>
                      <a:pt x="202" y="159"/>
                      <a:pt x="202" y="2"/>
                      <a:pt x="100" y="2"/>
                    </a:cubicBezTo>
                    <a:cubicBezTo>
                      <a:pt x="1" y="0"/>
                      <a:pt x="1" y="159"/>
                      <a:pt x="100"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0" name="Google Shape;34530;p40"/>
              <p:cNvSpPr/>
              <p:nvPr/>
            </p:nvSpPr>
            <p:spPr>
              <a:xfrm>
                <a:off x="9977780" y="3882247"/>
                <a:ext cx="38221" cy="29834"/>
              </a:xfrm>
              <a:custGeom>
                <a:avLst/>
                <a:gdLst/>
                <a:ahLst/>
                <a:cxnLst/>
                <a:rect l="l" t="t" r="r" b="b"/>
                <a:pathLst>
                  <a:path w="319" h="249" extrusionOk="0">
                    <a:moveTo>
                      <a:pt x="160" y="248"/>
                    </a:moveTo>
                    <a:cubicBezTo>
                      <a:pt x="319" y="248"/>
                      <a:pt x="319" y="0"/>
                      <a:pt x="160" y="0"/>
                    </a:cubicBezTo>
                    <a:cubicBezTo>
                      <a:pt x="0" y="0"/>
                      <a:pt x="0" y="248"/>
                      <a:pt x="160"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1" name="Google Shape;34531;p40"/>
              <p:cNvSpPr/>
              <p:nvPr/>
            </p:nvSpPr>
            <p:spPr>
              <a:xfrm>
                <a:off x="9953338" y="3780883"/>
                <a:ext cx="28756" cy="22405"/>
              </a:xfrm>
              <a:custGeom>
                <a:avLst/>
                <a:gdLst/>
                <a:ahLst/>
                <a:cxnLst/>
                <a:rect l="l" t="t" r="r" b="b"/>
                <a:pathLst>
                  <a:path w="240"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2" name="Google Shape;34532;p40"/>
              <p:cNvSpPr/>
              <p:nvPr/>
            </p:nvSpPr>
            <p:spPr>
              <a:xfrm>
                <a:off x="10097835" y="3767824"/>
                <a:ext cx="31991" cy="24802"/>
              </a:xfrm>
              <a:custGeom>
                <a:avLst/>
                <a:gdLst/>
                <a:ahLst/>
                <a:cxnLst/>
                <a:rect l="l" t="t" r="r" b="b"/>
                <a:pathLst>
                  <a:path w="267" h="207" extrusionOk="0">
                    <a:moveTo>
                      <a:pt x="133" y="206"/>
                    </a:moveTo>
                    <a:cubicBezTo>
                      <a:pt x="265" y="206"/>
                      <a:pt x="266" y="1"/>
                      <a:pt x="133" y="1"/>
                    </a:cubicBezTo>
                    <a:cubicBezTo>
                      <a:pt x="0" y="1"/>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3" name="Google Shape;34533;p40"/>
              <p:cNvSpPr/>
              <p:nvPr/>
            </p:nvSpPr>
            <p:spPr>
              <a:xfrm>
                <a:off x="10513831" y="4218808"/>
                <a:ext cx="28995" cy="22405"/>
              </a:xfrm>
              <a:custGeom>
                <a:avLst/>
                <a:gdLst/>
                <a:ahLst/>
                <a:cxnLst/>
                <a:rect l="l" t="t" r="r" b="b"/>
                <a:pathLst>
                  <a:path w="242" h="187" extrusionOk="0">
                    <a:moveTo>
                      <a:pt x="121" y="186"/>
                    </a:moveTo>
                    <a:cubicBezTo>
                      <a:pt x="241" y="186"/>
                      <a:pt x="241" y="1"/>
                      <a:pt x="121" y="1"/>
                    </a:cubicBezTo>
                    <a:cubicBezTo>
                      <a:pt x="1" y="1"/>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4" name="Google Shape;34534;p40"/>
              <p:cNvSpPr/>
              <p:nvPr/>
            </p:nvSpPr>
            <p:spPr>
              <a:xfrm>
                <a:off x="10244009" y="6074983"/>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5" name="Google Shape;34535;p40"/>
              <p:cNvSpPr/>
              <p:nvPr/>
            </p:nvSpPr>
            <p:spPr>
              <a:xfrm>
                <a:off x="10140369" y="5976855"/>
                <a:ext cx="28396" cy="22046"/>
              </a:xfrm>
              <a:custGeom>
                <a:avLst/>
                <a:gdLst/>
                <a:ahLst/>
                <a:cxnLst/>
                <a:rect l="l" t="t" r="r" b="b"/>
                <a:pathLst>
                  <a:path w="237" h="184" extrusionOk="0">
                    <a:moveTo>
                      <a:pt x="120" y="183"/>
                    </a:moveTo>
                    <a:cubicBezTo>
                      <a:pt x="237" y="183"/>
                      <a:pt x="237" y="1"/>
                      <a:pt x="120" y="1"/>
                    </a:cubicBezTo>
                    <a:cubicBezTo>
                      <a:pt x="1" y="1"/>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6" name="Google Shape;34536;p40"/>
              <p:cNvSpPr/>
              <p:nvPr/>
            </p:nvSpPr>
            <p:spPr>
              <a:xfrm>
                <a:off x="10035052" y="5982606"/>
                <a:ext cx="28875" cy="22286"/>
              </a:xfrm>
              <a:custGeom>
                <a:avLst/>
                <a:gdLst/>
                <a:ahLst/>
                <a:cxnLst/>
                <a:rect l="l" t="t" r="r" b="b"/>
                <a:pathLst>
                  <a:path w="241" h="186" extrusionOk="0">
                    <a:moveTo>
                      <a:pt x="120" y="186"/>
                    </a:moveTo>
                    <a:cubicBezTo>
                      <a:pt x="241" y="186"/>
                      <a:pt x="241" y="0"/>
                      <a:pt x="120" y="0"/>
                    </a:cubicBezTo>
                    <a:cubicBezTo>
                      <a:pt x="0" y="0"/>
                      <a:pt x="0"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7" name="Google Shape;34537;p40"/>
              <p:cNvSpPr/>
              <p:nvPr/>
            </p:nvSpPr>
            <p:spPr>
              <a:xfrm>
                <a:off x="10040683" y="5824809"/>
                <a:ext cx="29235" cy="22645"/>
              </a:xfrm>
              <a:custGeom>
                <a:avLst/>
                <a:gdLst/>
                <a:ahLst/>
                <a:cxnLst/>
                <a:rect l="l" t="t" r="r" b="b"/>
                <a:pathLst>
                  <a:path w="244" h="189"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8" name="Google Shape;34538;p40"/>
              <p:cNvSpPr/>
              <p:nvPr/>
            </p:nvSpPr>
            <p:spPr>
              <a:xfrm>
                <a:off x="10060572" y="5886154"/>
                <a:ext cx="66977" cy="68894"/>
              </a:xfrm>
              <a:custGeom>
                <a:avLst/>
                <a:gdLst/>
                <a:ahLst/>
                <a:cxnLst/>
                <a:rect l="l" t="t" r="r" b="b"/>
                <a:pathLst>
                  <a:path w="559" h="575" extrusionOk="0">
                    <a:moveTo>
                      <a:pt x="429" y="39"/>
                    </a:moveTo>
                    <a:cubicBezTo>
                      <a:pt x="384" y="20"/>
                      <a:pt x="349" y="1"/>
                      <a:pt x="298" y="1"/>
                    </a:cubicBezTo>
                    <a:cubicBezTo>
                      <a:pt x="252" y="1"/>
                      <a:pt x="211" y="16"/>
                      <a:pt x="171" y="37"/>
                    </a:cubicBezTo>
                    <a:cubicBezTo>
                      <a:pt x="43" y="104"/>
                      <a:pt x="0" y="274"/>
                      <a:pt x="72" y="396"/>
                    </a:cubicBezTo>
                    <a:cubicBezTo>
                      <a:pt x="154" y="536"/>
                      <a:pt x="367" y="574"/>
                      <a:pt x="482" y="449"/>
                    </a:cubicBezTo>
                    <a:cubicBezTo>
                      <a:pt x="530" y="397"/>
                      <a:pt x="558" y="336"/>
                      <a:pt x="558" y="264"/>
                    </a:cubicBezTo>
                    <a:cubicBezTo>
                      <a:pt x="558" y="180"/>
                      <a:pt x="512" y="75"/>
                      <a:pt x="429" y="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9" name="Google Shape;34539;p40"/>
              <p:cNvSpPr/>
              <p:nvPr/>
            </p:nvSpPr>
            <p:spPr>
              <a:xfrm>
                <a:off x="10269170" y="5951094"/>
                <a:ext cx="39539" cy="38700"/>
              </a:xfrm>
              <a:custGeom>
                <a:avLst/>
                <a:gdLst/>
                <a:ahLst/>
                <a:cxnLst/>
                <a:rect l="l" t="t" r="r" b="b"/>
                <a:pathLst>
                  <a:path w="330" h="323" extrusionOk="0">
                    <a:moveTo>
                      <a:pt x="165" y="322"/>
                    </a:moveTo>
                    <a:cubicBezTo>
                      <a:pt x="249" y="322"/>
                      <a:pt x="329" y="249"/>
                      <a:pt x="326" y="161"/>
                    </a:cubicBezTo>
                    <a:cubicBezTo>
                      <a:pt x="322" y="75"/>
                      <a:pt x="254" y="1"/>
                      <a:pt x="165" y="1"/>
                    </a:cubicBezTo>
                    <a:cubicBezTo>
                      <a:pt x="80" y="1"/>
                      <a:pt x="0" y="75"/>
                      <a:pt x="4" y="161"/>
                    </a:cubicBezTo>
                    <a:cubicBezTo>
                      <a:pt x="8" y="249"/>
                      <a:pt x="74" y="322"/>
                      <a:pt x="165" y="3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0" name="Google Shape;34540;p40"/>
              <p:cNvSpPr/>
              <p:nvPr/>
            </p:nvSpPr>
            <p:spPr>
              <a:xfrm>
                <a:off x="10270368" y="5820017"/>
                <a:ext cx="37262" cy="43972"/>
              </a:xfrm>
              <a:custGeom>
                <a:avLst/>
                <a:gdLst/>
                <a:ahLst/>
                <a:cxnLst/>
                <a:rect l="l" t="t" r="r" b="b"/>
                <a:pathLst>
                  <a:path w="311" h="367" extrusionOk="0">
                    <a:moveTo>
                      <a:pt x="300" y="222"/>
                    </a:moveTo>
                    <a:cubicBezTo>
                      <a:pt x="306" y="201"/>
                      <a:pt x="308" y="179"/>
                      <a:pt x="309" y="157"/>
                    </a:cubicBezTo>
                    <a:cubicBezTo>
                      <a:pt x="311" y="77"/>
                      <a:pt x="238" y="0"/>
                      <a:pt x="156" y="4"/>
                    </a:cubicBezTo>
                    <a:cubicBezTo>
                      <a:pt x="75" y="9"/>
                      <a:pt x="1" y="72"/>
                      <a:pt x="3" y="157"/>
                    </a:cubicBezTo>
                    <a:cubicBezTo>
                      <a:pt x="3" y="178"/>
                      <a:pt x="6" y="201"/>
                      <a:pt x="12" y="222"/>
                    </a:cubicBezTo>
                    <a:cubicBezTo>
                      <a:pt x="48" y="366"/>
                      <a:pt x="261" y="366"/>
                      <a:pt x="300" y="2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1" name="Google Shape;34541;p40"/>
              <p:cNvSpPr/>
              <p:nvPr/>
            </p:nvSpPr>
            <p:spPr>
              <a:xfrm>
                <a:off x="10081180" y="5695888"/>
                <a:ext cx="30193" cy="23244"/>
              </a:xfrm>
              <a:custGeom>
                <a:avLst/>
                <a:gdLst/>
                <a:ahLst/>
                <a:cxnLst/>
                <a:rect l="l" t="t" r="r" b="b"/>
                <a:pathLst>
                  <a:path w="252" h="194" extrusionOk="0">
                    <a:moveTo>
                      <a:pt x="126" y="194"/>
                    </a:moveTo>
                    <a:cubicBezTo>
                      <a:pt x="251" y="194"/>
                      <a:pt x="251" y="1"/>
                      <a:pt x="126" y="1"/>
                    </a:cubicBezTo>
                    <a:cubicBezTo>
                      <a:pt x="0" y="1"/>
                      <a:pt x="0"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2" name="Google Shape;34542;p40"/>
              <p:cNvSpPr/>
              <p:nvPr/>
            </p:nvSpPr>
            <p:spPr>
              <a:xfrm>
                <a:off x="9994914" y="5632746"/>
                <a:ext cx="27438" cy="21207"/>
              </a:xfrm>
              <a:custGeom>
                <a:avLst/>
                <a:gdLst/>
                <a:ahLst/>
                <a:cxnLst/>
                <a:rect l="l" t="t" r="r" b="b"/>
                <a:pathLst>
                  <a:path w="229" h="177" extrusionOk="0">
                    <a:moveTo>
                      <a:pt x="114" y="176"/>
                    </a:moveTo>
                    <a:cubicBezTo>
                      <a:pt x="228" y="176"/>
                      <a:pt x="229" y="0"/>
                      <a:pt x="114" y="0"/>
                    </a:cubicBezTo>
                    <a:cubicBezTo>
                      <a:pt x="1" y="0"/>
                      <a:pt x="1"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3" name="Google Shape;34543;p40"/>
              <p:cNvSpPr/>
              <p:nvPr/>
            </p:nvSpPr>
            <p:spPr>
              <a:xfrm>
                <a:off x="9966518" y="5732552"/>
                <a:ext cx="25640" cy="19889"/>
              </a:xfrm>
              <a:custGeom>
                <a:avLst/>
                <a:gdLst/>
                <a:ahLst/>
                <a:cxnLst/>
                <a:rect l="l" t="t" r="r" b="b"/>
                <a:pathLst>
                  <a:path w="214" h="166" extrusionOk="0">
                    <a:moveTo>
                      <a:pt x="107" y="166"/>
                    </a:moveTo>
                    <a:cubicBezTo>
                      <a:pt x="214" y="166"/>
                      <a:pt x="214" y="0"/>
                      <a:pt x="107" y="0"/>
                    </a:cubicBezTo>
                    <a:cubicBezTo>
                      <a:pt x="1" y="1"/>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4" name="Google Shape;34544;p40"/>
              <p:cNvSpPr/>
              <p:nvPr/>
            </p:nvSpPr>
            <p:spPr>
              <a:xfrm>
                <a:off x="10100470" y="5802284"/>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5" name="Google Shape;34545;p40"/>
              <p:cNvSpPr/>
              <p:nvPr/>
            </p:nvSpPr>
            <p:spPr>
              <a:xfrm>
                <a:off x="10157502" y="5719492"/>
                <a:ext cx="29235" cy="22765"/>
              </a:xfrm>
              <a:custGeom>
                <a:avLst/>
                <a:gdLst/>
                <a:ahLst/>
                <a:cxnLst/>
                <a:rect l="l" t="t" r="r" b="b"/>
                <a:pathLst>
                  <a:path w="244" h="190" extrusionOk="0">
                    <a:moveTo>
                      <a:pt x="122" y="190"/>
                    </a:moveTo>
                    <a:cubicBezTo>
                      <a:pt x="244" y="190"/>
                      <a:pt x="244" y="1"/>
                      <a:pt x="122" y="1"/>
                    </a:cubicBezTo>
                    <a:cubicBezTo>
                      <a:pt x="0" y="1"/>
                      <a:pt x="0"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6" name="Google Shape;34546;p40"/>
              <p:cNvSpPr/>
              <p:nvPr/>
            </p:nvSpPr>
            <p:spPr>
              <a:xfrm>
                <a:off x="10260423" y="5633944"/>
                <a:ext cx="44451" cy="48405"/>
              </a:xfrm>
              <a:custGeom>
                <a:avLst/>
                <a:gdLst/>
                <a:ahLst/>
                <a:cxnLst/>
                <a:rect l="l" t="t" r="r" b="b"/>
                <a:pathLst>
                  <a:path w="371" h="404" extrusionOk="0">
                    <a:moveTo>
                      <a:pt x="325" y="303"/>
                    </a:moveTo>
                    <a:cubicBezTo>
                      <a:pt x="328" y="298"/>
                      <a:pt x="333" y="292"/>
                      <a:pt x="337" y="287"/>
                    </a:cubicBezTo>
                    <a:lnTo>
                      <a:pt x="234" y="366"/>
                    </a:lnTo>
                    <a:cubicBezTo>
                      <a:pt x="312" y="335"/>
                      <a:pt x="371" y="276"/>
                      <a:pt x="371" y="187"/>
                    </a:cubicBezTo>
                    <a:cubicBezTo>
                      <a:pt x="371" y="92"/>
                      <a:pt x="286" y="1"/>
                      <a:pt x="188" y="5"/>
                    </a:cubicBezTo>
                    <a:cubicBezTo>
                      <a:pt x="93" y="8"/>
                      <a:pt x="1" y="85"/>
                      <a:pt x="5" y="187"/>
                    </a:cubicBezTo>
                    <a:cubicBezTo>
                      <a:pt x="9" y="277"/>
                      <a:pt x="62" y="334"/>
                      <a:pt x="142" y="366"/>
                    </a:cubicBezTo>
                    <a:lnTo>
                      <a:pt x="38" y="287"/>
                    </a:lnTo>
                    <a:cubicBezTo>
                      <a:pt x="43" y="292"/>
                      <a:pt x="47" y="298"/>
                      <a:pt x="51" y="303"/>
                    </a:cubicBezTo>
                    <a:cubicBezTo>
                      <a:pt x="126" y="404"/>
                      <a:pt x="253" y="404"/>
                      <a:pt x="325" y="3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7" name="Google Shape;34547;p40"/>
              <p:cNvSpPr/>
              <p:nvPr/>
            </p:nvSpPr>
            <p:spPr>
              <a:xfrm>
                <a:off x="10374008" y="5691814"/>
                <a:ext cx="40138" cy="31392"/>
              </a:xfrm>
              <a:custGeom>
                <a:avLst/>
                <a:gdLst/>
                <a:ahLst/>
                <a:cxnLst/>
                <a:rect l="l" t="t" r="r" b="b"/>
                <a:pathLst>
                  <a:path w="335" h="262" extrusionOk="0">
                    <a:moveTo>
                      <a:pt x="168" y="261"/>
                    </a:moveTo>
                    <a:cubicBezTo>
                      <a:pt x="335" y="261"/>
                      <a:pt x="335" y="1"/>
                      <a:pt x="168" y="1"/>
                    </a:cubicBezTo>
                    <a:cubicBezTo>
                      <a:pt x="1" y="2"/>
                      <a:pt x="1" y="261"/>
                      <a:pt x="168" y="2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8" name="Google Shape;34548;p40"/>
              <p:cNvSpPr/>
              <p:nvPr/>
            </p:nvSpPr>
            <p:spPr>
              <a:xfrm>
                <a:off x="10430081" y="5735547"/>
                <a:ext cx="33189" cy="25760"/>
              </a:xfrm>
              <a:custGeom>
                <a:avLst/>
                <a:gdLst/>
                <a:ahLst/>
                <a:cxnLst/>
                <a:rect l="l" t="t" r="r" b="b"/>
                <a:pathLst>
                  <a:path w="277" h="215" extrusionOk="0">
                    <a:moveTo>
                      <a:pt x="138" y="215"/>
                    </a:moveTo>
                    <a:cubicBezTo>
                      <a:pt x="276" y="215"/>
                      <a:pt x="276" y="2"/>
                      <a:pt x="138" y="2"/>
                    </a:cubicBezTo>
                    <a:cubicBezTo>
                      <a:pt x="1" y="1"/>
                      <a:pt x="1" y="215"/>
                      <a:pt x="138"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9" name="Google Shape;34549;p40"/>
              <p:cNvSpPr/>
              <p:nvPr/>
            </p:nvSpPr>
            <p:spPr>
              <a:xfrm>
                <a:off x="10347049" y="5582783"/>
                <a:ext cx="35585" cy="27557"/>
              </a:xfrm>
              <a:custGeom>
                <a:avLst/>
                <a:gdLst/>
                <a:ahLst/>
                <a:cxnLst/>
                <a:rect l="l" t="t" r="r" b="b"/>
                <a:pathLst>
                  <a:path w="297" h="230" extrusionOk="0">
                    <a:moveTo>
                      <a:pt x="149" y="230"/>
                    </a:moveTo>
                    <a:cubicBezTo>
                      <a:pt x="296" y="230"/>
                      <a:pt x="296" y="2"/>
                      <a:pt x="149" y="2"/>
                    </a:cubicBezTo>
                    <a:cubicBezTo>
                      <a:pt x="1" y="1"/>
                      <a:pt x="1" y="230"/>
                      <a:pt x="149"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0" name="Google Shape;34550;p40"/>
              <p:cNvSpPr/>
              <p:nvPr/>
            </p:nvSpPr>
            <p:spPr>
              <a:xfrm>
                <a:off x="10240534" y="5498672"/>
                <a:ext cx="26719" cy="20608"/>
              </a:xfrm>
              <a:custGeom>
                <a:avLst/>
                <a:gdLst/>
                <a:ahLst/>
                <a:cxnLst/>
                <a:rect l="l" t="t" r="r" b="b"/>
                <a:pathLst>
                  <a:path w="223" h="172" extrusionOk="0">
                    <a:moveTo>
                      <a:pt x="111" y="171"/>
                    </a:moveTo>
                    <a:cubicBezTo>
                      <a:pt x="222" y="171"/>
                      <a:pt x="222" y="0"/>
                      <a:pt x="111" y="0"/>
                    </a:cubicBezTo>
                    <a:cubicBezTo>
                      <a:pt x="2"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1" name="Google Shape;34551;p40"/>
              <p:cNvSpPr/>
              <p:nvPr/>
            </p:nvSpPr>
            <p:spPr>
              <a:xfrm>
                <a:off x="10123355" y="5433972"/>
                <a:ext cx="27677" cy="21447"/>
              </a:xfrm>
              <a:custGeom>
                <a:avLst/>
                <a:gdLst/>
                <a:ahLst/>
                <a:cxnLst/>
                <a:rect l="l" t="t" r="r" b="b"/>
                <a:pathLst>
                  <a:path w="231" h="179" extrusionOk="0">
                    <a:moveTo>
                      <a:pt x="115" y="179"/>
                    </a:moveTo>
                    <a:cubicBezTo>
                      <a:pt x="228" y="179"/>
                      <a:pt x="230" y="3"/>
                      <a:pt x="115" y="3"/>
                    </a:cubicBezTo>
                    <a:cubicBezTo>
                      <a:pt x="0" y="0"/>
                      <a:pt x="0"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2" name="Google Shape;34552;p40"/>
              <p:cNvSpPr/>
              <p:nvPr/>
            </p:nvSpPr>
            <p:spPr>
              <a:xfrm>
                <a:off x="10321049" y="5742856"/>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3" name="Google Shape;34553;p40"/>
              <p:cNvSpPr/>
              <p:nvPr/>
            </p:nvSpPr>
            <p:spPr>
              <a:xfrm>
                <a:off x="10348008" y="5909279"/>
                <a:ext cx="22166" cy="17253"/>
              </a:xfrm>
              <a:custGeom>
                <a:avLst/>
                <a:gdLst/>
                <a:ahLst/>
                <a:cxnLst/>
                <a:rect l="l" t="t" r="r" b="b"/>
                <a:pathLst>
                  <a:path w="185" h="144" extrusionOk="0">
                    <a:moveTo>
                      <a:pt x="92" y="143"/>
                    </a:moveTo>
                    <a:cubicBezTo>
                      <a:pt x="185" y="143"/>
                      <a:pt x="185" y="1"/>
                      <a:pt x="92" y="1"/>
                    </a:cubicBezTo>
                    <a:cubicBezTo>
                      <a:pt x="0" y="1"/>
                      <a:pt x="0"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4" name="Google Shape;34554;p40"/>
              <p:cNvSpPr/>
              <p:nvPr/>
            </p:nvSpPr>
            <p:spPr>
              <a:xfrm>
                <a:off x="10352800" y="6007767"/>
                <a:ext cx="23963" cy="18691"/>
              </a:xfrm>
              <a:custGeom>
                <a:avLst/>
                <a:gdLst/>
                <a:ahLst/>
                <a:cxnLst/>
                <a:rect l="l" t="t" r="r" b="b"/>
                <a:pathLst>
                  <a:path w="200" h="156" extrusionOk="0">
                    <a:moveTo>
                      <a:pt x="101" y="155"/>
                    </a:moveTo>
                    <a:cubicBezTo>
                      <a:pt x="200" y="155"/>
                      <a:pt x="200" y="0"/>
                      <a:pt x="101" y="0"/>
                    </a:cubicBezTo>
                    <a:cubicBezTo>
                      <a:pt x="0" y="1"/>
                      <a:pt x="0" y="155"/>
                      <a:pt x="101"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5" name="Google Shape;34555;p40"/>
              <p:cNvSpPr/>
              <p:nvPr/>
            </p:nvSpPr>
            <p:spPr>
              <a:xfrm>
                <a:off x="10209981" y="5894781"/>
                <a:ext cx="29235" cy="22645"/>
              </a:xfrm>
              <a:custGeom>
                <a:avLst/>
                <a:gdLst/>
                <a:ahLst/>
                <a:cxnLst/>
                <a:rect l="l" t="t" r="r" b="b"/>
                <a:pathLst>
                  <a:path w="244" h="189"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6" name="Google Shape;34556;p40"/>
              <p:cNvSpPr/>
              <p:nvPr/>
            </p:nvSpPr>
            <p:spPr>
              <a:xfrm>
                <a:off x="10205308" y="6000698"/>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7" name="Google Shape;34557;p40"/>
              <p:cNvSpPr/>
              <p:nvPr/>
            </p:nvSpPr>
            <p:spPr>
              <a:xfrm>
                <a:off x="10205907" y="5773408"/>
                <a:ext cx="25760" cy="20009"/>
              </a:xfrm>
              <a:custGeom>
                <a:avLst/>
                <a:gdLst/>
                <a:ahLst/>
                <a:cxnLst/>
                <a:rect l="l" t="t" r="r" b="b"/>
                <a:pathLst>
                  <a:path w="215" h="167" extrusionOk="0">
                    <a:moveTo>
                      <a:pt x="108" y="167"/>
                    </a:moveTo>
                    <a:cubicBezTo>
                      <a:pt x="214" y="167"/>
                      <a:pt x="214" y="0"/>
                      <a:pt x="108" y="0"/>
                    </a:cubicBezTo>
                    <a:cubicBezTo>
                      <a:pt x="1" y="1"/>
                      <a:pt x="1"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8" name="Google Shape;34558;p40"/>
              <p:cNvSpPr/>
              <p:nvPr/>
            </p:nvSpPr>
            <p:spPr>
              <a:xfrm>
                <a:off x="10043678" y="5745252"/>
                <a:ext cx="23244" cy="17972"/>
              </a:xfrm>
              <a:custGeom>
                <a:avLst/>
                <a:gdLst/>
                <a:ahLst/>
                <a:cxnLst/>
                <a:rect l="l" t="t" r="r" b="b"/>
                <a:pathLst>
                  <a:path w="194" h="150" extrusionOk="0">
                    <a:moveTo>
                      <a:pt x="97" y="150"/>
                    </a:moveTo>
                    <a:cubicBezTo>
                      <a:pt x="192" y="150"/>
                      <a:pt x="194" y="1"/>
                      <a:pt x="97" y="1"/>
                    </a:cubicBezTo>
                    <a:cubicBezTo>
                      <a:pt x="1" y="1"/>
                      <a:pt x="1" y="150"/>
                      <a:pt x="97"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9" name="Google Shape;34559;p40"/>
              <p:cNvSpPr/>
              <p:nvPr/>
            </p:nvSpPr>
            <p:spPr>
              <a:xfrm>
                <a:off x="10066563" y="5639815"/>
                <a:ext cx="24083" cy="18571"/>
              </a:xfrm>
              <a:custGeom>
                <a:avLst/>
                <a:gdLst/>
                <a:ahLst/>
                <a:cxnLst/>
                <a:rect l="l" t="t" r="r" b="b"/>
                <a:pathLst>
                  <a:path w="201" h="155" extrusionOk="0">
                    <a:moveTo>
                      <a:pt x="101" y="154"/>
                    </a:moveTo>
                    <a:cubicBezTo>
                      <a:pt x="200" y="154"/>
                      <a:pt x="200" y="0"/>
                      <a:pt x="101" y="0"/>
                    </a:cubicBezTo>
                    <a:cubicBezTo>
                      <a:pt x="3"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0" name="Google Shape;34560;p40"/>
              <p:cNvSpPr/>
              <p:nvPr/>
            </p:nvSpPr>
            <p:spPr>
              <a:xfrm>
                <a:off x="10059853" y="5528027"/>
                <a:ext cx="26120" cy="20249"/>
              </a:xfrm>
              <a:custGeom>
                <a:avLst/>
                <a:gdLst/>
                <a:ahLst/>
                <a:cxnLst/>
                <a:rect l="l" t="t" r="r" b="b"/>
                <a:pathLst>
                  <a:path w="218" h="169" extrusionOk="0">
                    <a:moveTo>
                      <a:pt x="108" y="169"/>
                    </a:moveTo>
                    <a:cubicBezTo>
                      <a:pt x="217" y="169"/>
                      <a:pt x="217" y="0"/>
                      <a:pt x="108" y="0"/>
                    </a:cubicBezTo>
                    <a:cubicBezTo>
                      <a:pt x="1" y="0"/>
                      <a:pt x="1"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1" name="Google Shape;34561;p40"/>
              <p:cNvSpPr/>
              <p:nvPr/>
            </p:nvSpPr>
            <p:spPr>
              <a:xfrm>
                <a:off x="9899541" y="5641492"/>
                <a:ext cx="42055" cy="43613"/>
              </a:xfrm>
              <a:custGeom>
                <a:avLst/>
                <a:gdLst/>
                <a:ahLst/>
                <a:cxnLst/>
                <a:rect l="l" t="t" r="r" b="b"/>
                <a:pathLst>
                  <a:path w="351" h="364" extrusionOk="0">
                    <a:moveTo>
                      <a:pt x="279" y="309"/>
                    </a:moveTo>
                    <a:cubicBezTo>
                      <a:pt x="260" y="325"/>
                      <a:pt x="261" y="325"/>
                      <a:pt x="282" y="308"/>
                    </a:cubicBezTo>
                    <a:cubicBezTo>
                      <a:pt x="301" y="296"/>
                      <a:pt x="316" y="281"/>
                      <a:pt x="327" y="261"/>
                    </a:cubicBezTo>
                    <a:cubicBezTo>
                      <a:pt x="344" y="226"/>
                      <a:pt x="351" y="191"/>
                      <a:pt x="346" y="151"/>
                    </a:cubicBezTo>
                    <a:cubicBezTo>
                      <a:pt x="335" y="71"/>
                      <a:pt x="263" y="0"/>
                      <a:pt x="179" y="3"/>
                    </a:cubicBezTo>
                    <a:cubicBezTo>
                      <a:pt x="101" y="7"/>
                      <a:pt x="39" y="55"/>
                      <a:pt x="13" y="129"/>
                    </a:cubicBezTo>
                    <a:cubicBezTo>
                      <a:pt x="1" y="169"/>
                      <a:pt x="8" y="225"/>
                      <a:pt x="30" y="261"/>
                    </a:cubicBezTo>
                    <a:cubicBezTo>
                      <a:pt x="40" y="272"/>
                      <a:pt x="48" y="283"/>
                      <a:pt x="57" y="295"/>
                    </a:cubicBezTo>
                    <a:cubicBezTo>
                      <a:pt x="96" y="327"/>
                      <a:pt x="103" y="330"/>
                      <a:pt x="78" y="309"/>
                    </a:cubicBezTo>
                    <a:cubicBezTo>
                      <a:pt x="131" y="364"/>
                      <a:pt x="227" y="364"/>
                      <a:pt x="279"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2" name="Google Shape;34562;p40"/>
              <p:cNvSpPr/>
              <p:nvPr/>
            </p:nvSpPr>
            <p:spPr>
              <a:xfrm>
                <a:off x="9966997" y="5490166"/>
                <a:ext cx="48166" cy="37382"/>
              </a:xfrm>
              <a:custGeom>
                <a:avLst/>
                <a:gdLst/>
                <a:ahLst/>
                <a:cxnLst/>
                <a:rect l="l" t="t" r="r" b="b"/>
                <a:pathLst>
                  <a:path w="402" h="312" extrusionOk="0">
                    <a:moveTo>
                      <a:pt x="201" y="312"/>
                    </a:moveTo>
                    <a:cubicBezTo>
                      <a:pt x="402" y="312"/>
                      <a:pt x="402" y="1"/>
                      <a:pt x="201" y="1"/>
                    </a:cubicBezTo>
                    <a:cubicBezTo>
                      <a:pt x="1" y="1"/>
                      <a:pt x="1" y="312"/>
                      <a:pt x="201"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3" name="Google Shape;34563;p40"/>
              <p:cNvSpPr/>
              <p:nvPr/>
            </p:nvSpPr>
            <p:spPr>
              <a:xfrm>
                <a:off x="10019476" y="6148909"/>
                <a:ext cx="36663" cy="28516"/>
              </a:xfrm>
              <a:custGeom>
                <a:avLst/>
                <a:gdLst/>
                <a:ahLst/>
                <a:cxnLst/>
                <a:rect l="l" t="t" r="r" b="b"/>
                <a:pathLst>
                  <a:path w="306" h="238" extrusionOk="0">
                    <a:moveTo>
                      <a:pt x="153" y="237"/>
                    </a:moveTo>
                    <a:cubicBezTo>
                      <a:pt x="305" y="237"/>
                      <a:pt x="305" y="0"/>
                      <a:pt x="153" y="0"/>
                    </a:cubicBezTo>
                    <a:cubicBezTo>
                      <a:pt x="0" y="0"/>
                      <a:pt x="0" y="237"/>
                      <a:pt x="153"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4" name="Google Shape;34564;p40"/>
              <p:cNvSpPr/>
              <p:nvPr/>
            </p:nvSpPr>
            <p:spPr>
              <a:xfrm>
                <a:off x="10051227" y="6073545"/>
                <a:ext cx="19889" cy="15576"/>
              </a:xfrm>
              <a:custGeom>
                <a:avLst/>
                <a:gdLst/>
                <a:ahLst/>
                <a:cxnLst/>
                <a:rect l="l" t="t" r="r" b="b"/>
                <a:pathLst>
                  <a:path w="166" h="130" extrusionOk="0">
                    <a:moveTo>
                      <a:pt x="82" y="129"/>
                    </a:moveTo>
                    <a:cubicBezTo>
                      <a:pt x="166" y="129"/>
                      <a:pt x="166" y="1"/>
                      <a:pt x="82" y="1"/>
                    </a:cubicBezTo>
                    <a:cubicBezTo>
                      <a:pt x="0" y="1"/>
                      <a:pt x="0" y="129"/>
                      <a:pt x="82" y="1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5" name="Google Shape;34565;p40"/>
              <p:cNvSpPr/>
              <p:nvPr/>
            </p:nvSpPr>
            <p:spPr>
              <a:xfrm>
                <a:off x="9916914" y="6186052"/>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6" name="Google Shape;34566;p40"/>
              <p:cNvSpPr/>
              <p:nvPr/>
            </p:nvSpPr>
            <p:spPr>
              <a:xfrm>
                <a:off x="9788233" y="6179941"/>
                <a:ext cx="31991" cy="24802"/>
              </a:xfrm>
              <a:custGeom>
                <a:avLst/>
                <a:gdLst/>
                <a:ahLst/>
                <a:cxnLst/>
                <a:rect l="l" t="t" r="r" b="b"/>
                <a:pathLst>
                  <a:path w="267" h="207" extrusionOk="0">
                    <a:moveTo>
                      <a:pt x="133" y="206"/>
                    </a:moveTo>
                    <a:cubicBezTo>
                      <a:pt x="265" y="206"/>
                      <a:pt x="266" y="1"/>
                      <a:pt x="133" y="1"/>
                    </a:cubicBezTo>
                    <a:cubicBezTo>
                      <a:pt x="2"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7" name="Google Shape;34567;p40"/>
              <p:cNvSpPr/>
              <p:nvPr/>
            </p:nvSpPr>
            <p:spPr>
              <a:xfrm>
                <a:off x="9786076" y="6078817"/>
                <a:ext cx="36424" cy="28396"/>
              </a:xfrm>
              <a:custGeom>
                <a:avLst/>
                <a:gdLst/>
                <a:ahLst/>
                <a:cxnLst/>
                <a:rect l="l" t="t" r="r" b="b"/>
                <a:pathLst>
                  <a:path w="304" h="237" extrusionOk="0">
                    <a:moveTo>
                      <a:pt x="151" y="236"/>
                    </a:moveTo>
                    <a:cubicBezTo>
                      <a:pt x="301" y="236"/>
                      <a:pt x="303" y="1"/>
                      <a:pt x="151" y="1"/>
                    </a:cubicBezTo>
                    <a:cubicBezTo>
                      <a:pt x="1" y="1"/>
                      <a:pt x="1" y="236"/>
                      <a:pt x="151" y="2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8" name="Google Shape;34568;p40"/>
              <p:cNvSpPr/>
              <p:nvPr/>
            </p:nvSpPr>
            <p:spPr>
              <a:xfrm>
                <a:off x="9846703" y="6140282"/>
                <a:ext cx="43493" cy="43493"/>
              </a:xfrm>
              <a:custGeom>
                <a:avLst/>
                <a:gdLst/>
                <a:ahLst/>
                <a:cxnLst/>
                <a:rect l="l" t="t" r="r" b="b"/>
                <a:pathLst>
                  <a:path w="363" h="363" extrusionOk="0">
                    <a:moveTo>
                      <a:pt x="317" y="227"/>
                    </a:moveTo>
                    <a:cubicBezTo>
                      <a:pt x="321" y="217"/>
                      <a:pt x="326" y="205"/>
                      <a:pt x="330" y="195"/>
                    </a:cubicBezTo>
                    <a:cubicBezTo>
                      <a:pt x="363" y="100"/>
                      <a:pt x="277" y="0"/>
                      <a:pt x="182" y="0"/>
                    </a:cubicBezTo>
                    <a:cubicBezTo>
                      <a:pt x="87" y="0"/>
                      <a:pt x="1" y="100"/>
                      <a:pt x="35" y="195"/>
                    </a:cubicBezTo>
                    <a:cubicBezTo>
                      <a:pt x="38" y="205"/>
                      <a:pt x="42" y="217"/>
                      <a:pt x="46" y="227"/>
                    </a:cubicBezTo>
                    <a:cubicBezTo>
                      <a:pt x="90" y="362"/>
                      <a:pt x="272" y="362"/>
                      <a:pt x="317" y="2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9" name="Google Shape;34569;p40"/>
              <p:cNvSpPr/>
              <p:nvPr/>
            </p:nvSpPr>
            <p:spPr>
              <a:xfrm>
                <a:off x="10397851" y="5474949"/>
                <a:ext cx="27557" cy="21447"/>
              </a:xfrm>
              <a:custGeom>
                <a:avLst/>
                <a:gdLst/>
                <a:ahLst/>
                <a:cxnLst/>
                <a:rect l="l" t="t" r="r" b="b"/>
                <a:pathLst>
                  <a:path w="230" h="179" extrusionOk="0">
                    <a:moveTo>
                      <a:pt x="115" y="178"/>
                    </a:moveTo>
                    <a:cubicBezTo>
                      <a:pt x="229" y="178"/>
                      <a:pt x="230" y="1"/>
                      <a:pt x="115" y="1"/>
                    </a:cubicBezTo>
                    <a:cubicBezTo>
                      <a:pt x="1" y="0"/>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0" name="Google Shape;34570;p40"/>
              <p:cNvSpPr/>
              <p:nvPr/>
            </p:nvSpPr>
            <p:spPr>
              <a:xfrm>
                <a:off x="10474293" y="5450627"/>
                <a:ext cx="28636" cy="23124"/>
              </a:xfrm>
              <a:custGeom>
                <a:avLst/>
                <a:gdLst/>
                <a:ahLst/>
                <a:cxnLst/>
                <a:rect l="l" t="t" r="r" b="b"/>
                <a:pathLst>
                  <a:path w="239" h="193" extrusionOk="0">
                    <a:moveTo>
                      <a:pt x="86" y="183"/>
                    </a:moveTo>
                    <a:cubicBezTo>
                      <a:pt x="133" y="193"/>
                      <a:pt x="172" y="193"/>
                      <a:pt x="207" y="156"/>
                    </a:cubicBezTo>
                    <a:cubicBezTo>
                      <a:pt x="238" y="122"/>
                      <a:pt x="238" y="71"/>
                      <a:pt x="207" y="38"/>
                    </a:cubicBezTo>
                    <a:cubicBezTo>
                      <a:pt x="172" y="1"/>
                      <a:pt x="133" y="1"/>
                      <a:pt x="86" y="9"/>
                    </a:cubicBezTo>
                    <a:cubicBezTo>
                      <a:pt x="1" y="26"/>
                      <a:pt x="1" y="167"/>
                      <a:pt x="8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1" name="Google Shape;34571;p40"/>
              <p:cNvSpPr/>
              <p:nvPr/>
            </p:nvSpPr>
            <p:spPr>
              <a:xfrm>
                <a:off x="10465187" y="5332729"/>
                <a:ext cx="32829" cy="25401"/>
              </a:xfrm>
              <a:custGeom>
                <a:avLst/>
                <a:gdLst/>
                <a:ahLst/>
                <a:cxnLst/>
                <a:rect l="l" t="t" r="r" b="b"/>
                <a:pathLst>
                  <a:path w="274"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2" name="Google Shape;34572;p40"/>
              <p:cNvSpPr/>
              <p:nvPr/>
            </p:nvSpPr>
            <p:spPr>
              <a:xfrm>
                <a:off x="10415583" y="5416719"/>
                <a:ext cx="26958" cy="20968"/>
              </a:xfrm>
              <a:custGeom>
                <a:avLst/>
                <a:gdLst/>
                <a:ahLst/>
                <a:cxnLst/>
                <a:rect l="l" t="t" r="r" b="b"/>
                <a:pathLst>
                  <a:path w="225" h="175" extrusionOk="0">
                    <a:moveTo>
                      <a:pt x="112" y="175"/>
                    </a:moveTo>
                    <a:cubicBezTo>
                      <a:pt x="224" y="175"/>
                      <a:pt x="224" y="1"/>
                      <a:pt x="112" y="1"/>
                    </a:cubicBezTo>
                    <a:cubicBezTo>
                      <a:pt x="1" y="1"/>
                      <a:pt x="1"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3" name="Google Shape;34573;p40"/>
              <p:cNvSpPr/>
              <p:nvPr/>
            </p:nvSpPr>
            <p:spPr>
              <a:xfrm>
                <a:off x="10381196" y="5329613"/>
                <a:ext cx="25760" cy="19889"/>
              </a:xfrm>
              <a:custGeom>
                <a:avLst/>
                <a:gdLst/>
                <a:ahLst/>
                <a:cxnLst/>
                <a:rect l="l" t="t" r="r" b="b"/>
                <a:pathLst>
                  <a:path w="215" h="166" extrusionOk="0">
                    <a:moveTo>
                      <a:pt x="108" y="166"/>
                    </a:moveTo>
                    <a:cubicBezTo>
                      <a:pt x="215" y="166"/>
                      <a:pt x="215" y="0"/>
                      <a:pt x="108" y="0"/>
                    </a:cubicBezTo>
                    <a:cubicBezTo>
                      <a:pt x="1" y="0"/>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4" name="Google Shape;34574;p40"/>
              <p:cNvSpPr/>
              <p:nvPr/>
            </p:nvSpPr>
            <p:spPr>
              <a:xfrm>
                <a:off x="10265336" y="5412046"/>
                <a:ext cx="23723" cy="18571"/>
              </a:xfrm>
              <a:custGeom>
                <a:avLst/>
                <a:gdLst/>
                <a:ahLst/>
                <a:cxnLst/>
                <a:rect l="l" t="t" r="r" b="b"/>
                <a:pathLst>
                  <a:path w="198" h="155" extrusionOk="0">
                    <a:moveTo>
                      <a:pt x="100" y="155"/>
                    </a:moveTo>
                    <a:cubicBezTo>
                      <a:pt x="198" y="155"/>
                      <a:pt x="198" y="1"/>
                      <a:pt x="100" y="1"/>
                    </a:cubicBezTo>
                    <a:cubicBezTo>
                      <a:pt x="1" y="1"/>
                      <a:pt x="1"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5" name="Google Shape;34575;p40"/>
              <p:cNvSpPr/>
              <p:nvPr/>
            </p:nvSpPr>
            <p:spPr>
              <a:xfrm>
                <a:off x="10194645" y="5475788"/>
                <a:ext cx="25161" cy="19530"/>
              </a:xfrm>
              <a:custGeom>
                <a:avLst/>
                <a:gdLst/>
                <a:ahLst/>
                <a:cxnLst/>
                <a:rect l="l" t="t" r="r" b="b"/>
                <a:pathLst>
                  <a:path w="210" h="163" extrusionOk="0">
                    <a:moveTo>
                      <a:pt x="104" y="163"/>
                    </a:moveTo>
                    <a:cubicBezTo>
                      <a:pt x="208" y="163"/>
                      <a:pt x="210" y="2"/>
                      <a:pt x="104" y="2"/>
                    </a:cubicBezTo>
                    <a:cubicBezTo>
                      <a:pt x="0" y="0"/>
                      <a:pt x="0" y="163"/>
                      <a:pt x="104"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6" name="Google Shape;34576;p40"/>
              <p:cNvSpPr/>
              <p:nvPr/>
            </p:nvSpPr>
            <p:spPr>
              <a:xfrm>
                <a:off x="10271806" y="5543723"/>
                <a:ext cx="46009" cy="35705"/>
              </a:xfrm>
              <a:custGeom>
                <a:avLst/>
                <a:gdLst/>
                <a:ahLst/>
                <a:cxnLst/>
                <a:rect l="l" t="t" r="r" b="b"/>
                <a:pathLst>
                  <a:path w="384" h="298" extrusionOk="0">
                    <a:moveTo>
                      <a:pt x="191" y="297"/>
                    </a:moveTo>
                    <a:cubicBezTo>
                      <a:pt x="383" y="297"/>
                      <a:pt x="383" y="1"/>
                      <a:pt x="191" y="1"/>
                    </a:cubicBezTo>
                    <a:cubicBezTo>
                      <a:pt x="0" y="1"/>
                      <a:pt x="0" y="297"/>
                      <a:pt x="191" y="2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7" name="Google Shape;34577;p40"/>
              <p:cNvSpPr/>
              <p:nvPr/>
            </p:nvSpPr>
            <p:spPr>
              <a:xfrm>
                <a:off x="12511144" y="6414419"/>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8" name="Google Shape;34578;p40"/>
              <p:cNvSpPr/>
              <p:nvPr/>
            </p:nvSpPr>
            <p:spPr>
              <a:xfrm>
                <a:off x="12502278" y="6521893"/>
                <a:ext cx="23484" cy="18332"/>
              </a:xfrm>
              <a:custGeom>
                <a:avLst/>
                <a:gdLst/>
                <a:ahLst/>
                <a:cxnLst/>
                <a:rect l="l" t="t" r="r" b="b"/>
                <a:pathLst>
                  <a:path w="196" h="153" extrusionOk="0">
                    <a:moveTo>
                      <a:pt x="98" y="152"/>
                    </a:moveTo>
                    <a:cubicBezTo>
                      <a:pt x="196" y="152"/>
                      <a:pt x="196" y="0"/>
                      <a:pt x="98" y="0"/>
                    </a:cubicBezTo>
                    <a:cubicBezTo>
                      <a:pt x="1" y="0"/>
                      <a:pt x="1" y="152"/>
                      <a:pt x="98"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9" name="Google Shape;34579;p40"/>
              <p:cNvSpPr/>
              <p:nvPr/>
            </p:nvSpPr>
            <p:spPr>
              <a:xfrm>
                <a:off x="12440813" y="6586953"/>
                <a:ext cx="45889" cy="39779"/>
              </a:xfrm>
              <a:custGeom>
                <a:avLst/>
                <a:gdLst/>
                <a:ahLst/>
                <a:cxnLst/>
                <a:rect l="l" t="t" r="r" b="b"/>
                <a:pathLst>
                  <a:path w="383" h="332" extrusionOk="0">
                    <a:moveTo>
                      <a:pt x="263" y="13"/>
                    </a:moveTo>
                    <a:cubicBezTo>
                      <a:pt x="204" y="0"/>
                      <a:pt x="159" y="4"/>
                      <a:pt x="104" y="30"/>
                    </a:cubicBezTo>
                    <a:cubicBezTo>
                      <a:pt x="0" y="79"/>
                      <a:pt x="0" y="254"/>
                      <a:pt x="104" y="303"/>
                    </a:cubicBezTo>
                    <a:cubicBezTo>
                      <a:pt x="158" y="329"/>
                      <a:pt x="203" y="332"/>
                      <a:pt x="263" y="320"/>
                    </a:cubicBezTo>
                    <a:cubicBezTo>
                      <a:pt x="329" y="306"/>
                      <a:pt x="383" y="231"/>
                      <a:pt x="380" y="165"/>
                    </a:cubicBezTo>
                    <a:cubicBezTo>
                      <a:pt x="378" y="100"/>
                      <a:pt x="334" y="26"/>
                      <a:pt x="263"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0" name="Google Shape;34580;p40"/>
              <p:cNvSpPr/>
              <p:nvPr/>
            </p:nvSpPr>
            <p:spPr>
              <a:xfrm>
                <a:off x="12408822" y="6720427"/>
                <a:ext cx="23484" cy="18212"/>
              </a:xfrm>
              <a:custGeom>
                <a:avLst/>
                <a:gdLst/>
                <a:ahLst/>
                <a:cxnLst/>
                <a:rect l="l" t="t" r="r" b="b"/>
                <a:pathLst>
                  <a:path w="196" h="152" extrusionOk="0">
                    <a:moveTo>
                      <a:pt x="97" y="152"/>
                    </a:moveTo>
                    <a:cubicBezTo>
                      <a:pt x="195" y="152"/>
                      <a:pt x="195" y="0"/>
                      <a:pt x="97" y="0"/>
                    </a:cubicBezTo>
                    <a:cubicBezTo>
                      <a:pt x="0" y="0"/>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1" name="Google Shape;34581;p40"/>
              <p:cNvSpPr/>
              <p:nvPr/>
            </p:nvSpPr>
            <p:spPr>
              <a:xfrm>
                <a:off x="12392527" y="6707727"/>
                <a:ext cx="55954" cy="43613"/>
              </a:xfrm>
              <a:custGeom>
                <a:avLst/>
                <a:gdLst/>
                <a:ahLst/>
                <a:cxnLst/>
                <a:rect l="l" t="t" r="r" b="b"/>
                <a:pathLst>
                  <a:path w="467" h="364" extrusionOk="0">
                    <a:moveTo>
                      <a:pt x="233" y="363"/>
                    </a:moveTo>
                    <a:cubicBezTo>
                      <a:pt x="466" y="363"/>
                      <a:pt x="466" y="1"/>
                      <a:pt x="233" y="1"/>
                    </a:cubicBezTo>
                    <a:cubicBezTo>
                      <a:pt x="0" y="1"/>
                      <a:pt x="0" y="363"/>
                      <a:pt x="233"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2" name="Google Shape;34582;p40"/>
              <p:cNvSpPr/>
              <p:nvPr/>
            </p:nvSpPr>
            <p:spPr>
              <a:xfrm>
                <a:off x="12371200" y="6683404"/>
                <a:ext cx="17014" cy="19889"/>
              </a:xfrm>
              <a:custGeom>
                <a:avLst/>
                <a:gdLst/>
                <a:ahLst/>
                <a:cxnLst/>
                <a:rect l="l" t="t" r="r" b="b"/>
                <a:pathLst>
                  <a:path w="142" h="166" extrusionOk="0">
                    <a:moveTo>
                      <a:pt x="122" y="79"/>
                    </a:moveTo>
                    <a:cubicBezTo>
                      <a:pt x="120" y="68"/>
                      <a:pt x="117" y="56"/>
                      <a:pt x="115" y="44"/>
                    </a:cubicBezTo>
                    <a:cubicBezTo>
                      <a:pt x="105" y="0"/>
                      <a:pt x="36" y="0"/>
                      <a:pt x="25" y="44"/>
                    </a:cubicBezTo>
                    <a:cubicBezTo>
                      <a:pt x="22" y="56"/>
                      <a:pt x="20" y="68"/>
                      <a:pt x="17" y="79"/>
                    </a:cubicBezTo>
                    <a:cubicBezTo>
                      <a:pt x="0" y="166"/>
                      <a:pt x="141" y="166"/>
                      <a:pt x="122"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3" name="Google Shape;34583;p40"/>
              <p:cNvSpPr/>
              <p:nvPr/>
            </p:nvSpPr>
            <p:spPr>
              <a:xfrm>
                <a:off x="12403431" y="6510511"/>
                <a:ext cx="22525" cy="17613"/>
              </a:xfrm>
              <a:custGeom>
                <a:avLst/>
                <a:gdLst/>
                <a:ahLst/>
                <a:cxnLst/>
                <a:rect l="l" t="t" r="r" b="b"/>
                <a:pathLst>
                  <a:path w="188" h="147" extrusionOk="0">
                    <a:moveTo>
                      <a:pt x="94" y="147"/>
                    </a:moveTo>
                    <a:cubicBezTo>
                      <a:pt x="188" y="147"/>
                      <a:pt x="188" y="2"/>
                      <a:pt x="94" y="2"/>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4" name="Google Shape;34584;p40"/>
              <p:cNvSpPr/>
              <p:nvPr/>
            </p:nvSpPr>
            <p:spPr>
              <a:xfrm>
                <a:off x="12426914" y="6389378"/>
                <a:ext cx="26958" cy="26120"/>
              </a:xfrm>
              <a:custGeom>
                <a:avLst/>
                <a:gdLst/>
                <a:ahLst/>
                <a:cxnLst/>
                <a:rect l="l" t="t" r="r" b="b"/>
                <a:pathLst>
                  <a:path w="225" h="218" extrusionOk="0">
                    <a:moveTo>
                      <a:pt x="53" y="178"/>
                    </a:moveTo>
                    <a:cubicBezTo>
                      <a:pt x="62" y="182"/>
                      <a:pt x="73" y="187"/>
                      <a:pt x="82" y="191"/>
                    </a:cubicBezTo>
                    <a:cubicBezTo>
                      <a:pt x="146" y="217"/>
                      <a:pt x="225" y="188"/>
                      <a:pt x="225" y="109"/>
                    </a:cubicBezTo>
                    <a:cubicBezTo>
                      <a:pt x="225" y="30"/>
                      <a:pt x="146" y="0"/>
                      <a:pt x="82" y="26"/>
                    </a:cubicBezTo>
                    <a:cubicBezTo>
                      <a:pt x="73" y="31"/>
                      <a:pt x="62" y="35"/>
                      <a:pt x="53" y="39"/>
                    </a:cubicBezTo>
                    <a:cubicBezTo>
                      <a:pt x="0" y="62"/>
                      <a:pt x="0" y="156"/>
                      <a:pt x="5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85" name="Google Shape;34585;p40"/>
              <p:cNvGrpSpPr/>
              <p:nvPr/>
            </p:nvGrpSpPr>
            <p:grpSpPr>
              <a:xfrm>
                <a:off x="12150382" y="2665165"/>
                <a:ext cx="1341446" cy="1221036"/>
                <a:chOff x="12150382" y="2665165"/>
                <a:chExt cx="1341446" cy="1221036"/>
              </a:xfrm>
            </p:grpSpPr>
            <p:sp>
              <p:nvSpPr>
                <p:cNvPr id="34586" name="Google Shape;34586;p40"/>
                <p:cNvSpPr/>
                <p:nvPr/>
              </p:nvSpPr>
              <p:spPr>
                <a:xfrm>
                  <a:off x="13260705" y="3627640"/>
                  <a:ext cx="69133" cy="69133"/>
                </a:xfrm>
                <a:custGeom>
                  <a:avLst/>
                  <a:gdLst/>
                  <a:ahLst/>
                  <a:cxnLst/>
                  <a:rect l="l" t="t" r="r" b="b"/>
                  <a:pathLst>
                    <a:path w="577" h="577" extrusionOk="0">
                      <a:moveTo>
                        <a:pt x="520" y="239"/>
                      </a:moveTo>
                      <a:cubicBezTo>
                        <a:pt x="517" y="231"/>
                        <a:pt x="515" y="225"/>
                        <a:pt x="512" y="216"/>
                      </a:cubicBezTo>
                      <a:lnTo>
                        <a:pt x="512" y="344"/>
                      </a:lnTo>
                      <a:cubicBezTo>
                        <a:pt x="512" y="342"/>
                        <a:pt x="513" y="341"/>
                        <a:pt x="513" y="338"/>
                      </a:cubicBezTo>
                      <a:cubicBezTo>
                        <a:pt x="523" y="279"/>
                        <a:pt x="523" y="230"/>
                        <a:pt x="500" y="174"/>
                      </a:cubicBezTo>
                      <a:cubicBezTo>
                        <a:pt x="479" y="125"/>
                        <a:pt x="444" y="83"/>
                        <a:pt x="397" y="54"/>
                      </a:cubicBezTo>
                      <a:cubicBezTo>
                        <a:pt x="305" y="0"/>
                        <a:pt x="167" y="12"/>
                        <a:pt x="93" y="94"/>
                      </a:cubicBezTo>
                      <a:cubicBezTo>
                        <a:pt x="22" y="169"/>
                        <a:pt x="0" y="273"/>
                        <a:pt x="41" y="369"/>
                      </a:cubicBezTo>
                      <a:cubicBezTo>
                        <a:pt x="63" y="420"/>
                        <a:pt x="96" y="462"/>
                        <a:pt x="144" y="490"/>
                      </a:cubicBezTo>
                      <a:cubicBezTo>
                        <a:pt x="205" y="525"/>
                        <a:pt x="270" y="526"/>
                        <a:pt x="338" y="515"/>
                      </a:cubicBezTo>
                      <a:cubicBezTo>
                        <a:pt x="341" y="515"/>
                        <a:pt x="342" y="513"/>
                        <a:pt x="344" y="513"/>
                      </a:cubicBezTo>
                      <a:lnTo>
                        <a:pt x="216" y="513"/>
                      </a:lnTo>
                      <a:cubicBezTo>
                        <a:pt x="225" y="516"/>
                        <a:pt x="231" y="518"/>
                        <a:pt x="239" y="521"/>
                      </a:cubicBezTo>
                      <a:cubicBezTo>
                        <a:pt x="397" y="576"/>
                        <a:pt x="576" y="397"/>
                        <a:pt x="520" y="2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7" name="Google Shape;34587;p40"/>
                <p:cNvSpPr/>
                <p:nvPr/>
              </p:nvSpPr>
              <p:spPr>
                <a:xfrm>
                  <a:off x="12842911" y="3159522"/>
                  <a:ext cx="19650" cy="22286"/>
                </a:xfrm>
                <a:custGeom>
                  <a:avLst/>
                  <a:gdLst/>
                  <a:ahLst/>
                  <a:cxnLst/>
                  <a:rect l="l" t="t" r="r" b="b"/>
                  <a:pathLst>
                    <a:path w="164" h="186" extrusionOk="0">
                      <a:moveTo>
                        <a:pt x="154" y="93"/>
                      </a:moveTo>
                      <a:cubicBezTo>
                        <a:pt x="149" y="64"/>
                        <a:pt x="140" y="45"/>
                        <a:pt x="122" y="22"/>
                      </a:cubicBezTo>
                      <a:cubicBezTo>
                        <a:pt x="103" y="0"/>
                        <a:pt x="59" y="0"/>
                        <a:pt x="42" y="22"/>
                      </a:cubicBezTo>
                      <a:cubicBezTo>
                        <a:pt x="24" y="43"/>
                        <a:pt x="16" y="64"/>
                        <a:pt x="10" y="93"/>
                      </a:cubicBezTo>
                      <a:cubicBezTo>
                        <a:pt x="1" y="140"/>
                        <a:pt x="31" y="186"/>
                        <a:pt x="81" y="186"/>
                      </a:cubicBezTo>
                      <a:cubicBezTo>
                        <a:pt x="133" y="186"/>
                        <a:pt x="163" y="140"/>
                        <a:pt x="154" y="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8" name="Google Shape;34588;p40"/>
                <p:cNvSpPr/>
                <p:nvPr/>
              </p:nvSpPr>
              <p:spPr>
                <a:xfrm>
                  <a:off x="12805050" y="2947090"/>
                  <a:ext cx="25401" cy="19650"/>
                </a:xfrm>
                <a:custGeom>
                  <a:avLst/>
                  <a:gdLst/>
                  <a:ahLst/>
                  <a:cxnLst/>
                  <a:rect l="l" t="t" r="r" b="b"/>
                  <a:pathLst>
                    <a:path w="212" h="164" extrusionOk="0">
                      <a:moveTo>
                        <a:pt x="106" y="164"/>
                      </a:moveTo>
                      <a:cubicBezTo>
                        <a:pt x="210" y="164"/>
                        <a:pt x="211" y="1"/>
                        <a:pt x="106" y="1"/>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9" name="Google Shape;34589;p40"/>
                <p:cNvSpPr/>
                <p:nvPr/>
              </p:nvSpPr>
              <p:spPr>
                <a:xfrm>
                  <a:off x="12606876" y="2842372"/>
                  <a:ext cx="24562" cy="18931"/>
                </a:xfrm>
                <a:custGeom>
                  <a:avLst/>
                  <a:gdLst/>
                  <a:ahLst/>
                  <a:cxnLst/>
                  <a:rect l="l" t="t" r="r" b="b"/>
                  <a:pathLst>
                    <a:path w="205" h="158" extrusionOk="0">
                      <a:moveTo>
                        <a:pt x="103" y="157"/>
                      </a:moveTo>
                      <a:cubicBezTo>
                        <a:pt x="204" y="157"/>
                        <a:pt x="204" y="0"/>
                        <a:pt x="103" y="0"/>
                      </a:cubicBezTo>
                      <a:cubicBezTo>
                        <a:pt x="1" y="0"/>
                        <a:pt x="1" y="157"/>
                        <a:pt x="103"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0" name="Google Shape;34590;p40"/>
                <p:cNvSpPr/>
                <p:nvPr/>
              </p:nvSpPr>
              <p:spPr>
                <a:xfrm>
                  <a:off x="12474241" y="2932593"/>
                  <a:ext cx="32709" cy="25281"/>
                </a:xfrm>
                <a:custGeom>
                  <a:avLst/>
                  <a:gdLst/>
                  <a:ahLst/>
                  <a:cxnLst/>
                  <a:rect l="l" t="t" r="r" b="b"/>
                  <a:pathLst>
                    <a:path w="273" h="211" extrusionOk="0">
                      <a:moveTo>
                        <a:pt x="137" y="211"/>
                      </a:moveTo>
                      <a:cubicBezTo>
                        <a:pt x="273" y="211"/>
                        <a:pt x="273" y="0"/>
                        <a:pt x="137" y="0"/>
                      </a:cubicBezTo>
                      <a:cubicBezTo>
                        <a:pt x="1" y="0"/>
                        <a:pt x="1" y="211"/>
                        <a:pt x="137"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1" name="Google Shape;34591;p40"/>
                <p:cNvSpPr/>
                <p:nvPr/>
              </p:nvSpPr>
              <p:spPr>
                <a:xfrm>
                  <a:off x="12972551" y="3220149"/>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2" name="Google Shape;34592;p40"/>
                <p:cNvSpPr/>
                <p:nvPr/>
              </p:nvSpPr>
              <p:spPr>
                <a:xfrm>
                  <a:off x="13250401" y="2994896"/>
                  <a:ext cx="22286" cy="17373"/>
                </a:xfrm>
                <a:custGeom>
                  <a:avLst/>
                  <a:gdLst/>
                  <a:ahLst/>
                  <a:cxnLst/>
                  <a:rect l="l" t="t" r="r" b="b"/>
                  <a:pathLst>
                    <a:path w="186" h="145" extrusionOk="0">
                      <a:moveTo>
                        <a:pt x="93" y="144"/>
                      </a:moveTo>
                      <a:cubicBezTo>
                        <a:pt x="185" y="144"/>
                        <a:pt x="185" y="2"/>
                        <a:pt x="93" y="2"/>
                      </a:cubicBezTo>
                      <a:cubicBezTo>
                        <a:pt x="1" y="1"/>
                        <a:pt x="1" y="144"/>
                        <a:pt x="93"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3" name="Google Shape;34593;p40"/>
                <p:cNvSpPr/>
                <p:nvPr/>
              </p:nvSpPr>
              <p:spPr>
                <a:xfrm>
                  <a:off x="13272687" y="2743045"/>
                  <a:ext cx="24322" cy="18931"/>
                </a:xfrm>
                <a:custGeom>
                  <a:avLst/>
                  <a:gdLst/>
                  <a:ahLst/>
                  <a:cxnLst/>
                  <a:rect l="l" t="t" r="r" b="b"/>
                  <a:pathLst>
                    <a:path w="203" h="158" extrusionOk="0">
                      <a:moveTo>
                        <a:pt x="102" y="157"/>
                      </a:moveTo>
                      <a:cubicBezTo>
                        <a:pt x="203" y="157"/>
                        <a:pt x="203" y="0"/>
                        <a:pt x="102" y="0"/>
                      </a:cubicBezTo>
                      <a:cubicBezTo>
                        <a:pt x="0" y="0"/>
                        <a:pt x="0" y="157"/>
                        <a:pt x="102"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4" name="Google Shape;34594;p40"/>
                <p:cNvSpPr/>
                <p:nvPr/>
              </p:nvSpPr>
              <p:spPr>
                <a:xfrm>
                  <a:off x="13355599" y="2897008"/>
                  <a:ext cx="33548" cy="26120"/>
                </a:xfrm>
                <a:custGeom>
                  <a:avLst/>
                  <a:gdLst/>
                  <a:ahLst/>
                  <a:cxnLst/>
                  <a:rect l="l" t="t" r="r" b="b"/>
                  <a:pathLst>
                    <a:path w="280" h="218" extrusionOk="0">
                      <a:moveTo>
                        <a:pt x="141" y="218"/>
                      </a:moveTo>
                      <a:cubicBezTo>
                        <a:pt x="280" y="218"/>
                        <a:pt x="280" y="1"/>
                        <a:pt x="141" y="1"/>
                      </a:cubicBezTo>
                      <a:cubicBezTo>
                        <a:pt x="2" y="2"/>
                        <a:pt x="0" y="218"/>
                        <a:pt x="141"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5" name="Google Shape;34595;p40"/>
                <p:cNvSpPr/>
                <p:nvPr/>
              </p:nvSpPr>
              <p:spPr>
                <a:xfrm>
                  <a:off x="13385313" y="3093265"/>
                  <a:ext cx="47447" cy="42295"/>
                </a:xfrm>
                <a:custGeom>
                  <a:avLst/>
                  <a:gdLst/>
                  <a:ahLst/>
                  <a:cxnLst/>
                  <a:rect l="l" t="t" r="r" b="b"/>
                  <a:pathLst>
                    <a:path w="396" h="353" extrusionOk="0">
                      <a:moveTo>
                        <a:pt x="192" y="22"/>
                      </a:moveTo>
                      <a:cubicBezTo>
                        <a:pt x="176" y="25"/>
                        <a:pt x="161" y="29"/>
                        <a:pt x="146" y="31"/>
                      </a:cubicBezTo>
                      <a:cubicBezTo>
                        <a:pt x="2" y="62"/>
                        <a:pt x="0" y="294"/>
                        <a:pt x="146" y="322"/>
                      </a:cubicBezTo>
                      <a:cubicBezTo>
                        <a:pt x="161" y="325"/>
                        <a:pt x="176" y="329"/>
                        <a:pt x="192" y="332"/>
                      </a:cubicBezTo>
                      <a:cubicBezTo>
                        <a:pt x="293" y="353"/>
                        <a:pt x="396" y="285"/>
                        <a:pt x="396" y="177"/>
                      </a:cubicBezTo>
                      <a:cubicBezTo>
                        <a:pt x="396" y="69"/>
                        <a:pt x="293" y="0"/>
                        <a:pt x="192" y="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6" name="Google Shape;34596;p40"/>
                <p:cNvSpPr/>
                <p:nvPr/>
              </p:nvSpPr>
              <p:spPr>
                <a:xfrm>
                  <a:off x="12741907" y="2849321"/>
                  <a:ext cx="30074" cy="28276"/>
                </a:xfrm>
                <a:custGeom>
                  <a:avLst/>
                  <a:gdLst/>
                  <a:ahLst/>
                  <a:cxnLst/>
                  <a:rect l="l" t="t" r="r" b="b"/>
                  <a:pathLst>
                    <a:path w="251" h="236" extrusionOk="0">
                      <a:moveTo>
                        <a:pt x="117" y="16"/>
                      </a:moveTo>
                      <a:cubicBezTo>
                        <a:pt x="110" y="17"/>
                        <a:pt x="101" y="20"/>
                        <a:pt x="95" y="21"/>
                      </a:cubicBezTo>
                      <a:cubicBezTo>
                        <a:pt x="0" y="43"/>
                        <a:pt x="0" y="191"/>
                        <a:pt x="95" y="214"/>
                      </a:cubicBezTo>
                      <a:cubicBezTo>
                        <a:pt x="103" y="215"/>
                        <a:pt x="111" y="217"/>
                        <a:pt x="117" y="219"/>
                      </a:cubicBezTo>
                      <a:cubicBezTo>
                        <a:pt x="184" y="235"/>
                        <a:pt x="250" y="188"/>
                        <a:pt x="250" y="117"/>
                      </a:cubicBezTo>
                      <a:cubicBezTo>
                        <a:pt x="250" y="48"/>
                        <a:pt x="184" y="0"/>
                        <a:pt x="117" y="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7" name="Google Shape;34597;p40"/>
                <p:cNvSpPr/>
                <p:nvPr/>
              </p:nvSpPr>
              <p:spPr>
                <a:xfrm>
                  <a:off x="12644737" y="2991781"/>
                  <a:ext cx="30433" cy="23604"/>
                </a:xfrm>
                <a:custGeom>
                  <a:avLst/>
                  <a:gdLst/>
                  <a:ahLst/>
                  <a:cxnLst/>
                  <a:rect l="l" t="t" r="r" b="b"/>
                  <a:pathLst>
                    <a:path w="254" h="197" extrusionOk="0">
                      <a:moveTo>
                        <a:pt x="127" y="197"/>
                      </a:moveTo>
                      <a:cubicBezTo>
                        <a:pt x="253" y="197"/>
                        <a:pt x="253" y="1"/>
                        <a:pt x="127" y="1"/>
                      </a:cubicBezTo>
                      <a:cubicBezTo>
                        <a:pt x="0" y="1"/>
                        <a:pt x="0"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8" name="Google Shape;34598;p40"/>
                <p:cNvSpPr/>
                <p:nvPr/>
              </p:nvSpPr>
              <p:spPr>
                <a:xfrm>
                  <a:off x="12351551" y="2777792"/>
                  <a:ext cx="56313" cy="54636"/>
                </a:xfrm>
                <a:custGeom>
                  <a:avLst/>
                  <a:gdLst/>
                  <a:ahLst/>
                  <a:cxnLst/>
                  <a:rect l="l" t="t" r="r" b="b"/>
                  <a:pathLst>
                    <a:path w="470" h="456" extrusionOk="0">
                      <a:moveTo>
                        <a:pt x="236" y="456"/>
                      </a:moveTo>
                      <a:cubicBezTo>
                        <a:pt x="355" y="456"/>
                        <a:pt x="470" y="350"/>
                        <a:pt x="464" y="228"/>
                      </a:cubicBezTo>
                      <a:cubicBezTo>
                        <a:pt x="458" y="105"/>
                        <a:pt x="363" y="0"/>
                        <a:pt x="236" y="0"/>
                      </a:cubicBezTo>
                      <a:cubicBezTo>
                        <a:pt x="116" y="0"/>
                        <a:pt x="1" y="106"/>
                        <a:pt x="7" y="228"/>
                      </a:cubicBezTo>
                      <a:cubicBezTo>
                        <a:pt x="11" y="350"/>
                        <a:pt x="106" y="456"/>
                        <a:pt x="236" y="4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9" name="Google Shape;34599;p40"/>
                <p:cNvSpPr/>
                <p:nvPr/>
              </p:nvSpPr>
              <p:spPr>
                <a:xfrm>
                  <a:off x="12150382" y="2952362"/>
                  <a:ext cx="26479" cy="20728"/>
                </a:xfrm>
                <a:custGeom>
                  <a:avLst/>
                  <a:gdLst/>
                  <a:ahLst/>
                  <a:cxnLst/>
                  <a:rect l="l" t="t" r="r" b="b"/>
                  <a:pathLst>
                    <a:path w="221" h="173" extrusionOk="0">
                      <a:moveTo>
                        <a:pt x="109" y="173"/>
                      </a:moveTo>
                      <a:cubicBezTo>
                        <a:pt x="220" y="173"/>
                        <a:pt x="220" y="1"/>
                        <a:pt x="109" y="1"/>
                      </a:cubicBezTo>
                      <a:cubicBezTo>
                        <a:pt x="1" y="1"/>
                        <a:pt x="1" y="173"/>
                        <a:pt x="109"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0" name="Google Shape;34600;p40"/>
                <p:cNvSpPr/>
                <p:nvPr/>
              </p:nvSpPr>
              <p:spPr>
                <a:xfrm>
                  <a:off x="12160925" y="2823082"/>
                  <a:ext cx="28636" cy="22405"/>
                </a:xfrm>
                <a:custGeom>
                  <a:avLst/>
                  <a:gdLst/>
                  <a:ahLst/>
                  <a:cxnLst/>
                  <a:rect l="l" t="t" r="r" b="b"/>
                  <a:pathLst>
                    <a:path w="239" h="187" extrusionOk="0">
                      <a:moveTo>
                        <a:pt x="119" y="186"/>
                      </a:moveTo>
                      <a:cubicBezTo>
                        <a:pt x="239" y="186"/>
                        <a:pt x="239" y="1"/>
                        <a:pt x="119" y="1"/>
                      </a:cubicBezTo>
                      <a:cubicBezTo>
                        <a:pt x="0" y="1"/>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1" name="Google Shape;34601;p40"/>
                <p:cNvSpPr/>
                <p:nvPr/>
              </p:nvSpPr>
              <p:spPr>
                <a:xfrm>
                  <a:off x="13120282" y="3508304"/>
                  <a:ext cx="25521" cy="26000"/>
                </a:xfrm>
                <a:custGeom>
                  <a:avLst/>
                  <a:gdLst/>
                  <a:ahLst/>
                  <a:cxnLst/>
                  <a:rect l="l" t="t" r="r" b="b"/>
                  <a:pathLst>
                    <a:path w="213" h="217" extrusionOk="0">
                      <a:moveTo>
                        <a:pt x="185" y="79"/>
                      </a:moveTo>
                      <a:cubicBezTo>
                        <a:pt x="150" y="1"/>
                        <a:pt x="61" y="1"/>
                        <a:pt x="27" y="79"/>
                      </a:cubicBezTo>
                      <a:cubicBezTo>
                        <a:pt x="1" y="141"/>
                        <a:pt x="31" y="216"/>
                        <a:pt x="106" y="216"/>
                      </a:cubicBezTo>
                      <a:cubicBezTo>
                        <a:pt x="182" y="217"/>
                        <a:pt x="213" y="141"/>
                        <a:pt x="185"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2" name="Google Shape;34602;p40"/>
                <p:cNvSpPr/>
                <p:nvPr/>
              </p:nvSpPr>
              <p:spPr>
                <a:xfrm>
                  <a:off x="13329599" y="3457503"/>
                  <a:ext cx="39180" cy="38341"/>
                </a:xfrm>
                <a:custGeom>
                  <a:avLst/>
                  <a:gdLst/>
                  <a:ahLst/>
                  <a:cxnLst/>
                  <a:rect l="l" t="t" r="r" b="b"/>
                  <a:pathLst>
                    <a:path w="327" h="320" extrusionOk="0">
                      <a:moveTo>
                        <a:pt x="164" y="319"/>
                      </a:moveTo>
                      <a:cubicBezTo>
                        <a:pt x="247" y="319"/>
                        <a:pt x="327" y="245"/>
                        <a:pt x="323" y="160"/>
                      </a:cubicBezTo>
                      <a:cubicBezTo>
                        <a:pt x="320" y="74"/>
                        <a:pt x="253" y="1"/>
                        <a:pt x="164" y="1"/>
                      </a:cubicBezTo>
                      <a:cubicBezTo>
                        <a:pt x="80" y="1"/>
                        <a:pt x="0" y="75"/>
                        <a:pt x="4" y="160"/>
                      </a:cubicBezTo>
                      <a:cubicBezTo>
                        <a:pt x="6" y="245"/>
                        <a:pt x="74" y="319"/>
                        <a:pt x="164" y="3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3" name="Google Shape;34603;p40"/>
                <p:cNvSpPr/>
                <p:nvPr/>
              </p:nvSpPr>
              <p:spPr>
                <a:xfrm>
                  <a:off x="13463432" y="3710911"/>
                  <a:ext cx="28396" cy="22046"/>
                </a:xfrm>
                <a:custGeom>
                  <a:avLst/>
                  <a:gdLst/>
                  <a:ahLst/>
                  <a:cxnLst/>
                  <a:rect l="l" t="t" r="r" b="b"/>
                  <a:pathLst>
                    <a:path w="237" h="184" extrusionOk="0">
                      <a:moveTo>
                        <a:pt x="118" y="184"/>
                      </a:moveTo>
                      <a:cubicBezTo>
                        <a:pt x="236" y="184"/>
                        <a:pt x="236" y="0"/>
                        <a:pt x="118" y="0"/>
                      </a:cubicBezTo>
                      <a:cubicBezTo>
                        <a:pt x="1" y="0"/>
                        <a:pt x="1" y="184"/>
                        <a:pt x="118"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4" name="Google Shape;34604;p40"/>
                <p:cNvSpPr/>
                <p:nvPr/>
              </p:nvSpPr>
              <p:spPr>
                <a:xfrm>
                  <a:off x="12151939" y="3041385"/>
                  <a:ext cx="46488" cy="49723"/>
                </a:xfrm>
                <a:custGeom>
                  <a:avLst/>
                  <a:gdLst/>
                  <a:ahLst/>
                  <a:cxnLst/>
                  <a:rect l="l" t="t" r="r" b="b"/>
                  <a:pathLst>
                    <a:path w="388" h="415" extrusionOk="0">
                      <a:moveTo>
                        <a:pt x="339" y="305"/>
                      </a:moveTo>
                      <a:cubicBezTo>
                        <a:pt x="343" y="295"/>
                        <a:pt x="348" y="286"/>
                        <a:pt x="353" y="275"/>
                      </a:cubicBezTo>
                      <a:cubicBezTo>
                        <a:pt x="381" y="215"/>
                        <a:pt x="387" y="151"/>
                        <a:pt x="353" y="91"/>
                      </a:cubicBezTo>
                      <a:cubicBezTo>
                        <a:pt x="320" y="36"/>
                        <a:pt x="259" y="0"/>
                        <a:pt x="194" y="0"/>
                      </a:cubicBezTo>
                      <a:cubicBezTo>
                        <a:pt x="129" y="0"/>
                        <a:pt x="69" y="36"/>
                        <a:pt x="36" y="91"/>
                      </a:cubicBezTo>
                      <a:cubicBezTo>
                        <a:pt x="0" y="152"/>
                        <a:pt x="7" y="215"/>
                        <a:pt x="36" y="275"/>
                      </a:cubicBezTo>
                      <a:cubicBezTo>
                        <a:pt x="41" y="285"/>
                        <a:pt x="45" y="294"/>
                        <a:pt x="49" y="305"/>
                      </a:cubicBezTo>
                      <a:cubicBezTo>
                        <a:pt x="103" y="414"/>
                        <a:pt x="286" y="414"/>
                        <a:pt x="339" y="30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5" name="Google Shape;34605;p40"/>
                <p:cNvSpPr/>
                <p:nvPr/>
              </p:nvSpPr>
              <p:spPr>
                <a:xfrm>
                  <a:off x="12634314" y="3156287"/>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6" name="Google Shape;34606;p40"/>
                <p:cNvSpPr/>
                <p:nvPr/>
              </p:nvSpPr>
              <p:spPr>
                <a:xfrm>
                  <a:off x="12732442" y="3294195"/>
                  <a:ext cx="18691" cy="14498"/>
                </a:xfrm>
                <a:custGeom>
                  <a:avLst/>
                  <a:gdLst/>
                  <a:ahLst/>
                  <a:cxnLst/>
                  <a:rect l="l" t="t" r="r" b="b"/>
                  <a:pathLst>
                    <a:path w="156" h="121" extrusionOk="0">
                      <a:moveTo>
                        <a:pt x="78" y="120"/>
                      </a:moveTo>
                      <a:cubicBezTo>
                        <a:pt x="155" y="120"/>
                        <a:pt x="155" y="0"/>
                        <a:pt x="78" y="0"/>
                      </a:cubicBezTo>
                      <a:cubicBezTo>
                        <a:pt x="0" y="0"/>
                        <a:pt x="0" y="120"/>
                        <a:pt x="78"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7" name="Google Shape;34607;p40"/>
                <p:cNvSpPr/>
                <p:nvPr/>
              </p:nvSpPr>
              <p:spPr>
                <a:xfrm>
                  <a:off x="12849860" y="3458221"/>
                  <a:ext cx="17373" cy="13419"/>
                </a:xfrm>
                <a:custGeom>
                  <a:avLst/>
                  <a:gdLst/>
                  <a:ahLst/>
                  <a:cxnLst/>
                  <a:rect l="l" t="t" r="r" b="b"/>
                  <a:pathLst>
                    <a:path w="145" h="112" extrusionOk="0">
                      <a:moveTo>
                        <a:pt x="74" y="112"/>
                      </a:moveTo>
                      <a:cubicBezTo>
                        <a:pt x="144" y="112"/>
                        <a:pt x="144" y="0"/>
                        <a:pt x="74" y="0"/>
                      </a:cubicBezTo>
                      <a:cubicBezTo>
                        <a:pt x="1" y="0"/>
                        <a:pt x="1" y="112"/>
                        <a:pt x="74"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8" name="Google Shape;34608;p40"/>
                <p:cNvSpPr/>
                <p:nvPr/>
              </p:nvSpPr>
              <p:spPr>
                <a:xfrm>
                  <a:off x="12973389" y="3511419"/>
                  <a:ext cx="15576" cy="12101"/>
                </a:xfrm>
                <a:custGeom>
                  <a:avLst/>
                  <a:gdLst/>
                  <a:ahLst/>
                  <a:cxnLst/>
                  <a:rect l="l" t="t" r="r" b="b"/>
                  <a:pathLst>
                    <a:path w="130" h="101" extrusionOk="0">
                      <a:moveTo>
                        <a:pt x="66" y="100"/>
                      </a:moveTo>
                      <a:cubicBezTo>
                        <a:pt x="130" y="100"/>
                        <a:pt x="130" y="0"/>
                        <a:pt x="66" y="0"/>
                      </a:cubicBezTo>
                      <a:cubicBezTo>
                        <a:pt x="0" y="1"/>
                        <a:pt x="0" y="100"/>
                        <a:pt x="66"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9" name="Google Shape;34609;p40"/>
                <p:cNvSpPr/>
                <p:nvPr/>
              </p:nvSpPr>
              <p:spPr>
                <a:xfrm>
                  <a:off x="12974827" y="3671612"/>
                  <a:ext cx="24442" cy="18811"/>
                </a:xfrm>
                <a:custGeom>
                  <a:avLst/>
                  <a:gdLst/>
                  <a:ahLst/>
                  <a:cxnLst/>
                  <a:rect l="l" t="t" r="r" b="b"/>
                  <a:pathLst>
                    <a:path w="204" h="157" extrusionOk="0">
                      <a:moveTo>
                        <a:pt x="102" y="156"/>
                      </a:moveTo>
                      <a:cubicBezTo>
                        <a:pt x="203" y="156"/>
                        <a:pt x="203" y="0"/>
                        <a:pt x="102" y="0"/>
                      </a:cubicBezTo>
                      <a:cubicBezTo>
                        <a:pt x="1" y="0"/>
                        <a:pt x="1" y="156"/>
                        <a:pt x="102" y="1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0" name="Google Shape;34610;p40"/>
                <p:cNvSpPr/>
                <p:nvPr/>
              </p:nvSpPr>
              <p:spPr>
                <a:xfrm>
                  <a:off x="12990882" y="3837915"/>
                  <a:ext cx="62424" cy="48285"/>
                </a:xfrm>
                <a:custGeom>
                  <a:avLst/>
                  <a:gdLst/>
                  <a:ahLst/>
                  <a:cxnLst/>
                  <a:rect l="l" t="t" r="r" b="b"/>
                  <a:pathLst>
                    <a:path w="521" h="403" extrusionOk="0">
                      <a:moveTo>
                        <a:pt x="260" y="403"/>
                      </a:moveTo>
                      <a:cubicBezTo>
                        <a:pt x="521" y="403"/>
                        <a:pt x="521" y="1"/>
                        <a:pt x="260" y="1"/>
                      </a:cubicBezTo>
                      <a:cubicBezTo>
                        <a:pt x="1" y="0"/>
                        <a:pt x="1" y="403"/>
                        <a:pt x="260" y="4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1" name="Google Shape;34611;p40"/>
                <p:cNvSpPr/>
                <p:nvPr/>
              </p:nvSpPr>
              <p:spPr>
                <a:xfrm>
                  <a:off x="13118246" y="3828570"/>
                  <a:ext cx="36184" cy="31991"/>
                </a:xfrm>
                <a:custGeom>
                  <a:avLst/>
                  <a:gdLst/>
                  <a:ahLst/>
                  <a:cxnLst/>
                  <a:rect l="l" t="t" r="r" b="b"/>
                  <a:pathLst>
                    <a:path w="302" h="267" extrusionOk="0">
                      <a:moveTo>
                        <a:pt x="156" y="252"/>
                      </a:moveTo>
                      <a:cubicBezTo>
                        <a:pt x="167" y="249"/>
                        <a:pt x="180" y="248"/>
                        <a:pt x="191" y="246"/>
                      </a:cubicBezTo>
                      <a:cubicBezTo>
                        <a:pt x="301" y="226"/>
                        <a:pt x="301" y="41"/>
                        <a:pt x="191" y="21"/>
                      </a:cubicBezTo>
                      <a:cubicBezTo>
                        <a:pt x="178" y="19"/>
                        <a:pt x="166" y="17"/>
                        <a:pt x="156" y="15"/>
                      </a:cubicBezTo>
                      <a:cubicBezTo>
                        <a:pt x="78" y="0"/>
                        <a:pt x="1" y="49"/>
                        <a:pt x="1" y="133"/>
                      </a:cubicBezTo>
                      <a:cubicBezTo>
                        <a:pt x="1" y="217"/>
                        <a:pt x="78" y="267"/>
                        <a:pt x="156" y="2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2" name="Google Shape;34612;p40"/>
                <p:cNvSpPr/>
                <p:nvPr/>
              </p:nvSpPr>
              <p:spPr>
                <a:xfrm>
                  <a:off x="13085536" y="3700967"/>
                  <a:ext cx="36663" cy="36424"/>
                </a:xfrm>
                <a:custGeom>
                  <a:avLst/>
                  <a:gdLst/>
                  <a:ahLst/>
                  <a:cxnLst/>
                  <a:rect l="l" t="t" r="r" b="b"/>
                  <a:pathLst>
                    <a:path w="306" h="304" extrusionOk="0">
                      <a:moveTo>
                        <a:pt x="264" y="110"/>
                      </a:moveTo>
                      <a:cubicBezTo>
                        <a:pt x="258" y="96"/>
                        <a:pt x="253" y="84"/>
                        <a:pt x="245" y="72"/>
                      </a:cubicBezTo>
                      <a:cubicBezTo>
                        <a:pt x="212" y="1"/>
                        <a:pt x="96" y="1"/>
                        <a:pt x="61" y="72"/>
                      </a:cubicBezTo>
                      <a:cubicBezTo>
                        <a:pt x="54" y="84"/>
                        <a:pt x="49" y="96"/>
                        <a:pt x="43" y="110"/>
                      </a:cubicBezTo>
                      <a:cubicBezTo>
                        <a:pt x="1" y="195"/>
                        <a:pt x="50" y="304"/>
                        <a:pt x="154" y="304"/>
                      </a:cubicBezTo>
                      <a:cubicBezTo>
                        <a:pt x="256" y="304"/>
                        <a:pt x="305" y="195"/>
                        <a:pt x="264"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3" name="Google Shape;34613;p40"/>
                <p:cNvSpPr/>
                <p:nvPr/>
              </p:nvSpPr>
              <p:spPr>
                <a:xfrm>
                  <a:off x="12388094" y="3070859"/>
                  <a:ext cx="41456" cy="40617"/>
                </a:xfrm>
                <a:custGeom>
                  <a:avLst/>
                  <a:gdLst/>
                  <a:ahLst/>
                  <a:cxnLst/>
                  <a:rect l="l" t="t" r="r" b="b"/>
                  <a:pathLst>
                    <a:path w="346" h="339" extrusionOk="0">
                      <a:moveTo>
                        <a:pt x="173" y="338"/>
                      </a:moveTo>
                      <a:cubicBezTo>
                        <a:pt x="261" y="338"/>
                        <a:pt x="345" y="260"/>
                        <a:pt x="342" y="170"/>
                      </a:cubicBezTo>
                      <a:cubicBezTo>
                        <a:pt x="338" y="79"/>
                        <a:pt x="268" y="1"/>
                        <a:pt x="173" y="1"/>
                      </a:cubicBezTo>
                      <a:cubicBezTo>
                        <a:pt x="85" y="1"/>
                        <a:pt x="0" y="78"/>
                        <a:pt x="5" y="170"/>
                      </a:cubicBezTo>
                      <a:cubicBezTo>
                        <a:pt x="10" y="261"/>
                        <a:pt x="80" y="338"/>
                        <a:pt x="173"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4" name="Google Shape;34614;p40"/>
                <p:cNvSpPr/>
                <p:nvPr/>
              </p:nvSpPr>
              <p:spPr>
                <a:xfrm>
                  <a:off x="12951823" y="2665165"/>
                  <a:ext cx="55714" cy="57871"/>
                </a:xfrm>
                <a:custGeom>
                  <a:avLst/>
                  <a:gdLst/>
                  <a:ahLst/>
                  <a:cxnLst/>
                  <a:rect l="l" t="t" r="r" b="b"/>
                  <a:pathLst>
                    <a:path w="465" h="483" extrusionOk="0">
                      <a:moveTo>
                        <a:pt x="188" y="29"/>
                      </a:moveTo>
                      <a:cubicBezTo>
                        <a:pt x="177" y="33"/>
                        <a:pt x="164" y="39"/>
                        <a:pt x="154" y="43"/>
                      </a:cubicBezTo>
                      <a:cubicBezTo>
                        <a:pt x="111" y="61"/>
                        <a:pt x="77" y="78"/>
                        <a:pt x="47" y="117"/>
                      </a:cubicBezTo>
                      <a:cubicBezTo>
                        <a:pt x="21" y="150"/>
                        <a:pt x="1" y="196"/>
                        <a:pt x="4" y="241"/>
                      </a:cubicBezTo>
                      <a:cubicBezTo>
                        <a:pt x="5" y="278"/>
                        <a:pt x="15" y="313"/>
                        <a:pt x="32" y="345"/>
                      </a:cubicBezTo>
                      <a:cubicBezTo>
                        <a:pt x="58" y="396"/>
                        <a:pt x="105" y="419"/>
                        <a:pt x="154" y="440"/>
                      </a:cubicBezTo>
                      <a:cubicBezTo>
                        <a:pt x="164" y="445"/>
                        <a:pt x="177" y="450"/>
                        <a:pt x="188" y="454"/>
                      </a:cubicBezTo>
                      <a:cubicBezTo>
                        <a:pt x="254" y="483"/>
                        <a:pt x="353" y="449"/>
                        <a:pt x="401" y="397"/>
                      </a:cubicBezTo>
                      <a:cubicBezTo>
                        <a:pt x="441" y="353"/>
                        <a:pt x="465" y="300"/>
                        <a:pt x="465" y="241"/>
                      </a:cubicBezTo>
                      <a:cubicBezTo>
                        <a:pt x="465" y="184"/>
                        <a:pt x="441" y="125"/>
                        <a:pt x="401" y="86"/>
                      </a:cubicBezTo>
                      <a:cubicBezTo>
                        <a:pt x="351" y="35"/>
                        <a:pt x="257" y="1"/>
                        <a:pt x="188"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5" name="Google Shape;34615;p40"/>
                <p:cNvSpPr/>
                <p:nvPr/>
              </p:nvSpPr>
              <p:spPr>
                <a:xfrm>
                  <a:off x="13177075" y="3126573"/>
                  <a:ext cx="28756" cy="22405"/>
                </a:xfrm>
                <a:custGeom>
                  <a:avLst/>
                  <a:gdLst/>
                  <a:ahLst/>
                  <a:cxnLst/>
                  <a:rect l="l" t="t" r="r" b="b"/>
                  <a:pathLst>
                    <a:path w="240" h="187" extrusionOk="0">
                      <a:moveTo>
                        <a:pt x="119" y="186"/>
                      </a:moveTo>
                      <a:cubicBezTo>
                        <a:pt x="240" y="186"/>
                        <a:pt x="240" y="1"/>
                        <a:pt x="119" y="1"/>
                      </a:cubicBezTo>
                      <a:cubicBezTo>
                        <a:pt x="1" y="2"/>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6" name="Google Shape;34616;p40"/>
                <p:cNvSpPr/>
                <p:nvPr/>
              </p:nvSpPr>
              <p:spPr>
                <a:xfrm>
                  <a:off x="12553079" y="3158085"/>
                  <a:ext cx="38580" cy="29834"/>
                </a:xfrm>
                <a:custGeom>
                  <a:avLst/>
                  <a:gdLst/>
                  <a:ahLst/>
                  <a:cxnLst/>
                  <a:rect l="l" t="t" r="r" b="b"/>
                  <a:pathLst>
                    <a:path w="322" h="249" extrusionOk="0">
                      <a:moveTo>
                        <a:pt x="162" y="248"/>
                      </a:moveTo>
                      <a:cubicBezTo>
                        <a:pt x="321" y="248"/>
                        <a:pt x="321" y="0"/>
                        <a:pt x="162" y="0"/>
                      </a:cubicBezTo>
                      <a:cubicBezTo>
                        <a:pt x="1" y="0"/>
                        <a:pt x="1" y="248"/>
                        <a:pt x="162"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7" name="Google Shape;34617;p40"/>
                <p:cNvSpPr/>
                <p:nvPr/>
              </p:nvSpPr>
              <p:spPr>
                <a:xfrm>
                  <a:off x="12475559" y="3172822"/>
                  <a:ext cx="18332" cy="19769"/>
                </a:xfrm>
                <a:custGeom>
                  <a:avLst/>
                  <a:gdLst/>
                  <a:ahLst/>
                  <a:cxnLst/>
                  <a:rect l="l" t="t" r="r" b="b"/>
                  <a:pathLst>
                    <a:path w="153" h="165" extrusionOk="0">
                      <a:moveTo>
                        <a:pt x="140" y="82"/>
                      </a:moveTo>
                      <a:cubicBezTo>
                        <a:pt x="134" y="58"/>
                        <a:pt x="130" y="35"/>
                        <a:pt x="109" y="19"/>
                      </a:cubicBezTo>
                      <a:cubicBezTo>
                        <a:pt x="88" y="1"/>
                        <a:pt x="66" y="1"/>
                        <a:pt x="44" y="19"/>
                      </a:cubicBezTo>
                      <a:cubicBezTo>
                        <a:pt x="24" y="35"/>
                        <a:pt x="20" y="59"/>
                        <a:pt x="13" y="82"/>
                      </a:cubicBezTo>
                      <a:cubicBezTo>
                        <a:pt x="0" y="122"/>
                        <a:pt x="34" y="164"/>
                        <a:pt x="76" y="164"/>
                      </a:cubicBezTo>
                      <a:cubicBezTo>
                        <a:pt x="119" y="164"/>
                        <a:pt x="152" y="122"/>
                        <a:pt x="140"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8" name="Google Shape;34618;p40"/>
                <p:cNvSpPr/>
                <p:nvPr/>
              </p:nvSpPr>
              <p:spPr>
                <a:xfrm>
                  <a:off x="12509347" y="3047975"/>
                  <a:ext cx="20968" cy="16175"/>
                </a:xfrm>
                <a:custGeom>
                  <a:avLst/>
                  <a:gdLst/>
                  <a:ahLst/>
                  <a:cxnLst/>
                  <a:rect l="l" t="t" r="r" b="b"/>
                  <a:pathLst>
                    <a:path w="175" h="135" extrusionOk="0">
                      <a:moveTo>
                        <a:pt x="87" y="135"/>
                      </a:moveTo>
                      <a:cubicBezTo>
                        <a:pt x="175" y="135"/>
                        <a:pt x="175" y="1"/>
                        <a:pt x="87" y="1"/>
                      </a:cubicBezTo>
                      <a:cubicBezTo>
                        <a:pt x="1" y="1"/>
                        <a:pt x="1" y="135"/>
                        <a:pt x="87"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9" name="Google Shape;34619;p40"/>
                <p:cNvSpPr/>
                <p:nvPr/>
              </p:nvSpPr>
              <p:spPr>
                <a:xfrm>
                  <a:off x="12576203" y="3080444"/>
                  <a:ext cx="27557" cy="21447"/>
                </a:xfrm>
                <a:custGeom>
                  <a:avLst/>
                  <a:gdLst/>
                  <a:ahLst/>
                  <a:cxnLst/>
                  <a:rect l="l" t="t" r="r" b="b"/>
                  <a:pathLst>
                    <a:path w="230" h="179" extrusionOk="0">
                      <a:moveTo>
                        <a:pt x="115" y="178"/>
                      </a:moveTo>
                      <a:cubicBezTo>
                        <a:pt x="228" y="178"/>
                        <a:pt x="230" y="1"/>
                        <a:pt x="115" y="1"/>
                      </a:cubicBezTo>
                      <a:cubicBezTo>
                        <a:pt x="1" y="1"/>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0" name="Google Shape;34620;p40"/>
                <p:cNvSpPr/>
                <p:nvPr/>
              </p:nvSpPr>
              <p:spPr>
                <a:xfrm>
                  <a:off x="12533909" y="2937265"/>
                  <a:ext cx="58590" cy="50802"/>
                </a:xfrm>
                <a:custGeom>
                  <a:avLst/>
                  <a:gdLst/>
                  <a:ahLst/>
                  <a:cxnLst/>
                  <a:rect l="l" t="t" r="r" b="b"/>
                  <a:pathLst>
                    <a:path w="489" h="424" extrusionOk="0">
                      <a:moveTo>
                        <a:pt x="272" y="0"/>
                      </a:moveTo>
                      <a:cubicBezTo>
                        <a:pt x="223" y="0"/>
                        <a:pt x="177" y="10"/>
                        <a:pt x="133" y="35"/>
                      </a:cubicBezTo>
                      <a:cubicBezTo>
                        <a:pt x="0" y="109"/>
                        <a:pt x="0" y="315"/>
                        <a:pt x="133" y="389"/>
                      </a:cubicBezTo>
                      <a:cubicBezTo>
                        <a:pt x="178" y="415"/>
                        <a:pt x="223" y="424"/>
                        <a:pt x="272" y="424"/>
                      </a:cubicBezTo>
                      <a:cubicBezTo>
                        <a:pt x="383" y="424"/>
                        <a:pt x="489" y="326"/>
                        <a:pt x="483" y="213"/>
                      </a:cubicBezTo>
                      <a:cubicBezTo>
                        <a:pt x="478" y="98"/>
                        <a:pt x="392" y="0"/>
                        <a:pt x="272" y="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1" name="Google Shape;34621;p40"/>
                <p:cNvSpPr/>
                <p:nvPr/>
              </p:nvSpPr>
              <p:spPr>
                <a:xfrm>
                  <a:off x="12672654" y="3066546"/>
                  <a:ext cx="33189" cy="26000"/>
                </a:xfrm>
                <a:custGeom>
                  <a:avLst/>
                  <a:gdLst/>
                  <a:ahLst/>
                  <a:cxnLst/>
                  <a:rect l="l" t="t" r="r" b="b"/>
                  <a:pathLst>
                    <a:path w="277" h="217" extrusionOk="0">
                      <a:moveTo>
                        <a:pt x="137" y="216"/>
                      </a:moveTo>
                      <a:cubicBezTo>
                        <a:pt x="277" y="216"/>
                        <a:pt x="277" y="2"/>
                        <a:pt x="137" y="2"/>
                      </a:cubicBezTo>
                      <a:cubicBezTo>
                        <a:pt x="0" y="1"/>
                        <a:pt x="0" y="216"/>
                        <a:pt x="137"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2" name="Google Shape;34622;p40"/>
                <p:cNvSpPr/>
                <p:nvPr/>
              </p:nvSpPr>
              <p:spPr>
                <a:xfrm>
                  <a:off x="12731004" y="3160121"/>
                  <a:ext cx="33189" cy="25760"/>
                </a:xfrm>
                <a:custGeom>
                  <a:avLst/>
                  <a:gdLst/>
                  <a:ahLst/>
                  <a:cxnLst/>
                  <a:rect l="l" t="t" r="r" b="b"/>
                  <a:pathLst>
                    <a:path w="277" h="215" extrusionOk="0">
                      <a:moveTo>
                        <a:pt x="139" y="214"/>
                      </a:moveTo>
                      <a:cubicBezTo>
                        <a:pt x="277" y="214"/>
                        <a:pt x="277" y="0"/>
                        <a:pt x="139" y="0"/>
                      </a:cubicBezTo>
                      <a:cubicBezTo>
                        <a:pt x="1" y="0"/>
                        <a:pt x="1" y="214"/>
                        <a:pt x="139" y="2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3" name="Google Shape;34623;p40"/>
                <p:cNvSpPr/>
                <p:nvPr/>
              </p:nvSpPr>
              <p:spPr>
                <a:xfrm>
                  <a:off x="12664986" y="3256692"/>
                  <a:ext cx="25161" cy="19530"/>
                </a:xfrm>
                <a:custGeom>
                  <a:avLst/>
                  <a:gdLst/>
                  <a:ahLst/>
                  <a:cxnLst/>
                  <a:rect l="l" t="t" r="r" b="b"/>
                  <a:pathLst>
                    <a:path w="210" h="163" extrusionOk="0">
                      <a:moveTo>
                        <a:pt x="104" y="162"/>
                      </a:moveTo>
                      <a:cubicBezTo>
                        <a:pt x="209" y="162"/>
                        <a:pt x="210" y="0"/>
                        <a:pt x="104" y="0"/>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4" name="Google Shape;34624;p40"/>
                <p:cNvSpPr/>
                <p:nvPr/>
              </p:nvSpPr>
              <p:spPr>
                <a:xfrm>
                  <a:off x="12422960" y="3148140"/>
                  <a:ext cx="18571" cy="14498"/>
                </a:xfrm>
                <a:custGeom>
                  <a:avLst/>
                  <a:gdLst/>
                  <a:ahLst/>
                  <a:cxnLst/>
                  <a:rect l="l" t="t" r="r" b="b"/>
                  <a:pathLst>
                    <a:path w="155" h="121" extrusionOk="0">
                      <a:moveTo>
                        <a:pt x="77" y="120"/>
                      </a:moveTo>
                      <a:cubicBezTo>
                        <a:pt x="154" y="120"/>
                        <a:pt x="154" y="0"/>
                        <a:pt x="77" y="0"/>
                      </a:cubicBezTo>
                      <a:cubicBezTo>
                        <a:pt x="1" y="0"/>
                        <a:pt x="1" y="120"/>
                        <a:pt x="77"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5" name="Google Shape;34625;p40"/>
                <p:cNvSpPr/>
                <p:nvPr/>
              </p:nvSpPr>
              <p:spPr>
                <a:xfrm>
                  <a:off x="12485264" y="3107163"/>
                  <a:ext cx="34267" cy="26479"/>
                </a:xfrm>
                <a:custGeom>
                  <a:avLst/>
                  <a:gdLst/>
                  <a:ahLst/>
                  <a:cxnLst/>
                  <a:rect l="l" t="t" r="r" b="b"/>
                  <a:pathLst>
                    <a:path w="286" h="221" extrusionOk="0">
                      <a:moveTo>
                        <a:pt x="143" y="221"/>
                      </a:moveTo>
                      <a:cubicBezTo>
                        <a:pt x="283"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6" name="Google Shape;34626;p40"/>
                <p:cNvSpPr/>
                <p:nvPr/>
              </p:nvSpPr>
              <p:spPr>
                <a:xfrm>
                  <a:off x="12437578" y="3018979"/>
                  <a:ext cx="35945" cy="27677"/>
                </a:xfrm>
                <a:custGeom>
                  <a:avLst/>
                  <a:gdLst/>
                  <a:ahLst/>
                  <a:cxnLst/>
                  <a:rect l="l" t="t" r="r" b="b"/>
                  <a:pathLst>
                    <a:path w="300" h="231" extrusionOk="0">
                      <a:moveTo>
                        <a:pt x="151" y="230"/>
                      </a:moveTo>
                      <a:cubicBezTo>
                        <a:pt x="299" y="230"/>
                        <a:pt x="299" y="0"/>
                        <a:pt x="151" y="0"/>
                      </a:cubicBezTo>
                      <a:cubicBezTo>
                        <a:pt x="1" y="0"/>
                        <a:pt x="1" y="230"/>
                        <a:pt x="151"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7" name="Google Shape;34627;p40"/>
                <p:cNvSpPr/>
                <p:nvPr/>
              </p:nvSpPr>
              <p:spPr>
                <a:xfrm>
                  <a:off x="12631318" y="2884786"/>
                  <a:ext cx="34027" cy="36663"/>
                </a:xfrm>
                <a:custGeom>
                  <a:avLst/>
                  <a:gdLst/>
                  <a:ahLst/>
                  <a:cxnLst/>
                  <a:rect l="l" t="t" r="r" b="b"/>
                  <a:pathLst>
                    <a:path w="284" h="306" extrusionOk="0">
                      <a:moveTo>
                        <a:pt x="255" y="194"/>
                      </a:moveTo>
                      <a:cubicBezTo>
                        <a:pt x="257" y="183"/>
                        <a:pt x="260" y="172"/>
                        <a:pt x="264" y="161"/>
                      </a:cubicBezTo>
                      <a:cubicBezTo>
                        <a:pt x="283" y="82"/>
                        <a:pt x="224" y="0"/>
                        <a:pt x="143" y="0"/>
                      </a:cubicBezTo>
                      <a:cubicBezTo>
                        <a:pt x="61" y="0"/>
                        <a:pt x="0" y="82"/>
                        <a:pt x="22" y="161"/>
                      </a:cubicBezTo>
                      <a:cubicBezTo>
                        <a:pt x="24" y="172"/>
                        <a:pt x="27" y="183"/>
                        <a:pt x="31" y="194"/>
                      </a:cubicBezTo>
                      <a:cubicBezTo>
                        <a:pt x="58" y="305"/>
                        <a:pt x="226" y="305"/>
                        <a:pt x="255"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8" name="Google Shape;34628;p40"/>
                <p:cNvSpPr/>
                <p:nvPr/>
              </p:nvSpPr>
              <p:spPr>
                <a:xfrm>
                  <a:off x="12710516" y="2957993"/>
                  <a:ext cx="27438" cy="21327"/>
                </a:xfrm>
                <a:custGeom>
                  <a:avLst/>
                  <a:gdLst/>
                  <a:ahLst/>
                  <a:cxnLst/>
                  <a:rect l="l" t="t" r="r" b="b"/>
                  <a:pathLst>
                    <a:path w="229" h="178" extrusionOk="0">
                      <a:moveTo>
                        <a:pt x="115" y="177"/>
                      </a:moveTo>
                      <a:cubicBezTo>
                        <a:pt x="227" y="177"/>
                        <a:pt x="228" y="0"/>
                        <a:pt x="115" y="0"/>
                      </a:cubicBezTo>
                      <a:cubicBezTo>
                        <a:pt x="1" y="0"/>
                        <a:pt x="1" y="177"/>
                        <a:pt x="115"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9" name="Google Shape;34629;p40"/>
                <p:cNvSpPr/>
                <p:nvPr/>
              </p:nvSpPr>
              <p:spPr>
                <a:xfrm>
                  <a:off x="12235211" y="3001366"/>
                  <a:ext cx="20369" cy="15935"/>
                </a:xfrm>
                <a:custGeom>
                  <a:avLst/>
                  <a:gdLst/>
                  <a:ahLst/>
                  <a:cxnLst/>
                  <a:rect l="l" t="t" r="r" b="b"/>
                  <a:pathLst>
                    <a:path w="170" h="133" extrusionOk="0">
                      <a:moveTo>
                        <a:pt x="85" y="133"/>
                      </a:moveTo>
                      <a:cubicBezTo>
                        <a:pt x="169" y="133"/>
                        <a:pt x="169" y="1"/>
                        <a:pt x="85" y="1"/>
                      </a:cubicBezTo>
                      <a:cubicBezTo>
                        <a:pt x="0" y="2"/>
                        <a:pt x="0"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0" name="Google Shape;34630;p40"/>
                <p:cNvSpPr/>
                <p:nvPr/>
              </p:nvSpPr>
              <p:spPr>
                <a:xfrm>
                  <a:off x="12283975" y="2916897"/>
                  <a:ext cx="27917" cy="21567"/>
                </a:xfrm>
                <a:custGeom>
                  <a:avLst/>
                  <a:gdLst/>
                  <a:ahLst/>
                  <a:cxnLst/>
                  <a:rect l="l" t="t" r="r" b="b"/>
                  <a:pathLst>
                    <a:path w="233" h="180" extrusionOk="0">
                      <a:moveTo>
                        <a:pt x="116" y="180"/>
                      </a:moveTo>
                      <a:cubicBezTo>
                        <a:pt x="232" y="180"/>
                        <a:pt x="232" y="0"/>
                        <a:pt x="116" y="0"/>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1" name="Google Shape;34631;p40"/>
                <p:cNvSpPr/>
                <p:nvPr/>
              </p:nvSpPr>
              <p:spPr>
                <a:xfrm>
                  <a:off x="12364011" y="2956436"/>
                  <a:ext cx="31392" cy="24322"/>
                </a:xfrm>
                <a:custGeom>
                  <a:avLst/>
                  <a:gdLst/>
                  <a:ahLst/>
                  <a:cxnLst/>
                  <a:rect l="l" t="t" r="r" b="b"/>
                  <a:pathLst>
                    <a:path w="262" h="203" extrusionOk="0">
                      <a:moveTo>
                        <a:pt x="132" y="203"/>
                      </a:moveTo>
                      <a:cubicBezTo>
                        <a:pt x="262" y="203"/>
                        <a:pt x="262" y="0"/>
                        <a:pt x="132" y="0"/>
                      </a:cubicBezTo>
                      <a:cubicBezTo>
                        <a:pt x="1" y="0"/>
                        <a:pt x="0" y="203"/>
                        <a:pt x="132"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2" name="Google Shape;34632;p40"/>
                <p:cNvSpPr/>
                <p:nvPr/>
              </p:nvSpPr>
              <p:spPr>
                <a:xfrm>
                  <a:off x="12444767" y="2797920"/>
                  <a:ext cx="33309" cy="26000"/>
                </a:xfrm>
                <a:custGeom>
                  <a:avLst/>
                  <a:gdLst/>
                  <a:ahLst/>
                  <a:cxnLst/>
                  <a:rect l="l" t="t" r="r" b="b"/>
                  <a:pathLst>
                    <a:path w="278" h="217" extrusionOk="0">
                      <a:moveTo>
                        <a:pt x="139" y="216"/>
                      </a:moveTo>
                      <a:cubicBezTo>
                        <a:pt x="277" y="216"/>
                        <a:pt x="277" y="2"/>
                        <a:pt x="139" y="2"/>
                      </a:cubicBezTo>
                      <a:cubicBezTo>
                        <a:pt x="2" y="1"/>
                        <a:pt x="1" y="216"/>
                        <a:pt x="139"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3" name="Google Shape;34633;p40"/>
                <p:cNvSpPr/>
                <p:nvPr/>
              </p:nvSpPr>
              <p:spPr>
                <a:xfrm>
                  <a:off x="12799898" y="3245430"/>
                  <a:ext cx="23843" cy="18571"/>
                </a:xfrm>
                <a:custGeom>
                  <a:avLst/>
                  <a:gdLst/>
                  <a:ahLst/>
                  <a:cxnLst/>
                  <a:rect l="l" t="t" r="r" b="b"/>
                  <a:pathLst>
                    <a:path w="199" h="155" extrusionOk="0">
                      <a:moveTo>
                        <a:pt x="100" y="154"/>
                      </a:moveTo>
                      <a:cubicBezTo>
                        <a:pt x="199" y="154"/>
                        <a:pt x="199" y="0"/>
                        <a:pt x="100" y="0"/>
                      </a:cubicBezTo>
                      <a:cubicBezTo>
                        <a:pt x="0" y="0"/>
                        <a:pt x="0" y="154"/>
                        <a:pt x="100"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4" name="Google Shape;34634;p40"/>
                <p:cNvSpPr/>
                <p:nvPr/>
              </p:nvSpPr>
              <p:spPr>
                <a:xfrm>
                  <a:off x="12786239" y="3071938"/>
                  <a:ext cx="51281" cy="50083"/>
                </a:xfrm>
                <a:custGeom>
                  <a:avLst/>
                  <a:gdLst/>
                  <a:ahLst/>
                  <a:cxnLst/>
                  <a:rect l="l" t="t" r="r" b="b"/>
                  <a:pathLst>
                    <a:path w="428" h="418" extrusionOk="0">
                      <a:moveTo>
                        <a:pt x="214" y="418"/>
                      </a:moveTo>
                      <a:cubicBezTo>
                        <a:pt x="323" y="418"/>
                        <a:pt x="427" y="321"/>
                        <a:pt x="422" y="209"/>
                      </a:cubicBezTo>
                      <a:cubicBezTo>
                        <a:pt x="417" y="95"/>
                        <a:pt x="332" y="0"/>
                        <a:pt x="214" y="0"/>
                      </a:cubicBezTo>
                      <a:cubicBezTo>
                        <a:pt x="105" y="0"/>
                        <a:pt x="0" y="97"/>
                        <a:pt x="6" y="209"/>
                      </a:cubicBezTo>
                      <a:cubicBezTo>
                        <a:pt x="10" y="323"/>
                        <a:pt x="96" y="418"/>
                        <a:pt x="214" y="4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5" name="Google Shape;34635;p40"/>
                <p:cNvSpPr/>
                <p:nvPr/>
              </p:nvSpPr>
              <p:spPr>
                <a:xfrm>
                  <a:off x="12869510" y="2894611"/>
                  <a:ext cx="24682" cy="19290"/>
                </a:xfrm>
                <a:custGeom>
                  <a:avLst/>
                  <a:gdLst/>
                  <a:ahLst/>
                  <a:cxnLst/>
                  <a:rect l="l" t="t" r="r" b="b"/>
                  <a:pathLst>
                    <a:path w="206" h="161" extrusionOk="0">
                      <a:moveTo>
                        <a:pt x="103" y="161"/>
                      </a:moveTo>
                      <a:cubicBezTo>
                        <a:pt x="206" y="161"/>
                        <a:pt x="206" y="2"/>
                        <a:pt x="103" y="2"/>
                      </a:cubicBezTo>
                      <a:cubicBezTo>
                        <a:pt x="0" y="1"/>
                        <a:pt x="0"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6" name="Google Shape;34636;p40"/>
                <p:cNvSpPr/>
                <p:nvPr/>
              </p:nvSpPr>
              <p:spPr>
                <a:xfrm>
                  <a:off x="12840036" y="2767487"/>
                  <a:ext cx="23244" cy="28276"/>
                </a:xfrm>
                <a:custGeom>
                  <a:avLst/>
                  <a:gdLst/>
                  <a:ahLst/>
                  <a:cxnLst/>
                  <a:rect l="l" t="t" r="r" b="b"/>
                  <a:pathLst>
                    <a:path w="194" h="236" extrusionOk="0">
                      <a:moveTo>
                        <a:pt x="45" y="57"/>
                      </a:moveTo>
                      <a:cubicBezTo>
                        <a:pt x="36" y="65"/>
                        <a:pt x="29" y="75"/>
                        <a:pt x="21" y="82"/>
                      </a:cubicBezTo>
                      <a:cubicBezTo>
                        <a:pt x="1" y="103"/>
                        <a:pt x="1" y="134"/>
                        <a:pt x="21" y="155"/>
                      </a:cubicBezTo>
                      <a:cubicBezTo>
                        <a:pt x="29" y="162"/>
                        <a:pt x="36" y="172"/>
                        <a:pt x="45" y="180"/>
                      </a:cubicBezTo>
                      <a:cubicBezTo>
                        <a:pt x="98" y="236"/>
                        <a:pt x="194" y="192"/>
                        <a:pt x="194" y="118"/>
                      </a:cubicBezTo>
                      <a:cubicBezTo>
                        <a:pt x="194" y="45"/>
                        <a:pt x="96" y="1"/>
                        <a:pt x="45" y="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7" name="Google Shape;34637;p40"/>
                <p:cNvSpPr/>
                <p:nvPr/>
              </p:nvSpPr>
              <p:spPr>
                <a:xfrm>
                  <a:off x="12817990" y="2860464"/>
                  <a:ext cx="22645" cy="17493"/>
                </a:xfrm>
                <a:custGeom>
                  <a:avLst/>
                  <a:gdLst/>
                  <a:ahLst/>
                  <a:cxnLst/>
                  <a:rect l="l" t="t" r="r" b="b"/>
                  <a:pathLst>
                    <a:path w="189" h="146" extrusionOk="0">
                      <a:moveTo>
                        <a:pt x="95" y="145"/>
                      </a:moveTo>
                      <a:cubicBezTo>
                        <a:pt x="189" y="145"/>
                        <a:pt x="189" y="1"/>
                        <a:pt x="95" y="1"/>
                      </a:cubicBezTo>
                      <a:cubicBezTo>
                        <a:pt x="2" y="1"/>
                        <a:pt x="0" y="145"/>
                        <a:pt x="95"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8" name="Google Shape;34638;p40"/>
                <p:cNvSpPr/>
                <p:nvPr/>
              </p:nvSpPr>
              <p:spPr>
                <a:xfrm>
                  <a:off x="12304583" y="3141191"/>
                  <a:ext cx="21687" cy="16894"/>
                </a:xfrm>
                <a:custGeom>
                  <a:avLst/>
                  <a:gdLst/>
                  <a:ahLst/>
                  <a:cxnLst/>
                  <a:rect l="l" t="t" r="r" b="b"/>
                  <a:pathLst>
                    <a:path w="181" h="141" extrusionOk="0">
                      <a:moveTo>
                        <a:pt x="91" y="140"/>
                      </a:moveTo>
                      <a:cubicBezTo>
                        <a:pt x="181" y="140"/>
                        <a:pt x="181" y="0"/>
                        <a:pt x="91" y="0"/>
                      </a:cubicBezTo>
                      <a:cubicBezTo>
                        <a:pt x="0" y="0"/>
                        <a:pt x="0" y="140"/>
                        <a:pt x="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9" name="Google Shape;34639;p40"/>
                <p:cNvSpPr/>
                <p:nvPr/>
              </p:nvSpPr>
              <p:spPr>
                <a:xfrm>
                  <a:off x="12564462" y="3209126"/>
                  <a:ext cx="27677" cy="21207"/>
                </a:xfrm>
                <a:custGeom>
                  <a:avLst/>
                  <a:gdLst/>
                  <a:ahLst/>
                  <a:cxnLst/>
                  <a:rect l="l" t="t" r="r" b="b"/>
                  <a:pathLst>
                    <a:path w="231" h="177" extrusionOk="0">
                      <a:moveTo>
                        <a:pt x="116" y="177"/>
                      </a:moveTo>
                      <a:cubicBezTo>
                        <a:pt x="228" y="177"/>
                        <a:pt x="231" y="0"/>
                        <a:pt x="116" y="0"/>
                      </a:cubicBezTo>
                      <a:cubicBezTo>
                        <a:pt x="1" y="0"/>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0" name="Google Shape;34640;p40"/>
                <p:cNvSpPr/>
                <p:nvPr/>
              </p:nvSpPr>
              <p:spPr>
                <a:xfrm>
                  <a:off x="12627724" y="3218591"/>
                  <a:ext cx="17733" cy="13779"/>
                </a:xfrm>
                <a:custGeom>
                  <a:avLst/>
                  <a:gdLst/>
                  <a:ahLst/>
                  <a:cxnLst/>
                  <a:rect l="l" t="t" r="r" b="b"/>
                  <a:pathLst>
                    <a:path w="148" h="115" extrusionOk="0">
                      <a:moveTo>
                        <a:pt x="74" y="114"/>
                      </a:moveTo>
                      <a:cubicBezTo>
                        <a:pt x="148" y="114"/>
                        <a:pt x="148" y="1"/>
                        <a:pt x="74" y="1"/>
                      </a:cubicBezTo>
                      <a:cubicBezTo>
                        <a:pt x="1" y="1"/>
                        <a:pt x="1" y="114"/>
                        <a:pt x="74"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1" name="Google Shape;34641;p40"/>
                <p:cNvSpPr/>
                <p:nvPr/>
              </p:nvSpPr>
              <p:spPr>
                <a:xfrm>
                  <a:off x="12581475" y="3031919"/>
                  <a:ext cx="17014" cy="13299"/>
                </a:xfrm>
                <a:custGeom>
                  <a:avLst/>
                  <a:gdLst/>
                  <a:ahLst/>
                  <a:cxnLst/>
                  <a:rect l="l" t="t" r="r" b="b"/>
                  <a:pathLst>
                    <a:path w="142" h="111" extrusionOk="0">
                      <a:moveTo>
                        <a:pt x="71" y="111"/>
                      </a:moveTo>
                      <a:cubicBezTo>
                        <a:pt x="141" y="111"/>
                        <a:pt x="141" y="3"/>
                        <a:pt x="71" y="3"/>
                      </a:cubicBezTo>
                      <a:cubicBezTo>
                        <a:pt x="1" y="1"/>
                        <a:pt x="1" y="111"/>
                        <a:pt x="71" y="1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2" name="Google Shape;34642;p40"/>
                <p:cNvSpPr/>
                <p:nvPr/>
              </p:nvSpPr>
              <p:spPr>
                <a:xfrm>
                  <a:off x="12683797" y="2819607"/>
                  <a:ext cx="22405" cy="17613"/>
                </a:xfrm>
                <a:custGeom>
                  <a:avLst/>
                  <a:gdLst/>
                  <a:ahLst/>
                  <a:cxnLst/>
                  <a:rect l="l" t="t" r="r" b="b"/>
                  <a:pathLst>
                    <a:path w="187" h="147" extrusionOk="0">
                      <a:moveTo>
                        <a:pt x="94" y="147"/>
                      </a:moveTo>
                      <a:cubicBezTo>
                        <a:pt x="187" y="147"/>
                        <a:pt x="187" y="1"/>
                        <a:pt x="94" y="1"/>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643" name="Google Shape;34643;p40"/>
            <p:cNvGrpSpPr/>
            <p:nvPr/>
          </p:nvGrpSpPr>
          <p:grpSpPr>
            <a:xfrm>
              <a:off x="5016364" y="-47780"/>
              <a:ext cx="5155115" cy="5191005"/>
              <a:chOff x="9274947" y="2665165"/>
              <a:chExt cx="4269600" cy="4299325"/>
            </a:xfrm>
          </p:grpSpPr>
          <p:sp>
            <p:nvSpPr>
              <p:cNvPr id="34644" name="Google Shape;34644;p40"/>
              <p:cNvSpPr/>
              <p:nvPr/>
            </p:nvSpPr>
            <p:spPr>
              <a:xfrm>
                <a:off x="13289221" y="4319692"/>
                <a:ext cx="84829" cy="65898"/>
              </a:xfrm>
              <a:custGeom>
                <a:avLst/>
                <a:gdLst/>
                <a:ahLst/>
                <a:cxnLst/>
                <a:rect l="l" t="t" r="r" b="b"/>
                <a:pathLst>
                  <a:path w="708" h="550" extrusionOk="0">
                    <a:moveTo>
                      <a:pt x="354" y="550"/>
                    </a:moveTo>
                    <a:cubicBezTo>
                      <a:pt x="707" y="550"/>
                      <a:pt x="707" y="0"/>
                      <a:pt x="354" y="0"/>
                    </a:cubicBezTo>
                    <a:cubicBezTo>
                      <a:pt x="1" y="1"/>
                      <a:pt x="1" y="550"/>
                      <a:pt x="354" y="5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5" name="Google Shape;34645;p40"/>
              <p:cNvSpPr/>
              <p:nvPr/>
            </p:nvSpPr>
            <p:spPr>
              <a:xfrm>
                <a:off x="13341101" y="4651340"/>
                <a:ext cx="27677" cy="21447"/>
              </a:xfrm>
              <a:custGeom>
                <a:avLst/>
                <a:gdLst/>
                <a:ahLst/>
                <a:cxnLst/>
                <a:rect l="l" t="t" r="r" b="b"/>
                <a:pathLst>
                  <a:path w="231" h="179" extrusionOk="0">
                    <a:moveTo>
                      <a:pt x="116" y="179"/>
                    </a:moveTo>
                    <a:cubicBezTo>
                      <a:pt x="231" y="179"/>
                      <a:pt x="231" y="0"/>
                      <a:pt x="116" y="0"/>
                    </a:cubicBezTo>
                    <a:cubicBezTo>
                      <a:pt x="2" y="1"/>
                      <a:pt x="0" y="179"/>
                      <a:pt x="116"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6" name="Google Shape;34646;p40"/>
              <p:cNvSpPr/>
              <p:nvPr/>
            </p:nvSpPr>
            <p:spPr>
              <a:xfrm>
                <a:off x="11984678" y="4721672"/>
                <a:ext cx="42415" cy="32949"/>
              </a:xfrm>
              <a:custGeom>
                <a:avLst/>
                <a:gdLst/>
                <a:ahLst/>
                <a:cxnLst/>
                <a:rect l="l" t="t" r="r" b="b"/>
                <a:pathLst>
                  <a:path w="354" h="275" extrusionOk="0">
                    <a:moveTo>
                      <a:pt x="177" y="275"/>
                    </a:moveTo>
                    <a:cubicBezTo>
                      <a:pt x="353" y="275"/>
                      <a:pt x="353" y="1"/>
                      <a:pt x="177" y="1"/>
                    </a:cubicBezTo>
                    <a:cubicBezTo>
                      <a:pt x="0" y="1"/>
                      <a:pt x="0" y="275"/>
                      <a:pt x="177" y="2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7" name="Google Shape;34647;p40"/>
              <p:cNvSpPr/>
              <p:nvPr/>
            </p:nvSpPr>
            <p:spPr>
              <a:xfrm>
                <a:off x="13016762" y="4960463"/>
                <a:ext cx="103880" cy="80635"/>
              </a:xfrm>
              <a:custGeom>
                <a:avLst/>
                <a:gdLst/>
                <a:ahLst/>
                <a:cxnLst/>
                <a:rect l="l" t="t" r="r" b="b"/>
                <a:pathLst>
                  <a:path w="867" h="673" extrusionOk="0">
                    <a:moveTo>
                      <a:pt x="434" y="673"/>
                    </a:moveTo>
                    <a:cubicBezTo>
                      <a:pt x="867" y="673"/>
                      <a:pt x="867" y="1"/>
                      <a:pt x="434" y="1"/>
                    </a:cubicBezTo>
                    <a:cubicBezTo>
                      <a:pt x="2" y="2"/>
                      <a:pt x="1" y="673"/>
                      <a:pt x="434" y="6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8" name="Google Shape;34648;p40"/>
              <p:cNvSpPr/>
              <p:nvPr/>
            </p:nvSpPr>
            <p:spPr>
              <a:xfrm>
                <a:off x="10330395" y="5400424"/>
                <a:ext cx="69013" cy="53677"/>
              </a:xfrm>
              <a:custGeom>
                <a:avLst/>
                <a:gdLst/>
                <a:ahLst/>
                <a:cxnLst/>
                <a:rect l="l" t="t" r="r" b="b"/>
                <a:pathLst>
                  <a:path w="576" h="448" extrusionOk="0">
                    <a:moveTo>
                      <a:pt x="288" y="447"/>
                    </a:moveTo>
                    <a:cubicBezTo>
                      <a:pt x="574" y="447"/>
                      <a:pt x="575" y="1"/>
                      <a:pt x="288" y="1"/>
                    </a:cubicBezTo>
                    <a:cubicBezTo>
                      <a:pt x="1" y="1"/>
                      <a:pt x="1" y="447"/>
                      <a:pt x="288" y="4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9" name="Google Shape;34649;p40"/>
              <p:cNvSpPr/>
              <p:nvPr/>
            </p:nvSpPr>
            <p:spPr>
              <a:xfrm>
                <a:off x="10490228" y="5517124"/>
                <a:ext cx="99566" cy="77281"/>
              </a:xfrm>
              <a:custGeom>
                <a:avLst/>
                <a:gdLst/>
                <a:ahLst/>
                <a:cxnLst/>
                <a:rect l="l" t="t" r="r" b="b"/>
                <a:pathLst>
                  <a:path w="831" h="645" extrusionOk="0">
                    <a:moveTo>
                      <a:pt x="416" y="645"/>
                    </a:moveTo>
                    <a:cubicBezTo>
                      <a:pt x="831" y="645"/>
                      <a:pt x="831" y="0"/>
                      <a:pt x="416" y="0"/>
                    </a:cubicBezTo>
                    <a:cubicBezTo>
                      <a:pt x="1" y="0"/>
                      <a:pt x="1" y="645"/>
                      <a:pt x="416" y="6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0" name="Google Shape;34650;p40"/>
              <p:cNvSpPr/>
              <p:nvPr/>
            </p:nvSpPr>
            <p:spPr>
              <a:xfrm>
                <a:off x="10391980" y="4433516"/>
                <a:ext cx="62543" cy="48525"/>
              </a:xfrm>
              <a:custGeom>
                <a:avLst/>
                <a:gdLst/>
                <a:ahLst/>
                <a:cxnLst/>
                <a:rect l="l" t="t" r="r" b="b"/>
                <a:pathLst>
                  <a:path w="522" h="405" extrusionOk="0">
                    <a:moveTo>
                      <a:pt x="261" y="404"/>
                    </a:moveTo>
                    <a:cubicBezTo>
                      <a:pt x="520" y="404"/>
                      <a:pt x="521" y="0"/>
                      <a:pt x="261" y="0"/>
                    </a:cubicBezTo>
                    <a:cubicBezTo>
                      <a:pt x="0" y="0"/>
                      <a:pt x="0" y="404"/>
                      <a:pt x="261" y="4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1" name="Google Shape;34651;p40"/>
              <p:cNvSpPr/>
              <p:nvPr/>
            </p:nvSpPr>
            <p:spPr>
              <a:xfrm>
                <a:off x="10531923" y="4349047"/>
                <a:ext cx="32590" cy="30433"/>
              </a:xfrm>
              <a:custGeom>
                <a:avLst/>
                <a:gdLst/>
                <a:ahLst/>
                <a:cxnLst/>
                <a:rect l="l" t="t" r="r" b="b"/>
                <a:pathLst>
                  <a:path w="272" h="254" extrusionOk="0">
                    <a:moveTo>
                      <a:pt x="86" y="237"/>
                    </a:moveTo>
                    <a:cubicBezTo>
                      <a:pt x="98" y="238"/>
                      <a:pt x="110" y="241"/>
                      <a:pt x="122" y="242"/>
                    </a:cubicBezTo>
                    <a:cubicBezTo>
                      <a:pt x="197" y="254"/>
                      <a:pt x="272" y="211"/>
                      <a:pt x="272" y="127"/>
                    </a:cubicBezTo>
                    <a:cubicBezTo>
                      <a:pt x="272" y="46"/>
                      <a:pt x="197" y="1"/>
                      <a:pt x="122" y="12"/>
                    </a:cubicBezTo>
                    <a:cubicBezTo>
                      <a:pt x="110" y="15"/>
                      <a:pt x="98" y="17"/>
                      <a:pt x="86" y="18"/>
                    </a:cubicBezTo>
                    <a:cubicBezTo>
                      <a:pt x="40" y="26"/>
                      <a:pt x="1" y="81"/>
                      <a:pt x="3" y="127"/>
                    </a:cubicBezTo>
                    <a:cubicBezTo>
                      <a:pt x="6" y="174"/>
                      <a:pt x="37" y="229"/>
                      <a:pt x="86"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2" name="Google Shape;34652;p40"/>
              <p:cNvSpPr/>
              <p:nvPr/>
            </p:nvSpPr>
            <p:spPr>
              <a:xfrm>
                <a:off x="11190785" y="4362226"/>
                <a:ext cx="65299" cy="50802"/>
              </a:xfrm>
              <a:custGeom>
                <a:avLst/>
                <a:gdLst/>
                <a:ahLst/>
                <a:cxnLst/>
                <a:rect l="l" t="t" r="r" b="b"/>
                <a:pathLst>
                  <a:path w="545" h="424" extrusionOk="0">
                    <a:moveTo>
                      <a:pt x="271" y="423"/>
                    </a:moveTo>
                    <a:cubicBezTo>
                      <a:pt x="543" y="423"/>
                      <a:pt x="544" y="1"/>
                      <a:pt x="271" y="1"/>
                    </a:cubicBezTo>
                    <a:cubicBezTo>
                      <a:pt x="0" y="2"/>
                      <a:pt x="0" y="423"/>
                      <a:pt x="271" y="4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3" name="Google Shape;34653;p40"/>
              <p:cNvSpPr/>
              <p:nvPr/>
            </p:nvSpPr>
            <p:spPr>
              <a:xfrm>
                <a:off x="11393871" y="4228872"/>
                <a:ext cx="32709" cy="25521"/>
              </a:xfrm>
              <a:custGeom>
                <a:avLst/>
                <a:gdLst/>
                <a:ahLst/>
                <a:cxnLst/>
                <a:rect l="l" t="t" r="r" b="b"/>
                <a:pathLst>
                  <a:path w="273" h="213" extrusionOk="0">
                    <a:moveTo>
                      <a:pt x="136" y="213"/>
                    </a:moveTo>
                    <a:cubicBezTo>
                      <a:pt x="272" y="213"/>
                      <a:pt x="272" y="2"/>
                      <a:pt x="136" y="2"/>
                    </a:cubicBezTo>
                    <a:cubicBezTo>
                      <a:pt x="0" y="1"/>
                      <a:pt x="0" y="213"/>
                      <a:pt x="136" y="2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4" name="Google Shape;34654;p40"/>
              <p:cNvSpPr/>
              <p:nvPr/>
            </p:nvSpPr>
            <p:spPr>
              <a:xfrm>
                <a:off x="11464083" y="4084255"/>
                <a:ext cx="44212" cy="34387"/>
              </a:xfrm>
              <a:custGeom>
                <a:avLst/>
                <a:gdLst/>
                <a:ahLst/>
                <a:cxnLst/>
                <a:rect l="l" t="t" r="r" b="b"/>
                <a:pathLst>
                  <a:path w="369" h="287" extrusionOk="0">
                    <a:moveTo>
                      <a:pt x="184" y="286"/>
                    </a:moveTo>
                    <a:cubicBezTo>
                      <a:pt x="367" y="286"/>
                      <a:pt x="368" y="0"/>
                      <a:pt x="184" y="0"/>
                    </a:cubicBezTo>
                    <a:cubicBezTo>
                      <a:pt x="0" y="2"/>
                      <a:pt x="0" y="286"/>
                      <a:pt x="184"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5" name="Google Shape;34655;p40"/>
              <p:cNvSpPr/>
              <p:nvPr/>
            </p:nvSpPr>
            <p:spPr>
              <a:xfrm>
                <a:off x="11380092" y="3777768"/>
                <a:ext cx="36903" cy="28636"/>
              </a:xfrm>
              <a:custGeom>
                <a:avLst/>
                <a:gdLst/>
                <a:ahLst/>
                <a:cxnLst/>
                <a:rect l="l" t="t" r="r" b="b"/>
                <a:pathLst>
                  <a:path w="308" h="239" extrusionOk="0">
                    <a:moveTo>
                      <a:pt x="155" y="238"/>
                    </a:moveTo>
                    <a:cubicBezTo>
                      <a:pt x="308" y="238"/>
                      <a:pt x="308" y="1"/>
                      <a:pt x="155" y="1"/>
                    </a:cubicBezTo>
                    <a:cubicBezTo>
                      <a:pt x="2" y="0"/>
                      <a:pt x="0" y="238"/>
                      <a:pt x="155"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6" name="Google Shape;34656;p40"/>
              <p:cNvSpPr/>
              <p:nvPr/>
            </p:nvSpPr>
            <p:spPr>
              <a:xfrm>
                <a:off x="11516681" y="3885842"/>
                <a:ext cx="44092" cy="34147"/>
              </a:xfrm>
              <a:custGeom>
                <a:avLst/>
                <a:gdLst/>
                <a:ahLst/>
                <a:cxnLst/>
                <a:rect l="l" t="t" r="r" b="b"/>
                <a:pathLst>
                  <a:path w="368" h="285" extrusionOk="0">
                    <a:moveTo>
                      <a:pt x="184" y="284"/>
                    </a:moveTo>
                    <a:cubicBezTo>
                      <a:pt x="366" y="284"/>
                      <a:pt x="367" y="1"/>
                      <a:pt x="184" y="1"/>
                    </a:cubicBezTo>
                    <a:cubicBezTo>
                      <a:pt x="2" y="1"/>
                      <a:pt x="0" y="284"/>
                      <a:pt x="184" y="2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7" name="Google Shape;34657;p40"/>
              <p:cNvSpPr/>
              <p:nvPr/>
            </p:nvSpPr>
            <p:spPr>
              <a:xfrm>
                <a:off x="9649607" y="5301696"/>
                <a:ext cx="36663" cy="29115"/>
              </a:xfrm>
              <a:custGeom>
                <a:avLst/>
                <a:gdLst/>
                <a:ahLst/>
                <a:cxnLst/>
                <a:rect l="l" t="t" r="r" b="b"/>
                <a:pathLst>
                  <a:path w="306" h="243" extrusionOk="0">
                    <a:moveTo>
                      <a:pt x="199" y="13"/>
                    </a:moveTo>
                    <a:cubicBezTo>
                      <a:pt x="154" y="0"/>
                      <a:pt x="119" y="1"/>
                      <a:pt x="75" y="23"/>
                    </a:cubicBezTo>
                    <a:cubicBezTo>
                      <a:pt x="1" y="64"/>
                      <a:pt x="1" y="180"/>
                      <a:pt x="75" y="219"/>
                    </a:cubicBezTo>
                    <a:cubicBezTo>
                      <a:pt x="117" y="241"/>
                      <a:pt x="154" y="243"/>
                      <a:pt x="199" y="229"/>
                    </a:cubicBezTo>
                    <a:cubicBezTo>
                      <a:pt x="305" y="200"/>
                      <a:pt x="305" y="44"/>
                      <a:pt x="199"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8" name="Google Shape;34658;p40"/>
              <p:cNvSpPr/>
              <p:nvPr/>
            </p:nvSpPr>
            <p:spPr>
              <a:xfrm>
                <a:off x="9703764" y="5144020"/>
                <a:ext cx="37382" cy="29115"/>
              </a:xfrm>
              <a:custGeom>
                <a:avLst/>
                <a:gdLst/>
                <a:ahLst/>
                <a:cxnLst/>
                <a:rect l="l" t="t" r="r" b="b"/>
                <a:pathLst>
                  <a:path w="312" h="243" extrusionOk="0">
                    <a:moveTo>
                      <a:pt x="155" y="243"/>
                    </a:moveTo>
                    <a:cubicBezTo>
                      <a:pt x="311" y="243"/>
                      <a:pt x="311" y="0"/>
                      <a:pt x="155" y="0"/>
                    </a:cubicBezTo>
                    <a:cubicBezTo>
                      <a:pt x="0" y="0"/>
                      <a:pt x="0" y="243"/>
                      <a:pt x="155" y="2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9" name="Google Shape;34659;p40"/>
              <p:cNvSpPr/>
              <p:nvPr/>
            </p:nvSpPr>
            <p:spPr>
              <a:xfrm>
                <a:off x="9871744" y="5010666"/>
                <a:ext cx="110350" cy="85668"/>
              </a:xfrm>
              <a:custGeom>
                <a:avLst/>
                <a:gdLst/>
                <a:ahLst/>
                <a:cxnLst/>
                <a:rect l="l" t="t" r="r" b="b"/>
                <a:pathLst>
                  <a:path w="921" h="715" extrusionOk="0">
                    <a:moveTo>
                      <a:pt x="460" y="715"/>
                    </a:moveTo>
                    <a:cubicBezTo>
                      <a:pt x="919" y="715"/>
                      <a:pt x="920" y="1"/>
                      <a:pt x="460" y="1"/>
                    </a:cubicBezTo>
                    <a:cubicBezTo>
                      <a:pt x="2" y="1"/>
                      <a:pt x="1" y="715"/>
                      <a:pt x="460" y="7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0" name="Google Shape;34660;p40"/>
              <p:cNvSpPr/>
              <p:nvPr/>
            </p:nvSpPr>
            <p:spPr>
              <a:xfrm>
                <a:off x="10585241" y="5250416"/>
                <a:ext cx="49723" cy="38341"/>
              </a:xfrm>
              <a:custGeom>
                <a:avLst/>
                <a:gdLst/>
                <a:ahLst/>
                <a:cxnLst/>
                <a:rect l="l" t="t" r="r" b="b"/>
                <a:pathLst>
                  <a:path w="415" h="320" extrusionOk="0">
                    <a:moveTo>
                      <a:pt x="209" y="320"/>
                    </a:moveTo>
                    <a:cubicBezTo>
                      <a:pt x="414" y="320"/>
                      <a:pt x="414" y="0"/>
                      <a:pt x="209" y="0"/>
                    </a:cubicBezTo>
                    <a:cubicBezTo>
                      <a:pt x="3" y="0"/>
                      <a:pt x="1" y="320"/>
                      <a:pt x="209" y="3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1" name="Google Shape;34661;p40"/>
              <p:cNvSpPr/>
              <p:nvPr/>
            </p:nvSpPr>
            <p:spPr>
              <a:xfrm>
                <a:off x="10720991" y="5246701"/>
                <a:ext cx="58590" cy="45650"/>
              </a:xfrm>
              <a:custGeom>
                <a:avLst/>
                <a:gdLst/>
                <a:ahLst/>
                <a:cxnLst/>
                <a:rect l="l" t="t" r="r" b="b"/>
                <a:pathLst>
                  <a:path w="489" h="381" extrusionOk="0">
                    <a:moveTo>
                      <a:pt x="244" y="380"/>
                    </a:moveTo>
                    <a:cubicBezTo>
                      <a:pt x="489" y="380"/>
                      <a:pt x="489" y="1"/>
                      <a:pt x="244" y="1"/>
                    </a:cubicBezTo>
                    <a:cubicBezTo>
                      <a:pt x="0" y="2"/>
                      <a:pt x="0" y="380"/>
                      <a:pt x="244" y="3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2" name="Google Shape;34662;p40"/>
              <p:cNvSpPr/>
              <p:nvPr/>
            </p:nvSpPr>
            <p:spPr>
              <a:xfrm>
                <a:off x="10841525" y="6036283"/>
                <a:ext cx="86267" cy="66857"/>
              </a:xfrm>
              <a:custGeom>
                <a:avLst/>
                <a:gdLst/>
                <a:ahLst/>
                <a:cxnLst/>
                <a:rect l="l" t="t" r="r" b="b"/>
                <a:pathLst>
                  <a:path w="720" h="558" extrusionOk="0">
                    <a:moveTo>
                      <a:pt x="360" y="557"/>
                    </a:moveTo>
                    <a:cubicBezTo>
                      <a:pt x="719" y="557"/>
                      <a:pt x="720" y="1"/>
                      <a:pt x="360" y="1"/>
                    </a:cubicBezTo>
                    <a:cubicBezTo>
                      <a:pt x="0" y="1"/>
                      <a:pt x="0" y="557"/>
                      <a:pt x="360" y="5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3" name="Google Shape;34663;p40"/>
              <p:cNvSpPr/>
              <p:nvPr/>
            </p:nvSpPr>
            <p:spPr>
              <a:xfrm>
                <a:off x="11501345" y="6344926"/>
                <a:ext cx="27917" cy="21687"/>
              </a:xfrm>
              <a:custGeom>
                <a:avLst/>
                <a:gdLst/>
                <a:ahLst/>
                <a:cxnLst/>
                <a:rect l="l" t="t" r="r" b="b"/>
                <a:pathLst>
                  <a:path w="233" h="181" extrusionOk="0">
                    <a:moveTo>
                      <a:pt x="116" y="180"/>
                    </a:moveTo>
                    <a:cubicBezTo>
                      <a:pt x="232" y="180"/>
                      <a:pt x="232" y="1"/>
                      <a:pt x="116" y="1"/>
                    </a:cubicBezTo>
                    <a:cubicBezTo>
                      <a:pt x="0" y="1"/>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4" name="Google Shape;34664;p40"/>
              <p:cNvSpPr/>
              <p:nvPr/>
            </p:nvSpPr>
            <p:spPr>
              <a:xfrm>
                <a:off x="11677353" y="6158614"/>
                <a:ext cx="26479" cy="20728"/>
              </a:xfrm>
              <a:custGeom>
                <a:avLst/>
                <a:gdLst/>
                <a:ahLst/>
                <a:cxnLst/>
                <a:rect l="l" t="t" r="r" b="b"/>
                <a:pathLst>
                  <a:path w="221" h="173" extrusionOk="0">
                    <a:moveTo>
                      <a:pt x="109" y="172"/>
                    </a:moveTo>
                    <a:cubicBezTo>
                      <a:pt x="221" y="172"/>
                      <a:pt x="221" y="0"/>
                      <a:pt x="109" y="0"/>
                    </a:cubicBezTo>
                    <a:cubicBezTo>
                      <a:pt x="0" y="0"/>
                      <a:pt x="0" y="172"/>
                      <a:pt x="109"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5" name="Google Shape;34665;p40"/>
              <p:cNvSpPr/>
              <p:nvPr/>
            </p:nvSpPr>
            <p:spPr>
              <a:xfrm>
                <a:off x="11749122" y="6148669"/>
                <a:ext cx="57990" cy="61465"/>
              </a:xfrm>
              <a:custGeom>
                <a:avLst/>
                <a:gdLst/>
                <a:ahLst/>
                <a:cxnLst/>
                <a:rect l="l" t="t" r="r" b="b"/>
                <a:pathLst>
                  <a:path w="484" h="513" extrusionOk="0">
                    <a:moveTo>
                      <a:pt x="425" y="373"/>
                    </a:moveTo>
                    <a:cubicBezTo>
                      <a:pt x="431" y="365"/>
                      <a:pt x="435" y="355"/>
                      <a:pt x="440" y="345"/>
                    </a:cubicBezTo>
                    <a:cubicBezTo>
                      <a:pt x="477" y="269"/>
                      <a:pt x="483" y="188"/>
                      <a:pt x="440" y="114"/>
                    </a:cubicBezTo>
                    <a:cubicBezTo>
                      <a:pt x="399" y="44"/>
                      <a:pt x="322" y="0"/>
                      <a:pt x="242" y="0"/>
                    </a:cubicBezTo>
                    <a:cubicBezTo>
                      <a:pt x="162" y="0"/>
                      <a:pt x="85" y="44"/>
                      <a:pt x="45" y="114"/>
                    </a:cubicBezTo>
                    <a:cubicBezTo>
                      <a:pt x="0" y="188"/>
                      <a:pt x="8" y="271"/>
                      <a:pt x="45" y="345"/>
                    </a:cubicBezTo>
                    <a:cubicBezTo>
                      <a:pt x="50" y="354"/>
                      <a:pt x="53" y="363"/>
                      <a:pt x="58" y="373"/>
                    </a:cubicBezTo>
                    <a:cubicBezTo>
                      <a:pt x="128" y="513"/>
                      <a:pt x="357" y="513"/>
                      <a:pt x="425"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6" name="Google Shape;34666;p40"/>
              <p:cNvSpPr/>
              <p:nvPr/>
            </p:nvSpPr>
            <p:spPr>
              <a:xfrm>
                <a:off x="11239070" y="5772929"/>
                <a:ext cx="26958" cy="20968"/>
              </a:xfrm>
              <a:custGeom>
                <a:avLst/>
                <a:gdLst/>
                <a:ahLst/>
                <a:cxnLst/>
                <a:rect l="l" t="t" r="r" b="b"/>
                <a:pathLst>
                  <a:path w="225" h="175" extrusionOk="0">
                    <a:moveTo>
                      <a:pt x="112" y="175"/>
                    </a:moveTo>
                    <a:cubicBezTo>
                      <a:pt x="225" y="175"/>
                      <a:pt x="225"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7" name="Google Shape;34667;p40"/>
              <p:cNvSpPr/>
              <p:nvPr/>
            </p:nvSpPr>
            <p:spPr>
              <a:xfrm>
                <a:off x="11744809" y="4952316"/>
                <a:ext cx="20009" cy="15336"/>
              </a:xfrm>
              <a:custGeom>
                <a:avLst/>
                <a:gdLst/>
                <a:ahLst/>
                <a:cxnLst/>
                <a:rect l="l" t="t" r="r" b="b"/>
                <a:pathLst>
                  <a:path w="167" h="128" extrusionOk="0">
                    <a:moveTo>
                      <a:pt x="83" y="128"/>
                    </a:moveTo>
                    <a:cubicBezTo>
                      <a:pt x="166" y="128"/>
                      <a:pt x="166" y="0"/>
                      <a:pt x="83" y="0"/>
                    </a:cubicBezTo>
                    <a:cubicBezTo>
                      <a:pt x="1" y="0"/>
                      <a:pt x="1" y="128"/>
                      <a:pt x="83"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8" name="Google Shape;34668;p40"/>
              <p:cNvSpPr/>
              <p:nvPr/>
            </p:nvSpPr>
            <p:spPr>
              <a:xfrm>
                <a:off x="11662735" y="4788289"/>
                <a:ext cx="20728" cy="16295"/>
              </a:xfrm>
              <a:custGeom>
                <a:avLst/>
                <a:gdLst/>
                <a:ahLst/>
                <a:cxnLst/>
                <a:rect l="l" t="t" r="r" b="b"/>
                <a:pathLst>
                  <a:path w="173" h="136" extrusionOk="0">
                    <a:moveTo>
                      <a:pt x="86" y="136"/>
                    </a:moveTo>
                    <a:cubicBezTo>
                      <a:pt x="172" y="136"/>
                      <a:pt x="172" y="1"/>
                      <a:pt x="86" y="1"/>
                    </a:cubicBezTo>
                    <a:cubicBezTo>
                      <a:pt x="0" y="1"/>
                      <a:pt x="0" y="136"/>
                      <a:pt x="8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9" name="Google Shape;34669;p40"/>
              <p:cNvSpPr/>
              <p:nvPr/>
            </p:nvSpPr>
            <p:spPr>
              <a:xfrm>
                <a:off x="11844255" y="4607847"/>
                <a:ext cx="19530" cy="15336"/>
              </a:xfrm>
              <a:custGeom>
                <a:avLst/>
                <a:gdLst/>
                <a:ahLst/>
                <a:cxnLst/>
                <a:rect l="l" t="t" r="r" b="b"/>
                <a:pathLst>
                  <a:path w="163" h="128" extrusionOk="0">
                    <a:moveTo>
                      <a:pt x="83" y="127"/>
                    </a:moveTo>
                    <a:cubicBezTo>
                      <a:pt x="163" y="127"/>
                      <a:pt x="163" y="2"/>
                      <a:pt x="83" y="2"/>
                    </a:cubicBezTo>
                    <a:cubicBezTo>
                      <a:pt x="1" y="1"/>
                      <a:pt x="1" y="127"/>
                      <a:pt x="83" y="1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0" name="Google Shape;34670;p40"/>
              <p:cNvSpPr/>
              <p:nvPr/>
            </p:nvSpPr>
            <p:spPr>
              <a:xfrm>
                <a:off x="12117193" y="4584244"/>
                <a:ext cx="51041" cy="49124"/>
              </a:xfrm>
              <a:custGeom>
                <a:avLst/>
                <a:gdLst/>
                <a:ahLst/>
                <a:cxnLst/>
                <a:rect l="l" t="t" r="r" b="b"/>
                <a:pathLst>
                  <a:path w="426" h="410" extrusionOk="0">
                    <a:moveTo>
                      <a:pt x="109" y="356"/>
                    </a:moveTo>
                    <a:cubicBezTo>
                      <a:pt x="114" y="359"/>
                      <a:pt x="121" y="363"/>
                      <a:pt x="126" y="367"/>
                    </a:cubicBezTo>
                    <a:lnTo>
                      <a:pt x="62" y="303"/>
                    </a:lnTo>
                    <a:cubicBezTo>
                      <a:pt x="101" y="373"/>
                      <a:pt x="175" y="410"/>
                      <a:pt x="255" y="399"/>
                    </a:cubicBezTo>
                    <a:cubicBezTo>
                      <a:pt x="344" y="387"/>
                      <a:pt x="425" y="306"/>
                      <a:pt x="421" y="211"/>
                    </a:cubicBezTo>
                    <a:cubicBezTo>
                      <a:pt x="417" y="125"/>
                      <a:pt x="364" y="55"/>
                      <a:pt x="281" y="27"/>
                    </a:cubicBezTo>
                    <a:cubicBezTo>
                      <a:pt x="198" y="0"/>
                      <a:pt x="105" y="47"/>
                      <a:pt x="63" y="121"/>
                    </a:cubicBezTo>
                    <a:lnTo>
                      <a:pt x="127" y="56"/>
                    </a:lnTo>
                    <a:cubicBezTo>
                      <a:pt x="122" y="61"/>
                      <a:pt x="115" y="64"/>
                      <a:pt x="110" y="68"/>
                    </a:cubicBezTo>
                    <a:cubicBezTo>
                      <a:pt x="0" y="136"/>
                      <a:pt x="0" y="287"/>
                      <a:pt x="109" y="3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1" name="Google Shape;34671;p40"/>
              <p:cNvSpPr/>
              <p:nvPr/>
            </p:nvSpPr>
            <p:spPr>
              <a:xfrm>
                <a:off x="11574552" y="3372194"/>
                <a:ext cx="51760" cy="51880"/>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2" name="Google Shape;34672;p40"/>
              <p:cNvSpPr/>
              <p:nvPr/>
            </p:nvSpPr>
            <p:spPr>
              <a:xfrm>
                <a:off x="10900833" y="3000049"/>
                <a:ext cx="47686" cy="49124"/>
              </a:xfrm>
              <a:custGeom>
                <a:avLst/>
                <a:gdLst/>
                <a:ahLst/>
                <a:cxnLst/>
                <a:rect l="l" t="t" r="r" b="b"/>
                <a:pathLst>
                  <a:path w="398" h="410" extrusionOk="0">
                    <a:moveTo>
                      <a:pt x="345" y="306"/>
                    </a:moveTo>
                    <a:cubicBezTo>
                      <a:pt x="349" y="301"/>
                      <a:pt x="353" y="293"/>
                      <a:pt x="357" y="288"/>
                    </a:cubicBezTo>
                    <a:lnTo>
                      <a:pt x="293" y="351"/>
                    </a:lnTo>
                    <a:cubicBezTo>
                      <a:pt x="361" y="313"/>
                      <a:pt x="398" y="240"/>
                      <a:pt x="387" y="165"/>
                    </a:cubicBezTo>
                    <a:cubicBezTo>
                      <a:pt x="376" y="77"/>
                      <a:pt x="297" y="0"/>
                      <a:pt x="206" y="3"/>
                    </a:cubicBezTo>
                    <a:cubicBezTo>
                      <a:pt x="121" y="8"/>
                      <a:pt x="53" y="59"/>
                      <a:pt x="26" y="139"/>
                    </a:cubicBezTo>
                    <a:cubicBezTo>
                      <a:pt x="0" y="220"/>
                      <a:pt x="45" y="312"/>
                      <a:pt x="117" y="351"/>
                    </a:cubicBezTo>
                    <a:lnTo>
                      <a:pt x="54" y="288"/>
                    </a:lnTo>
                    <a:cubicBezTo>
                      <a:pt x="58" y="293"/>
                      <a:pt x="61" y="301"/>
                      <a:pt x="65" y="306"/>
                    </a:cubicBezTo>
                    <a:cubicBezTo>
                      <a:pt x="134" y="409"/>
                      <a:pt x="276" y="409"/>
                      <a:pt x="345" y="3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3" name="Google Shape;34673;p40"/>
              <p:cNvSpPr/>
              <p:nvPr/>
            </p:nvSpPr>
            <p:spPr>
              <a:xfrm>
                <a:off x="10605370" y="3153052"/>
                <a:ext cx="21327" cy="16534"/>
              </a:xfrm>
              <a:custGeom>
                <a:avLst/>
                <a:gdLst/>
                <a:ahLst/>
                <a:cxnLst/>
                <a:rect l="l" t="t" r="r" b="b"/>
                <a:pathLst>
                  <a:path w="178" h="138" extrusionOk="0">
                    <a:moveTo>
                      <a:pt x="89" y="137"/>
                    </a:moveTo>
                    <a:cubicBezTo>
                      <a:pt x="178" y="137"/>
                      <a:pt x="178" y="0"/>
                      <a:pt x="89" y="0"/>
                    </a:cubicBezTo>
                    <a:cubicBezTo>
                      <a:pt x="0" y="0"/>
                      <a:pt x="0" y="137"/>
                      <a:pt x="89" y="1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4" name="Google Shape;34674;p40"/>
              <p:cNvSpPr/>
              <p:nvPr/>
            </p:nvSpPr>
            <p:spPr>
              <a:xfrm>
                <a:off x="10515988" y="2988187"/>
                <a:ext cx="24802" cy="19170"/>
              </a:xfrm>
              <a:custGeom>
                <a:avLst/>
                <a:gdLst/>
                <a:ahLst/>
                <a:cxnLst/>
                <a:rect l="l" t="t" r="r" b="b"/>
                <a:pathLst>
                  <a:path w="207" h="160" extrusionOk="0">
                    <a:moveTo>
                      <a:pt x="103" y="159"/>
                    </a:moveTo>
                    <a:cubicBezTo>
                      <a:pt x="207" y="159"/>
                      <a:pt x="207" y="0"/>
                      <a:pt x="103" y="0"/>
                    </a:cubicBezTo>
                    <a:cubicBezTo>
                      <a:pt x="1" y="0"/>
                      <a:pt x="1"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5" name="Google Shape;34675;p40"/>
              <p:cNvSpPr/>
              <p:nvPr/>
            </p:nvSpPr>
            <p:spPr>
              <a:xfrm>
                <a:off x="10429003" y="3147421"/>
                <a:ext cx="35345" cy="27677"/>
              </a:xfrm>
              <a:custGeom>
                <a:avLst/>
                <a:gdLst/>
                <a:ahLst/>
                <a:cxnLst/>
                <a:rect l="l" t="t" r="r" b="b"/>
                <a:pathLst>
                  <a:path w="295" h="231" extrusionOk="0">
                    <a:moveTo>
                      <a:pt x="147" y="231"/>
                    </a:moveTo>
                    <a:cubicBezTo>
                      <a:pt x="295" y="231"/>
                      <a:pt x="295"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6" name="Google Shape;34676;p40"/>
              <p:cNvSpPr/>
              <p:nvPr/>
            </p:nvSpPr>
            <p:spPr>
              <a:xfrm>
                <a:off x="10174636" y="3345715"/>
                <a:ext cx="64940" cy="63262"/>
              </a:xfrm>
              <a:custGeom>
                <a:avLst/>
                <a:gdLst/>
                <a:ahLst/>
                <a:cxnLst/>
                <a:rect l="l" t="t" r="r" b="b"/>
                <a:pathLst>
                  <a:path w="542" h="528" extrusionOk="0">
                    <a:moveTo>
                      <a:pt x="271" y="528"/>
                    </a:moveTo>
                    <a:cubicBezTo>
                      <a:pt x="410" y="528"/>
                      <a:pt x="541" y="407"/>
                      <a:pt x="535" y="264"/>
                    </a:cubicBezTo>
                    <a:cubicBezTo>
                      <a:pt x="528" y="121"/>
                      <a:pt x="419" y="0"/>
                      <a:pt x="271" y="0"/>
                    </a:cubicBezTo>
                    <a:cubicBezTo>
                      <a:pt x="132" y="0"/>
                      <a:pt x="0" y="122"/>
                      <a:pt x="8" y="264"/>
                    </a:cubicBezTo>
                    <a:cubicBezTo>
                      <a:pt x="14" y="408"/>
                      <a:pt x="124" y="528"/>
                      <a:pt x="271" y="5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7" name="Google Shape;34677;p40"/>
              <p:cNvSpPr/>
              <p:nvPr/>
            </p:nvSpPr>
            <p:spPr>
              <a:xfrm>
                <a:off x="9861560" y="3222785"/>
                <a:ext cx="37143" cy="28875"/>
              </a:xfrm>
              <a:custGeom>
                <a:avLst/>
                <a:gdLst/>
                <a:ahLst/>
                <a:cxnLst/>
                <a:rect l="l" t="t" r="r" b="b"/>
                <a:pathLst>
                  <a:path w="310" h="241" extrusionOk="0">
                    <a:moveTo>
                      <a:pt x="155" y="241"/>
                    </a:moveTo>
                    <a:cubicBezTo>
                      <a:pt x="309" y="241"/>
                      <a:pt x="309" y="0"/>
                      <a:pt x="155" y="0"/>
                    </a:cubicBezTo>
                    <a:cubicBezTo>
                      <a:pt x="1" y="0"/>
                      <a:pt x="0"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8" name="Google Shape;34678;p40"/>
              <p:cNvSpPr/>
              <p:nvPr/>
            </p:nvSpPr>
            <p:spPr>
              <a:xfrm>
                <a:off x="9818786" y="2974768"/>
                <a:ext cx="29235" cy="22525"/>
              </a:xfrm>
              <a:custGeom>
                <a:avLst/>
                <a:gdLst/>
                <a:ahLst/>
                <a:cxnLst/>
                <a:rect l="l" t="t" r="r" b="b"/>
                <a:pathLst>
                  <a:path w="244" h="188"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9" name="Google Shape;34679;p40"/>
              <p:cNvSpPr/>
              <p:nvPr/>
            </p:nvSpPr>
            <p:spPr>
              <a:xfrm>
                <a:off x="9654041" y="2826556"/>
                <a:ext cx="20129" cy="15336"/>
              </a:xfrm>
              <a:custGeom>
                <a:avLst/>
                <a:gdLst/>
                <a:ahLst/>
                <a:cxnLst/>
                <a:rect l="l" t="t" r="r" b="b"/>
                <a:pathLst>
                  <a:path w="168" h="128" extrusionOk="0">
                    <a:moveTo>
                      <a:pt x="84" y="128"/>
                    </a:moveTo>
                    <a:cubicBezTo>
                      <a:pt x="167" y="128"/>
                      <a:pt x="167" y="0"/>
                      <a:pt x="84" y="0"/>
                    </a:cubicBezTo>
                    <a:cubicBezTo>
                      <a:pt x="1" y="0"/>
                      <a:pt x="1"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0" name="Google Shape;34680;p40"/>
              <p:cNvSpPr/>
              <p:nvPr/>
            </p:nvSpPr>
            <p:spPr>
              <a:xfrm>
                <a:off x="9456226" y="3383097"/>
                <a:ext cx="30193" cy="23484"/>
              </a:xfrm>
              <a:custGeom>
                <a:avLst/>
                <a:gdLst/>
                <a:ahLst/>
                <a:cxnLst/>
                <a:rect l="l" t="t" r="r" b="b"/>
                <a:pathLst>
                  <a:path w="252" h="196" extrusionOk="0">
                    <a:moveTo>
                      <a:pt x="126" y="196"/>
                    </a:moveTo>
                    <a:cubicBezTo>
                      <a:pt x="251" y="196"/>
                      <a:pt x="251" y="2"/>
                      <a:pt x="126" y="2"/>
                    </a:cubicBezTo>
                    <a:cubicBezTo>
                      <a:pt x="1" y="1"/>
                      <a:pt x="0" y="196"/>
                      <a:pt x="126"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1" name="Google Shape;34681;p40"/>
              <p:cNvSpPr/>
              <p:nvPr/>
            </p:nvSpPr>
            <p:spPr>
              <a:xfrm>
                <a:off x="9596170" y="3336250"/>
                <a:ext cx="30553" cy="23723"/>
              </a:xfrm>
              <a:custGeom>
                <a:avLst/>
                <a:gdLst/>
                <a:ahLst/>
                <a:cxnLst/>
                <a:rect l="l" t="t" r="r" b="b"/>
                <a:pathLst>
                  <a:path w="255" h="198" extrusionOk="0">
                    <a:moveTo>
                      <a:pt x="128" y="198"/>
                    </a:moveTo>
                    <a:cubicBezTo>
                      <a:pt x="255" y="198"/>
                      <a:pt x="255" y="1"/>
                      <a:pt x="128" y="1"/>
                    </a:cubicBezTo>
                    <a:cubicBezTo>
                      <a:pt x="2" y="0"/>
                      <a:pt x="1" y="198"/>
                      <a:pt x="128" y="19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2" name="Google Shape;34682;p40"/>
              <p:cNvSpPr/>
              <p:nvPr/>
            </p:nvSpPr>
            <p:spPr>
              <a:xfrm>
                <a:off x="9405545" y="3226978"/>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3" name="Google Shape;34683;p40"/>
              <p:cNvSpPr/>
              <p:nvPr/>
            </p:nvSpPr>
            <p:spPr>
              <a:xfrm>
                <a:off x="9364688" y="3787593"/>
                <a:ext cx="26239" cy="20369"/>
              </a:xfrm>
              <a:custGeom>
                <a:avLst/>
                <a:gdLst/>
                <a:ahLst/>
                <a:cxnLst/>
                <a:rect l="l" t="t" r="r" b="b"/>
                <a:pathLst>
                  <a:path w="219" h="170" extrusionOk="0">
                    <a:moveTo>
                      <a:pt x="110" y="169"/>
                    </a:moveTo>
                    <a:cubicBezTo>
                      <a:pt x="219" y="169"/>
                      <a:pt x="219" y="0"/>
                      <a:pt x="110" y="0"/>
                    </a:cubicBezTo>
                    <a:cubicBezTo>
                      <a:pt x="1" y="0"/>
                      <a:pt x="1" y="169"/>
                      <a:pt x="110"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4" name="Google Shape;34684;p40"/>
              <p:cNvSpPr/>
              <p:nvPr/>
            </p:nvSpPr>
            <p:spPr>
              <a:xfrm>
                <a:off x="9406623" y="4010329"/>
                <a:ext cx="24442" cy="18931"/>
              </a:xfrm>
              <a:custGeom>
                <a:avLst/>
                <a:gdLst/>
                <a:ahLst/>
                <a:cxnLst/>
                <a:rect l="l" t="t" r="r" b="b"/>
                <a:pathLst>
                  <a:path w="204" h="158" extrusionOk="0">
                    <a:moveTo>
                      <a:pt x="102" y="158"/>
                    </a:moveTo>
                    <a:cubicBezTo>
                      <a:pt x="203" y="158"/>
                      <a:pt x="203" y="1"/>
                      <a:pt x="102" y="1"/>
                    </a:cubicBezTo>
                    <a:cubicBezTo>
                      <a:pt x="1"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5" name="Google Shape;34685;p40"/>
              <p:cNvSpPr/>
              <p:nvPr/>
            </p:nvSpPr>
            <p:spPr>
              <a:xfrm>
                <a:off x="10330275" y="4028901"/>
                <a:ext cx="22405" cy="34027"/>
              </a:xfrm>
              <a:custGeom>
                <a:avLst/>
                <a:gdLst/>
                <a:ahLst/>
                <a:cxnLst/>
                <a:rect l="l" t="t" r="r" b="b"/>
                <a:pathLst>
                  <a:path w="187" h="284" extrusionOk="0">
                    <a:moveTo>
                      <a:pt x="183" y="167"/>
                    </a:moveTo>
                    <a:cubicBezTo>
                      <a:pt x="185" y="152"/>
                      <a:pt x="186" y="141"/>
                      <a:pt x="185" y="125"/>
                    </a:cubicBezTo>
                    <a:cubicBezTo>
                      <a:pt x="182" y="94"/>
                      <a:pt x="170" y="59"/>
                      <a:pt x="140" y="46"/>
                    </a:cubicBezTo>
                    <a:cubicBezTo>
                      <a:pt x="138" y="45"/>
                      <a:pt x="136" y="45"/>
                      <a:pt x="134" y="43"/>
                    </a:cubicBezTo>
                    <a:lnTo>
                      <a:pt x="169" y="90"/>
                    </a:lnTo>
                    <a:cubicBezTo>
                      <a:pt x="162" y="73"/>
                      <a:pt x="155" y="55"/>
                      <a:pt x="145" y="40"/>
                    </a:cubicBezTo>
                    <a:cubicBezTo>
                      <a:pt x="120" y="1"/>
                      <a:pt x="66" y="1"/>
                      <a:pt x="41" y="40"/>
                    </a:cubicBezTo>
                    <a:cubicBezTo>
                      <a:pt x="30" y="55"/>
                      <a:pt x="24" y="72"/>
                      <a:pt x="18" y="90"/>
                    </a:cubicBezTo>
                    <a:lnTo>
                      <a:pt x="53" y="43"/>
                    </a:lnTo>
                    <a:cubicBezTo>
                      <a:pt x="50" y="45"/>
                      <a:pt x="49" y="45"/>
                      <a:pt x="46" y="46"/>
                    </a:cubicBezTo>
                    <a:cubicBezTo>
                      <a:pt x="17" y="59"/>
                      <a:pt x="4" y="94"/>
                      <a:pt x="2" y="125"/>
                    </a:cubicBezTo>
                    <a:cubicBezTo>
                      <a:pt x="1" y="140"/>
                      <a:pt x="2" y="152"/>
                      <a:pt x="3" y="167"/>
                    </a:cubicBezTo>
                    <a:cubicBezTo>
                      <a:pt x="17" y="283"/>
                      <a:pt x="172" y="283"/>
                      <a:pt x="183"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6" name="Google Shape;34686;p40"/>
              <p:cNvSpPr/>
              <p:nvPr/>
            </p:nvSpPr>
            <p:spPr>
              <a:xfrm>
                <a:off x="10380238" y="3817068"/>
                <a:ext cx="27917" cy="27318"/>
              </a:xfrm>
              <a:custGeom>
                <a:avLst/>
                <a:gdLst/>
                <a:ahLst/>
                <a:cxnLst/>
                <a:rect l="l" t="t" r="r" b="b"/>
                <a:pathLst>
                  <a:path w="233" h="228" extrusionOk="0">
                    <a:moveTo>
                      <a:pt x="197" y="84"/>
                    </a:moveTo>
                    <a:cubicBezTo>
                      <a:pt x="191" y="73"/>
                      <a:pt x="185" y="59"/>
                      <a:pt x="177" y="48"/>
                    </a:cubicBezTo>
                    <a:cubicBezTo>
                      <a:pt x="152" y="0"/>
                      <a:pt x="77" y="0"/>
                      <a:pt x="53" y="48"/>
                    </a:cubicBezTo>
                    <a:cubicBezTo>
                      <a:pt x="46" y="59"/>
                      <a:pt x="39" y="72"/>
                      <a:pt x="33" y="84"/>
                    </a:cubicBezTo>
                    <a:cubicBezTo>
                      <a:pt x="0" y="148"/>
                      <a:pt x="40" y="228"/>
                      <a:pt x="116" y="228"/>
                    </a:cubicBezTo>
                    <a:cubicBezTo>
                      <a:pt x="191" y="228"/>
                      <a:pt x="232" y="148"/>
                      <a:pt x="197" y="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7" name="Google Shape;34687;p40"/>
              <p:cNvSpPr/>
              <p:nvPr/>
            </p:nvSpPr>
            <p:spPr>
              <a:xfrm>
                <a:off x="10143125" y="4151232"/>
                <a:ext cx="22765" cy="17373"/>
              </a:xfrm>
              <a:custGeom>
                <a:avLst/>
                <a:gdLst/>
                <a:ahLst/>
                <a:cxnLst/>
                <a:rect l="l" t="t" r="r" b="b"/>
                <a:pathLst>
                  <a:path w="190" h="145" extrusionOk="0">
                    <a:moveTo>
                      <a:pt x="97" y="145"/>
                    </a:moveTo>
                    <a:cubicBezTo>
                      <a:pt x="190" y="145"/>
                      <a:pt x="190" y="0"/>
                      <a:pt x="97" y="0"/>
                    </a:cubicBezTo>
                    <a:cubicBezTo>
                      <a:pt x="1" y="0"/>
                      <a:pt x="1" y="145"/>
                      <a:pt x="97"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8" name="Google Shape;34688;p40"/>
              <p:cNvSpPr/>
              <p:nvPr/>
            </p:nvSpPr>
            <p:spPr>
              <a:xfrm>
                <a:off x="10646946" y="4153029"/>
                <a:ext cx="78119" cy="60746"/>
              </a:xfrm>
              <a:custGeom>
                <a:avLst/>
                <a:gdLst/>
                <a:ahLst/>
                <a:cxnLst/>
                <a:rect l="l" t="t" r="r" b="b"/>
                <a:pathLst>
                  <a:path w="652" h="507" extrusionOk="0">
                    <a:moveTo>
                      <a:pt x="326" y="506"/>
                    </a:moveTo>
                    <a:cubicBezTo>
                      <a:pt x="651" y="506"/>
                      <a:pt x="651" y="1"/>
                      <a:pt x="326" y="1"/>
                    </a:cubicBezTo>
                    <a:cubicBezTo>
                      <a:pt x="2" y="0"/>
                      <a:pt x="0" y="506"/>
                      <a:pt x="326"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9" name="Google Shape;34689;p40"/>
              <p:cNvSpPr/>
              <p:nvPr/>
            </p:nvSpPr>
            <p:spPr>
              <a:xfrm>
                <a:off x="12619816" y="5777482"/>
                <a:ext cx="31032" cy="32949"/>
              </a:xfrm>
              <a:custGeom>
                <a:avLst/>
                <a:gdLst/>
                <a:ahLst/>
                <a:cxnLst/>
                <a:rect l="l" t="t" r="r" b="b"/>
                <a:pathLst>
                  <a:path w="259" h="275" extrusionOk="0">
                    <a:moveTo>
                      <a:pt x="82" y="249"/>
                    </a:moveTo>
                    <a:cubicBezTo>
                      <a:pt x="114" y="264"/>
                      <a:pt x="141" y="275"/>
                      <a:pt x="178" y="259"/>
                    </a:cubicBezTo>
                    <a:cubicBezTo>
                      <a:pt x="224" y="238"/>
                      <a:pt x="259" y="201"/>
                      <a:pt x="259" y="147"/>
                    </a:cubicBezTo>
                    <a:cubicBezTo>
                      <a:pt x="259" y="59"/>
                      <a:pt x="160" y="1"/>
                      <a:pt x="82" y="45"/>
                    </a:cubicBezTo>
                    <a:cubicBezTo>
                      <a:pt x="11" y="88"/>
                      <a:pt x="1" y="211"/>
                      <a:pt x="82" y="2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0" name="Google Shape;34690;p40"/>
              <p:cNvSpPr/>
              <p:nvPr/>
            </p:nvSpPr>
            <p:spPr>
              <a:xfrm>
                <a:off x="12802773" y="5941269"/>
                <a:ext cx="29834" cy="23124"/>
              </a:xfrm>
              <a:custGeom>
                <a:avLst/>
                <a:gdLst/>
                <a:ahLst/>
                <a:cxnLst/>
                <a:rect l="l" t="t" r="r" b="b"/>
                <a:pathLst>
                  <a:path w="249" h="193" extrusionOk="0">
                    <a:moveTo>
                      <a:pt x="125" y="192"/>
                    </a:moveTo>
                    <a:cubicBezTo>
                      <a:pt x="247" y="192"/>
                      <a:pt x="248" y="1"/>
                      <a:pt x="125" y="1"/>
                    </a:cubicBezTo>
                    <a:cubicBezTo>
                      <a:pt x="1" y="1"/>
                      <a:pt x="1"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1" name="Google Shape;34691;p40"/>
              <p:cNvSpPr/>
              <p:nvPr/>
            </p:nvSpPr>
            <p:spPr>
              <a:xfrm>
                <a:off x="12594895" y="6148909"/>
                <a:ext cx="36783" cy="28516"/>
              </a:xfrm>
              <a:custGeom>
                <a:avLst/>
                <a:gdLst/>
                <a:ahLst/>
                <a:cxnLst/>
                <a:rect l="l" t="t" r="r" b="b"/>
                <a:pathLst>
                  <a:path w="307" h="238" extrusionOk="0">
                    <a:moveTo>
                      <a:pt x="154" y="237"/>
                    </a:moveTo>
                    <a:cubicBezTo>
                      <a:pt x="307" y="237"/>
                      <a:pt x="307" y="0"/>
                      <a:pt x="154" y="0"/>
                    </a:cubicBezTo>
                    <a:cubicBezTo>
                      <a:pt x="1" y="0"/>
                      <a:pt x="1" y="237"/>
                      <a:pt x="154"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2" name="Google Shape;34692;p40"/>
              <p:cNvSpPr/>
              <p:nvPr/>
            </p:nvSpPr>
            <p:spPr>
              <a:xfrm>
                <a:off x="12449439" y="6447249"/>
                <a:ext cx="35585" cy="27318"/>
              </a:xfrm>
              <a:custGeom>
                <a:avLst/>
                <a:gdLst/>
                <a:ahLst/>
                <a:cxnLst/>
                <a:rect l="l" t="t" r="r" b="b"/>
                <a:pathLst>
                  <a:path w="297" h="228" extrusionOk="0">
                    <a:moveTo>
                      <a:pt x="149" y="228"/>
                    </a:moveTo>
                    <a:cubicBezTo>
                      <a:pt x="296" y="228"/>
                      <a:pt x="296" y="0"/>
                      <a:pt x="149" y="0"/>
                    </a:cubicBezTo>
                    <a:cubicBezTo>
                      <a:pt x="2" y="0"/>
                      <a:pt x="1" y="228"/>
                      <a:pt x="149"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3" name="Google Shape;34693;p40"/>
              <p:cNvSpPr/>
              <p:nvPr/>
            </p:nvSpPr>
            <p:spPr>
              <a:xfrm>
                <a:off x="12485623" y="6767994"/>
                <a:ext cx="24083" cy="28276"/>
              </a:xfrm>
              <a:custGeom>
                <a:avLst/>
                <a:gdLst/>
                <a:ahLst/>
                <a:cxnLst/>
                <a:rect l="l" t="t" r="r" b="b"/>
                <a:pathLst>
                  <a:path w="201" h="236" extrusionOk="0">
                    <a:moveTo>
                      <a:pt x="168" y="164"/>
                    </a:moveTo>
                    <a:cubicBezTo>
                      <a:pt x="174" y="156"/>
                      <a:pt x="172" y="157"/>
                      <a:pt x="167" y="165"/>
                    </a:cubicBezTo>
                    <a:cubicBezTo>
                      <a:pt x="201" y="142"/>
                      <a:pt x="201" y="96"/>
                      <a:pt x="167" y="71"/>
                    </a:cubicBezTo>
                    <a:cubicBezTo>
                      <a:pt x="174" y="80"/>
                      <a:pt x="174" y="81"/>
                      <a:pt x="168" y="73"/>
                    </a:cubicBezTo>
                    <a:cubicBezTo>
                      <a:pt x="121" y="1"/>
                      <a:pt x="1" y="25"/>
                      <a:pt x="1" y="118"/>
                    </a:cubicBezTo>
                    <a:cubicBezTo>
                      <a:pt x="1" y="209"/>
                      <a:pt x="121" y="236"/>
                      <a:pt x="168"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4" name="Google Shape;34694;p40"/>
              <p:cNvSpPr/>
              <p:nvPr/>
            </p:nvSpPr>
            <p:spPr>
              <a:xfrm>
                <a:off x="12816672" y="6736722"/>
                <a:ext cx="72129" cy="55954"/>
              </a:xfrm>
              <a:custGeom>
                <a:avLst/>
                <a:gdLst/>
                <a:ahLst/>
                <a:cxnLst/>
                <a:rect l="l" t="t" r="r" b="b"/>
                <a:pathLst>
                  <a:path w="602" h="467" extrusionOk="0">
                    <a:moveTo>
                      <a:pt x="301" y="466"/>
                    </a:moveTo>
                    <a:cubicBezTo>
                      <a:pt x="601" y="466"/>
                      <a:pt x="602" y="0"/>
                      <a:pt x="301" y="0"/>
                    </a:cubicBezTo>
                    <a:cubicBezTo>
                      <a:pt x="1" y="0"/>
                      <a:pt x="1" y="466"/>
                      <a:pt x="301" y="4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5" name="Google Shape;34695;p40"/>
              <p:cNvSpPr/>
              <p:nvPr/>
            </p:nvSpPr>
            <p:spPr>
              <a:xfrm>
                <a:off x="13221406" y="6587911"/>
                <a:ext cx="33548" cy="26239"/>
              </a:xfrm>
              <a:custGeom>
                <a:avLst/>
                <a:gdLst/>
                <a:ahLst/>
                <a:cxnLst/>
                <a:rect l="l" t="t" r="r" b="b"/>
                <a:pathLst>
                  <a:path w="280" h="219" extrusionOk="0">
                    <a:moveTo>
                      <a:pt x="140" y="218"/>
                    </a:moveTo>
                    <a:cubicBezTo>
                      <a:pt x="280" y="218"/>
                      <a:pt x="280" y="1"/>
                      <a:pt x="140" y="1"/>
                    </a:cubicBezTo>
                    <a:cubicBezTo>
                      <a:pt x="0" y="2"/>
                      <a:pt x="0" y="218"/>
                      <a:pt x="140"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6" name="Google Shape;34696;p40"/>
              <p:cNvSpPr/>
              <p:nvPr/>
            </p:nvSpPr>
            <p:spPr>
              <a:xfrm>
                <a:off x="13253876" y="6730731"/>
                <a:ext cx="26958" cy="20968"/>
              </a:xfrm>
              <a:custGeom>
                <a:avLst/>
                <a:gdLst/>
                <a:ahLst/>
                <a:cxnLst/>
                <a:rect l="l" t="t" r="r" b="b"/>
                <a:pathLst>
                  <a:path w="225" h="175" extrusionOk="0">
                    <a:moveTo>
                      <a:pt x="113" y="175"/>
                    </a:moveTo>
                    <a:cubicBezTo>
                      <a:pt x="225" y="175"/>
                      <a:pt x="225" y="1"/>
                      <a:pt x="113" y="1"/>
                    </a:cubicBezTo>
                    <a:cubicBezTo>
                      <a:pt x="0" y="1"/>
                      <a:pt x="0"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7" name="Google Shape;34697;p40"/>
              <p:cNvSpPr/>
              <p:nvPr/>
            </p:nvSpPr>
            <p:spPr>
              <a:xfrm>
                <a:off x="13239378" y="6337258"/>
                <a:ext cx="32709" cy="25401"/>
              </a:xfrm>
              <a:custGeom>
                <a:avLst/>
                <a:gdLst/>
                <a:ahLst/>
                <a:cxnLst/>
                <a:rect l="l" t="t" r="r" b="b"/>
                <a:pathLst>
                  <a:path w="273" h="212" extrusionOk="0">
                    <a:moveTo>
                      <a:pt x="136" y="211"/>
                    </a:moveTo>
                    <a:cubicBezTo>
                      <a:pt x="272" y="211"/>
                      <a:pt x="272" y="1"/>
                      <a:pt x="136" y="1"/>
                    </a:cubicBezTo>
                    <a:cubicBezTo>
                      <a:pt x="0" y="1"/>
                      <a:pt x="0" y="211"/>
                      <a:pt x="136"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8" name="Google Shape;34698;p40"/>
              <p:cNvSpPr/>
              <p:nvPr/>
            </p:nvSpPr>
            <p:spPr>
              <a:xfrm>
                <a:off x="13391423" y="6120034"/>
                <a:ext cx="20369" cy="15935"/>
              </a:xfrm>
              <a:custGeom>
                <a:avLst/>
                <a:gdLst/>
                <a:ahLst/>
                <a:cxnLst/>
                <a:rect l="l" t="t" r="r" b="b"/>
                <a:pathLst>
                  <a:path w="170" h="133" extrusionOk="0">
                    <a:moveTo>
                      <a:pt x="85" y="133"/>
                    </a:moveTo>
                    <a:cubicBezTo>
                      <a:pt x="170" y="133"/>
                      <a:pt x="170" y="1"/>
                      <a:pt x="85" y="1"/>
                    </a:cubicBezTo>
                    <a:cubicBezTo>
                      <a:pt x="1" y="1"/>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9" name="Google Shape;34699;p40"/>
              <p:cNvSpPr/>
              <p:nvPr/>
            </p:nvSpPr>
            <p:spPr>
              <a:xfrm>
                <a:off x="13370575" y="5691215"/>
                <a:ext cx="27078" cy="21087"/>
              </a:xfrm>
              <a:custGeom>
                <a:avLst/>
                <a:gdLst/>
                <a:ahLst/>
                <a:cxnLst/>
                <a:rect l="l" t="t" r="r" b="b"/>
                <a:pathLst>
                  <a:path w="226" h="176" extrusionOk="0">
                    <a:moveTo>
                      <a:pt x="113" y="176"/>
                    </a:moveTo>
                    <a:cubicBezTo>
                      <a:pt x="225" y="176"/>
                      <a:pt x="225" y="1"/>
                      <a:pt x="113" y="1"/>
                    </a:cubicBezTo>
                    <a:cubicBezTo>
                      <a:pt x="1" y="2"/>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0" name="Google Shape;34700;p40"/>
              <p:cNvSpPr/>
              <p:nvPr/>
            </p:nvSpPr>
            <p:spPr>
              <a:xfrm>
                <a:off x="13331156" y="5257605"/>
                <a:ext cx="58350" cy="61106"/>
              </a:xfrm>
              <a:custGeom>
                <a:avLst/>
                <a:gdLst/>
                <a:ahLst/>
                <a:cxnLst/>
                <a:rect l="l" t="t" r="r" b="b"/>
                <a:pathLst>
                  <a:path w="487" h="510" extrusionOk="0">
                    <a:moveTo>
                      <a:pt x="454" y="351"/>
                    </a:moveTo>
                    <a:cubicBezTo>
                      <a:pt x="457" y="341"/>
                      <a:pt x="463" y="328"/>
                      <a:pt x="467" y="318"/>
                    </a:cubicBezTo>
                    <a:lnTo>
                      <a:pt x="308" y="478"/>
                    </a:lnTo>
                    <a:cubicBezTo>
                      <a:pt x="347" y="473"/>
                      <a:pt x="388" y="442"/>
                      <a:pt x="417" y="416"/>
                    </a:cubicBezTo>
                    <a:cubicBezTo>
                      <a:pt x="461" y="375"/>
                      <a:pt x="487" y="305"/>
                      <a:pt x="487" y="246"/>
                    </a:cubicBezTo>
                    <a:cubicBezTo>
                      <a:pt x="487" y="120"/>
                      <a:pt x="376" y="0"/>
                      <a:pt x="246" y="6"/>
                    </a:cubicBezTo>
                    <a:cubicBezTo>
                      <a:pt x="122" y="11"/>
                      <a:pt x="1" y="111"/>
                      <a:pt x="7" y="246"/>
                    </a:cubicBezTo>
                    <a:cubicBezTo>
                      <a:pt x="11" y="344"/>
                      <a:pt x="78" y="462"/>
                      <a:pt x="186" y="478"/>
                    </a:cubicBezTo>
                    <a:lnTo>
                      <a:pt x="27" y="318"/>
                    </a:lnTo>
                    <a:cubicBezTo>
                      <a:pt x="30" y="328"/>
                      <a:pt x="36" y="341"/>
                      <a:pt x="40" y="351"/>
                    </a:cubicBezTo>
                    <a:cubicBezTo>
                      <a:pt x="57" y="396"/>
                      <a:pt x="77" y="432"/>
                      <a:pt x="117" y="462"/>
                    </a:cubicBezTo>
                    <a:cubicBezTo>
                      <a:pt x="152" y="490"/>
                      <a:pt x="199" y="510"/>
                      <a:pt x="245" y="507"/>
                    </a:cubicBezTo>
                    <a:cubicBezTo>
                      <a:pt x="283" y="506"/>
                      <a:pt x="319" y="496"/>
                      <a:pt x="354" y="479"/>
                    </a:cubicBezTo>
                    <a:cubicBezTo>
                      <a:pt x="408" y="453"/>
                      <a:pt x="434" y="402"/>
                      <a:pt x="454" y="35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1" name="Google Shape;34701;p40"/>
              <p:cNvSpPr/>
              <p:nvPr/>
            </p:nvSpPr>
            <p:spPr>
              <a:xfrm>
                <a:off x="12598489" y="5398148"/>
                <a:ext cx="29834" cy="23004"/>
              </a:xfrm>
              <a:custGeom>
                <a:avLst/>
                <a:gdLst/>
                <a:ahLst/>
                <a:cxnLst/>
                <a:rect l="l" t="t" r="r" b="b"/>
                <a:pathLst>
                  <a:path w="249" h="192" extrusionOk="0">
                    <a:moveTo>
                      <a:pt x="124" y="192"/>
                    </a:moveTo>
                    <a:cubicBezTo>
                      <a:pt x="247" y="192"/>
                      <a:pt x="248" y="1"/>
                      <a:pt x="124" y="1"/>
                    </a:cubicBezTo>
                    <a:cubicBezTo>
                      <a:pt x="0" y="1"/>
                      <a:pt x="0" y="192"/>
                      <a:pt x="124"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2" name="Google Shape;34702;p40"/>
              <p:cNvSpPr/>
              <p:nvPr/>
            </p:nvSpPr>
            <p:spPr>
              <a:xfrm>
                <a:off x="12537983" y="5576313"/>
                <a:ext cx="22166" cy="17253"/>
              </a:xfrm>
              <a:custGeom>
                <a:avLst/>
                <a:gdLst/>
                <a:ahLst/>
                <a:cxnLst/>
                <a:rect l="l" t="t" r="r" b="b"/>
                <a:pathLst>
                  <a:path w="185" h="144" extrusionOk="0">
                    <a:moveTo>
                      <a:pt x="93" y="143"/>
                    </a:moveTo>
                    <a:cubicBezTo>
                      <a:pt x="185" y="143"/>
                      <a:pt x="185" y="1"/>
                      <a:pt x="93" y="1"/>
                    </a:cubicBezTo>
                    <a:cubicBezTo>
                      <a:pt x="0" y="1"/>
                      <a:pt x="0"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3" name="Google Shape;34703;p40"/>
              <p:cNvSpPr/>
              <p:nvPr/>
            </p:nvSpPr>
            <p:spPr>
              <a:xfrm>
                <a:off x="12388693" y="5632027"/>
                <a:ext cx="28756" cy="22405"/>
              </a:xfrm>
              <a:custGeom>
                <a:avLst/>
                <a:gdLst/>
                <a:ahLst/>
                <a:cxnLst/>
                <a:rect l="l" t="t" r="r" b="b"/>
                <a:pathLst>
                  <a:path w="240" h="187" extrusionOk="0">
                    <a:moveTo>
                      <a:pt x="119" y="187"/>
                    </a:moveTo>
                    <a:cubicBezTo>
                      <a:pt x="239" y="187"/>
                      <a:pt x="239" y="1"/>
                      <a:pt x="119" y="1"/>
                    </a:cubicBezTo>
                    <a:cubicBezTo>
                      <a:pt x="1" y="1"/>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4" name="Google Shape;34704;p40"/>
              <p:cNvSpPr/>
              <p:nvPr/>
            </p:nvSpPr>
            <p:spPr>
              <a:xfrm>
                <a:off x="12439974" y="5788865"/>
                <a:ext cx="31152" cy="24203"/>
              </a:xfrm>
              <a:custGeom>
                <a:avLst/>
                <a:gdLst/>
                <a:ahLst/>
                <a:cxnLst/>
                <a:rect l="l" t="t" r="r" b="b"/>
                <a:pathLst>
                  <a:path w="260" h="202" extrusionOk="0">
                    <a:moveTo>
                      <a:pt x="131" y="201"/>
                    </a:moveTo>
                    <a:cubicBezTo>
                      <a:pt x="259" y="201"/>
                      <a:pt x="259" y="1"/>
                      <a:pt x="131" y="1"/>
                    </a:cubicBezTo>
                    <a:cubicBezTo>
                      <a:pt x="2" y="1"/>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5" name="Google Shape;34705;p40"/>
              <p:cNvSpPr/>
              <p:nvPr/>
            </p:nvSpPr>
            <p:spPr>
              <a:xfrm>
                <a:off x="12945952" y="5831878"/>
                <a:ext cx="70451" cy="54875"/>
              </a:xfrm>
              <a:custGeom>
                <a:avLst/>
                <a:gdLst/>
                <a:ahLst/>
                <a:cxnLst/>
                <a:rect l="l" t="t" r="r" b="b"/>
                <a:pathLst>
                  <a:path w="588" h="458" extrusionOk="0">
                    <a:moveTo>
                      <a:pt x="295" y="458"/>
                    </a:moveTo>
                    <a:cubicBezTo>
                      <a:pt x="588" y="458"/>
                      <a:pt x="588" y="0"/>
                      <a:pt x="295" y="0"/>
                    </a:cubicBezTo>
                    <a:cubicBezTo>
                      <a:pt x="0" y="1"/>
                      <a:pt x="0" y="458"/>
                      <a:pt x="295" y="4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6" name="Google Shape;34706;p40"/>
              <p:cNvSpPr/>
              <p:nvPr/>
            </p:nvSpPr>
            <p:spPr>
              <a:xfrm>
                <a:off x="12980818" y="4712446"/>
                <a:ext cx="35825" cy="27797"/>
              </a:xfrm>
              <a:custGeom>
                <a:avLst/>
                <a:gdLst/>
                <a:ahLst/>
                <a:cxnLst/>
                <a:rect l="l" t="t" r="r" b="b"/>
                <a:pathLst>
                  <a:path w="299" h="232" extrusionOk="0">
                    <a:moveTo>
                      <a:pt x="149" y="232"/>
                    </a:moveTo>
                    <a:cubicBezTo>
                      <a:pt x="299" y="232"/>
                      <a:pt x="299" y="1"/>
                      <a:pt x="149" y="1"/>
                    </a:cubicBezTo>
                    <a:cubicBezTo>
                      <a:pt x="0" y="1"/>
                      <a:pt x="0" y="232"/>
                      <a:pt x="149" y="2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7" name="Google Shape;34707;p40"/>
              <p:cNvSpPr/>
              <p:nvPr/>
            </p:nvSpPr>
            <p:spPr>
              <a:xfrm>
                <a:off x="13018799" y="4474014"/>
                <a:ext cx="18212" cy="14138"/>
              </a:xfrm>
              <a:custGeom>
                <a:avLst/>
                <a:gdLst/>
                <a:ahLst/>
                <a:cxnLst/>
                <a:rect l="l" t="t" r="r" b="b"/>
                <a:pathLst>
                  <a:path w="152" h="118" extrusionOk="0">
                    <a:moveTo>
                      <a:pt x="77" y="118"/>
                    </a:moveTo>
                    <a:cubicBezTo>
                      <a:pt x="152" y="118"/>
                      <a:pt x="152" y="1"/>
                      <a:pt x="77" y="1"/>
                    </a:cubicBezTo>
                    <a:cubicBezTo>
                      <a:pt x="1" y="1"/>
                      <a:pt x="1" y="118"/>
                      <a:pt x="77"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8" name="Google Shape;34708;p40"/>
              <p:cNvSpPr/>
              <p:nvPr/>
            </p:nvSpPr>
            <p:spPr>
              <a:xfrm>
                <a:off x="12915279" y="4330595"/>
                <a:ext cx="26599" cy="20608"/>
              </a:xfrm>
              <a:custGeom>
                <a:avLst/>
                <a:gdLst/>
                <a:ahLst/>
                <a:cxnLst/>
                <a:rect l="l" t="t" r="r" b="b"/>
                <a:pathLst>
                  <a:path w="222" h="172" extrusionOk="0">
                    <a:moveTo>
                      <a:pt x="111" y="172"/>
                    </a:moveTo>
                    <a:cubicBezTo>
                      <a:pt x="222" y="172"/>
                      <a:pt x="222" y="1"/>
                      <a:pt x="111" y="1"/>
                    </a:cubicBezTo>
                    <a:cubicBezTo>
                      <a:pt x="2"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9" name="Google Shape;34709;p40"/>
              <p:cNvSpPr/>
              <p:nvPr/>
            </p:nvSpPr>
            <p:spPr>
              <a:xfrm>
                <a:off x="13119563" y="4231029"/>
                <a:ext cx="26839" cy="21207"/>
              </a:xfrm>
              <a:custGeom>
                <a:avLst/>
                <a:gdLst/>
                <a:ahLst/>
                <a:cxnLst/>
                <a:rect l="l" t="t" r="r" b="b"/>
                <a:pathLst>
                  <a:path w="224" h="177" extrusionOk="0">
                    <a:moveTo>
                      <a:pt x="112" y="177"/>
                    </a:moveTo>
                    <a:cubicBezTo>
                      <a:pt x="224" y="177"/>
                      <a:pt x="224" y="3"/>
                      <a:pt x="112" y="3"/>
                    </a:cubicBezTo>
                    <a:cubicBezTo>
                      <a:pt x="0" y="1"/>
                      <a:pt x="0" y="177"/>
                      <a:pt x="112"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0" name="Google Shape;34710;p40"/>
              <p:cNvSpPr/>
              <p:nvPr/>
            </p:nvSpPr>
            <p:spPr>
              <a:xfrm>
                <a:off x="13191333" y="3971150"/>
                <a:ext cx="28995" cy="26958"/>
              </a:xfrm>
              <a:custGeom>
                <a:avLst/>
                <a:gdLst/>
                <a:ahLst/>
                <a:cxnLst/>
                <a:rect l="l" t="t" r="r" b="b"/>
                <a:pathLst>
                  <a:path w="242" h="225" extrusionOk="0">
                    <a:moveTo>
                      <a:pt x="125" y="207"/>
                    </a:moveTo>
                    <a:cubicBezTo>
                      <a:pt x="136" y="203"/>
                      <a:pt x="147" y="201"/>
                      <a:pt x="159" y="197"/>
                    </a:cubicBezTo>
                    <a:cubicBezTo>
                      <a:pt x="241" y="171"/>
                      <a:pt x="242" y="54"/>
                      <a:pt x="159" y="29"/>
                    </a:cubicBezTo>
                    <a:cubicBezTo>
                      <a:pt x="147" y="26"/>
                      <a:pt x="136" y="23"/>
                      <a:pt x="125" y="19"/>
                    </a:cubicBezTo>
                    <a:cubicBezTo>
                      <a:pt x="64" y="1"/>
                      <a:pt x="2" y="50"/>
                      <a:pt x="2" y="112"/>
                    </a:cubicBezTo>
                    <a:cubicBezTo>
                      <a:pt x="0" y="175"/>
                      <a:pt x="64" y="224"/>
                      <a:pt x="125"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1" name="Google Shape;34711;p40"/>
              <p:cNvSpPr/>
              <p:nvPr/>
            </p:nvSpPr>
            <p:spPr>
              <a:xfrm>
                <a:off x="11135550" y="5033910"/>
                <a:ext cx="35465" cy="27438"/>
              </a:xfrm>
              <a:custGeom>
                <a:avLst/>
                <a:gdLst/>
                <a:ahLst/>
                <a:cxnLst/>
                <a:rect l="l" t="t" r="r" b="b"/>
                <a:pathLst>
                  <a:path w="296" h="229" extrusionOk="0">
                    <a:moveTo>
                      <a:pt x="148" y="228"/>
                    </a:moveTo>
                    <a:cubicBezTo>
                      <a:pt x="296" y="228"/>
                      <a:pt x="296" y="1"/>
                      <a:pt x="148" y="1"/>
                    </a:cubicBezTo>
                    <a:cubicBezTo>
                      <a:pt x="0" y="1"/>
                      <a:pt x="0" y="228"/>
                      <a:pt x="148"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2" name="Google Shape;34712;p40"/>
              <p:cNvSpPr/>
              <p:nvPr/>
            </p:nvSpPr>
            <p:spPr>
              <a:xfrm>
                <a:off x="10127429" y="6080854"/>
                <a:ext cx="31152" cy="24203"/>
              </a:xfrm>
              <a:custGeom>
                <a:avLst/>
                <a:gdLst/>
                <a:ahLst/>
                <a:cxnLst/>
                <a:rect l="l" t="t" r="r" b="b"/>
                <a:pathLst>
                  <a:path w="260" h="202" extrusionOk="0">
                    <a:moveTo>
                      <a:pt x="130" y="201"/>
                    </a:moveTo>
                    <a:cubicBezTo>
                      <a:pt x="259" y="201"/>
                      <a:pt x="259" y="1"/>
                      <a:pt x="130" y="1"/>
                    </a:cubicBezTo>
                    <a:cubicBezTo>
                      <a:pt x="0" y="1"/>
                      <a:pt x="0"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3" name="Google Shape;34713;p40"/>
              <p:cNvSpPr/>
              <p:nvPr/>
            </p:nvSpPr>
            <p:spPr>
              <a:xfrm>
                <a:off x="9513019" y="6605764"/>
                <a:ext cx="33428" cy="25760"/>
              </a:xfrm>
              <a:custGeom>
                <a:avLst/>
                <a:gdLst/>
                <a:ahLst/>
                <a:cxnLst/>
                <a:rect l="l" t="t" r="r" b="b"/>
                <a:pathLst>
                  <a:path w="279" h="215" extrusionOk="0">
                    <a:moveTo>
                      <a:pt x="139" y="215"/>
                    </a:moveTo>
                    <a:cubicBezTo>
                      <a:pt x="278" y="215"/>
                      <a:pt x="278" y="1"/>
                      <a:pt x="139" y="1"/>
                    </a:cubicBezTo>
                    <a:cubicBezTo>
                      <a:pt x="2" y="1"/>
                      <a:pt x="1"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4" name="Google Shape;34714;p40"/>
              <p:cNvSpPr/>
              <p:nvPr/>
            </p:nvSpPr>
            <p:spPr>
              <a:xfrm>
                <a:off x="9345517" y="6531239"/>
                <a:ext cx="29834" cy="23004"/>
              </a:xfrm>
              <a:custGeom>
                <a:avLst/>
                <a:gdLst/>
                <a:ahLst/>
                <a:cxnLst/>
                <a:rect l="l" t="t" r="r" b="b"/>
                <a:pathLst>
                  <a:path w="249"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5" name="Google Shape;34715;p40"/>
              <p:cNvSpPr/>
              <p:nvPr/>
            </p:nvSpPr>
            <p:spPr>
              <a:xfrm>
                <a:off x="9389729" y="6282623"/>
                <a:ext cx="23124" cy="17972"/>
              </a:xfrm>
              <a:custGeom>
                <a:avLst/>
                <a:gdLst/>
                <a:ahLst/>
                <a:cxnLst/>
                <a:rect l="l" t="t" r="r" b="b"/>
                <a:pathLst>
                  <a:path w="193" h="150" extrusionOk="0">
                    <a:moveTo>
                      <a:pt x="96" y="150"/>
                    </a:moveTo>
                    <a:cubicBezTo>
                      <a:pt x="191" y="150"/>
                      <a:pt x="192" y="1"/>
                      <a:pt x="96" y="1"/>
                    </a:cubicBezTo>
                    <a:cubicBezTo>
                      <a:pt x="0" y="1"/>
                      <a:pt x="0"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6" name="Google Shape;34716;p40"/>
              <p:cNvSpPr/>
              <p:nvPr/>
            </p:nvSpPr>
            <p:spPr>
              <a:xfrm>
                <a:off x="9518770" y="6265489"/>
                <a:ext cx="80396" cy="66617"/>
              </a:xfrm>
              <a:custGeom>
                <a:avLst/>
                <a:gdLst/>
                <a:ahLst/>
                <a:cxnLst/>
                <a:rect l="l" t="t" r="r" b="b"/>
                <a:pathLst>
                  <a:path w="671" h="556" extrusionOk="0">
                    <a:moveTo>
                      <a:pt x="106" y="400"/>
                    </a:moveTo>
                    <a:cubicBezTo>
                      <a:pt x="128" y="437"/>
                      <a:pt x="153" y="473"/>
                      <a:pt x="188" y="499"/>
                    </a:cubicBezTo>
                    <a:cubicBezTo>
                      <a:pt x="227" y="530"/>
                      <a:pt x="283" y="555"/>
                      <a:pt x="336" y="552"/>
                    </a:cubicBezTo>
                    <a:cubicBezTo>
                      <a:pt x="378" y="551"/>
                      <a:pt x="421" y="541"/>
                      <a:pt x="458" y="518"/>
                    </a:cubicBezTo>
                    <a:cubicBezTo>
                      <a:pt x="505" y="490"/>
                      <a:pt x="537" y="446"/>
                      <a:pt x="564" y="400"/>
                    </a:cubicBezTo>
                    <a:cubicBezTo>
                      <a:pt x="671" y="228"/>
                      <a:pt x="533" y="2"/>
                      <a:pt x="336" y="2"/>
                    </a:cubicBezTo>
                    <a:cubicBezTo>
                      <a:pt x="137" y="1"/>
                      <a:pt x="0" y="228"/>
                      <a:pt x="106" y="4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7" name="Google Shape;34717;p40"/>
              <p:cNvSpPr/>
              <p:nvPr/>
            </p:nvSpPr>
            <p:spPr>
              <a:xfrm>
                <a:off x="9767146" y="6386023"/>
                <a:ext cx="27557" cy="21327"/>
              </a:xfrm>
              <a:custGeom>
                <a:avLst/>
                <a:gdLst/>
                <a:ahLst/>
                <a:cxnLst/>
                <a:rect l="l" t="t" r="r" b="b"/>
                <a:pathLst>
                  <a:path w="230" h="178" extrusionOk="0">
                    <a:moveTo>
                      <a:pt x="114" y="178"/>
                    </a:moveTo>
                    <a:cubicBezTo>
                      <a:pt x="227" y="178"/>
                      <a:pt x="229" y="1"/>
                      <a:pt x="114" y="1"/>
                    </a:cubicBezTo>
                    <a:cubicBezTo>
                      <a:pt x="0" y="1"/>
                      <a:pt x="0" y="178"/>
                      <a:pt x="114"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8" name="Google Shape;34718;p40"/>
              <p:cNvSpPr/>
              <p:nvPr/>
            </p:nvSpPr>
            <p:spPr>
              <a:xfrm>
                <a:off x="9718980" y="6525128"/>
                <a:ext cx="30193" cy="23364"/>
              </a:xfrm>
              <a:custGeom>
                <a:avLst/>
                <a:gdLst/>
                <a:ahLst/>
                <a:cxnLst/>
                <a:rect l="l" t="t" r="r" b="b"/>
                <a:pathLst>
                  <a:path w="252" h="195" extrusionOk="0">
                    <a:moveTo>
                      <a:pt x="126" y="195"/>
                    </a:moveTo>
                    <a:cubicBezTo>
                      <a:pt x="252" y="195"/>
                      <a:pt x="252" y="1"/>
                      <a:pt x="126" y="1"/>
                    </a:cubicBezTo>
                    <a:cubicBezTo>
                      <a:pt x="1" y="2"/>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9" name="Google Shape;34719;p40"/>
              <p:cNvSpPr/>
              <p:nvPr/>
            </p:nvSpPr>
            <p:spPr>
              <a:xfrm>
                <a:off x="9565617" y="6774583"/>
                <a:ext cx="21447" cy="23244"/>
              </a:xfrm>
              <a:custGeom>
                <a:avLst/>
                <a:gdLst/>
                <a:ahLst/>
                <a:cxnLst/>
                <a:rect l="l" t="t" r="r" b="b"/>
                <a:pathLst>
                  <a:path w="179" h="194" extrusionOk="0">
                    <a:moveTo>
                      <a:pt x="168" y="90"/>
                    </a:moveTo>
                    <a:cubicBezTo>
                      <a:pt x="166" y="78"/>
                      <a:pt x="164" y="67"/>
                      <a:pt x="162" y="56"/>
                    </a:cubicBezTo>
                    <a:cubicBezTo>
                      <a:pt x="158" y="32"/>
                      <a:pt x="132" y="9"/>
                      <a:pt x="109" y="4"/>
                    </a:cubicBezTo>
                    <a:cubicBezTo>
                      <a:pt x="94" y="0"/>
                      <a:pt x="84" y="0"/>
                      <a:pt x="69" y="4"/>
                    </a:cubicBezTo>
                    <a:cubicBezTo>
                      <a:pt x="46" y="7"/>
                      <a:pt x="22" y="32"/>
                      <a:pt x="16" y="56"/>
                    </a:cubicBezTo>
                    <a:cubicBezTo>
                      <a:pt x="14" y="68"/>
                      <a:pt x="13" y="80"/>
                      <a:pt x="10" y="90"/>
                    </a:cubicBezTo>
                    <a:cubicBezTo>
                      <a:pt x="0" y="142"/>
                      <a:pt x="32" y="193"/>
                      <a:pt x="89" y="193"/>
                    </a:cubicBezTo>
                    <a:cubicBezTo>
                      <a:pt x="146" y="193"/>
                      <a:pt x="179" y="142"/>
                      <a:pt x="168" y="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0" name="Google Shape;34720;p40"/>
              <p:cNvSpPr/>
              <p:nvPr/>
            </p:nvSpPr>
            <p:spPr>
              <a:xfrm>
                <a:off x="10084176" y="6837007"/>
                <a:ext cx="23963" cy="18571"/>
              </a:xfrm>
              <a:custGeom>
                <a:avLst/>
                <a:gdLst/>
                <a:ahLst/>
                <a:cxnLst/>
                <a:rect l="l" t="t" r="r" b="b"/>
                <a:pathLst>
                  <a:path w="200" h="155" extrusionOk="0">
                    <a:moveTo>
                      <a:pt x="101" y="154"/>
                    </a:moveTo>
                    <a:cubicBezTo>
                      <a:pt x="200" y="154"/>
                      <a:pt x="200" y="0"/>
                      <a:pt x="101" y="0"/>
                    </a:cubicBezTo>
                    <a:cubicBezTo>
                      <a:pt x="1" y="0"/>
                      <a:pt x="0"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1" name="Google Shape;34721;p40"/>
              <p:cNvSpPr/>
              <p:nvPr/>
            </p:nvSpPr>
            <p:spPr>
              <a:xfrm>
                <a:off x="10166249" y="6762123"/>
                <a:ext cx="81714" cy="63502"/>
              </a:xfrm>
              <a:custGeom>
                <a:avLst/>
                <a:gdLst/>
                <a:ahLst/>
                <a:cxnLst/>
                <a:rect l="l" t="t" r="r" b="b"/>
                <a:pathLst>
                  <a:path w="682" h="530" extrusionOk="0">
                    <a:moveTo>
                      <a:pt x="341" y="529"/>
                    </a:moveTo>
                    <a:cubicBezTo>
                      <a:pt x="681" y="529"/>
                      <a:pt x="681" y="0"/>
                      <a:pt x="341" y="0"/>
                    </a:cubicBezTo>
                    <a:cubicBezTo>
                      <a:pt x="1" y="1"/>
                      <a:pt x="1" y="529"/>
                      <a:pt x="341" y="5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2" name="Google Shape;34722;p40"/>
              <p:cNvSpPr/>
              <p:nvPr/>
            </p:nvSpPr>
            <p:spPr>
              <a:xfrm>
                <a:off x="9362172" y="6863366"/>
                <a:ext cx="31511" cy="24442"/>
              </a:xfrm>
              <a:custGeom>
                <a:avLst/>
                <a:gdLst/>
                <a:ahLst/>
                <a:cxnLst/>
                <a:rect l="l" t="t" r="r" b="b"/>
                <a:pathLst>
                  <a:path w="263" h="204" extrusionOk="0">
                    <a:moveTo>
                      <a:pt x="131" y="203"/>
                    </a:moveTo>
                    <a:cubicBezTo>
                      <a:pt x="262" y="203"/>
                      <a:pt x="262" y="1"/>
                      <a:pt x="131" y="1"/>
                    </a:cubicBezTo>
                    <a:cubicBezTo>
                      <a:pt x="1" y="1"/>
                      <a:pt x="1"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3" name="Google Shape;34723;p40"/>
              <p:cNvSpPr/>
              <p:nvPr/>
            </p:nvSpPr>
            <p:spPr>
              <a:xfrm>
                <a:off x="9335693" y="6753376"/>
                <a:ext cx="14378" cy="10903"/>
              </a:xfrm>
              <a:custGeom>
                <a:avLst/>
                <a:gdLst/>
                <a:ahLst/>
                <a:cxnLst/>
                <a:rect l="l" t="t" r="r" b="b"/>
                <a:pathLst>
                  <a:path w="120" h="91" extrusionOk="0">
                    <a:moveTo>
                      <a:pt x="60" y="91"/>
                    </a:moveTo>
                    <a:cubicBezTo>
                      <a:pt x="119" y="91"/>
                      <a:pt x="119" y="0"/>
                      <a:pt x="60" y="0"/>
                    </a:cubicBezTo>
                    <a:cubicBezTo>
                      <a:pt x="0" y="0"/>
                      <a:pt x="0" y="91"/>
                      <a:pt x="60" y="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4" name="Google Shape;34724;p40"/>
              <p:cNvSpPr/>
              <p:nvPr/>
            </p:nvSpPr>
            <p:spPr>
              <a:xfrm>
                <a:off x="9523203" y="6007527"/>
                <a:ext cx="24682" cy="19170"/>
              </a:xfrm>
              <a:custGeom>
                <a:avLst/>
                <a:gdLst/>
                <a:ahLst/>
                <a:cxnLst/>
                <a:rect l="l" t="t" r="r" b="b"/>
                <a:pathLst>
                  <a:path w="206" h="160" extrusionOk="0">
                    <a:moveTo>
                      <a:pt x="103" y="159"/>
                    </a:moveTo>
                    <a:cubicBezTo>
                      <a:pt x="206" y="159"/>
                      <a:pt x="206" y="0"/>
                      <a:pt x="103" y="0"/>
                    </a:cubicBezTo>
                    <a:cubicBezTo>
                      <a:pt x="0" y="0"/>
                      <a:pt x="0"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5" name="Google Shape;34725;p40"/>
              <p:cNvSpPr/>
              <p:nvPr/>
            </p:nvSpPr>
            <p:spPr>
              <a:xfrm>
                <a:off x="9965080" y="5608663"/>
                <a:ext cx="28756" cy="22405"/>
              </a:xfrm>
              <a:custGeom>
                <a:avLst/>
                <a:gdLst/>
                <a:ahLst/>
                <a:cxnLst/>
                <a:rect l="l" t="t" r="r" b="b"/>
                <a:pathLst>
                  <a:path w="240" h="187" extrusionOk="0">
                    <a:moveTo>
                      <a:pt x="119" y="187"/>
                    </a:moveTo>
                    <a:cubicBezTo>
                      <a:pt x="239" y="187"/>
                      <a:pt x="239" y="1"/>
                      <a:pt x="119" y="1"/>
                    </a:cubicBezTo>
                    <a:cubicBezTo>
                      <a:pt x="1" y="2"/>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6" name="Google Shape;34726;p40"/>
              <p:cNvSpPr/>
              <p:nvPr/>
            </p:nvSpPr>
            <p:spPr>
              <a:xfrm>
                <a:off x="10024508" y="5370111"/>
                <a:ext cx="26719" cy="20728"/>
              </a:xfrm>
              <a:custGeom>
                <a:avLst/>
                <a:gdLst/>
                <a:ahLst/>
                <a:cxnLst/>
                <a:rect l="l" t="t" r="r" b="b"/>
                <a:pathLst>
                  <a:path w="223" h="173" extrusionOk="0">
                    <a:moveTo>
                      <a:pt x="111" y="173"/>
                    </a:moveTo>
                    <a:cubicBezTo>
                      <a:pt x="222" y="173"/>
                      <a:pt x="222" y="1"/>
                      <a:pt x="111" y="1"/>
                    </a:cubicBezTo>
                    <a:cubicBezTo>
                      <a:pt x="1" y="1"/>
                      <a:pt x="1" y="173"/>
                      <a:pt x="111"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7" name="Google Shape;34727;p40"/>
              <p:cNvSpPr/>
              <p:nvPr/>
            </p:nvSpPr>
            <p:spPr>
              <a:xfrm>
                <a:off x="10239096" y="5144619"/>
                <a:ext cx="64580" cy="63023"/>
              </a:xfrm>
              <a:custGeom>
                <a:avLst/>
                <a:gdLst/>
                <a:ahLst/>
                <a:cxnLst/>
                <a:rect l="l" t="t" r="r" b="b"/>
                <a:pathLst>
                  <a:path w="539" h="526" extrusionOk="0">
                    <a:moveTo>
                      <a:pt x="269" y="526"/>
                    </a:moveTo>
                    <a:cubicBezTo>
                      <a:pt x="406" y="526"/>
                      <a:pt x="538" y="404"/>
                      <a:pt x="532" y="263"/>
                    </a:cubicBezTo>
                    <a:cubicBezTo>
                      <a:pt x="525" y="121"/>
                      <a:pt x="416" y="0"/>
                      <a:pt x="269" y="0"/>
                    </a:cubicBezTo>
                    <a:cubicBezTo>
                      <a:pt x="132" y="0"/>
                      <a:pt x="0" y="122"/>
                      <a:pt x="8" y="263"/>
                    </a:cubicBezTo>
                    <a:cubicBezTo>
                      <a:pt x="14" y="405"/>
                      <a:pt x="122" y="526"/>
                      <a:pt x="269" y="52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8" name="Google Shape;34728;p40"/>
              <p:cNvSpPr/>
              <p:nvPr/>
            </p:nvSpPr>
            <p:spPr>
              <a:xfrm>
                <a:off x="10375206" y="5821215"/>
                <a:ext cx="37981" cy="29594"/>
              </a:xfrm>
              <a:custGeom>
                <a:avLst/>
                <a:gdLst/>
                <a:ahLst/>
                <a:cxnLst/>
                <a:rect l="l" t="t" r="r" b="b"/>
                <a:pathLst>
                  <a:path w="317" h="247" extrusionOk="0">
                    <a:moveTo>
                      <a:pt x="158" y="246"/>
                    </a:moveTo>
                    <a:cubicBezTo>
                      <a:pt x="316" y="246"/>
                      <a:pt x="316" y="1"/>
                      <a:pt x="158" y="1"/>
                    </a:cubicBezTo>
                    <a:cubicBezTo>
                      <a:pt x="0" y="1"/>
                      <a:pt x="0" y="246"/>
                      <a:pt x="158"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9" name="Google Shape;34729;p40"/>
              <p:cNvSpPr/>
              <p:nvPr/>
            </p:nvSpPr>
            <p:spPr>
              <a:xfrm>
                <a:off x="9543332" y="4790206"/>
                <a:ext cx="31152" cy="24083"/>
              </a:xfrm>
              <a:custGeom>
                <a:avLst/>
                <a:gdLst/>
                <a:ahLst/>
                <a:cxnLst/>
                <a:rect l="l" t="t" r="r" b="b"/>
                <a:pathLst>
                  <a:path w="260" h="201" extrusionOk="0">
                    <a:moveTo>
                      <a:pt x="131" y="201"/>
                    </a:moveTo>
                    <a:cubicBezTo>
                      <a:pt x="259" y="201"/>
                      <a:pt x="259" y="0"/>
                      <a:pt x="131" y="0"/>
                    </a:cubicBezTo>
                    <a:cubicBezTo>
                      <a:pt x="1" y="0"/>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0" name="Google Shape;34730;p40"/>
              <p:cNvSpPr/>
              <p:nvPr/>
            </p:nvSpPr>
            <p:spPr>
              <a:xfrm>
                <a:off x="9555553" y="4656253"/>
                <a:ext cx="30193" cy="23364"/>
              </a:xfrm>
              <a:custGeom>
                <a:avLst/>
                <a:gdLst/>
                <a:ahLst/>
                <a:cxnLst/>
                <a:rect l="l" t="t" r="r" b="b"/>
                <a:pathLst>
                  <a:path w="252" h="195" extrusionOk="0">
                    <a:moveTo>
                      <a:pt x="126" y="195"/>
                    </a:moveTo>
                    <a:cubicBezTo>
                      <a:pt x="251" y="195"/>
                      <a:pt x="251" y="1"/>
                      <a:pt x="126" y="1"/>
                    </a:cubicBezTo>
                    <a:cubicBezTo>
                      <a:pt x="0" y="1"/>
                      <a:pt x="0"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1" name="Google Shape;34731;p40"/>
              <p:cNvSpPr/>
              <p:nvPr/>
            </p:nvSpPr>
            <p:spPr>
              <a:xfrm>
                <a:off x="9871984" y="4295130"/>
                <a:ext cx="27917" cy="21687"/>
              </a:xfrm>
              <a:custGeom>
                <a:avLst/>
                <a:gdLst/>
                <a:ahLst/>
                <a:cxnLst/>
                <a:rect l="l" t="t" r="r" b="b"/>
                <a:pathLst>
                  <a:path w="233" h="181" extrusionOk="0">
                    <a:moveTo>
                      <a:pt x="117" y="181"/>
                    </a:moveTo>
                    <a:cubicBezTo>
                      <a:pt x="233" y="181"/>
                      <a:pt x="233" y="2"/>
                      <a:pt x="117" y="2"/>
                    </a:cubicBezTo>
                    <a:cubicBezTo>
                      <a:pt x="1" y="1"/>
                      <a:pt x="1" y="181"/>
                      <a:pt x="117"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2" name="Google Shape;34732;p40"/>
              <p:cNvSpPr/>
              <p:nvPr/>
            </p:nvSpPr>
            <p:spPr>
              <a:xfrm>
                <a:off x="9995752" y="4179149"/>
                <a:ext cx="25640" cy="20129"/>
              </a:xfrm>
              <a:custGeom>
                <a:avLst/>
                <a:gdLst/>
                <a:ahLst/>
                <a:cxnLst/>
                <a:rect l="l" t="t" r="r" b="b"/>
                <a:pathLst>
                  <a:path w="214" h="168"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3" name="Google Shape;34733;p40"/>
              <p:cNvSpPr/>
              <p:nvPr/>
            </p:nvSpPr>
            <p:spPr>
              <a:xfrm>
                <a:off x="10098074" y="3972588"/>
                <a:ext cx="31392" cy="24442"/>
              </a:xfrm>
              <a:custGeom>
                <a:avLst/>
                <a:gdLst/>
                <a:ahLst/>
                <a:cxnLst/>
                <a:rect l="l" t="t" r="r" b="b"/>
                <a:pathLst>
                  <a:path w="262" h="204" extrusionOk="0">
                    <a:moveTo>
                      <a:pt x="131" y="204"/>
                    </a:moveTo>
                    <a:cubicBezTo>
                      <a:pt x="262" y="204"/>
                      <a:pt x="262" y="0"/>
                      <a:pt x="131" y="0"/>
                    </a:cubicBezTo>
                    <a:cubicBezTo>
                      <a:pt x="0" y="0"/>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4" name="Google Shape;34734;p40"/>
              <p:cNvSpPr/>
              <p:nvPr/>
            </p:nvSpPr>
            <p:spPr>
              <a:xfrm>
                <a:off x="10203511" y="3872901"/>
                <a:ext cx="77281" cy="60147"/>
              </a:xfrm>
              <a:custGeom>
                <a:avLst/>
                <a:gdLst/>
                <a:ahLst/>
                <a:cxnLst/>
                <a:rect l="l" t="t" r="r" b="b"/>
                <a:pathLst>
                  <a:path w="645" h="502" extrusionOk="0">
                    <a:moveTo>
                      <a:pt x="323" y="501"/>
                    </a:moveTo>
                    <a:cubicBezTo>
                      <a:pt x="644" y="501"/>
                      <a:pt x="644" y="2"/>
                      <a:pt x="323" y="2"/>
                    </a:cubicBezTo>
                    <a:cubicBezTo>
                      <a:pt x="1" y="0"/>
                      <a:pt x="1" y="501"/>
                      <a:pt x="323" y="5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5" name="Google Shape;34735;p40"/>
              <p:cNvSpPr/>
              <p:nvPr/>
            </p:nvSpPr>
            <p:spPr>
              <a:xfrm>
                <a:off x="10726383" y="2871487"/>
                <a:ext cx="24442" cy="18931"/>
              </a:xfrm>
              <a:custGeom>
                <a:avLst/>
                <a:gdLst/>
                <a:ahLst/>
                <a:cxnLst/>
                <a:rect l="l" t="t" r="r" b="b"/>
                <a:pathLst>
                  <a:path w="204" h="158" extrusionOk="0">
                    <a:moveTo>
                      <a:pt x="102" y="158"/>
                    </a:moveTo>
                    <a:cubicBezTo>
                      <a:pt x="203" y="158"/>
                      <a:pt x="203" y="1"/>
                      <a:pt x="102" y="1"/>
                    </a:cubicBezTo>
                    <a:cubicBezTo>
                      <a:pt x="2"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6" name="Google Shape;34736;p40"/>
              <p:cNvSpPr/>
              <p:nvPr/>
            </p:nvSpPr>
            <p:spPr>
              <a:xfrm>
                <a:off x="10853506" y="2816372"/>
                <a:ext cx="15576" cy="12221"/>
              </a:xfrm>
              <a:custGeom>
                <a:avLst/>
                <a:gdLst/>
                <a:ahLst/>
                <a:cxnLst/>
                <a:rect l="l" t="t" r="r" b="b"/>
                <a:pathLst>
                  <a:path w="130" h="102" extrusionOk="0">
                    <a:moveTo>
                      <a:pt x="65" y="101"/>
                    </a:moveTo>
                    <a:cubicBezTo>
                      <a:pt x="129" y="101"/>
                      <a:pt x="129" y="1"/>
                      <a:pt x="65" y="1"/>
                    </a:cubicBezTo>
                    <a:cubicBezTo>
                      <a:pt x="1" y="1"/>
                      <a:pt x="1" y="101"/>
                      <a:pt x="65" y="1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7" name="Google Shape;34737;p40"/>
              <p:cNvSpPr/>
              <p:nvPr/>
            </p:nvSpPr>
            <p:spPr>
              <a:xfrm>
                <a:off x="11035385" y="2824160"/>
                <a:ext cx="25640" cy="20009"/>
              </a:xfrm>
              <a:custGeom>
                <a:avLst/>
                <a:gdLst/>
                <a:ahLst/>
                <a:cxnLst/>
                <a:rect l="l" t="t" r="r" b="b"/>
                <a:pathLst>
                  <a:path w="214" h="167"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8" name="Google Shape;34738;p40"/>
              <p:cNvSpPr/>
              <p:nvPr/>
            </p:nvSpPr>
            <p:spPr>
              <a:xfrm>
                <a:off x="11153762" y="2931394"/>
                <a:ext cx="80875" cy="62663"/>
              </a:xfrm>
              <a:custGeom>
                <a:avLst/>
                <a:gdLst/>
                <a:ahLst/>
                <a:cxnLst/>
                <a:rect l="l" t="t" r="r" b="b"/>
                <a:pathLst>
                  <a:path w="675" h="523" extrusionOk="0">
                    <a:moveTo>
                      <a:pt x="337" y="523"/>
                    </a:moveTo>
                    <a:cubicBezTo>
                      <a:pt x="673" y="523"/>
                      <a:pt x="674" y="1"/>
                      <a:pt x="337" y="1"/>
                    </a:cubicBezTo>
                    <a:cubicBezTo>
                      <a:pt x="0" y="1"/>
                      <a:pt x="0" y="523"/>
                      <a:pt x="337" y="5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9" name="Google Shape;34739;p40"/>
              <p:cNvSpPr/>
              <p:nvPr/>
            </p:nvSpPr>
            <p:spPr>
              <a:xfrm>
                <a:off x="9518650" y="4209582"/>
                <a:ext cx="22166" cy="17493"/>
              </a:xfrm>
              <a:custGeom>
                <a:avLst/>
                <a:gdLst/>
                <a:ahLst/>
                <a:cxnLst/>
                <a:rect l="l" t="t" r="r" b="b"/>
                <a:pathLst>
                  <a:path w="185" h="146" extrusionOk="0">
                    <a:moveTo>
                      <a:pt x="92" y="145"/>
                    </a:moveTo>
                    <a:cubicBezTo>
                      <a:pt x="185" y="145"/>
                      <a:pt x="185" y="3"/>
                      <a:pt x="92" y="3"/>
                    </a:cubicBezTo>
                    <a:cubicBezTo>
                      <a:pt x="0" y="1"/>
                      <a:pt x="0" y="145"/>
                      <a:pt x="92"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0" name="Google Shape;34740;p40"/>
              <p:cNvSpPr/>
              <p:nvPr/>
            </p:nvSpPr>
            <p:spPr>
              <a:xfrm>
                <a:off x="9534346" y="4027223"/>
                <a:ext cx="25640" cy="20009"/>
              </a:xfrm>
              <a:custGeom>
                <a:avLst/>
                <a:gdLst/>
                <a:ahLst/>
                <a:cxnLst/>
                <a:rect l="l" t="t" r="r" b="b"/>
                <a:pathLst>
                  <a:path w="214" h="167" extrusionOk="0">
                    <a:moveTo>
                      <a:pt x="107" y="166"/>
                    </a:moveTo>
                    <a:cubicBezTo>
                      <a:pt x="214" y="166"/>
                      <a:pt x="214" y="1"/>
                      <a:pt x="107" y="1"/>
                    </a:cubicBezTo>
                    <a:cubicBezTo>
                      <a:pt x="1" y="2"/>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1" name="Google Shape;34741;p40"/>
              <p:cNvSpPr/>
              <p:nvPr/>
            </p:nvSpPr>
            <p:spPr>
              <a:xfrm>
                <a:off x="9477434" y="3748773"/>
                <a:ext cx="81235" cy="63143"/>
              </a:xfrm>
              <a:custGeom>
                <a:avLst/>
                <a:gdLst/>
                <a:ahLst/>
                <a:cxnLst/>
                <a:rect l="l" t="t" r="r" b="b"/>
                <a:pathLst>
                  <a:path w="678" h="527" extrusionOk="0">
                    <a:moveTo>
                      <a:pt x="339" y="527"/>
                    </a:moveTo>
                    <a:cubicBezTo>
                      <a:pt x="677" y="527"/>
                      <a:pt x="677" y="1"/>
                      <a:pt x="339" y="1"/>
                    </a:cubicBezTo>
                    <a:cubicBezTo>
                      <a:pt x="1" y="1"/>
                      <a:pt x="0" y="527"/>
                      <a:pt x="339" y="5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2" name="Google Shape;34742;p40"/>
              <p:cNvSpPr/>
              <p:nvPr/>
            </p:nvSpPr>
            <p:spPr>
              <a:xfrm>
                <a:off x="9315324" y="3533465"/>
                <a:ext cx="55115" cy="48525"/>
              </a:xfrm>
              <a:custGeom>
                <a:avLst/>
                <a:gdLst/>
                <a:ahLst/>
                <a:cxnLst/>
                <a:rect l="l" t="t" r="r" b="b"/>
                <a:pathLst>
                  <a:path w="460" h="405" extrusionOk="0">
                    <a:moveTo>
                      <a:pt x="418" y="157"/>
                    </a:moveTo>
                    <a:cubicBezTo>
                      <a:pt x="391" y="72"/>
                      <a:pt x="325" y="1"/>
                      <a:pt x="230" y="1"/>
                    </a:cubicBezTo>
                    <a:cubicBezTo>
                      <a:pt x="135" y="1"/>
                      <a:pt x="69" y="72"/>
                      <a:pt x="41" y="157"/>
                    </a:cubicBezTo>
                    <a:cubicBezTo>
                      <a:pt x="0" y="279"/>
                      <a:pt x="109" y="404"/>
                      <a:pt x="230" y="404"/>
                    </a:cubicBezTo>
                    <a:cubicBezTo>
                      <a:pt x="351" y="404"/>
                      <a:pt x="459" y="278"/>
                      <a:pt x="418"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3" name="Google Shape;34743;p40"/>
              <p:cNvSpPr/>
              <p:nvPr/>
            </p:nvSpPr>
            <p:spPr>
              <a:xfrm>
                <a:off x="9465452" y="3172103"/>
                <a:ext cx="53198" cy="53797"/>
              </a:xfrm>
              <a:custGeom>
                <a:avLst/>
                <a:gdLst/>
                <a:ahLst/>
                <a:cxnLst/>
                <a:rect l="l" t="t" r="r" b="b"/>
                <a:pathLst>
                  <a:path w="444" h="449" extrusionOk="0">
                    <a:moveTo>
                      <a:pt x="333" y="390"/>
                    </a:moveTo>
                    <a:cubicBezTo>
                      <a:pt x="362" y="368"/>
                      <a:pt x="386" y="344"/>
                      <a:pt x="403" y="312"/>
                    </a:cubicBezTo>
                    <a:cubicBezTo>
                      <a:pt x="443" y="237"/>
                      <a:pt x="439" y="133"/>
                      <a:pt x="372" y="73"/>
                    </a:cubicBezTo>
                    <a:cubicBezTo>
                      <a:pt x="306" y="12"/>
                      <a:pt x="214" y="1"/>
                      <a:pt x="134" y="43"/>
                    </a:cubicBezTo>
                    <a:cubicBezTo>
                      <a:pt x="100" y="60"/>
                      <a:pt x="79" y="84"/>
                      <a:pt x="56" y="112"/>
                    </a:cubicBezTo>
                    <a:cubicBezTo>
                      <a:pt x="23" y="154"/>
                      <a:pt x="0" y="195"/>
                      <a:pt x="0" y="251"/>
                    </a:cubicBezTo>
                    <a:cubicBezTo>
                      <a:pt x="0" y="299"/>
                      <a:pt x="21" y="357"/>
                      <a:pt x="56" y="390"/>
                    </a:cubicBezTo>
                    <a:cubicBezTo>
                      <a:pt x="93" y="423"/>
                      <a:pt x="143" y="449"/>
                      <a:pt x="195" y="447"/>
                    </a:cubicBezTo>
                    <a:cubicBezTo>
                      <a:pt x="250" y="443"/>
                      <a:pt x="291" y="422"/>
                      <a:pt x="333"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4" name="Google Shape;34744;p40"/>
              <p:cNvSpPr/>
              <p:nvPr/>
            </p:nvSpPr>
            <p:spPr>
              <a:xfrm>
                <a:off x="9391526" y="2840934"/>
                <a:ext cx="42774" cy="33189"/>
              </a:xfrm>
              <a:custGeom>
                <a:avLst/>
                <a:gdLst/>
                <a:ahLst/>
                <a:cxnLst/>
                <a:rect l="l" t="t" r="r" b="b"/>
                <a:pathLst>
                  <a:path w="357" h="277" extrusionOk="0">
                    <a:moveTo>
                      <a:pt x="180" y="277"/>
                    </a:moveTo>
                    <a:cubicBezTo>
                      <a:pt x="357" y="277"/>
                      <a:pt x="357" y="0"/>
                      <a:pt x="180" y="0"/>
                    </a:cubicBezTo>
                    <a:cubicBezTo>
                      <a:pt x="0" y="0"/>
                      <a:pt x="0" y="277"/>
                      <a:pt x="180" y="2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5" name="Google Shape;34745;p40"/>
              <p:cNvSpPr/>
              <p:nvPr/>
            </p:nvSpPr>
            <p:spPr>
              <a:xfrm>
                <a:off x="9921108" y="2807745"/>
                <a:ext cx="23004" cy="17972"/>
              </a:xfrm>
              <a:custGeom>
                <a:avLst/>
                <a:gdLst/>
                <a:ahLst/>
                <a:cxnLst/>
                <a:rect l="l" t="t" r="r" b="b"/>
                <a:pathLst>
                  <a:path w="192" h="150" extrusionOk="0">
                    <a:moveTo>
                      <a:pt x="96" y="150"/>
                    </a:moveTo>
                    <a:cubicBezTo>
                      <a:pt x="191" y="150"/>
                      <a:pt x="192" y="0"/>
                      <a:pt x="96" y="0"/>
                    </a:cubicBezTo>
                    <a:cubicBezTo>
                      <a:pt x="1" y="0"/>
                      <a:pt x="1"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6" name="Google Shape;34746;p40"/>
              <p:cNvSpPr/>
              <p:nvPr/>
            </p:nvSpPr>
            <p:spPr>
              <a:xfrm>
                <a:off x="10127788" y="2749156"/>
                <a:ext cx="22286" cy="22286"/>
              </a:xfrm>
              <a:custGeom>
                <a:avLst/>
                <a:gdLst/>
                <a:ahLst/>
                <a:cxnLst/>
                <a:rect l="l" t="t" r="r" b="b"/>
                <a:pathLst>
                  <a:path w="186" h="186" extrusionOk="0">
                    <a:moveTo>
                      <a:pt x="43" y="135"/>
                    </a:moveTo>
                    <a:cubicBezTo>
                      <a:pt x="63" y="145"/>
                      <a:pt x="84" y="156"/>
                      <a:pt x="103" y="165"/>
                    </a:cubicBezTo>
                    <a:cubicBezTo>
                      <a:pt x="146" y="185"/>
                      <a:pt x="186" y="145"/>
                      <a:pt x="165" y="103"/>
                    </a:cubicBezTo>
                    <a:cubicBezTo>
                      <a:pt x="155" y="83"/>
                      <a:pt x="146" y="64"/>
                      <a:pt x="135" y="44"/>
                    </a:cubicBezTo>
                    <a:cubicBezTo>
                      <a:pt x="115" y="6"/>
                      <a:pt x="58" y="1"/>
                      <a:pt x="30" y="30"/>
                    </a:cubicBezTo>
                    <a:cubicBezTo>
                      <a:pt x="0" y="59"/>
                      <a:pt x="5" y="114"/>
                      <a:pt x="43"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7" name="Google Shape;34747;p40"/>
              <p:cNvSpPr/>
              <p:nvPr/>
            </p:nvSpPr>
            <p:spPr>
              <a:xfrm>
                <a:off x="10309667" y="2777792"/>
                <a:ext cx="40378" cy="31152"/>
              </a:xfrm>
              <a:custGeom>
                <a:avLst/>
                <a:gdLst/>
                <a:ahLst/>
                <a:cxnLst/>
                <a:rect l="l" t="t" r="r" b="b"/>
                <a:pathLst>
                  <a:path w="337" h="260" extrusionOk="0">
                    <a:moveTo>
                      <a:pt x="168" y="260"/>
                    </a:moveTo>
                    <a:cubicBezTo>
                      <a:pt x="336" y="260"/>
                      <a:pt x="336" y="0"/>
                      <a:pt x="168" y="0"/>
                    </a:cubicBezTo>
                    <a:cubicBezTo>
                      <a:pt x="1" y="0"/>
                      <a:pt x="1"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8" name="Google Shape;34748;p40"/>
              <p:cNvSpPr/>
              <p:nvPr/>
            </p:nvSpPr>
            <p:spPr>
              <a:xfrm>
                <a:off x="10782696" y="3206011"/>
                <a:ext cx="52120" cy="50921"/>
              </a:xfrm>
              <a:custGeom>
                <a:avLst/>
                <a:gdLst/>
                <a:ahLst/>
                <a:cxnLst/>
                <a:rect l="l" t="t" r="r" b="b"/>
                <a:pathLst>
                  <a:path w="435" h="425" extrusionOk="0">
                    <a:moveTo>
                      <a:pt x="217" y="424"/>
                    </a:moveTo>
                    <a:cubicBezTo>
                      <a:pt x="328" y="424"/>
                      <a:pt x="435" y="327"/>
                      <a:pt x="429" y="212"/>
                    </a:cubicBezTo>
                    <a:cubicBezTo>
                      <a:pt x="424" y="97"/>
                      <a:pt x="335" y="0"/>
                      <a:pt x="217" y="0"/>
                    </a:cubicBezTo>
                    <a:cubicBezTo>
                      <a:pt x="107" y="0"/>
                      <a:pt x="0" y="97"/>
                      <a:pt x="5" y="212"/>
                    </a:cubicBezTo>
                    <a:cubicBezTo>
                      <a:pt x="8" y="327"/>
                      <a:pt x="97" y="424"/>
                      <a:pt x="217" y="4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9" name="Google Shape;34749;p40"/>
              <p:cNvSpPr/>
              <p:nvPr/>
            </p:nvSpPr>
            <p:spPr>
              <a:xfrm>
                <a:off x="11431613" y="2776713"/>
                <a:ext cx="27438" cy="21447"/>
              </a:xfrm>
              <a:custGeom>
                <a:avLst/>
                <a:gdLst/>
                <a:ahLst/>
                <a:cxnLst/>
                <a:rect l="l" t="t" r="r" b="b"/>
                <a:pathLst>
                  <a:path w="229" h="179" extrusionOk="0">
                    <a:moveTo>
                      <a:pt x="113" y="179"/>
                    </a:moveTo>
                    <a:cubicBezTo>
                      <a:pt x="227" y="179"/>
                      <a:pt x="228" y="3"/>
                      <a:pt x="113" y="3"/>
                    </a:cubicBezTo>
                    <a:cubicBezTo>
                      <a:pt x="0" y="1"/>
                      <a:pt x="0" y="179"/>
                      <a:pt x="113"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0" name="Google Shape;34750;p40"/>
              <p:cNvSpPr/>
              <p:nvPr/>
            </p:nvSpPr>
            <p:spPr>
              <a:xfrm>
                <a:off x="11599593" y="2747958"/>
                <a:ext cx="41696" cy="32350"/>
              </a:xfrm>
              <a:custGeom>
                <a:avLst/>
                <a:gdLst/>
                <a:ahLst/>
                <a:cxnLst/>
                <a:rect l="l" t="t" r="r" b="b"/>
                <a:pathLst>
                  <a:path w="348" h="270" extrusionOk="0">
                    <a:moveTo>
                      <a:pt x="175" y="269"/>
                    </a:moveTo>
                    <a:cubicBezTo>
                      <a:pt x="348" y="269"/>
                      <a:pt x="348" y="0"/>
                      <a:pt x="175" y="0"/>
                    </a:cubicBezTo>
                    <a:cubicBezTo>
                      <a:pt x="2" y="1"/>
                      <a:pt x="1" y="269"/>
                      <a:pt x="175" y="2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1" name="Google Shape;34751;p40"/>
              <p:cNvSpPr/>
              <p:nvPr/>
            </p:nvSpPr>
            <p:spPr>
              <a:xfrm>
                <a:off x="11695804" y="3053726"/>
                <a:ext cx="36304" cy="28157"/>
              </a:xfrm>
              <a:custGeom>
                <a:avLst/>
                <a:gdLst/>
                <a:ahLst/>
                <a:cxnLst/>
                <a:rect l="l" t="t" r="r" b="b"/>
                <a:pathLst>
                  <a:path w="303" h="235" extrusionOk="0">
                    <a:moveTo>
                      <a:pt x="151" y="234"/>
                    </a:moveTo>
                    <a:cubicBezTo>
                      <a:pt x="301" y="234"/>
                      <a:pt x="302" y="0"/>
                      <a:pt x="151" y="0"/>
                    </a:cubicBezTo>
                    <a:cubicBezTo>
                      <a:pt x="0" y="1"/>
                      <a:pt x="0" y="234"/>
                      <a:pt x="151" y="2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2" name="Google Shape;34752;p40"/>
              <p:cNvSpPr/>
              <p:nvPr/>
            </p:nvSpPr>
            <p:spPr>
              <a:xfrm>
                <a:off x="11473188" y="4821358"/>
                <a:ext cx="26000" cy="20369"/>
              </a:xfrm>
              <a:custGeom>
                <a:avLst/>
                <a:gdLst/>
                <a:ahLst/>
                <a:cxnLst/>
                <a:rect l="l" t="t" r="r" b="b"/>
                <a:pathLst>
                  <a:path w="217" h="170" extrusionOk="0">
                    <a:moveTo>
                      <a:pt x="108" y="170"/>
                    </a:moveTo>
                    <a:cubicBezTo>
                      <a:pt x="216" y="170"/>
                      <a:pt x="216" y="1"/>
                      <a:pt x="108" y="1"/>
                    </a:cubicBezTo>
                    <a:cubicBezTo>
                      <a:pt x="0" y="1"/>
                      <a:pt x="0"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3" name="Google Shape;34753;p40"/>
              <p:cNvSpPr/>
              <p:nvPr/>
            </p:nvSpPr>
            <p:spPr>
              <a:xfrm>
                <a:off x="11669205" y="5070573"/>
                <a:ext cx="31032" cy="24083"/>
              </a:xfrm>
              <a:custGeom>
                <a:avLst/>
                <a:gdLst/>
                <a:ahLst/>
                <a:cxnLst/>
                <a:rect l="l" t="t" r="r" b="b"/>
                <a:pathLst>
                  <a:path w="259" h="201" extrusionOk="0">
                    <a:moveTo>
                      <a:pt x="129" y="201"/>
                    </a:moveTo>
                    <a:cubicBezTo>
                      <a:pt x="258" y="201"/>
                      <a:pt x="258"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4" name="Google Shape;34754;p40"/>
              <p:cNvSpPr/>
              <p:nvPr/>
            </p:nvSpPr>
            <p:spPr>
              <a:xfrm>
                <a:off x="11932798" y="4963818"/>
                <a:ext cx="52838" cy="55834"/>
              </a:xfrm>
              <a:custGeom>
                <a:avLst/>
                <a:gdLst/>
                <a:ahLst/>
                <a:cxnLst/>
                <a:rect l="l" t="t" r="r" b="b"/>
                <a:pathLst>
                  <a:path w="441" h="466" extrusionOk="0">
                    <a:moveTo>
                      <a:pt x="5" y="220"/>
                    </a:moveTo>
                    <a:cubicBezTo>
                      <a:pt x="1" y="247"/>
                      <a:pt x="9" y="278"/>
                      <a:pt x="13" y="305"/>
                    </a:cubicBezTo>
                    <a:cubicBezTo>
                      <a:pt x="21" y="349"/>
                      <a:pt x="57" y="391"/>
                      <a:pt x="90" y="417"/>
                    </a:cubicBezTo>
                    <a:cubicBezTo>
                      <a:pt x="127" y="444"/>
                      <a:pt x="174" y="465"/>
                      <a:pt x="221" y="463"/>
                    </a:cubicBezTo>
                    <a:cubicBezTo>
                      <a:pt x="259" y="462"/>
                      <a:pt x="296" y="452"/>
                      <a:pt x="330" y="434"/>
                    </a:cubicBezTo>
                    <a:cubicBezTo>
                      <a:pt x="371" y="412"/>
                      <a:pt x="421" y="354"/>
                      <a:pt x="428" y="305"/>
                    </a:cubicBezTo>
                    <a:cubicBezTo>
                      <a:pt x="432" y="278"/>
                      <a:pt x="441" y="248"/>
                      <a:pt x="436" y="220"/>
                    </a:cubicBezTo>
                    <a:cubicBezTo>
                      <a:pt x="428" y="160"/>
                      <a:pt x="417" y="111"/>
                      <a:pt x="373" y="67"/>
                    </a:cubicBezTo>
                    <a:cubicBezTo>
                      <a:pt x="336" y="30"/>
                      <a:pt x="274" y="0"/>
                      <a:pt x="220" y="4"/>
                    </a:cubicBezTo>
                    <a:cubicBezTo>
                      <a:pt x="164" y="6"/>
                      <a:pt x="106" y="25"/>
                      <a:pt x="67" y="67"/>
                    </a:cubicBezTo>
                    <a:cubicBezTo>
                      <a:pt x="26" y="111"/>
                      <a:pt x="13" y="159"/>
                      <a:pt x="5" y="2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5" name="Google Shape;34755;p40"/>
              <p:cNvSpPr/>
              <p:nvPr/>
            </p:nvSpPr>
            <p:spPr>
              <a:xfrm>
                <a:off x="12890597" y="5170499"/>
                <a:ext cx="29235" cy="22765"/>
              </a:xfrm>
              <a:custGeom>
                <a:avLst/>
                <a:gdLst/>
                <a:ahLst/>
                <a:cxnLst/>
                <a:rect l="l" t="t" r="r" b="b"/>
                <a:pathLst>
                  <a:path w="244" h="190" extrusionOk="0">
                    <a:moveTo>
                      <a:pt x="122" y="189"/>
                    </a:moveTo>
                    <a:cubicBezTo>
                      <a:pt x="243" y="189"/>
                      <a:pt x="243" y="1"/>
                      <a:pt x="122" y="1"/>
                    </a:cubicBezTo>
                    <a:cubicBezTo>
                      <a:pt x="0" y="1"/>
                      <a:pt x="0"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6" name="Google Shape;34756;p40"/>
              <p:cNvSpPr/>
              <p:nvPr/>
            </p:nvSpPr>
            <p:spPr>
              <a:xfrm>
                <a:off x="12884127" y="4895523"/>
                <a:ext cx="30433" cy="23963"/>
              </a:xfrm>
              <a:custGeom>
                <a:avLst/>
                <a:gdLst/>
                <a:ahLst/>
                <a:cxnLst/>
                <a:rect l="l" t="t" r="r" b="b"/>
                <a:pathLst>
                  <a:path w="254" h="200" extrusionOk="0">
                    <a:moveTo>
                      <a:pt x="127" y="199"/>
                    </a:moveTo>
                    <a:cubicBezTo>
                      <a:pt x="254" y="199"/>
                      <a:pt x="254" y="2"/>
                      <a:pt x="127" y="2"/>
                    </a:cubicBezTo>
                    <a:cubicBezTo>
                      <a:pt x="1" y="1"/>
                      <a:pt x="1" y="199"/>
                      <a:pt x="127" y="1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7" name="Google Shape;34757;p40"/>
              <p:cNvSpPr/>
              <p:nvPr/>
            </p:nvSpPr>
            <p:spPr>
              <a:xfrm>
                <a:off x="13245968" y="4813570"/>
                <a:ext cx="31152" cy="24083"/>
              </a:xfrm>
              <a:custGeom>
                <a:avLst/>
                <a:gdLst/>
                <a:ahLst/>
                <a:cxnLst/>
                <a:rect l="l" t="t" r="r" b="b"/>
                <a:pathLst>
                  <a:path w="260" h="201" extrusionOk="0">
                    <a:moveTo>
                      <a:pt x="130" y="201"/>
                    </a:moveTo>
                    <a:cubicBezTo>
                      <a:pt x="259" y="201"/>
                      <a:pt x="259" y="0"/>
                      <a:pt x="130" y="0"/>
                    </a:cubicBezTo>
                    <a:cubicBezTo>
                      <a:pt x="1" y="0"/>
                      <a:pt x="1"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8" name="Google Shape;34758;p40"/>
              <p:cNvSpPr/>
              <p:nvPr/>
            </p:nvSpPr>
            <p:spPr>
              <a:xfrm>
                <a:off x="13273765" y="5042776"/>
                <a:ext cx="45650" cy="44571"/>
              </a:xfrm>
              <a:custGeom>
                <a:avLst/>
                <a:gdLst/>
                <a:ahLst/>
                <a:cxnLst/>
                <a:rect l="l" t="t" r="r" b="b"/>
                <a:pathLst>
                  <a:path w="381" h="372" extrusionOk="0">
                    <a:moveTo>
                      <a:pt x="191" y="372"/>
                    </a:moveTo>
                    <a:cubicBezTo>
                      <a:pt x="288" y="372"/>
                      <a:pt x="381" y="286"/>
                      <a:pt x="376" y="186"/>
                    </a:cubicBezTo>
                    <a:cubicBezTo>
                      <a:pt x="372" y="86"/>
                      <a:pt x="295" y="0"/>
                      <a:pt x="191" y="0"/>
                    </a:cubicBezTo>
                    <a:cubicBezTo>
                      <a:pt x="93" y="0"/>
                      <a:pt x="1" y="86"/>
                      <a:pt x="5" y="186"/>
                    </a:cubicBezTo>
                    <a:cubicBezTo>
                      <a:pt x="8" y="288"/>
                      <a:pt x="86" y="372"/>
                      <a:pt x="191" y="3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9" name="Google Shape;34759;p40"/>
              <p:cNvSpPr/>
              <p:nvPr/>
            </p:nvSpPr>
            <p:spPr>
              <a:xfrm>
                <a:off x="11263393" y="6512787"/>
                <a:ext cx="30074" cy="30074"/>
              </a:xfrm>
              <a:custGeom>
                <a:avLst/>
                <a:gdLst/>
                <a:ahLst/>
                <a:cxnLst/>
                <a:rect l="l" t="t" r="r" b="b"/>
                <a:pathLst>
                  <a:path w="251" h="251" extrusionOk="0">
                    <a:moveTo>
                      <a:pt x="194" y="82"/>
                    </a:moveTo>
                    <a:cubicBezTo>
                      <a:pt x="176" y="69"/>
                      <a:pt x="159" y="55"/>
                      <a:pt x="140" y="43"/>
                    </a:cubicBezTo>
                    <a:cubicBezTo>
                      <a:pt x="83" y="0"/>
                      <a:pt x="1" y="84"/>
                      <a:pt x="43" y="140"/>
                    </a:cubicBezTo>
                    <a:cubicBezTo>
                      <a:pt x="56" y="159"/>
                      <a:pt x="69" y="175"/>
                      <a:pt x="82" y="194"/>
                    </a:cubicBezTo>
                    <a:cubicBezTo>
                      <a:pt x="112" y="234"/>
                      <a:pt x="170" y="250"/>
                      <a:pt x="210" y="210"/>
                    </a:cubicBezTo>
                    <a:cubicBezTo>
                      <a:pt x="251" y="170"/>
                      <a:pt x="236" y="112"/>
                      <a:pt x="194"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0" name="Google Shape;34760;p40"/>
              <p:cNvSpPr/>
              <p:nvPr/>
            </p:nvSpPr>
            <p:spPr>
              <a:xfrm>
                <a:off x="11340074" y="6329111"/>
                <a:ext cx="23484" cy="18212"/>
              </a:xfrm>
              <a:custGeom>
                <a:avLst/>
                <a:gdLst/>
                <a:ahLst/>
                <a:cxnLst/>
                <a:rect l="l" t="t" r="r" b="b"/>
                <a:pathLst>
                  <a:path w="196" h="152" extrusionOk="0">
                    <a:moveTo>
                      <a:pt x="99" y="152"/>
                    </a:moveTo>
                    <a:cubicBezTo>
                      <a:pt x="196" y="152"/>
                      <a:pt x="196" y="0"/>
                      <a:pt x="99" y="0"/>
                    </a:cubicBezTo>
                    <a:cubicBezTo>
                      <a:pt x="1" y="1"/>
                      <a:pt x="1" y="152"/>
                      <a:pt x="99"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1" name="Google Shape;34761;p40"/>
              <p:cNvSpPr/>
              <p:nvPr/>
            </p:nvSpPr>
            <p:spPr>
              <a:xfrm>
                <a:off x="11067975" y="6075103"/>
                <a:ext cx="35226" cy="35944"/>
              </a:xfrm>
              <a:custGeom>
                <a:avLst/>
                <a:gdLst/>
                <a:ahLst/>
                <a:cxnLst/>
                <a:rect l="l" t="t" r="r" b="b"/>
                <a:pathLst>
                  <a:path w="294" h="300" extrusionOk="0">
                    <a:moveTo>
                      <a:pt x="161" y="270"/>
                    </a:moveTo>
                    <a:lnTo>
                      <a:pt x="220" y="247"/>
                    </a:lnTo>
                    <a:cubicBezTo>
                      <a:pt x="293" y="215"/>
                      <a:pt x="293" y="85"/>
                      <a:pt x="220" y="53"/>
                    </a:cubicBezTo>
                    <a:cubicBezTo>
                      <a:pt x="200" y="44"/>
                      <a:pt x="180" y="36"/>
                      <a:pt x="161" y="30"/>
                    </a:cubicBezTo>
                    <a:cubicBezTo>
                      <a:pt x="83" y="0"/>
                      <a:pt x="0" y="74"/>
                      <a:pt x="0" y="151"/>
                    </a:cubicBezTo>
                    <a:cubicBezTo>
                      <a:pt x="0" y="226"/>
                      <a:pt x="83" y="300"/>
                      <a:pt x="161"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2" name="Google Shape;34762;p40"/>
              <p:cNvSpPr/>
              <p:nvPr/>
            </p:nvSpPr>
            <p:spPr>
              <a:xfrm>
                <a:off x="11042454" y="5784192"/>
                <a:ext cx="58230" cy="57032"/>
              </a:xfrm>
              <a:custGeom>
                <a:avLst/>
                <a:gdLst/>
                <a:ahLst/>
                <a:cxnLst/>
                <a:rect l="l" t="t" r="r" b="b"/>
                <a:pathLst>
                  <a:path w="486" h="476" extrusionOk="0">
                    <a:moveTo>
                      <a:pt x="243" y="475"/>
                    </a:moveTo>
                    <a:cubicBezTo>
                      <a:pt x="366" y="475"/>
                      <a:pt x="485" y="366"/>
                      <a:pt x="480" y="238"/>
                    </a:cubicBezTo>
                    <a:cubicBezTo>
                      <a:pt x="475" y="109"/>
                      <a:pt x="376" y="1"/>
                      <a:pt x="243" y="1"/>
                    </a:cubicBezTo>
                    <a:cubicBezTo>
                      <a:pt x="118" y="1"/>
                      <a:pt x="0" y="109"/>
                      <a:pt x="6" y="238"/>
                    </a:cubicBezTo>
                    <a:cubicBezTo>
                      <a:pt x="11" y="367"/>
                      <a:pt x="110" y="475"/>
                      <a:pt x="243"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3" name="Google Shape;34763;p40"/>
              <p:cNvSpPr/>
              <p:nvPr/>
            </p:nvSpPr>
            <p:spPr>
              <a:xfrm>
                <a:off x="10214414" y="5728717"/>
                <a:ext cx="20369" cy="15935"/>
              </a:xfrm>
              <a:custGeom>
                <a:avLst/>
                <a:gdLst/>
                <a:ahLst/>
                <a:cxnLst/>
                <a:rect l="l" t="t" r="r" b="b"/>
                <a:pathLst>
                  <a:path w="170" h="133" extrusionOk="0">
                    <a:moveTo>
                      <a:pt x="85" y="133"/>
                    </a:moveTo>
                    <a:cubicBezTo>
                      <a:pt x="169" y="133"/>
                      <a:pt x="169" y="1"/>
                      <a:pt x="85" y="1"/>
                    </a:cubicBezTo>
                    <a:cubicBezTo>
                      <a:pt x="1" y="2"/>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4" name="Google Shape;34764;p40"/>
              <p:cNvSpPr/>
              <p:nvPr/>
            </p:nvSpPr>
            <p:spPr>
              <a:xfrm>
                <a:off x="10175594" y="5860274"/>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5" name="Google Shape;34765;p40"/>
              <p:cNvSpPr/>
              <p:nvPr/>
            </p:nvSpPr>
            <p:spPr>
              <a:xfrm>
                <a:off x="10139530" y="5558580"/>
                <a:ext cx="65179" cy="62543"/>
              </a:xfrm>
              <a:custGeom>
                <a:avLst/>
                <a:gdLst/>
                <a:ahLst/>
                <a:cxnLst/>
                <a:rect l="l" t="t" r="r" b="b"/>
                <a:pathLst>
                  <a:path w="544" h="522" extrusionOk="0">
                    <a:moveTo>
                      <a:pt x="491" y="140"/>
                    </a:moveTo>
                    <a:cubicBezTo>
                      <a:pt x="483" y="132"/>
                      <a:pt x="477" y="124"/>
                      <a:pt x="471" y="115"/>
                    </a:cubicBezTo>
                    <a:cubicBezTo>
                      <a:pt x="420" y="48"/>
                      <a:pt x="360" y="0"/>
                      <a:pt x="271" y="0"/>
                    </a:cubicBezTo>
                    <a:cubicBezTo>
                      <a:pt x="183" y="0"/>
                      <a:pt x="123" y="48"/>
                      <a:pt x="72" y="115"/>
                    </a:cubicBezTo>
                    <a:cubicBezTo>
                      <a:pt x="66" y="124"/>
                      <a:pt x="59" y="132"/>
                      <a:pt x="53" y="140"/>
                    </a:cubicBezTo>
                    <a:cubicBezTo>
                      <a:pt x="0" y="210"/>
                      <a:pt x="12" y="325"/>
                      <a:pt x="53" y="396"/>
                    </a:cubicBezTo>
                    <a:cubicBezTo>
                      <a:pt x="97" y="473"/>
                      <a:pt x="182" y="521"/>
                      <a:pt x="271" y="521"/>
                    </a:cubicBezTo>
                    <a:cubicBezTo>
                      <a:pt x="361" y="521"/>
                      <a:pt x="444" y="473"/>
                      <a:pt x="491" y="396"/>
                    </a:cubicBezTo>
                    <a:cubicBezTo>
                      <a:pt x="532" y="325"/>
                      <a:pt x="543" y="210"/>
                      <a:pt x="4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6" name="Google Shape;34766;p40"/>
              <p:cNvSpPr/>
              <p:nvPr/>
            </p:nvSpPr>
            <p:spPr>
              <a:xfrm>
                <a:off x="9341084" y="5574396"/>
                <a:ext cx="26958" cy="21087"/>
              </a:xfrm>
              <a:custGeom>
                <a:avLst/>
                <a:gdLst/>
                <a:ahLst/>
                <a:cxnLst/>
                <a:rect l="l" t="t" r="r" b="b"/>
                <a:pathLst>
                  <a:path w="225" h="176" extrusionOk="0">
                    <a:moveTo>
                      <a:pt x="112" y="175"/>
                    </a:moveTo>
                    <a:cubicBezTo>
                      <a:pt x="224" y="175"/>
                      <a:pt x="224" y="0"/>
                      <a:pt x="112" y="0"/>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7" name="Google Shape;34767;p40"/>
              <p:cNvSpPr/>
              <p:nvPr/>
            </p:nvSpPr>
            <p:spPr>
              <a:xfrm>
                <a:off x="9337250" y="5372986"/>
                <a:ext cx="34507" cy="26719"/>
              </a:xfrm>
              <a:custGeom>
                <a:avLst/>
                <a:gdLst/>
                <a:ahLst/>
                <a:cxnLst/>
                <a:rect l="l" t="t" r="r" b="b"/>
                <a:pathLst>
                  <a:path w="288" h="223" extrusionOk="0">
                    <a:moveTo>
                      <a:pt x="144" y="223"/>
                    </a:moveTo>
                    <a:cubicBezTo>
                      <a:pt x="288" y="223"/>
                      <a:pt x="288" y="0"/>
                      <a:pt x="144" y="0"/>
                    </a:cubicBezTo>
                    <a:cubicBezTo>
                      <a:pt x="1" y="0"/>
                      <a:pt x="1"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8" name="Google Shape;34768;p40"/>
              <p:cNvSpPr/>
              <p:nvPr/>
            </p:nvSpPr>
            <p:spPr>
              <a:xfrm>
                <a:off x="9443885" y="5459014"/>
                <a:ext cx="66497" cy="64820"/>
              </a:xfrm>
              <a:custGeom>
                <a:avLst/>
                <a:gdLst/>
                <a:ahLst/>
                <a:cxnLst/>
                <a:rect l="l" t="t" r="r" b="b"/>
                <a:pathLst>
                  <a:path w="555" h="541" extrusionOk="0">
                    <a:moveTo>
                      <a:pt x="277" y="540"/>
                    </a:moveTo>
                    <a:cubicBezTo>
                      <a:pt x="418" y="540"/>
                      <a:pt x="555" y="417"/>
                      <a:pt x="547" y="270"/>
                    </a:cubicBezTo>
                    <a:cubicBezTo>
                      <a:pt x="541" y="124"/>
                      <a:pt x="429" y="0"/>
                      <a:pt x="277" y="0"/>
                    </a:cubicBezTo>
                    <a:cubicBezTo>
                      <a:pt x="136" y="0"/>
                      <a:pt x="1" y="124"/>
                      <a:pt x="7" y="270"/>
                    </a:cubicBezTo>
                    <a:cubicBezTo>
                      <a:pt x="15" y="417"/>
                      <a:pt x="127" y="540"/>
                      <a:pt x="277" y="5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9" name="Google Shape;34769;p40"/>
              <p:cNvSpPr/>
              <p:nvPr/>
            </p:nvSpPr>
            <p:spPr>
              <a:xfrm>
                <a:off x="10226276" y="4673146"/>
                <a:ext cx="31871" cy="24802"/>
              </a:xfrm>
              <a:custGeom>
                <a:avLst/>
                <a:gdLst/>
                <a:ahLst/>
                <a:cxnLst/>
                <a:rect l="l" t="t" r="r" b="b"/>
                <a:pathLst>
                  <a:path w="266" h="207" extrusionOk="0">
                    <a:moveTo>
                      <a:pt x="133" y="206"/>
                    </a:moveTo>
                    <a:cubicBezTo>
                      <a:pt x="264" y="206"/>
                      <a:pt x="265" y="1"/>
                      <a:pt x="133" y="1"/>
                    </a:cubicBezTo>
                    <a:cubicBezTo>
                      <a:pt x="1"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0" name="Google Shape;34770;p40"/>
              <p:cNvSpPr/>
              <p:nvPr/>
            </p:nvSpPr>
            <p:spPr>
              <a:xfrm>
                <a:off x="10123355" y="4815127"/>
                <a:ext cx="27677" cy="21207"/>
              </a:xfrm>
              <a:custGeom>
                <a:avLst/>
                <a:gdLst/>
                <a:ahLst/>
                <a:cxnLst/>
                <a:rect l="l" t="t" r="r" b="b"/>
                <a:pathLst>
                  <a:path w="231" h="177" extrusionOk="0">
                    <a:moveTo>
                      <a:pt x="115" y="176"/>
                    </a:moveTo>
                    <a:cubicBezTo>
                      <a:pt x="228" y="176"/>
                      <a:pt x="230" y="0"/>
                      <a:pt x="115" y="0"/>
                    </a:cubicBezTo>
                    <a:cubicBezTo>
                      <a:pt x="0" y="0"/>
                      <a:pt x="0"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1" name="Google Shape;34771;p40"/>
              <p:cNvSpPr/>
              <p:nvPr/>
            </p:nvSpPr>
            <p:spPr>
              <a:xfrm>
                <a:off x="9988444" y="4760731"/>
                <a:ext cx="16894" cy="13180"/>
              </a:xfrm>
              <a:custGeom>
                <a:avLst/>
                <a:gdLst/>
                <a:ahLst/>
                <a:cxnLst/>
                <a:rect l="l" t="t" r="r" b="b"/>
                <a:pathLst>
                  <a:path w="141" h="110" extrusionOk="0">
                    <a:moveTo>
                      <a:pt x="71" y="109"/>
                    </a:moveTo>
                    <a:cubicBezTo>
                      <a:pt x="140" y="109"/>
                      <a:pt x="140" y="2"/>
                      <a:pt x="71" y="2"/>
                    </a:cubicBezTo>
                    <a:cubicBezTo>
                      <a:pt x="0" y="1"/>
                      <a:pt x="0" y="109"/>
                      <a:pt x="71" y="1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2" name="Google Shape;34772;p40"/>
              <p:cNvSpPr/>
              <p:nvPr/>
            </p:nvSpPr>
            <p:spPr>
              <a:xfrm>
                <a:off x="10007374" y="4874076"/>
                <a:ext cx="25760" cy="20129"/>
              </a:xfrm>
              <a:custGeom>
                <a:avLst/>
                <a:gdLst/>
                <a:ahLst/>
                <a:cxnLst/>
                <a:rect l="l" t="t" r="r" b="b"/>
                <a:pathLst>
                  <a:path w="215" h="168" extrusionOk="0">
                    <a:moveTo>
                      <a:pt x="108" y="167"/>
                    </a:moveTo>
                    <a:cubicBezTo>
                      <a:pt x="214" y="167"/>
                      <a:pt x="214" y="1"/>
                      <a:pt x="108" y="1"/>
                    </a:cubicBezTo>
                    <a:cubicBezTo>
                      <a:pt x="0" y="1"/>
                      <a:pt x="0"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3" name="Google Shape;34773;p40"/>
              <p:cNvSpPr/>
              <p:nvPr/>
            </p:nvSpPr>
            <p:spPr>
              <a:xfrm>
                <a:off x="9384337" y="4929790"/>
                <a:ext cx="31032" cy="25281"/>
              </a:xfrm>
              <a:custGeom>
                <a:avLst/>
                <a:gdLst/>
                <a:ahLst/>
                <a:cxnLst/>
                <a:rect l="l" t="t" r="r" b="b"/>
                <a:pathLst>
                  <a:path w="259" h="211" extrusionOk="0">
                    <a:moveTo>
                      <a:pt x="167" y="13"/>
                    </a:moveTo>
                    <a:cubicBezTo>
                      <a:pt x="146" y="8"/>
                      <a:pt x="126" y="4"/>
                      <a:pt x="105" y="3"/>
                    </a:cubicBezTo>
                    <a:cubicBezTo>
                      <a:pt x="50" y="1"/>
                      <a:pt x="0" y="51"/>
                      <a:pt x="0" y="106"/>
                    </a:cubicBezTo>
                    <a:cubicBezTo>
                      <a:pt x="0" y="162"/>
                      <a:pt x="48" y="211"/>
                      <a:pt x="105" y="211"/>
                    </a:cubicBezTo>
                    <a:cubicBezTo>
                      <a:pt x="126" y="211"/>
                      <a:pt x="147" y="206"/>
                      <a:pt x="167" y="200"/>
                    </a:cubicBezTo>
                    <a:cubicBezTo>
                      <a:pt x="258" y="175"/>
                      <a:pt x="258" y="37"/>
                      <a:pt x="167"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4" name="Google Shape;34774;p40"/>
              <p:cNvSpPr/>
              <p:nvPr/>
            </p:nvSpPr>
            <p:spPr>
              <a:xfrm>
                <a:off x="9341803" y="4780860"/>
                <a:ext cx="25401" cy="19530"/>
              </a:xfrm>
              <a:custGeom>
                <a:avLst/>
                <a:gdLst/>
                <a:ahLst/>
                <a:cxnLst/>
                <a:rect l="l" t="t" r="r" b="b"/>
                <a:pathLst>
                  <a:path w="212" h="163" extrusionOk="0">
                    <a:moveTo>
                      <a:pt x="106" y="163"/>
                    </a:moveTo>
                    <a:cubicBezTo>
                      <a:pt x="211" y="163"/>
                      <a:pt x="212" y="1"/>
                      <a:pt x="106" y="1"/>
                    </a:cubicBezTo>
                    <a:cubicBezTo>
                      <a:pt x="1" y="0"/>
                      <a:pt x="1" y="163"/>
                      <a:pt x="106"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5" name="Google Shape;34775;p40"/>
              <p:cNvSpPr/>
              <p:nvPr/>
            </p:nvSpPr>
            <p:spPr>
              <a:xfrm>
                <a:off x="9439812" y="4700345"/>
                <a:ext cx="46368" cy="40378"/>
              </a:xfrm>
              <a:custGeom>
                <a:avLst/>
                <a:gdLst/>
                <a:ahLst/>
                <a:cxnLst/>
                <a:rect l="l" t="t" r="r" b="b"/>
                <a:pathLst>
                  <a:path w="387" h="337" extrusionOk="0">
                    <a:moveTo>
                      <a:pt x="165" y="332"/>
                    </a:moveTo>
                    <a:cubicBezTo>
                      <a:pt x="207" y="337"/>
                      <a:pt x="244" y="325"/>
                      <a:pt x="283" y="306"/>
                    </a:cubicBezTo>
                    <a:cubicBezTo>
                      <a:pt x="386" y="257"/>
                      <a:pt x="386" y="81"/>
                      <a:pt x="283" y="31"/>
                    </a:cubicBezTo>
                    <a:cubicBezTo>
                      <a:pt x="244" y="12"/>
                      <a:pt x="207" y="1"/>
                      <a:pt x="165" y="6"/>
                    </a:cubicBezTo>
                    <a:cubicBezTo>
                      <a:pt x="120" y="11"/>
                      <a:pt x="83" y="21"/>
                      <a:pt x="51" y="53"/>
                    </a:cubicBezTo>
                    <a:cubicBezTo>
                      <a:pt x="22" y="81"/>
                      <a:pt x="0" y="128"/>
                      <a:pt x="3" y="168"/>
                    </a:cubicBezTo>
                    <a:cubicBezTo>
                      <a:pt x="4" y="210"/>
                      <a:pt x="19" y="254"/>
                      <a:pt x="51" y="283"/>
                    </a:cubicBezTo>
                    <a:cubicBezTo>
                      <a:pt x="84" y="316"/>
                      <a:pt x="120" y="326"/>
                      <a:pt x="165" y="3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6" name="Google Shape;34776;p40"/>
              <p:cNvSpPr/>
              <p:nvPr/>
            </p:nvSpPr>
            <p:spPr>
              <a:xfrm>
                <a:off x="12471725" y="4590354"/>
                <a:ext cx="49364" cy="38461"/>
              </a:xfrm>
              <a:custGeom>
                <a:avLst/>
                <a:gdLst/>
                <a:ahLst/>
                <a:cxnLst/>
                <a:rect l="l" t="t" r="r" b="b"/>
                <a:pathLst>
                  <a:path w="412" h="321" extrusionOk="0">
                    <a:moveTo>
                      <a:pt x="206" y="321"/>
                    </a:moveTo>
                    <a:cubicBezTo>
                      <a:pt x="412" y="321"/>
                      <a:pt x="412" y="0"/>
                      <a:pt x="206" y="0"/>
                    </a:cubicBezTo>
                    <a:cubicBezTo>
                      <a:pt x="1" y="1"/>
                      <a:pt x="1" y="321"/>
                      <a:pt x="206" y="3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7" name="Google Shape;34777;p40"/>
              <p:cNvSpPr/>
              <p:nvPr/>
            </p:nvSpPr>
            <p:spPr>
              <a:xfrm>
                <a:off x="12613825" y="4466585"/>
                <a:ext cx="22286" cy="17373"/>
              </a:xfrm>
              <a:custGeom>
                <a:avLst/>
                <a:gdLst/>
                <a:ahLst/>
                <a:cxnLst/>
                <a:rect l="l" t="t" r="r" b="b"/>
                <a:pathLst>
                  <a:path w="186" h="145" extrusionOk="0">
                    <a:moveTo>
                      <a:pt x="94" y="144"/>
                    </a:moveTo>
                    <a:cubicBezTo>
                      <a:pt x="186" y="144"/>
                      <a:pt x="186" y="2"/>
                      <a:pt x="94" y="2"/>
                    </a:cubicBezTo>
                    <a:cubicBezTo>
                      <a:pt x="1" y="1"/>
                      <a:pt x="1" y="144"/>
                      <a:pt x="94"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8" name="Google Shape;34778;p40"/>
              <p:cNvSpPr/>
              <p:nvPr/>
            </p:nvSpPr>
            <p:spPr>
              <a:xfrm>
                <a:off x="12677926" y="4536557"/>
                <a:ext cx="22525" cy="17733"/>
              </a:xfrm>
              <a:custGeom>
                <a:avLst/>
                <a:gdLst/>
                <a:ahLst/>
                <a:cxnLst/>
                <a:rect l="l" t="t" r="r" b="b"/>
                <a:pathLst>
                  <a:path w="188" h="148" extrusionOk="0">
                    <a:moveTo>
                      <a:pt x="93" y="147"/>
                    </a:moveTo>
                    <a:cubicBezTo>
                      <a:pt x="187" y="147"/>
                      <a:pt x="187" y="2"/>
                      <a:pt x="93" y="2"/>
                    </a:cubicBezTo>
                    <a:cubicBezTo>
                      <a:pt x="1" y="1"/>
                      <a:pt x="1" y="147"/>
                      <a:pt x="93"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9" name="Google Shape;34779;p40"/>
              <p:cNvSpPr/>
              <p:nvPr/>
            </p:nvSpPr>
            <p:spPr>
              <a:xfrm>
                <a:off x="12753170" y="4428844"/>
                <a:ext cx="47447" cy="53078"/>
              </a:xfrm>
              <a:custGeom>
                <a:avLst/>
                <a:gdLst/>
                <a:ahLst/>
                <a:cxnLst/>
                <a:rect l="l" t="t" r="r" b="b"/>
                <a:pathLst>
                  <a:path w="396" h="443" extrusionOk="0">
                    <a:moveTo>
                      <a:pt x="16" y="143"/>
                    </a:moveTo>
                    <a:cubicBezTo>
                      <a:pt x="3" y="206"/>
                      <a:pt x="0" y="267"/>
                      <a:pt x="38" y="324"/>
                    </a:cubicBezTo>
                    <a:cubicBezTo>
                      <a:pt x="117" y="442"/>
                      <a:pt x="277" y="442"/>
                      <a:pt x="359" y="324"/>
                    </a:cubicBezTo>
                    <a:cubicBezTo>
                      <a:pt x="396" y="267"/>
                      <a:pt x="392" y="206"/>
                      <a:pt x="381" y="143"/>
                    </a:cubicBezTo>
                    <a:cubicBezTo>
                      <a:pt x="366" y="66"/>
                      <a:pt x="276" y="0"/>
                      <a:pt x="198" y="5"/>
                    </a:cubicBezTo>
                    <a:cubicBezTo>
                      <a:pt x="118" y="8"/>
                      <a:pt x="32" y="60"/>
                      <a:pt x="16"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0" name="Google Shape;34780;p40"/>
              <p:cNvSpPr/>
              <p:nvPr/>
            </p:nvSpPr>
            <p:spPr>
              <a:xfrm>
                <a:off x="12911086" y="4560880"/>
                <a:ext cx="35226" cy="27557"/>
              </a:xfrm>
              <a:custGeom>
                <a:avLst/>
                <a:gdLst/>
                <a:ahLst/>
                <a:cxnLst/>
                <a:rect l="l" t="t" r="r" b="b"/>
                <a:pathLst>
                  <a:path w="294" h="230" extrusionOk="0">
                    <a:moveTo>
                      <a:pt x="146" y="229"/>
                    </a:moveTo>
                    <a:cubicBezTo>
                      <a:pt x="293" y="229"/>
                      <a:pt x="293" y="0"/>
                      <a:pt x="146" y="0"/>
                    </a:cubicBezTo>
                    <a:cubicBezTo>
                      <a:pt x="0" y="0"/>
                      <a:pt x="0" y="229"/>
                      <a:pt x="14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1" name="Google Shape;34781;p40"/>
              <p:cNvSpPr/>
              <p:nvPr/>
            </p:nvSpPr>
            <p:spPr>
              <a:xfrm>
                <a:off x="13113333" y="4620907"/>
                <a:ext cx="15935" cy="12461"/>
              </a:xfrm>
              <a:custGeom>
                <a:avLst/>
                <a:gdLst/>
                <a:ahLst/>
                <a:cxnLst/>
                <a:rect l="l" t="t" r="r" b="b"/>
                <a:pathLst>
                  <a:path w="133" h="104" extrusionOk="0">
                    <a:moveTo>
                      <a:pt x="66" y="104"/>
                    </a:moveTo>
                    <a:cubicBezTo>
                      <a:pt x="132" y="104"/>
                      <a:pt x="132" y="0"/>
                      <a:pt x="66" y="0"/>
                    </a:cubicBezTo>
                    <a:cubicBezTo>
                      <a:pt x="1" y="0"/>
                      <a:pt x="1" y="104"/>
                      <a:pt x="66" y="1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2" name="Google Shape;34782;p40"/>
              <p:cNvSpPr/>
              <p:nvPr/>
            </p:nvSpPr>
            <p:spPr>
              <a:xfrm>
                <a:off x="13118485" y="4491866"/>
                <a:ext cx="17253" cy="13539"/>
              </a:xfrm>
              <a:custGeom>
                <a:avLst/>
                <a:gdLst/>
                <a:ahLst/>
                <a:cxnLst/>
                <a:rect l="l" t="t" r="r" b="b"/>
                <a:pathLst>
                  <a:path w="144" h="113" extrusionOk="0">
                    <a:moveTo>
                      <a:pt x="73" y="112"/>
                    </a:moveTo>
                    <a:cubicBezTo>
                      <a:pt x="143" y="112"/>
                      <a:pt x="143" y="2"/>
                      <a:pt x="73" y="2"/>
                    </a:cubicBezTo>
                    <a:cubicBezTo>
                      <a:pt x="1" y="1"/>
                      <a:pt x="1" y="112"/>
                      <a:pt x="73"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3" name="Google Shape;34783;p40"/>
              <p:cNvSpPr/>
              <p:nvPr/>
            </p:nvSpPr>
            <p:spPr>
              <a:xfrm>
                <a:off x="13112614" y="4315978"/>
                <a:ext cx="64341" cy="50083"/>
              </a:xfrm>
              <a:custGeom>
                <a:avLst/>
                <a:gdLst/>
                <a:ahLst/>
                <a:cxnLst/>
                <a:rect l="l" t="t" r="r" b="b"/>
                <a:pathLst>
                  <a:path w="537" h="418" extrusionOk="0">
                    <a:moveTo>
                      <a:pt x="267" y="417"/>
                    </a:moveTo>
                    <a:cubicBezTo>
                      <a:pt x="536" y="417"/>
                      <a:pt x="536" y="1"/>
                      <a:pt x="267" y="1"/>
                    </a:cubicBezTo>
                    <a:cubicBezTo>
                      <a:pt x="0" y="1"/>
                      <a:pt x="0" y="417"/>
                      <a:pt x="267"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4" name="Google Shape;34784;p40"/>
              <p:cNvSpPr/>
              <p:nvPr/>
            </p:nvSpPr>
            <p:spPr>
              <a:xfrm>
                <a:off x="13242254" y="4061730"/>
                <a:ext cx="26839" cy="20968"/>
              </a:xfrm>
              <a:custGeom>
                <a:avLst/>
                <a:gdLst/>
                <a:ahLst/>
                <a:cxnLst/>
                <a:rect l="l" t="t" r="r" b="b"/>
                <a:pathLst>
                  <a:path w="224" h="175" extrusionOk="0">
                    <a:moveTo>
                      <a:pt x="112" y="175"/>
                    </a:moveTo>
                    <a:cubicBezTo>
                      <a:pt x="224" y="175"/>
                      <a:pt x="224"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5" name="Google Shape;34785;p40"/>
              <p:cNvSpPr/>
              <p:nvPr/>
            </p:nvSpPr>
            <p:spPr>
              <a:xfrm>
                <a:off x="13301562" y="4109416"/>
                <a:ext cx="24922" cy="19290"/>
              </a:xfrm>
              <a:custGeom>
                <a:avLst/>
                <a:gdLst/>
                <a:ahLst/>
                <a:cxnLst/>
                <a:rect l="l" t="t" r="r" b="b"/>
                <a:pathLst>
                  <a:path w="208" h="161" extrusionOk="0">
                    <a:moveTo>
                      <a:pt x="105" y="161"/>
                    </a:moveTo>
                    <a:cubicBezTo>
                      <a:pt x="208" y="161"/>
                      <a:pt x="208" y="1"/>
                      <a:pt x="105" y="1"/>
                    </a:cubicBezTo>
                    <a:cubicBezTo>
                      <a:pt x="2" y="0"/>
                      <a:pt x="1" y="161"/>
                      <a:pt x="105"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6" name="Google Shape;34786;p40"/>
              <p:cNvSpPr/>
              <p:nvPr/>
            </p:nvSpPr>
            <p:spPr>
              <a:xfrm>
                <a:off x="13219010" y="4202273"/>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7" name="Google Shape;34787;p40"/>
              <p:cNvSpPr/>
              <p:nvPr/>
            </p:nvSpPr>
            <p:spPr>
              <a:xfrm>
                <a:off x="13077509" y="4038366"/>
                <a:ext cx="49364" cy="49124"/>
              </a:xfrm>
              <a:custGeom>
                <a:avLst/>
                <a:gdLst/>
                <a:ahLst/>
                <a:cxnLst/>
                <a:rect l="l" t="t" r="r" b="b"/>
                <a:pathLst>
                  <a:path w="412" h="410" extrusionOk="0">
                    <a:moveTo>
                      <a:pt x="100" y="67"/>
                    </a:moveTo>
                    <a:cubicBezTo>
                      <a:pt x="74" y="89"/>
                      <a:pt x="53" y="110"/>
                      <a:pt x="36" y="141"/>
                    </a:cubicBezTo>
                    <a:cubicBezTo>
                      <a:pt x="0" y="203"/>
                      <a:pt x="7" y="294"/>
                      <a:pt x="62" y="346"/>
                    </a:cubicBezTo>
                    <a:cubicBezTo>
                      <a:pt x="117" y="396"/>
                      <a:pt x="199" y="410"/>
                      <a:pt x="267" y="372"/>
                    </a:cubicBezTo>
                    <a:cubicBezTo>
                      <a:pt x="297" y="354"/>
                      <a:pt x="318" y="332"/>
                      <a:pt x="341" y="306"/>
                    </a:cubicBezTo>
                    <a:cubicBezTo>
                      <a:pt x="397" y="240"/>
                      <a:pt x="411" y="135"/>
                      <a:pt x="341" y="68"/>
                    </a:cubicBezTo>
                    <a:cubicBezTo>
                      <a:pt x="267" y="1"/>
                      <a:pt x="173" y="6"/>
                      <a:pt x="100" y="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8" name="Google Shape;34788;p40"/>
              <p:cNvSpPr/>
              <p:nvPr/>
            </p:nvSpPr>
            <p:spPr>
              <a:xfrm>
                <a:off x="11870375" y="3125974"/>
                <a:ext cx="60507" cy="46967"/>
              </a:xfrm>
              <a:custGeom>
                <a:avLst/>
                <a:gdLst/>
                <a:ahLst/>
                <a:cxnLst/>
                <a:rect l="l" t="t" r="r" b="b"/>
                <a:pathLst>
                  <a:path w="505" h="392" extrusionOk="0">
                    <a:moveTo>
                      <a:pt x="253" y="392"/>
                    </a:moveTo>
                    <a:cubicBezTo>
                      <a:pt x="505" y="392"/>
                      <a:pt x="505" y="1"/>
                      <a:pt x="253" y="1"/>
                    </a:cubicBezTo>
                    <a:cubicBezTo>
                      <a:pt x="1" y="2"/>
                      <a:pt x="1" y="392"/>
                      <a:pt x="253" y="3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9" name="Google Shape;34789;p40"/>
              <p:cNvSpPr/>
              <p:nvPr/>
            </p:nvSpPr>
            <p:spPr>
              <a:xfrm>
                <a:off x="11648238" y="2876519"/>
                <a:ext cx="26120" cy="20369"/>
              </a:xfrm>
              <a:custGeom>
                <a:avLst/>
                <a:gdLst/>
                <a:ahLst/>
                <a:cxnLst/>
                <a:rect l="l" t="t" r="r" b="b"/>
                <a:pathLst>
                  <a:path w="218" h="170" extrusionOk="0">
                    <a:moveTo>
                      <a:pt x="108" y="170"/>
                    </a:moveTo>
                    <a:cubicBezTo>
                      <a:pt x="217" y="170"/>
                      <a:pt x="217" y="1"/>
                      <a:pt x="108" y="1"/>
                    </a:cubicBezTo>
                    <a:cubicBezTo>
                      <a:pt x="1" y="1"/>
                      <a:pt x="1"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0" name="Google Shape;34790;p40"/>
              <p:cNvSpPr/>
              <p:nvPr/>
            </p:nvSpPr>
            <p:spPr>
              <a:xfrm>
                <a:off x="10608246" y="2800317"/>
                <a:ext cx="27078" cy="20968"/>
              </a:xfrm>
              <a:custGeom>
                <a:avLst/>
                <a:gdLst/>
                <a:ahLst/>
                <a:cxnLst/>
                <a:rect l="l" t="t" r="r" b="b"/>
                <a:pathLst>
                  <a:path w="226" h="175" extrusionOk="0">
                    <a:moveTo>
                      <a:pt x="114" y="175"/>
                    </a:moveTo>
                    <a:cubicBezTo>
                      <a:pt x="225" y="175"/>
                      <a:pt x="225" y="1"/>
                      <a:pt x="114" y="1"/>
                    </a:cubicBezTo>
                    <a:cubicBezTo>
                      <a:pt x="2" y="1"/>
                      <a:pt x="1" y="175"/>
                      <a:pt x="114"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1" name="Google Shape;34791;p40"/>
              <p:cNvSpPr/>
              <p:nvPr/>
            </p:nvSpPr>
            <p:spPr>
              <a:xfrm>
                <a:off x="10015043" y="3269393"/>
                <a:ext cx="22286" cy="17253"/>
              </a:xfrm>
              <a:custGeom>
                <a:avLst/>
                <a:gdLst/>
                <a:ahLst/>
                <a:cxnLst/>
                <a:rect l="l" t="t" r="r" b="b"/>
                <a:pathLst>
                  <a:path w="186" h="144" extrusionOk="0">
                    <a:moveTo>
                      <a:pt x="92" y="144"/>
                    </a:moveTo>
                    <a:cubicBezTo>
                      <a:pt x="185" y="144"/>
                      <a:pt x="185" y="2"/>
                      <a:pt x="92" y="2"/>
                    </a:cubicBezTo>
                    <a:cubicBezTo>
                      <a:pt x="1" y="1"/>
                      <a:pt x="1" y="144"/>
                      <a:pt x="92"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2" name="Google Shape;34792;p40"/>
              <p:cNvSpPr/>
              <p:nvPr/>
            </p:nvSpPr>
            <p:spPr>
              <a:xfrm>
                <a:off x="10125152" y="3496562"/>
                <a:ext cx="23963" cy="18571"/>
              </a:xfrm>
              <a:custGeom>
                <a:avLst/>
                <a:gdLst/>
                <a:ahLst/>
                <a:cxnLst/>
                <a:rect l="l" t="t" r="r" b="b"/>
                <a:pathLst>
                  <a:path w="200"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3" name="Google Shape;34793;p40"/>
              <p:cNvSpPr/>
              <p:nvPr/>
            </p:nvSpPr>
            <p:spPr>
              <a:xfrm>
                <a:off x="10008932" y="3753925"/>
                <a:ext cx="22645" cy="17733"/>
              </a:xfrm>
              <a:custGeom>
                <a:avLst/>
                <a:gdLst/>
                <a:ahLst/>
                <a:cxnLst/>
                <a:rect l="l" t="t" r="r" b="b"/>
                <a:pathLst>
                  <a:path w="189" h="148" extrusionOk="0">
                    <a:moveTo>
                      <a:pt x="95" y="147"/>
                    </a:moveTo>
                    <a:cubicBezTo>
                      <a:pt x="189" y="147"/>
                      <a:pt x="189" y="2"/>
                      <a:pt x="95" y="2"/>
                    </a:cubicBezTo>
                    <a:cubicBezTo>
                      <a:pt x="1" y="1"/>
                      <a:pt x="1" y="147"/>
                      <a:pt x="95"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4" name="Google Shape;34794;p40"/>
              <p:cNvSpPr/>
              <p:nvPr/>
            </p:nvSpPr>
            <p:spPr>
              <a:xfrm>
                <a:off x="9825136" y="3855049"/>
                <a:ext cx="63262" cy="49124"/>
              </a:xfrm>
              <a:custGeom>
                <a:avLst/>
                <a:gdLst/>
                <a:ahLst/>
                <a:cxnLst/>
                <a:rect l="l" t="t" r="r" b="b"/>
                <a:pathLst>
                  <a:path w="528" h="410" extrusionOk="0">
                    <a:moveTo>
                      <a:pt x="264" y="410"/>
                    </a:moveTo>
                    <a:cubicBezTo>
                      <a:pt x="527" y="410"/>
                      <a:pt x="528" y="0"/>
                      <a:pt x="264" y="0"/>
                    </a:cubicBezTo>
                    <a:cubicBezTo>
                      <a:pt x="1" y="0"/>
                      <a:pt x="1" y="410"/>
                      <a:pt x="264" y="4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5" name="Google Shape;34795;p40"/>
              <p:cNvSpPr/>
              <p:nvPr/>
            </p:nvSpPr>
            <p:spPr>
              <a:xfrm>
                <a:off x="9373554" y="4375406"/>
                <a:ext cx="32110" cy="24682"/>
              </a:xfrm>
              <a:custGeom>
                <a:avLst/>
                <a:gdLst/>
                <a:ahLst/>
                <a:cxnLst/>
                <a:rect l="l" t="t" r="r" b="b"/>
                <a:pathLst>
                  <a:path w="268" h="206" extrusionOk="0">
                    <a:moveTo>
                      <a:pt x="134" y="206"/>
                    </a:moveTo>
                    <a:cubicBezTo>
                      <a:pt x="266" y="206"/>
                      <a:pt x="267" y="0"/>
                      <a:pt x="134" y="0"/>
                    </a:cubicBezTo>
                    <a:cubicBezTo>
                      <a:pt x="0" y="0"/>
                      <a:pt x="0"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6" name="Google Shape;34796;p40"/>
              <p:cNvSpPr/>
              <p:nvPr/>
            </p:nvSpPr>
            <p:spPr>
              <a:xfrm>
                <a:off x="9311850" y="4225397"/>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7" name="Google Shape;34797;p40"/>
              <p:cNvSpPr/>
              <p:nvPr/>
            </p:nvSpPr>
            <p:spPr>
              <a:xfrm>
                <a:off x="9406383" y="4136495"/>
                <a:ext cx="48166" cy="46967"/>
              </a:xfrm>
              <a:custGeom>
                <a:avLst/>
                <a:gdLst/>
                <a:ahLst/>
                <a:cxnLst/>
                <a:rect l="l" t="t" r="r" b="b"/>
                <a:pathLst>
                  <a:path w="402" h="392" extrusionOk="0">
                    <a:moveTo>
                      <a:pt x="201" y="391"/>
                    </a:moveTo>
                    <a:cubicBezTo>
                      <a:pt x="304" y="391"/>
                      <a:pt x="401" y="302"/>
                      <a:pt x="396" y="196"/>
                    </a:cubicBezTo>
                    <a:cubicBezTo>
                      <a:pt x="391" y="91"/>
                      <a:pt x="311" y="0"/>
                      <a:pt x="201" y="0"/>
                    </a:cubicBezTo>
                    <a:cubicBezTo>
                      <a:pt x="99" y="0"/>
                      <a:pt x="1" y="91"/>
                      <a:pt x="6" y="196"/>
                    </a:cubicBezTo>
                    <a:cubicBezTo>
                      <a:pt x="10" y="302"/>
                      <a:pt x="90" y="391"/>
                      <a:pt x="201" y="3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8" name="Google Shape;34798;p40"/>
              <p:cNvSpPr/>
              <p:nvPr/>
            </p:nvSpPr>
            <p:spPr>
              <a:xfrm>
                <a:off x="12156971" y="6579764"/>
                <a:ext cx="24802" cy="19290"/>
              </a:xfrm>
              <a:custGeom>
                <a:avLst/>
                <a:gdLst/>
                <a:ahLst/>
                <a:cxnLst/>
                <a:rect l="l" t="t" r="r" b="b"/>
                <a:pathLst>
                  <a:path w="207" h="161" extrusionOk="0">
                    <a:moveTo>
                      <a:pt x="104" y="161"/>
                    </a:moveTo>
                    <a:cubicBezTo>
                      <a:pt x="206" y="161"/>
                      <a:pt x="206" y="1"/>
                      <a:pt x="104" y="1"/>
                    </a:cubicBezTo>
                    <a:cubicBezTo>
                      <a:pt x="1" y="0"/>
                      <a:pt x="1" y="161"/>
                      <a:pt x="104"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9" name="Google Shape;34799;p40"/>
              <p:cNvSpPr/>
              <p:nvPr/>
            </p:nvSpPr>
            <p:spPr>
              <a:xfrm>
                <a:off x="12210529" y="6749782"/>
                <a:ext cx="23004" cy="17972"/>
              </a:xfrm>
              <a:custGeom>
                <a:avLst/>
                <a:gdLst/>
                <a:ahLst/>
                <a:cxnLst/>
                <a:rect l="l" t="t" r="r" b="b"/>
                <a:pathLst>
                  <a:path w="192" h="150" extrusionOk="0">
                    <a:moveTo>
                      <a:pt x="96" y="149"/>
                    </a:moveTo>
                    <a:cubicBezTo>
                      <a:pt x="191" y="149"/>
                      <a:pt x="192" y="1"/>
                      <a:pt x="96" y="1"/>
                    </a:cubicBezTo>
                    <a:cubicBezTo>
                      <a:pt x="1" y="1"/>
                      <a:pt x="1" y="149"/>
                      <a:pt x="96" y="1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0" name="Google Shape;34800;p40"/>
              <p:cNvSpPr/>
              <p:nvPr/>
            </p:nvSpPr>
            <p:spPr>
              <a:xfrm>
                <a:off x="12238206" y="6478161"/>
                <a:ext cx="61106" cy="47327"/>
              </a:xfrm>
              <a:custGeom>
                <a:avLst/>
                <a:gdLst/>
                <a:ahLst/>
                <a:cxnLst/>
                <a:rect l="l" t="t" r="r" b="b"/>
                <a:pathLst>
                  <a:path w="510" h="395" extrusionOk="0">
                    <a:moveTo>
                      <a:pt x="255" y="395"/>
                    </a:moveTo>
                    <a:cubicBezTo>
                      <a:pt x="508" y="395"/>
                      <a:pt x="509" y="0"/>
                      <a:pt x="255" y="0"/>
                    </a:cubicBezTo>
                    <a:cubicBezTo>
                      <a:pt x="2" y="0"/>
                      <a:pt x="1" y="395"/>
                      <a:pt x="255" y="3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1" name="Google Shape;34801;p40"/>
              <p:cNvSpPr/>
              <p:nvPr/>
            </p:nvSpPr>
            <p:spPr>
              <a:xfrm>
                <a:off x="12557512" y="6607082"/>
                <a:ext cx="29834" cy="22885"/>
              </a:xfrm>
              <a:custGeom>
                <a:avLst/>
                <a:gdLst/>
                <a:ahLst/>
                <a:cxnLst/>
                <a:rect l="l" t="t" r="r" b="b"/>
                <a:pathLst>
                  <a:path w="249" h="191" extrusionOk="0">
                    <a:moveTo>
                      <a:pt x="125" y="191"/>
                    </a:moveTo>
                    <a:cubicBezTo>
                      <a:pt x="247" y="191"/>
                      <a:pt x="248" y="0"/>
                      <a:pt x="125" y="0"/>
                    </a:cubicBezTo>
                    <a:cubicBezTo>
                      <a:pt x="1" y="0"/>
                      <a:pt x="1" y="191"/>
                      <a:pt x="125"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2" name="Google Shape;34802;p40"/>
              <p:cNvSpPr/>
              <p:nvPr/>
            </p:nvSpPr>
            <p:spPr>
              <a:xfrm>
                <a:off x="12630360" y="6768113"/>
                <a:ext cx="35825" cy="27917"/>
              </a:xfrm>
              <a:custGeom>
                <a:avLst/>
                <a:gdLst/>
                <a:ahLst/>
                <a:cxnLst/>
                <a:rect l="l" t="t" r="r" b="b"/>
                <a:pathLst>
                  <a:path w="299" h="233" extrusionOk="0">
                    <a:moveTo>
                      <a:pt x="150" y="233"/>
                    </a:moveTo>
                    <a:cubicBezTo>
                      <a:pt x="298" y="233"/>
                      <a:pt x="298" y="2"/>
                      <a:pt x="150" y="2"/>
                    </a:cubicBezTo>
                    <a:cubicBezTo>
                      <a:pt x="0" y="1"/>
                      <a:pt x="0" y="233"/>
                      <a:pt x="150" y="2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3" name="Google Shape;34803;p40"/>
              <p:cNvSpPr/>
              <p:nvPr/>
            </p:nvSpPr>
            <p:spPr>
              <a:xfrm>
                <a:off x="13079785" y="6821191"/>
                <a:ext cx="31751" cy="27078"/>
              </a:xfrm>
              <a:custGeom>
                <a:avLst/>
                <a:gdLst/>
                <a:ahLst/>
                <a:cxnLst/>
                <a:rect l="l" t="t" r="r" b="b"/>
                <a:pathLst>
                  <a:path w="265" h="226" extrusionOk="0">
                    <a:moveTo>
                      <a:pt x="130" y="211"/>
                    </a:moveTo>
                    <a:cubicBezTo>
                      <a:pt x="146" y="209"/>
                      <a:pt x="160" y="205"/>
                      <a:pt x="176" y="202"/>
                    </a:cubicBezTo>
                    <a:cubicBezTo>
                      <a:pt x="265" y="184"/>
                      <a:pt x="265" y="42"/>
                      <a:pt x="176" y="23"/>
                    </a:cubicBezTo>
                    <a:cubicBezTo>
                      <a:pt x="160" y="21"/>
                      <a:pt x="146" y="16"/>
                      <a:pt x="130" y="13"/>
                    </a:cubicBezTo>
                    <a:cubicBezTo>
                      <a:pt x="66" y="1"/>
                      <a:pt x="0" y="44"/>
                      <a:pt x="0" y="112"/>
                    </a:cubicBezTo>
                    <a:cubicBezTo>
                      <a:pt x="1" y="181"/>
                      <a:pt x="66" y="225"/>
                      <a:pt x="130"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4" name="Google Shape;34804;p40"/>
              <p:cNvSpPr/>
              <p:nvPr/>
            </p:nvSpPr>
            <p:spPr>
              <a:xfrm>
                <a:off x="13065647" y="6677174"/>
                <a:ext cx="29714" cy="23004"/>
              </a:xfrm>
              <a:custGeom>
                <a:avLst/>
                <a:gdLst/>
                <a:ahLst/>
                <a:cxnLst/>
                <a:rect l="l" t="t" r="r" b="b"/>
                <a:pathLst>
                  <a:path w="248"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5" name="Google Shape;34805;p40"/>
              <p:cNvSpPr/>
              <p:nvPr/>
            </p:nvSpPr>
            <p:spPr>
              <a:xfrm>
                <a:off x="13295571" y="6425682"/>
                <a:ext cx="60507" cy="58949"/>
              </a:xfrm>
              <a:custGeom>
                <a:avLst/>
                <a:gdLst/>
                <a:ahLst/>
                <a:cxnLst/>
                <a:rect l="l" t="t" r="r" b="b"/>
                <a:pathLst>
                  <a:path w="505" h="492" extrusionOk="0">
                    <a:moveTo>
                      <a:pt x="252" y="491"/>
                    </a:moveTo>
                    <a:cubicBezTo>
                      <a:pt x="380" y="491"/>
                      <a:pt x="504" y="377"/>
                      <a:pt x="498" y="245"/>
                    </a:cubicBezTo>
                    <a:cubicBezTo>
                      <a:pt x="491" y="113"/>
                      <a:pt x="390" y="1"/>
                      <a:pt x="252" y="1"/>
                    </a:cubicBezTo>
                    <a:cubicBezTo>
                      <a:pt x="125" y="1"/>
                      <a:pt x="0" y="114"/>
                      <a:pt x="8" y="245"/>
                    </a:cubicBezTo>
                    <a:cubicBezTo>
                      <a:pt x="13" y="377"/>
                      <a:pt x="114" y="491"/>
                      <a:pt x="252" y="4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6" name="Google Shape;34806;p40"/>
              <p:cNvSpPr/>
              <p:nvPr/>
            </p:nvSpPr>
            <p:spPr>
              <a:xfrm>
                <a:off x="13060734" y="6158015"/>
                <a:ext cx="27917" cy="21806"/>
              </a:xfrm>
              <a:custGeom>
                <a:avLst/>
                <a:gdLst/>
                <a:ahLst/>
                <a:cxnLst/>
                <a:rect l="l" t="t" r="r" b="b"/>
                <a:pathLst>
                  <a:path w="233" h="182" extrusionOk="0">
                    <a:moveTo>
                      <a:pt x="117" y="182"/>
                    </a:moveTo>
                    <a:cubicBezTo>
                      <a:pt x="233" y="182"/>
                      <a:pt x="233" y="1"/>
                      <a:pt x="117" y="1"/>
                    </a:cubicBezTo>
                    <a:cubicBezTo>
                      <a:pt x="1" y="0"/>
                      <a:pt x="1" y="182"/>
                      <a:pt x="117" y="1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7" name="Google Shape;34807;p40"/>
              <p:cNvSpPr/>
              <p:nvPr/>
            </p:nvSpPr>
            <p:spPr>
              <a:xfrm>
                <a:off x="12844948" y="6210853"/>
                <a:ext cx="27198" cy="21207"/>
              </a:xfrm>
              <a:custGeom>
                <a:avLst/>
                <a:gdLst/>
                <a:ahLst/>
                <a:cxnLst/>
                <a:rect l="l" t="t" r="r" b="b"/>
                <a:pathLst>
                  <a:path w="227" h="177" extrusionOk="0">
                    <a:moveTo>
                      <a:pt x="115" y="176"/>
                    </a:moveTo>
                    <a:cubicBezTo>
                      <a:pt x="226" y="176"/>
                      <a:pt x="226" y="2"/>
                      <a:pt x="115" y="2"/>
                    </a:cubicBezTo>
                    <a:cubicBezTo>
                      <a:pt x="2" y="1"/>
                      <a:pt x="1"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8" name="Google Shape;34808;p40"/>
              <p:cNvSpPr/>
              <p:nvPr/>
            </p:nvSpPr>
            <p:spPr>
              <a:xfrm>
                <a:off x="12816073" y="6059287"/>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9" name="Google Shape;34809;p40"/>
              <p:cNvSpPr/>
              <p:nvPr/>
            </p:nvSpPr>
            <p:spPr>
              <a:xfrm>
                <a:off x="12972311" y="6097748"/>
                <a:ext cx="17852" cy="13899"/>
              </a:xfrm>
              <a:custGeom>
                <a:avLst/>
                <a:gdLst/>
                <a:ahLst/>
                <a:cxnLst/>
                <a:rect l="l" t="t" r="r" b="b"/>
                <a:pathLst>
                  <a:path w="149" h="116" extrusionOk="0">
                    <a:moveTo>
                      <a:pt x="75" y="115"/>
                    </a:moveTo>
                    <a:cubicBezTo>
                      <a:pt x="148" y="115"/>
                      <a:pt x="148" y="0"/>
                      <a:pt x="75" y="0"/>
                    </a:cubicBezTo>
                    <a:cubicBezTo>
                      <a:pt x="1" y="1"/>
                      <a:pt x="1" y="115"/>
                      <a:pt x="75" y="1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0" name="Google Shape;34810;p40"/>
              <p:cNvSpPr/>
              <p:nvPr/>
            </p:nvSpPr>
            <p:spPr>
              <a:xfrm>
                <a:off x="12503955" y="5957924"/>
                <a:ext cx="42654" cy="42295"/>
              </a:xfrm>
              <a:custGeom>
                <a:avLst/>
                <a:gdLst/>
                <a:ahLst/>
                <a:cxnLst/>
                <a:rect l="l" t="t" r="r" b="b"/>
                <a:pathLst>
                  <a:path w="356" h="353" extrusionOk="0">
                    <a:moveTo>
                      <a:pt x="279" y="299"/>
                    </a:moveTo>
                    <a:cubicBezTo>
                      <a:pt x="284" y="293"/>
                      <a:pt x="289" y="287"/>
                      <a:pt x="295" y="278"/>
                    </a:cubicBezTo>
                    <a:cubicBezTo>
                      <a:pt x="336" y="225"/>
                      <a:pt x="356" y="166"/>
                      <a:pt x="327" y="102"/>
                    </a:cubicBezTo>
                    <a:cubicBezTo>
                      <a:pt x="304" y="45"/>
                      <a:pt x="245" y="1"/>
                      <a:pt x="180" y="3"/>
                    </a:cubicBezTo>
                    <a:cubicBezTo>
                      <a:pt x="124" y="6"/>
                      <a:pt x="69" y="33"/>
                      <a:pt x="41" y="83"/>
                    </a:cubicBezTo>
                    <a:cubicBezTo>
                      <a:pt x="0" y="152"/>
                      <a:pt x="21" y="222"/>
                      <a:pt x="66" y="278"/>
                    </a:cubicBezTo>
                    <a:cubicBezTo>
                      <a:pt x="71" y="285"/>
                      <a:pt x="76" y="292"/>
                      <a:pt x="82" y="299"/>
                    </a:cubicBezTo>
                    <a:cubicBezTo>
                      <a:pt x="126" y="353"/>
                      <a:pt x="237" y="353"/>
                      <a:pt x="279" y="2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1" name="Google Shape;34811;p40"/>
              <p:cNvSpPr/>
              <p:nvPr/>
            </p:nvSpPr>
            <p:spPr>
              <a:xfrm>
                <a:off x="12656000" y="5946302"/>
                <a:ext cx="31272" cy="24562"/>
              </a:xfrm>
              <a:custGeom>
                <a:avLst/>
                <a:gdLst/>
                <a:ahLst/>
                <a:cxnLst/>
                <a:rect l="l" t="t" r="r" b="b"/>
                <a:pathLst>
                  <a:path w="261" h="205" extrusionOk="0">
                    <a:moveTo>
                      <a:pt x="131" y="204"/>
                    </a:moveTo>
                    <a:cubicBezTo>
                      <a:pt x="261" y="204"/>
                      <a:pt x="261" y="1"/>
                      <a:pt x="131" y="1"/>
                    </a:cubicBezTo>
                    <a:cubicBezTo>
                      <a:pt x="0" y="2"/>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2" name="Google Shape;34812;p40"/>
              <p:cNvSpPr/>
              <p:nvPr/>
            </p:nvSpPr>
            <p:spPr>
              <a:xfrm>
                <a:off x="11415078" y="6504161"/>
                <a:ext cx="83751" cy="65179"/>
              </a:xfrm>
              <a:custGeom>
                <a:avLst/>
                <a:gdLst/>
                <a:ahLst/>
                <a:cxnLst/>
                <a:rect l="l" t="t" r="r" b="b"/>
                <a:pathLst>
                  <a:path w="699" h="544" extrusionOk="0">
                    <a:moveTo>
                      <a:pt x="349" y="544"/>
                    </a:moveTo>
                    <a:cubicBezTo>
                      <a:pt x="698" y="544"/>
                      <a:pt x="698" y="1"/>
                      <a:pt x="349" y="1"/>
                    </a:cubicBezTo>
                    <a:cubicBezTo>
                      <a:pt x="0" y="1"/>
                      <a:pt x="0" y="544"/>
                      <a:pt x="349" y="5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3" name="Google Shape;34813;p40"/>
              <p:cNvSpPr/>
              <p:nvPr/>
            </p:nvSpPr>
            <p:spPr>
              <a:xfrm>
                <a:off x="12002650" y="6618824"/>
                <a:ext cx="29834" cy="23004"/>
              </a:xfrm>
              <a:custGeom>
                <a:avLst/>
                <a:gdLst/>
                <a:ahLst/>
                <a:cxnLst/>
                <a:rect l="l" t="t" r="r" b="b"/>
                <a:pathLst>
                  <a:path w="249" h="192" extrusionOk="0">
                    <a:moveTo>
                      <a:pt x="124" y="191"/>
                    </a:moveTo>
                    <a:cubicBezTo>
                      <a:pt x="248" y="191"/>
                      <a:pt x="249" y="0"/>
                      <a:pt x="124" y="0"/>
                    </a:cubicBezTo>
                    <a:cubicBezTo>
                      <a:pt x="2" y="0"/>
                      <a:pt x="1"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4" name="Google Shape;34814;p40"/>
              <p:cNvSpPr/>
              <p:nvPr/>
            </p:nvSpPr>
            <p:spPr>
              <a:xfrm>
                <a:off x="12063037" y="6838804"/>
                <a:ext cx="23004" cy="26839"/>
              </a:xfrm>
              <a:custGeom>
                <a:avLst/>
                <a:gdLst/>
                <a:ahLst/>
                <a:cxnLst/>
                <a:rect l="l" t="t" r="r" b="b"/>
                <a:pathLst>
                  <a:path w="192" h="224" extrusionOk="0">
                    <a:moveTo>
                      <a:pt x="66" y="40"/>
                    </a:moveTo>
                    <a:cubicBezTo>
                      <a:pt x="56" y="50"/>
                      <a:pt x="44" y="58"/>
                      <a:pt x="34" y="67"/>
                    </a:cubicBezTo>
                    <a:cubicBezTo>
                      <a:pt x="0" y="93"/>
                      <a:pt x="0" y="133"/>
                      <a:pt x="34" y="158"/>
                    </a:cubicBezTo>
                    <a:cubicBezTo>
                      <a:pt x="44" y="168"/>
                      <a:pt x="56" y="175"/>
                      <a:pt x="66" y="185"/>
                    </a:cubicBezTo>
                    <a:cubicBezTo>
                      <a:pt x="118" y="224"/>
                      <a:pt x="192" y="170"/>
                      <a:pt x="192" y="113"/>
                    </a:cubicBezTo>
                    <a:cubicBezTo>
                      <a:pt x="192" y="57"/>
                      <a:pt x="118" y="0"/>
                      <a:pt x="66" y="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5" name="Google Shape;34815;p40"/>
              <p:cNvSpPr/>
              <p:nvPr/>
            </p:nvSpPr>
            <p:spPr>
              <a:xfrm>
                <a:off x="11811186" y="6908537"/>
                <a:ext cx="25760" cy="26958"/>
              </a:xfrm>
              <a:custGeom>
                <a:avLst/>
                <a:gdLst/>
                <a:ahLst/>
                <a:cxnLst/>
                <a:rect l="l" t="t" r="r" b="b"/>
                <a:pathLst>
                  <a:path w="215" h="225" extrusionOk="0">
                    <a:moveTo>
                      <a:pt x="27" y="64"/>
                    </a:moveTo>
                    <a:cubicBezTo>
                      <a:pt x="20" y="71"/>
                      <a:pt x="17" y="77"/>
                      <a:pt x="12" y="84"/>
                    </a:cubicBezTo>
                    <a:cubicBezTo>
                      <a:pt x="0" y="99"/>
                      <a:pt x="0" y="130"/>
                      <a:pt x="12" y="146"/>
                    </a:cubicBezTo>
                    <a:cubicBezTo>
                      <a:pt x="17" y="152"/>
                      <a:pt x="20" y="158"/>
                      <a:pt x="27" y="166"/>
                    </a:cubicBezTo>
                    <a:cubicBezTo>
                      <a:pt x="53" y="203"/>
                      <a:pt x="94" y="225"/>
                      <a:pt x="141" y="211"/>
                    </a:cubicBezTo>
                    <a:cubicBezTo>
                      <a:pt x="185" y="200"/>
                      <a:pt x="214" y="158"/>
                      <a:pt x="214" y="114"/>
                    </a:cubicBezTo>
                    <a:cubicBezTo>
                      <a:pt x="214" y="73"/>
                      <a:pt x="189" y="37"/>
                      <a:pt x="152" y="21"/>
                    </a:cubicBezTo>
                    <a:cubicBezTo>
                      <a:pt x="104" y="0"/>
                      <a:pt x="55" y="21"/>
                      <a:pt x="27" y="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6" name="Google Shape;34816;p40"/>
              <p:cNvSpPr/>
              <p:nvPr/>
            </p:nvSpPr>
            <p:spPr>
              <a:xfrm>
                <a:off x="11735583" y="6853542"/>
                <a:ext cx="26719" cy="20728"/>
              </a:xfrm>
              <a:custGeom>
                <a:avLst/>
                <a:gdLst/>
                <a:ahLst/>
                <a:cxnLst/>
                <a:rect l="l" t="t" r="r" b="b"/>
                <a:pathLst>
                  <a:path w="223" h="173" extrusionOk="0">
                    <a:moveTo>
                      <a:pt x="111" y="172"/>
                    </a:moveTo>
                    <a:cubicBezTo>
                      <a:pt x="222" y="172"/>
                      <a:pt x="222" y="1"/>
                      <a:pt x="111" y="1"/>
                    </a:cubicBezTo>
                    <a:cubicBezTo>
                      <a:pt x="1" y="1"/>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7" name="Google Shape;34817;p40"/>
              <p:cNvSpPr/>
              <p:nvPr/>
            </p:nvSpPr>
            <p:spPr>
              <a:xfrm>
                <a:off x="11158195" y="6894998"/>
                <a:ext cx="25281" cy="19530"/>
              </a:xfrm>
              <a:custGeom>
                <a:avLst/>
                <a:gdLst/>
                <a:ahLst/>
                <a:cxnLst/>
                <a:rect l="l" t="t" r="r" b="b"/>
                <a:pathLst>
                  <a:path w="211" h="163" extrusionOk="0">
                    <a:moveTo>
                      <a:pt x="105" y="163"/>
                    </a:moveTo>
                    <a:cubicBezTo>
                      <a:pt x="209" y="163"/>
                      <a:pt x="210" y="0"/>
                      <a:pt x="105" y="0"/>
                    </a:cubicBezTo>
                    <a:cubicBezTo>
                      <a:pt x="0" y="0"/>
                      <a:pt x="0"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8" name="Google Shape;34818;p40"/>
              <p:cNvSpPr/>
              <p:nvPr/>
            </p:nvSpPr>
            <p:spPr>
              <a:xfrm>
                <a:off x="10978593" y="6931182"/>
                <a:ext cx="22286" cy="17253"/>
              </a:xfrm>
              <a:custGeom>
                <a:avLst/>
                <a:gdLst/>
                <a:ahLst/>
                <a:cxnLst/>
                <a:rect l="l" t="t" r="r" b="b"/>
                <a:pathLst>
                  <a:path w="186" h="144" extrusionOk="0">
                    <a:moveTo>
                      <a:pt x="92" y="143"/>
                    </a:moveTo>
                    <a:cubicBezTo>
                      <a:pt x="185" y="143"/>
                      <a:pt x="185" y="1"/>
                      <a:pt x="92" y="1"/>
                    </a:cubicBezTo>
                    <a:cubicBezTo>
                      <a:pt x="1" y="0"/>
                      <a:pt x="1"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9" name="Google Shape;34819;p40"/>
              <p:cNvSpPr/>
              <p:nvPr/>
            </p:nvSpPr>
            <p:spPr>
              <a:xfrm>
                <a:off x="11033708" y="6595699"/>
                <a:ext cx="28875" cy="22286"/>
              </a:xfrm>
              <a:custGeom>
                <a:avLst/>
                <a:gdLst/>
                <a:ahLst/>
                <a:cxnLst/>
                <a:rect l="l" t="t" r="r" b="b"/>
                <a:pathLst>
                  <a:path w="241" h="186" extrusionOk="0">
                    <a:moveTo>
                      <a:pt x="121" y="186"/>
                    </a:moveTo>
                    <a:cubicBezTo>
                      <a:pt x="241" y="186"/>
                      <a:pt x="241" y="0"/>
                      <a:pt x="121" y="0"/>
                    </a:cubicBezTo>
                    <a:cubicBezTo>
                      <a:pt x="0" y="1"/>
                      <a:pt x="0"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0" name="Google Shape;34820;p40"/>
              <p:cNvSpPr/>
              <p:nvPr/>
            </p:nvSpPr>
            <p:spPr>
              <a:xfrm>
                <a:off x="11117698" y="6675856"/>
                <a:ext cx="25880" cy="25521"/>
              </a:xfrm>
              <a:custGeom>
                <a:avLst/>
                <a:gdLst/>
                <a:ahLst/>
                <a:cxnLst/>
                <a:rect l="l" t="t" r="r" b="b"/>
                <a:pathLst>
                  <a:path w="216" h="213" extrusionOk="0">
                    <a:moveTo>
                      <a:pt x="173" y="178"/>
                    </a:moveTo>
                    <a:cubicBezTo>
                      <a:pt x="179" y="169"/>
                      <a:pt x="186" y="159"/>
                      <a:pt x="193" y="150"/>
                    </a:cubicBezTo>
                    <a:cubicBezTo>
                      <a:pt x="216" y="121"/>
                      <a:pt x="216" y="92"/>
                      <a:pt x="193" y="63"/>
                    </a:cubicBezTo>
                    <a:cubicBezTo>
                      <a:pt x="186" y="54"/>
                      <a:pt x="179" y="44"/>
                      <a:pt x="173" y="35"/>
                    </a:cubicBezTo>
                    <a:cubicBezTo>
                      <a:pt x="147" y="3"/>
                      <a:pt x="97" y="1"/>
                      <a:pt x="63" y="13"/>
                    </a:cubicBezTo>
                    <a:cubicBezTo>
                      <a:pt x="26" y="29"/>
                      <a:pt x="1" y="65"/>
                      <a:pt x="1" y="105"/>
                    </a:cubicBezTo>
                    <a:cubicBezTo>
                      <a:pt x="1" y="139"/>
                      <a:pt x="21" y="174"/>
                      <a:pt x="51" y="191"/>
                    </a:cubicBezTo>
                    <a:cubicBezTo>
                      <a:pt x="85" y="213"/>
                      <a:pt x="146" y="212"/>
                      <a:pt x="17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1" name="Google Shape;34821;p40"/>
              <p:cNvSpPr/>
              <p:nvPr/>
            </p:nvSpPr>
            <p:spPr>
              <a:xfrm>
                <a:off x="10685047" y="6427719"/>
                <a:ext cx="25281" cy="19650"/>
              </a:xfrm>
              <a:custGeom>
                <a:avLst/>
                <a:gdLst/>
                <a:ahLst/>
                <a:cxnLst/>
                <a:rect l="l" t="t" r="r" b="b"/>
                <a:pathLst>
                  <a:path w="211" h="164" extrusionOk="0">
                    <a:moveTo>
                      <a:pt x="105" y="163"/>
                    </a:moveTo>
                    <a:cubicBezTo>
                      <a:pt x="210" y="163"/>
                      <a:pt x="211" y="1"/>
                      <a:pt x="105" y="1"/>
                    </a:cubicBezTo>
                    <a:cubicBezTo>
                      <a:pt x="1" y="1"/>
                      <a:pt x="1"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2" name="Google Shape;34822;p40"/>
              <p:cNvSpPr/>
              <p:nvPr/>
            </p:nvSpPr>
            <p:spPr>
              <a:xfrm>
                <a:off x="10586439" y="6223913"/>
                <a:ext cx="23963" cy="18571"/>
              </a:xfrm>
              <a:custGeom>
                <a:avLst/>
                <a:gdLst/>
                <a:ahLst/>
                <a:cxnLst/>
                <a:rect l="l" t="t" r="r" b="b"/>
                <a:pathLst>
                  <a:path w="200" h="155" extrusionOk="0">
                    <a:moveTo>
                      <a:pt x="100" y="155"/>
                    </a:moveTo>
                    <a:cubicBezTo>
                      <a:pt x="200" y="155"/>
                      <a:pt x="200"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3" name="Google Shape;34823;p40"/>
              <p:cNvSpPr/>
              <p:nvPr/>
            </p:nvSpPr>
            <p:spPr>
              <a:xfrm>
                <a:off x="10742798" y="6268964"/>
                <a:ext cx="73447" cy="56912"/>
              </a:xfrm>
              <a:custGeom>
                <a:avLst/>
                <a:gdLst/>
                <a:ahLst/>
                <a:cxnLst/>
                <a:rect l="l" t="t" r="r" b="b"/>
                <a:pathLst>
                  <a:path w="613" h="475" extrusionOk="0">
                    <a:moveTo>
                      <a:pt x="307" y="475"/>
                    </a:moveTo>
                    <a:cubicBezTo>
                      <a:pt x="610" y="475"/>
                      <a:pt x="613" y="0"/>
                      <a:pt x="307" y="0"/>
                    </a:cubicBezTo>
                    <a:cubicBezTo>
                      <a:pt x="2" y="0"/>
                      <a:pt x="1" y="475"/>
                      <a:pt x="307"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4" name="Google Shape;34824;p40"/>
              <p:cNvSpPr/>
              <p:nvPr/>
            </p:nvSpPr>
            <p:spPr>
              <a:xfrm>
                <a:off x="11405972" y="5549115"/>
                <a:ext cx="31751" cy="24682"/>
              </a:xfrm>
              <a:custGeom>
                <a:avLst/>
                <a:gdLst/>
                <a:ahLst/>
                <a:cxnLst/>
                <a:rect l="l" t="t" r="r" b="b"/>
                <a:pathLst>
                  <a:path w="265" h="206" extrusionOk="0">
                    <a:moveTo>
                      <a:pt x="132" y="206"/>
                    </a:moveTo>
                    <a:cubicBezTo>
                      <a:pt x="264" y="206"/>
                      <a:pt x="265" y="0"/>
                      <a:pt x="132" y="0"/>
                    </a:cubicBezTo>
                    <a:cubicBezTo>
                      <a:pt x="0" y="1"/>
                      <a:pt x="0" y="206"/>
                      <a:pt x="132"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5" name="Google Shape;34825;p40"/>
              <p:cNvSpPr/>
              <p:nvPr/>
            </p:nvSpPr>
            <p:spPr>
              <a:xfrm>
                <a:off x="10988058" y="5010905"/>
                <a:ext cx="26719" cy="31392"/>
              </a:xfrm>
              <a:custGeom>
                <a:avLst/>
                <a:gdLst/>
                <a:ahLst/>
                <a:cxnLst/>
                <a:rect l="l" t="t" r="r" b="b"/>
                <a:pathLst>
                  <a:path w="223" h="262" extrusionOk="0">
                    <a:moveTo>
                      <a:pt x="209" y="134"/>
                    </a:moveTo>
                    <a:cubicBezTo>
                      <a:pt x="206" y="118"/>
                      <a:pt x="202" y="103"/>
                      <a:pt x="200" y="87"/>
                    </a:cubicBezTo>
                    <a:cubicBezTo>
                      <a:pt x="181" y="1"/>
                      <a:pt x="42" y="1"/>
                      <a:pt x="23" y="87"/>
                    </a:cubicBezTo>
                    <a:cubicBezTo>
                      <a:pt x="20" y="103"/>
                      <a:pt x="17" y="118"/>
                      <a:pt x="13" y="134"/>
                    </a:cubicBezTo>
                    <a:cubicBezTo>
                      <a:pt x="1" y="197"/>
                      <a:pt x="43" y="261"/>
                      <a:pt x="112" y="261"/>
                    </a:cubicBezTo>
                    <a:cubicBezTo>
                      <a:pt x="180" y="261"/>
                      <a:pt x="222" y="197"/>
                      <a:pt x="209" y="1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6" name="Google Shape;34826;p40"/>
              <p:cNvSpPr/>
              <p:nvPr/>
            </p:nvSpPr>
            <p:spPr>
              <a:xfrm>
                <a:off x="10911736" y="4768160"/>
                <a:ext cx="27438" cy="21567"/>
              </a:xfrm>
              <a:custGeom>
                <a:avLst/>
                <a:gdLst/>
                <a:ahLst/>
                <a:cxnLst/>
                <a:rect l="l" t="t" r="r" b="b"/>
                <a:pathLst>
                  <a:path w="229" h="180" extrusionOk="0">
                    <a:moveTo>
                      <a:pt x="115" y="179"/>
                    </a:moveTo>
                    <a:cubicBezTo>
                      <a:pt x="228" y="179"/>
                      <a:pt x="229" y="3"/>
                      <a:pt x="115" y="3"/>
                    </a:cubicBezTo>
                    <a:cubicBezTo>
                      <a:pt x="1" y="1"/>
                      <a:pt x="1"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7" name="Google Shape;34827;p40"/>
              <p:cNvSpPr/>
              <p:nvPr/>
            </p:nvSpPr>
            <p:spPr>
              <a:xfrm>
                <a:off x="10712005" y="4719275"/>
                <a:ext cx="18092" cy="14138"/>
              </a:xfrm>
              <a:custGeom>
                <a:avLst/>
                <a:gdLst/>
                <a:ahLst/>
                <a:cxnLst/>
                <a:rect l="l" t="t" r="r" b="b"/>
                <a:pathLst>
                  <a:path w="151" h="118" extrusionOk="0">
                    <a:moveTo>
                      <a:pt x="75" y="118"/>
                    </a:moveTo>
                    <a:cubicBezTo>
                      <a:pt x="150" y="118"/>
                      <a:pt x="150" y="1"/>
                      <a:pt x="75" y="1"/>
                    </a:cubicBezTo>
                    <a:cubicBezTo>
                      <a:pt x="1" y="1"/>
                      <a:pt x="1" y="118"/>
                      <a:pt x="75"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8" name="Google Shape;34828;p40"/>
              <p:cNvSpPr/>
              <p:nvPr/>
            </p:nvSpPr>
            <p:spPr>
              <a:xfrm>
                <a:off x="10474053" y="4926675"/>
                <a:ext cx="49963" cy="50562"/>
              </a:xfrm>
              <a:custGeom>
                <a:avLst/>
                <a:gdLst/>
                <a:ahLst/>
                <a:cxnLst/>
                <a:rect l="l" t="t" r="r" b="b"/>
                <a:pathLst>
                  <a:path w="417" h="422" extrusionOk="0">
                    <a:moveTo>
                      <a:pt x="353" y="312"/>
                    </a:moveTo>
                    <a:cubicBezTo>
                      <a:pt x="357" y="306"/>
                      <a:pt x="359" y="301"/>
                      <a:pt x="364" y="295"/>
                    </a:cubicBezTo>
                    <a:lnTo>
                      <a:pt x="300" y="358"/>
                    </a:lnTo>
                    <a:cubicBezTo>
                      <a:pt x="301" y="357"/>
                      <a:pt x="305" y="355"/>
                      <a:pt x="306" y="354"/>
                    </a:cubicBezTo>
                    <a:cubicBezTo>
                      <a:pt x="374" y="305"/>
                      <a:pt x="416" y="229"/>
                      <a:pt x="391" y="142"/>
                    </a:cubicBezTo>
                    <a:cubicBezTo>
                      <a:pt x="370" y="66"/>
                      <a:pt x="293" y="0"/>
                      <a:pt x="211" y="3"/>
                    </a:cubicBezTo>
                    <a:cubicBezTo>
                      <a:pt x="136" y="7"/>
                      <a:pt x="68" y="48"/>
                      <a:pt x="40" y="119"/>
                    </a:cubicBezTo>
                    <a:cubicBezTo>
                      <a:pt x="1" y="211"/>
                      <a:pt x="40" y="299"/>
                      <a:pt x="116" y="354"/>
                    </a:cubicBezTo>
                    <a:cubicBezTo>
                      <a:pt x="117" y="355"/>
                      <a:pt x="120" y="357"/>
                      <a:pt x="121" y="358"/>
                    </a:cubicBezTo>
                    <a:lnTo>
                      <a:pt x="58" y="295"/>
                    </a:lnTo>
                    <a:cubicBezTo>
                      <a:pt x="62" y="301"/>
                      <a:pt x="64" y="306"/>
                      <a:pt x="68" y="312"/>
                    </a:cubicBezTo>
                    <a:cubicBezTo>
                      <a:pt x="129" y="421"/>
                      <a:pt x="290" y="421"/>
                      <a:pt x="353"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9" name="Google Shape;34829;p40"/>
              <p:cNvSpPr/>
              <p:nvPr/>
            </p:nvSpPr>
            <p:spPr>
              <a:xfrm>
                <a:off x="10904188" y="4533322"/>
                <a:ext cx="30912" cy="24083"/>
              </a:xfrm>
              <a:custGeom>
                <a:avLst/>
                <a:gdLst/>
                <a:ahLst/>
                <a:cxnLst/>
                <a:rect l="l" t="t" r="r" b="b"/>
                <a:pathLst>
                  <a:path w="258" h="201" extrusionOk="0">
                    <a:moveTo>
                      <a:pt x="128" y="201"/>
                    </a:moveTo>
                    <a:cubicBezTo>
                      <a:pt x="258" y="201"/>
                      <a:pt x="258" y="0"/>
                      <a:pt x="128" y="0"/>
                    </a:cubicBezTo>
                    <a:cubicBezTo>
                      <a:pt x="1" y="0"/>
                      <a:pt x="1" y="201"/>
                      <a:pt x="128"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0" name="Google Shape;34830;p40"/>
              <p:cNvSpPr/>
              <p:nvPr/>
            </p:nvSpPr>
            <p:spPr>
              <a:xfrm>
                <a:off x="10940971" y="4429682"/>
                <a:ext cx="27557" cy="21207"/>
              </a:xfrm>
              <a:custGeom>
                <a:avLst/>
                <a:gdLst/>
                <a:ahLst/>
                <a:cxnLst/>
                <a:rect l="l" t="t" r="r" b="b"/>
                <a:pathLst>
                  <a:path w="230" h="177" extrusionOk="0">
                    <a:moveTo>
                      <a:pt x="114" y="177"/>
                    </a:moveTo>
                    <a:cubicBezTo>
                      <a:pt x="227" y="177"/>
                      <a:pt x="229" y="1"/>
                      <a:pt x="114" y="1"/>
                    </a:cubicBezTo>
                    <a:cubicBezTo>
                      <a:pt x="0" y="1"/>
                      <a:pt x="0" y="177"/>
                      <a:pt x="114"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1" name="Google Shape;34831;p40"/>
              <p:cNvSpPr/>
              <p:nvPr/>
            </p:nvSpPr>
            <p:spPr>
              <a:xfrm>
                <a:off x="11068933" y="4434954"/>
                <a:ext cx="28396" cy="22166"/>
              </a:xfrm>
              <a:custGeom>
                <a:avLst/>
                <a:gdLst/>
                <a:ahLst/>
                <a:cxnLst/>
                <a:rect l="l" t="t" r="r" b="b"/>
                <a:pathLst>
                  <a:path w="237" h="185" extrusionOk="0">
                    <a:moveTo>
                      <a:pt x="119" y="184"/>
                    </a:moveTo>
                    <a:cubicBezTo>
                      <a:pt x="237" y="184"/>
                      <a:pt x="237" y="1"/>
                      <a:pt x="119" y="1"/>
                    </a:cubicBezTo>
                    <a:cubicBezTo>
                      <a:pt x="2" y="1"/>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2" name="Google Shape;34832;p40"/>
              <p:cNvSpPr/>
              <p:nvPr/>
            </p:nvSpPr>
            <p:spPr>
              <a:xfrm>
                <a:off x="9784159" y="5509695"/>
                <a:ext cx="28396" cy="22046"/>
              </a:xfrm>
              <a:custGeom>
                <a:avLst/>
                <a:gdLst/>
                <a:ahLst/>
                <a:cxnLst/>
                <a:rect l="l" t="t" r="r" b="b"/>
                <a:pathLst>
                  <a:path w="237" h="184" extrusionOk="0">
                    <a:moveTo>
                      <a:pt x="119" y="184"/>
                    </a:moveTo>
                    <a:cubicBezTo>
                      <a:pt x="236" y="184"/>
                      <a:pt x="236" y="0"/>
                      <a:pt x="119" y="0"/>
                    </a:cubicBezTo>
                    <a:cubicBezTo>
                      <a:pt x="1" y="0"/>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3" name="Google Shape;34833;p40"/>
              <p:cNvSpPr/>
              <p:nvPr/>
            </p:nvSpPr>
            <p:spPr>
              <a:xfrm>
                <a:off x="9681838" y="5699962"/>
                <a:ext cx="34507" cy="26839"/>
              </a:xfrm>
              <a:custGeom>
                <a:avLst/>
                <a:gdLst/>
                <a:ahLst/>
                <a:cxnLst/>
                <a:rect l="l" t="t" r="r" b="b"/>
                <a:pathLst>
                  <a:path w="288" h="224" extrusionOk="0">
                    <a:moveTo>
                      <a:pt x="143" y="224"/>
                    </a:moveTo>
                    <a:cubicBezTo>
                      <a:pt x="287" y="224"/>
                      <a:pt x="287" y="0"/>
                      <a:pt x="143" y="0"/>
                    </a:cubicBezTo>
                    <a:cubicBezTo>
                      <a:pt x="1" y="0"/>
                      <a:pt x="1" y="224"/>
                      <a:pt x="143" y="2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4" name="Google Shape;34834;p40"/>
              <p:cNvSpPr/>
              <p:nvPr/>
            </p:nvSpPr>
            <p:spPr>
              <a:xfrm>
                <a:off x="11478341" y="3688027"/>
                <a:ext cx="27438" cy="21207"/>
              </a:xfrm>
              <a:custGeom>
                <a:avLst/>
                <a:gdLst/>
                <a:ahLst/>
                <a:cxnLst/>
                <a:rect l="l" t="t" r="r" b="b"/>
                <a:pathLst>
                  <a:path w="229" h="177" extrusionOk="0">
                    <a:moveTo>
                      <a:pt x="113" y="176"/>
                    </a:moveTo>
                    <a:cubicBezTo>
                      <a:pt x="227" y="176"/>
                      <a:pt x="228" y="0"/>
                      <a:pt x="113" y="0"/>
                    </a:cubicBezTo>
                    <a:cubicBezTo>
                      <a:pt x="1" y="0"/>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5" name="Google Shape;34835;p40"/>
              <p:cNvSpPr/>
              <p:nvPr/>
            </p:nvSpPr>
            <p:spPr>
              <a:xfrm>
                <a:off x="11436765" y="3523880"/>
                <a:ext cx="28636" cy="22405"/>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6" name="Google Shape;34836;p40"/>
              <p:cNvSpPr/>
              <p:nvPr/>
            </p:nvSpPr>
            <p:spPr>
              <a:xfrm>
                <a:off x="11987673" y="4483120"/>
                <a:ext cx="24802" cy="19410"/>
              </a:xfrm>
              <a:custGeom>
                <a:avLst/>
                <a:gdLst/>
                <a:ahLst/>
                <a:cxnLst/>
                <a:rect l="l" t="t" r="r" b="b"/>
                <a:pathLst>
                  <a:path w="207" h="162" extrusionOk="0">
                    <a:moveTo>
                      <a:pt x="103" y="161"/>
                    </a:moveTo>
                    <a:cubicBezTo>
                      <a:pt x="206" y="161"/>
                      <a:pt x="206" y="1"/>
                      <a:pt x="103" y="1"/>
                    </a:cubicBezTo>
                    <a:cubicBezTo>
                      <a:pt x="1" y="1"/>
                      <a:pt x="1"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7" name="Google Shape;34837;p40"/>
              <p:cNvSpPr/>
              <p:nvPr/>
            </p:nvSpPr>
            <p:spPr>
              <a:xfrm>
                <a:off x="11893619" y="4249121"/>
                <a:ext cx="25760" cy="20009"/>
              </a:xfrm>
              <a:custGeom>
                <a:avLst/>
                <a:gdLst/>
                <a:ahLst/>
                <a:cxnLst/>
                <a:rect l="l" t="t" r="r" b="b"/>
                <a:pathLst>
                  <a:path w="215" h="167" extrusionOk="0">
                    <a:moveTo>
                      <a:pt x="108" y="166"/>
                    </a:moveTo>
                    <a:cubicBezTo>
                      <a:pt x="215" y="166"/>
                      <a:pt x="215" y="1"/>
                      <a:pt x="108" y="1"/>
                    </a:cubicBezTo>
                    <a:cubicBezTo>
                      <a:pt x="3" y="2"/>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8" name="Google Shape;34838;p40"/>
              <p:cNvSpPr/>
              <p:nvPr/>
            </p:nvSpPr>
            <p:spPr>
              <a:xfrm>
                <a:off x="11662136" y="4171601"/>
                <a:ext cx="57272" cy="58110"/>
              </a:xfrm>
              <a:custGeom>
                <a:avLst/>
                <a:gdLst/>
                <a:ahLst/>
                <a:cxnLst/>
                <a:rect l="l" t="t" r="r" b="b"/>
                <a:pathLst>
                  <a:path w="478" h="485" extrusionOk="0">
                    <a:moveTo>
                      <a:pt x="344" y="62"/>
                    </a:moveTo>
                    <a:cubicBezTo>
                      <a:pt x="260" y="19"/>
                      <a:pt x="144" y="0"/>
                      <a:pt x="74" y="79"/>
                    </a:cubicBezTo>
                    <a:cubicBezTo>
                      <a:pt x="1" y="158"/>
                      <a:pt x="10" y="260"/>
                      <a:pt x="56" y="349"/>
                    </a:cubicBezTo>
                    <a:cubicBezTo>
                      <a:pt x="119" y="471"/>
                      <a:pt x="293" y="484"/>
                      <a:pt x="386" y="391"/>
                    </a:cubicBezTo>
                    <a:cubicBezTo>
                      <a:pt x="478" y="300"/>
                      <a:pt x="464" y="126"/>
                      <a:pt x="344" y="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9" name="Google Shape;34839;p40"/>
              <p:cNvSpPr/>
              <p:nvPr/>
            </p:nvSpPr>
            <p:spPr>
              <a:xfrm>
                <a:off x="11664892" y="3805805"/>
                <a:ext cx="39779" cy="30912"/>
              </a:xfrm>
              <a:custGeom>
                <a:avLst/>
                <a:gdLst/>
                <a:ahLst/>
                <a:cxnLst/>
                <a:rect l="l" t="t" r="r" b="b"/>
                <a:pathLst>
                  <a:path w="332" h="258" extrusionOk="0">
                    <a:moveTo>
                      <a:pt x="165" y="258"/>
                    </a:moveTo>
                    <a:cubicBezTo>
                      <a:pt x="330" y="258"/>
                      <a:pt x="331" y="0"/>
                      <a:pt x="165" y="0"/>
                    </a:cubicBezTo>
                    <a:cubicBezTo>
                      <a:pt x="0" y="0"/>
                      <a:pt x="0" y="258"/>
                      <a:pt x="165" y="2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0" name="Google Shape;34840;p40"/>
              <p:cNvSpPr/>
              <p:nvPr/>
            </p:nvSpPr>
            <p:spPr>
              <a:xfrm>
                <a:off x="11658662" y="3475834"/>
                <a:ext cx="16894" cy="13299"/>
              </a:xfrm>
              <a:custGeom>
                <a:avLst/>
                <a:gdLst/>
                <a:ahLst/>
                <a:cxnLst/>
                <a:rect l="l" t="t" r="r" b="b"/>
                <a:pathLst>
                  <a:path w="141" h="111" extrusionOk="0">
                    <a:moveTo>
                      <a:pt x="71" y="110"/>
                    </a:moveTo>
                    <a:cubicBezTo>
                      <a:pt x="141" y="110"/>
                      <a:pt x="141" y="2"/>
                      <a:pt x="71" y="2"/>
                    </a:cubicBezTo>
                    <a:cubicBezTo>
                      <a:pt x="0" y="1"/>
                      <a:pt x="0" y="110"/>
                      <a:pt x="71"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1" name="Google Shape;34841;p40"/>
              <p:cNvSpPr/>
              <p:nvPr/>
            </p:nvSpPr>
            <p:spPr>
              <a:xfrm>
                <a:off x="11809029" y="3206130"/>
                <a:ext cx="20009" cy="15336"/>
              </a:xfrm>
              <a:custGeom>
                <a:avLst/>
                <a:gdLst/>
                <a:ahLst/>
                <a:cxnLst/>
                <a:rect l="l" t="t" r="r" b="b"/>
                <a:pathLst>
                  <a:path w="167" h="128" extrusionOk="0">
                    <a:moveTo>
                      <a:pt x="84" y="128"/>
                    </a:moveTo>
                    <a:cubicBezTo>
                      <a:pt x="167" y="128"/>
                      <a:pt x="167" y="0"/>
                      <a:pt x="84" y="0"/>
                    </a:cubicBezTo>
                    <a:cubicBezTo>
                      <a:pt x="0" y="0"/>
                      <a:pt x="0"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2" name="Google Shape;34842;p40"/>
              <p:cNvSpPr/>
              <p:nvPr/>
            </p:nvSpPr>
            <p:spPr>
              <a:xfrm>
                <a:off x="11943941" y="3254656"/>
                <a:ext cx="30433" cy="23604"/>
              </a:xfrm>
              <a:custGeom>
                <a:avLst/>
                <a:gdLst/>
                <a:ahLst/>
                <a:cxnLst/>
                <a:rect l="l" t="t" r="r" b="b"/>
                <a:pathLst>
                  <a:path w="254" h="197" extrusionOk="0">
                    <a:moveTo>
                      <a:pt x="127" y="196"/>
                    </a:moveTo>
                    <a:cubicBezTo>
                      <a:pt x="254" y="196"/>
                      <a:pt x="254" y="0"/>
                      <a:pt x="127" y="0"/>
                    </a:cubicBezTo>
                    <a:cubicBezTo>
                      <a:pt x="1" y="0"/>
                      <a:pt x="1" y="196"/>
                      <a:pt x="127"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3" name="Google Shape;34843;p40"/>
              <p:cNvSpPr/>
              <p:nvPr/>
            </p:nvSpPr>
            <p:spPr>
              <a:xfrm>
                <a:off x="12821464" y="4172679"/>
                <a:ext cx="27557" cy="21207"/>
              </a:xfrm>
              <a:custGeom>
                <a:avLst/>
                <a:gdLst/>
                <a:ahLst/>
                <a:cxnLst/>
                <a:rect l="l" t="t" r="r" b="b"/>
                <a:pathLst>
                  <a:path w="230" h="177" extrusionOk="0">
                    <a:moveTo>
                      <a:pt x="116" y="177"/>
                    </a:moveTo>
                    <a:cubicBezTo>
                      <a:pt x="228" y="177"/>
                      <a:pt x="229" y="1"/>
                      <a:pt x="116" y="1"/>
                    </a:cubicBezTo>
                    <a:cubicBezTo>
                      <a:pt x="1" y="1"/>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4" name="Google Shape;34844;p40"/>
              <p:cNvSpPr/>
              <p:nvPr/>
            </p:nvSpPr>
            <p:spPr>
              <a:xfrm>
                <a:off x="12841833" y="4262420"/>
                <a:ext cx="21687" cy="17014"/>
              </a:xfrm>
              <a:custGeom>
                <a:avLst/>
                <a:gdLst/>
                <a:ahLst/>
                <a:cxnLst/>
                <a:rect l="l" t="t" r="r" b="b"/>
                <a:pathLst>
                  <a:path w="181" h="142" extrusionOk="0">
                    <a:moveTo>
                      <a:pt x="91" y="142"/>
                    </a:moveTo>
                    <a:cubicBezTo>
                      <a:pt x="181" y="142"/>
                      <a:pt x="181" y="1"/>
                      <a:pt x="91" y="1"/>
                    </a:cubicBezTo>
                    <a:cubicBezTo>
                      <a:pt x="0" y="0"/>
                      <a:pt x="0" y="142"/>
                      <a:pt x="91" y="1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5" name="Google Shape;34845;p40"/>
              <p:cNvSpPr/>
              <p:nvPr/>
            </p:nvSpPr>
            <p:spPr>
              <a:xfrm>
                <a:off x="12426794" y="4478088"/>
                <a:ext cx="22525" cy="17733"/>
              </a:xfrm>
              <a:custGeom>
                <a:avLst/>
                <a:gdLst/>
                <a:ahLst/>
                <a:cxnLst/>
                <a:rect l="l" t="t" r="r" b="b"/>
                <a:pathLst>
                  <a:path w="188" h="148" extrusionOk="0">
                    <a:moveTo>
                      <a:pt x="94" y="147"/>
                    </a:moveTo>
                    <a:cubicBezTo>
                      <a:pt x="188" y="147"/>
                      <a:pt x="188" y="3"/>
                      <a:pt x="94" y="3"/>
                    </a:cubicBezTo>
                    <a:cubicBezTo>
                      <a:pt x="0" y="1"/>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6" name="Google Shape;34846;p40"/>
              <p:cNvSpPr/>
              <p:nvPr/>
            </p:nvSpPr>
            <p:spPr>
              <a:xfrm>
                <a:off x="12220713" y="4397811"/>
                <a:ext cx="49364" cy="46249"/>
              </a:xfrm>
              <a:custGeom>
                <a:avLst/>
                <a:gdLst/>
                <a:ahLst/>
                <a:cxnLst/>
                <a:rect l="l" t="t" r="r" b="b"/>
                <a:pathLst>
                  <a:path w="412" h="386" extrusionOk="0">
                    <a:moveTo>
                      <a:pt x="339" y="286"/>
                    </a:moveTo>
                    <a:cubicBezTo>
                      <a:pt x="344" y="277"/>
                      <a:pt x="348" y="268"/>
                      <a:pt x="353" y="258"/>
                    </a:cubicBezTo>
                    <a:cubicBezTo>
                      <a:pt x="411" y="144"/>
                      <a:pt x="341" y="1"/>
                      <a:pt x="206" y="1"/>
                    </a:cubicBezTo>
                    <a:cubicBezTo>
                      <a:pt x="70" y="1"/>
                      <a:pt x="0" y="144"/>
                      <a:pt x="58" y="258"/>
                    </a:cubicBezTo>
                    <a:cubicBezTo>
                      <a:pt x="63" y="268"/>
                      <a:pt x="68" y="276"/>
                      <a:pt x="73" y="286"/>
                    </a:cubicBezTo>
                    <a:cubicBezTo>
                      <a:pt x="124" y="386"/>
                      <a:pt x="287" y="386"/>
                      <a:pt x="339"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7" name="Google Shape;34847;p40"/>
              <p:cNvSpPr/>
              <p:nvPr/>
            </p:nvSpPr>
            <p:spPr>
              <a:xfrm>
                <a:off x="11763260" y="3685630"/>
                <a:ext cx="18092" cy="14138"/>
              </a:xfrm>
              <a:custGeom>
                <a:avLst/>
                <a:gdLst/>
                <a:ahLst/>
                <a:cxnLst/>
                <a:rect l="l" t="t" r="r" b="b"/>
                <a:pathLst>
                  <a:path w="151" h="118" extrusionOk="0">
                    <a:moveTo>
                      <a:pt x="75" y="117"/>
                    </a:moveTo>
                    <a:cubicBezTo>
                      <a:pt x="150" y="117"/>
                      <a:pt x="150" y="0"/>
                      <a:pt x="75" y="0"/>
                    </a:cubicBezTo>
                    <a:cubicBezTo>
                      <a:pt x="1" y="0"/>
                      <a:pt x="1" y="117"/>
                      <a:pt x="75" y="1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8" name="Google Shape;34848;p40"/>
              <p:cNvSpPr/>
              <p:nvPr/>
            </p:nvSpPr>
            <p:spPr>
              <a:xfrm>
                <a:off x="11749481" y="3520645"/>
                <a:ext cx="22286" cy="17253"/>
              </a:xfrm>
              <a:custGeom>
                <a:avLst/>
                <a:gdLst/>
                <a:ahLst/>
                <a:cxnLst/>
                <a:rect l="l" t="t" r="r" b="b"/>
                <a:pathLst>
                  <a:path w="186" h="144" extrusionOk="0">
                    <a:moveTo>
                      <a:pt x="93" y="143"/>
                    </a:moveTo>
                    <a:cubicBezTo>
                      <a:pt x="185" y="143"/>
                      <a:pt x="185" y="1"/>
                      <a:pt x="93" y="1"/>
                    </a:cubicBezTo>
                    <a:cubicBezTo>
                      <a:pt x="1" y="0"/>
                      <a:pt x="1"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9" name="Google Shape;34849;p40"/>
              <p:cNvSpPr/>
              <p:nvPr/>
            </p:nvSpPr>
            <p:spPr>
              <a:xfrm>
                <a:off x="11818375" y="3426111"/>
                <a:ext cx="24802" cy="19410"/>
              </a:xfrm>
              <a:custGeom>
                <a:avLst/>
                <a:gdLst/>
                <a:ahLst/>
                <a:cxnLst/>
                <a:rect l="l" t="t" r="r" b="b"/>
                <a:pathLst>
                  <a:path w="207" h="162" extrusionOk="0">
                    <a:moveTo>
                      <a:pt x="104" y="162"/>
                    </a:moveTo>
                    <a:cubicBezTo>
                      <a:pt x="206" y="162"/>
                      <a:pt x="206" y="1"/>
                      <a:pt x="104" y="1"/>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0" name="Google Shape;34850;p40"/>
              <p:cNvSpPr/>
              <p:nvPr/>
            </p:nvSpPr>
            <p:spPr>
              <a:xfrm>
                <a:off x="11728274" y="3313365"/>
                <a:ext cx="29714" cy="23004"/>
              </a:xfrm>
              <a:custGeom>
                <a:avLst/>
                <a:gdLst/>
                <a:ahLst/>
                <a:cxnLst/>
                <a:rect l="l" t="t" r="r" b="b"/>
                <a:pathLst>
                  <a:path w="248" h="192" extrusionOk="0">
                    <a:moveTo>
                      <a:pt x="124" y="191"/>
                    </a:moveTo>
                    <a:cubicBezTo>
                      <a:pt x="246" y="191"/>
                      <a:pt x="247" y="1"/>
                      <a:pt x="124" y="1"/>
                    </a:cubicBezTo>
                    <a:cubicBezTo>
                      <a:pt x="0" y="1"/>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1" name="Google Shape;34851;p40"/>
              <p:cNvSpPr/>
              <p:nvPr/>
            </p:nvSpPr>
            <p:spPr>
              <a:xfrm>
                <a:off x="10548338" y="3657714"/>
                <a:ext cx="30074" cy="23484"/>
              </a:xfrm>
              <a:custGeom>
                <a:avLst/>
                <a:gdLst/>
                <a:ahLst/>
                <a:cxnLst/>
                <a:rect l="l" t="t" r="r" b="b"/>
                <a:pathLst>
                  <a:path w="251" h="196" extrusionOk="0">
                    <a:moveTo>
                      <a:pt x="126" y="195"/>
                    </a:moveTo>
                    <a:cubicBezTo>
                      <a:pt x="251" y="195"/>
                      <a:pt x="251" y="1"/>
                      <a:pt x="126" y="1"/>
                    </a:cubicBezTo>
                    <a:cubicBezTo>
                      <a:pt x="1" y="0"/>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2" name="Google Shape;34852;p40"/>
              <p:cNvSpPr/>
              <p:nvPr/>
            </p:nvSpPr>
            <p:spPr>
              <a:xfrm>
                <a:off x="10582366" y="3773575"/>
                <a:ext cx="32350" cy="25161"/>
              </a:xfrm>
              <a:custGeom>
                <a:avLst/>
                <a:gdLst/>
                <a:ahLst/>
                <a:cxnLst/>
                <a:rect l="l" t="t" r="r" b="b"/>
                <a:pathLst>
                  <a:path w="270" h="210" extrusionOk="0">
                    <a:moveTo>
                      <a:pt x="134" y="209"/>
                    </a:moveTo>
                    <a:cubicBezTo>
                      <a:pt x="269" y="209"/>
                      <a:pt x="269" y="0"/>
                      <a:pt x="134" y="0"/>
                    </a:cubicBezTo>
                    <a:cubicBezTo>
                      <a:pt x="1" y="0"/>
                      <a:pt x="1" y="209"/>
                      <a:pt x="134" y="2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3" name="Google Shape;34853;p40"/>
              <p:cNvSpPr/>
              <p:nvPr/>
            </p:nvSpPr>
            <p:spPr>
              <a:xfrm>
                <a:off x="10613278" y="3634350"/>
                <a:ext cx="75603" cy="58470"/>
              </a:xfrm>
              <a:custGeom>
                <a:avLst/>
                <a:gdLst/>
                <a:ahLst/>
                <a:cxnLst/>
                <a:rect l="l" t="t" r="r" b="b"/>
                <a:pathLst>
                  <a:path w="631" h="488" extrusionOk="0">
                    <a:moveTo>
                      <a:pt x="315" y="487"/>
                    </a:moveTo>
                    <a:cubicBezTo>
                      <a:pt x="629" y="487"/>
                      <a:pt x="631" y="0"/>
                      <a:pt x="315" y="0"/>
                    </a:cubicBezTo>
                    <a:cubicBezTo>
                      <a:pt x="1" y="0"/>
                      <a:pt x="1" y="487"/>
                      <a:pt x="315" y="4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4" name="Google Shape;34854;p40"/>
              <p:cNvSpPr/>
              <p:nvPr/>
            </p:nvSpPr>
            <p:spPr>
              <a:xfrm>
                <a:off x="10883220" y="3981694"/>
                <a:ext cx="28396" cy="30912"/>
              </a:xfrm>
              <a:custGeom>
                <a:avLst/>
                <a:gdLst/>
                <a:ahLst/>
                <a:cxnLst/>
                <a:rect l="l" t="t" r="r" b="b"/>
                <a:pathLst>
                  <a:path w="237" h="258" extrusionOk="0">
                    <a:moveTo>
                      <a:pt x="164" y="29"/>
                    </a:moveTo>
                    <a:cubicBezTo>
                      <a:pt x="134" y="13"/>
                      <a:pt x="110" y="0"/>
                      <a:pt x="75" y="17"/>
                    </a:cubicBezTo>
                    <a:cubicBezTo>
                      <a:pt x="33" y="36"/>
                      <a:pt x="0" y="72"/>
                      <a:pt x="0" y="122"/>
                    </a:cubicBezTo>
                    <a:cubicBezTo>
                      <a:pt x="0" y="204"/>
                      <a:pt x="92" y="257"/>
                      <a:pt x="164" y="215"/>
                    </a:cubicBezTo>
                    <a:cubicBezTo>
                      <a:pt x="233" y="176"/>
                      <a:pt x="237" y="68"/>
                      <a:pt x="16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5" name="Google Shape;34855;p40"/>
              <p:cNvSpPr/>
              <p:nvPr/>
            </p:nvSpPr>
            <p:spPr>
              <a:xfrm>
                <a:off x="10862852" y="4100790"/>
                <a:ext cx="31991" cy="24802"/>
              </a:xfrm>
              <a:custGeom>
                <a:avLst/>
                <a:gdLst/>
                <a:ahLst/>
                <a:cxnLst/>
                <a:rect l="l" t="t" r="r" b="b"/>
                <a:pathLst>
                  <a:path w="267" h="207" extrusionOk="0">
                    <a:moveTo>
                      <a:pt x="134" y="206"/>
                    </a:moveTo>
                    <a:cubicBezTo>
                      <a:pt x="265" y="206"/>
                      <a:pt x="266" y="1"/>
                      <a:pt x="134" y="1"/>
                    </a:cubicBezTo>
                    <a:cubicBezTo>
                      <a:pt x="1" y="1"/>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6" name="Google Shape;34856;p40"/>
              <p:cNvSpPr/>
              <p:nvPr/>
            </p:nvSpPr>
            <p:spPr>
              <a:xfrm>
                <a:off x="11222296" y="3725050"/>
                <a:ext cx="37023" cy="28875"/>
              </a:xfrm>
              <a:custGeom>
                <a:avLst/>
                <a:gdLst/>
                <a:ahLst/>
                <a:cxnLst/>
                <a:rect l="l" t="t" r="r" b="b"/>
                <a:pathLst>
                  <a:path w="309" h="241" extrusionOk="0">
                    <a:moveTo>
                      <a:pt x="155" y="241"/>
                    </a:moveTo>
                    <a:cubicBezTo>
                      <a:pt x="309" y="241"/>
                      <a:pt x="309" y="0"/>
                      <a:pt x="155" y="0"/>
                    </a:cubicBezTo>
                    <a:cubicBezTo>
                      <a:pt x="1" y="0"/>
                      <a:pt x="1"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7" name="Google Shape;34857;p40"/>
              <p:cNvSpPr/>
              <p:nvPr/>
            </p:nvSpPr>
            <p:spPr>
              <a:xfrm>
                <a:off x="11247098" y="3641299"/>
                <a:ext cx="57631" cy="44571"/>
              </a:xfrm>
              <a:custGeom>
                <a:avLst/>
                <a:gdLst/>
                <a:ahLst/>
                <a:cxnLst/>
                <a:rect l="l" t="t" r="r" b="b"/>
                <a:pathLst>
                  <a:path w="481" h="372" extrusionOk="0">
                    <a:moveTo>
                      <a:pt x="240" y="371"/>
                    </a:moveTo>
                    <a:cubicBezTo>
                      <a:pt x="479" y="371"/>
                      <a:pt x="480" y="0"/>
                      <a:pt x="240" y="0"/>
                    </a:cubicBezTo>
                    <a:cubicBezTo>
                      <a:pt x="2" y="0"/>
                      <a:pt x="1" y="371"/>
                      <a:pt x="240" y="3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8" name="Google Shape;34858;p40"/>
              <p:cNvSpPr/>
              <p:nvPr/>
            </p:nvSpPr>
            <p:spPr>
              <a:xfrm>
                <a:off x="10904907" y="3227098"/>
                <a:ext cx="41097" cy="31751"/>
              </a:xfrm>
              <a:custGeom>
                <a:avLst/>
                <a:gdLst/>
                <a:ahLst/>
                <a:cxnLst/>
                <a:rect l="l" t="t" r="r" b="b"/>
                <a:pathLst>
                  <a:path w="343" h="265" extrusionOk="0">
                    <a:moveTo>
                      <a:pt x="172" y="265"/>
                    </a:moveTo>
                    <a:cubicBezTo>
                      <a:pt x="343" y="265"/>
                      <a:pt x="343" y="0"/>
                      <a:pt x="172" y="0"/>
                    </a:cubicBezTo>
                    <a:cubicBezTo>
                      <a:pt x="1" y="0"/>
                      <a:pt x="1" y="265"/>
                      <a:pt x="172" y="26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9" name="Google Shape;34859;p40"/>
              <p:cNvSpPr/>
              <p:nvPr/>
            </p:nvSpPr>
            <p:spPr>
              <a:xfrm>
                <a:off x="11031072" y="3171384"/>
                <a:ext cx="34267" cy="26479"/>
              </a:xfrm>
              <a:custGeom>
                <a:avLst/>
                <a:gdLst/>
                <a:ahLst/>
                <a:cxnLst/>
                <a:rect l="l" t="t" r="r" b="b"/>
                <a:pathLst>
                  <a:path w="286" h="221" extrusionOk="0">
                    <a:moveTo>
                      <a:pt x="143" y="221"/>
                    </a:moveTo>
                    <a:cubicBezTo>
                      <a:pt x="284"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0" name="Google Shape;34860;p40"/>
              <p:cNvSpPr/>
              <p:nvPr/>
            </p:nvSpPr>
            <p:spPr>
              <a:xfrm>
                <a:off x="10999680" y="3080924"/>
                <a:ext cx="26719" cy="20488"/>
              </a:xfrm>
              <a:custGeom>
                <a:avLst/>
                <a:gdLst/>
                <a:ahLst/>
                <a:cxnLst/>
                <a:rect l="l" t="t" r="r" b="b"/>
                <a:pathLst>
                  <a:path w="223" h="171" extrusionOk="0">
                    <a:moveTo>
                      <a:pt x="112" y="171"/>
                    </a:moveTo>
                    <a:cubicBezTo>
                      <a:pt x="222" y="171"/>
                      <a:pt x="222" y="0"/>
                      <a:pt x="112" y="0"/>
                    </a:cubicBezTo>
                    <a:cubicBezTo>
                      <a:pt x="1" y="0"/>
                      <a:pt x="1" y="171"/>
                      <a:pt x="112"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1" name="Google Shape;34861;p40"/>
              <p:cNvSpPr/>
              <p:nvPr/>
            </p:nvSpPr>
            <p:spPr>
              <a:xfrm>
                <a:off x="11085588" y="3119145"/>
                <a:ext cx="18332" cy="14258"/>
              </a:xfrm>
              <a:custGeom>
                <a:avLst/>
                <a:gdLst/>
                <a:ahLst/>
                <a:cxnLst/>
                <a:rect l="l" t="t" r="r" b="b"/>
                <a:pathLst>
                  <a:path w="153" h="119" extrusionOk="0">
                    <a:moveTo>
                      <a:pt x="78" y="119"/>
                    </a:moveTo>
                    <a:cubicBezTo>
                      <a:pt x="153" y="119"/>
                      <a:pt x="153" y="1"/>
                      <a:pt x="78" y="1"/>
                    </a:cubicBezTo>
                    <a:cubicBezTo>
                      <a:pt x="3" y="1"/>
                      <a:pt x="1" y="119"/>
                      <a:pt x="78" y="1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2" name="Google Shape;34862;p40"/>
              <p:cNvSpPr/>
              <p:nvPr/>
            </p:nvSpPr>
            <p:spPr>
              <a:xfrm>
                <a:off x="11231522" y="3061993"/>
                <a:ext cx="30193" cy="23484"/>
              </a:xfrm>
              <a:custGeom>
                <a:avLst/>
                <a:gdLst/>
                <a:ahLst/>
                <a:cxnLst/>
                <a:rect l="l" t="t" r="r" b="b"/>
                <a:pathLst>
                  <a:path w="252" h="196" extrusionOk="0">
                    <a:moveTo>
                      <a:pt x="126" y="195"/>
                    </a:moveTo>
                    <a:cubicBezTo>
                      <a:pt x="252" y="195"/>
                      <a:pt x="252" y="1"/>
                      <a:pt x="126" y="1"/>
                    </a:cubicBezTo>
                    <a:cubicBezTo>
                      <a:pt x="1" y="1"/>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3" name="Google Shape;34863;p40"/>
              <p:cNvSpPr/>
              <p:nvPr/>
            </p:nvSpPr>
            <p:spPr>
              <a:xfrm>
                <a:off x="11172813" y="2736096"/>
                <a:ext cx="42415" cy="32949"/>
              </a:xfrm>
              <a:custGeom>
                <a:avLst/>
                <a:gdLst/>
                <a:ahLst/>
                <a:cxnLst/>
                <a:rect l="l" t="t" r="r" b="b"/>
                <a:pathLst>
                  <a:path w="354" h="275" extrusionOk="0">
                    <a:moveTo>
                      <a:pt x="178" y="274"/>
                    </a:moveTo>
                    <a:cubicBezTo>
                      <a:pt x="354" y="274"/>
                      <a:pt x="354" y="0"/>
                      <a:pt x="178" y="0"/>
                    </a:cubicBezTo>
                    <a:cubicBezTo>
                      <a:pt x="3" y="0"/>
                      <a:pt x="1" y="274"/>
                      <a:pt x="178" y="2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4" name="Google Shape;34864;p40"/>
              <p:cNvSpPr/>
              <p:nvPr/>
            </p:nvSpPr>
            <p:spPr>
              <a:xfrm>
                <a:off x="9469166" y="2703866"/>
                <a:ext cx="43732" cy="50202"/>
              </a:xfrm>
              <a:custGeom>
                <a:avLst/>
                <a:gdLst/>
                <a:ahLst/>
                <a:cxnLst/>
                <a:rect l="l" t="t" r="r" b="b"/>
                <a:pathLst>
                  <a:path w="365" h="419" extrusionOk="0">
                    <a:moveTo>
                      <a:pt x="93" y="334"/>
                    </a:moveTo>
                    <a:cubicBezTo>
                      <a:pt x="102" y="339"/>
                      <a:pt x="109" y="345"/>
                      <a:pt x="119" y="350"/>
                    </a:cubicBezTo>
                    <a:cubicBezTo>
                      <a:pt x="224" y="419"/>
                      <a:pt x="365" y="328"/>
                      <a:pt x="365" y="210"/>
                    </a:cubicBezTo>
                    <a:cubicBezTo>
                      <a:pt x="365" y="91"/>
                      <a:pt x="224" y="0"/>
                      <a:pt x="119" y="69"/>
                    </a:cubicBezTo>
                    <a:cubicBezTo>
                      <a:pt x="109" y="74"/>
                      <a:pt x="102" y="80"/>
                      <a:pt x="93" y="86"/>
                    </a:cubicBezTo>
                    <a:cubicBezTo>
                      <a:pt x="1" y="148"/>
                      <a:pt x="1" y="273"/>
                      <a:pt x="93" y="3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5" name="Google Shape;34865;p40"/>
              <p:cNvSpPr/>
              <p:nvPr/>
            </p:nvSpPr>
            <p:spPr>
              <a:xfrm>
                <a:off x="9572207" y="2874362"/>
                <a:ext cx="31991" cy="24802"/>
              </a:xfrm>
              <a:custGeom>
                <a:avLst/>
                <a:gdLst/>
                <a:ahLst/>
                <a:cxnLst/>
                <a:rect l="l" t="t" r="r" b="b"/>
                <a:pathLst>
                  <a:path w="267" h="207" extrusionOk="0">
                    <a:moveTo>
                      <a:pt x="133" y="207"/>
                    </a:moveTo>
                    <a:cubicBezTo>
                      <a:pt x="265" y="207"/>
                      <a:pt x="266" y="1"/>
                      <a:pt x="133" y="1"/>
                    </a:cubicBezTo>
                    <a:cubicBezTo>
                      <a:pt x="1" y="1"/>
                      <a:pt x="0" y="207"/>
                      <a:pt x="133"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6" name="Google Shape;34866;p40"/>
              <p:cNvSpPr/>
              <p:nvPr/>
            </p:nvSpPr>
            <p:spPr>
              <a:xfrm>
                <a:off x="9428429" y="2969735"/>
                <a:ext cx="27318" cy="21207"/>
              </a:xfrm>
              <a:custGeom>
                <a:avLst/>
                <a:gdLst/>
                <a:ahLst/>
                <a:cxnLst/>
                <a:rect l="l" t="t" r="r" b="b"/>
                <a:pathLst>
                  <a:path w="228" h="177" extrusionOk="0">
                    <a:moveTo>
                      <a:pt x="114" y="176"/>
                    </a:moveTo>
                    <a:cubicBezTo>
                      <a:pt x="227" y="176"/>
                      <a:pt x="228" y="0"/>
                      <a:pt x="114" y="0"/>
                    </a:cubicBezTo>
                    <a:cubicBezTo>
                      <a:pt x="0" y="0"/>
                      <a:pt x="0"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7" name="Google Shape;34867;p40"/>
              <p:cNvSpPr/>
              <p:nvPr/>
            </p:nvSpPr>
            <p:spPr>
              <a:xfrm>
                <a:off x="12415292" y="6885652"/>
                <a:ext cx="34027" cy="26479"/>
              </a:xfrm>
              <a:custGeom>
                <a:avLst/>
                <a:gdLst/>
                <a:ahLst/>
                <a:cxnLst/>
                <a:rect l="l" t="t" r="r" b="b"/>
                <a:pathLst>
                  <a:path w="284" h="221" extrusionOk="0">
                    <a:moveTo>
                      <a:pt x="141" y="221"/>
                    </a:moveTo>
                    <a:cubicBezTo>
                      <a:pt x="282" y="221"/>
                      <a:pt x="284" y="0"/>
                      <a:pt x="141" y="0"/>
                    </a:cubicBezTo>
                    <a:cubicBezTo>
                      <a:pt x="0" y="0"/>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8" name="Google Shape;34868;p40"/>
              <p:cNvSpPr/>
              <p:nvPr/>
            </p:nvSpPr>
            <p:spPr>
              <a:xfrm>
                <a:off x="10753341" y="6911053"/>
                <a:ext cx="28875" cy="22525"/>
              </a:xfrm>
              <a:custGeom>
                <a:avLst/>
                <a:gdLst/>
                <a:ahLst/>
                <a:cxnLst/>
                <a:rect l="l" t="t" r="r" b="b"/>
                <a:pathLst>
                  <a:path w="241" h="188" extrusionOk="0">
                    <a:moveTo>
                      <a:pt x="121" y="187"/>
                    </a:moveTo>
                    <a:cubicBezTo>
                      <a:pt x="241" y="187"/>
                      <a:pt x="241" y="0"/>
                      <a:pt x="121" y="0"/>
                    </a:cubicBezTo>
                    <a:cubicBezTo>
                      <a:pt x="0" y="0"/>
                      <a:pt x="0" y="187"/>
                      <a:pt x="121"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9" name="Google Shape;34869;p40"/>
              <p:cNvSpPr/>
              <p:nvPr/>
            </p:nvSpPr>
            <p:spPr>
              <a:xfrm>
                <a:off x="10874354" y="6820353"/>
                <a:ext cx="67216" cy="52120"/>
              </a:xfrm>
              <a:custGeom>
                <a:avLst/>
                <a:gdLst/>
                <a:ahLst/>
                <a:cxnLst/>
                <a:rect l="l" t="t" r="r" b="b"/>
                <a:pathLst>
                  <a:path w="561" h="435" extrusionOk="0">
                    <a:moveTo>
                      <a:pt x="281" y="435"/>
                    </a:moveTo>
                    <a:cubicBezTo>
                      <a:pt x="561" y="435"/>
                      <a:pt x="561" y="1"/>
                      <a:pt x="281" y="1"/>
                    </a:cubicBezTo>
                    <a:cubicBezTo>
                      <a:pt x="2" y="0"/>
                      <a:pt x="1" y="435"/>
                      <a:pt x="281" y="4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0" name="Google Shape;34870;p40"/>
              <p:cNvSpPr/>
              <p:nvPr/>
            </p:nvSpPr>
            <p:spPr>
              <a:xfrm>
                <a:off x="10358911" y="6610676"/>
                <a:ext cx="35465" cy="27557"/>
              </a:xfrm>
              <a:custGeom>
                <a:avLst/>
                <a:gdLst/>
                <a:ahLst/>
                <a:cxnLst/>
                <a:rect l="l" t="t" r="r" b="b"/>
                <a:pathLst>
                  <a:path w="296" h="230" extrusionOk="0">
                    <a:moveTo>
                      <a:pt x="148" y="230"/>
                    </a:moveTo>
                    <a:cubicBezTo>
                      <a:pt x="295" y="230"/>
                      <a:pt x="295" y="2"/>
                      <a:pt x="148" y="2"/>
                    </a:cubicBezTo>
                    <a:cubicBezTo>
                      <a:pt x="0" y="1"/>
                      <a:pt x="0" y="230"/>
                      <a:pt x="148"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1" name="Google Shape;34871;p40"/>
              <p:cNvSpPr/>
              <p:nvPr/>
            </p:nvSpPr>
            <p:spPr>
              <a:xfrm>
                <a:off x="10346929" y="6837007"/>
                <a:ext cx="24083" cy="18571"/>
              </a:xfrm>
              <a:custGeom>
                <a:avLst/>
                <a:gdLst/>
                <a:ahLst/>
                <a:cxnLst/>
                <a:rect l="l" t="t" r="r" b="b"/>
                <a:pathLst>
                  <a:path w="201" h="155" extrusionOk="0">
                    <a:moveTo>
                      <a:pt x="101" y="154"/>
                    </a:moveTo>
                    <a:cubicBezTo>
                      <a:pt x="200" y="154"/>
                      <a:pt x="200" y="0"/>
                      <a:pt x="101" y="0"/>
                    </a:cubicBezTo>
                    <a:cubicBezTo>
                      <a:pt x="1"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2" name="Google Shape;34872;p40"/>
              <p:cNvSpPr/>
              <p:nvPr/>
            </p:nvSpPr>
            <p:spPr>
              <a:xfrm>
                <a:off x="10264018" y="6917882"/>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3" name="Google Shape;34873;p40"/>
              <p:cNvSpPr/>
              <p:nvPr/>
            </p:nvSpPr>
            <p:spPr>
              <a:xfrm>
                <a:off x="9964840" y="6855938"/>
                <a:ext cx="52359" cy="50921"/>
              </a:xfrm>
              <a:custGeom>
                <a:avLst/>
                <a:gdLst/>
                <a:ahLst/>
                <a:cxnLst/>
                <a:rect l="l" t="t" r="r" b="b"/>
                <a:pathLst>
                  <a:path w="437" h="425" extrusionOk="0">
                    <a:moveTo>
                      <a:pt x="219" y="425"/>
                    </a:moveTo>
                    <a:cubicBezTo>
                      <a:pt x="330" y="425"/>
                      <a:pt x="436" y="328"/>
                      <a:pt x="431" y="213"/>
                    </a:cubicBezTo>
                    <a:cubicBezTo>
                      <a:pt x="426" y="98"/>
                      <a:pt x="337" y="1"/>
                      <a:pt x="219" y="1"/>
                    </a:cubicBezTo>
                    <a:cubicBezTo>
                      <a:pt x="108" y="1"/>
                      <a:pt x="1" y="98"/>
                      <a:pt x="6" y="213"/>
                    </a:cubicBezTo>
                    <a:cubicBezTo>
                      <a:pt x="11" y="328"/>
                      <a:pt x="100" y="425"/>
                      <a:pt x="219" y="42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4" name="Google Shape;34874;p40"/>
              <p:cNvSpPr/>
              <p:nvPr/>
            </p:nvSpPr>
            <p:spPr>
              <a:xfrm>
                <a:off x="10099392" y="6660160"/>
                <a:ext cx="28516" cy="22046"/>
              </a:xfrm>
              <a:custGeom>
                <a:avLst/>
                <a:gdLst/>
                <a:ahLst/>
                <a:cxnLst/>
                <a:rect l="l" t="t" r="r" b="b"/>
                <a:pathLst>
                  <a:path w="238" h="184" extrusionOk="0">
                    <a:moveTo>
                      <a:pt x="120" y="183"/>
                    </a:moveTo>
                    <a:cubicBezTo>
                      <a:pt x="237" y="183"/>
                      <a:pt x="237" y="0"/>
                      <a:pt x="120" y="0"/>
                    </a:cubicBezTo>
                    <a:cubicBezTo>
                      <a:pt x="3" y="0"/>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5" name="Google Shape;34875;p40"/>
              <p:cNvSpPr/>
              <p:nvPr/>
            </p:nvSpPr>
            <p:spPr>
              <a:xfrm>
                <a:off x="10164452" y="6514704"/>
                <a:ext cx="26958" cy="20968"/>
              </a:xfrm>
              <a:custGeom>
                <a:avLst/>
                <a:gdLst/>
                <a:ahLst/>
                <a:cxnLst/>
                <a:rect l="l" t="t" r="r" b="b"/>
                <a:pathLst>
                  <a:path w="225" h="175" extrusionOk="0">
                    <a:moveTo>
                      <a:pt x="112" y="174"/>
                    </a:moveTo>
                    <a:cubicBezTo>
                      <a:pt x="225" y="174"/>
                      <a:pt x="225"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6" name="Google Shape;34876;p40"/>
              <p:cNvSpPr/>
              <p:nvPr/>
            </p:nvSpPr>
            <p:spPr>
              <a:xfrm>
                <a:off x="10631849" y="6627211"/>
                <a:ext cx="38221" cy="29594"/>
              </a:xfrm>
              <a:custGeom>
                <a:avLst/>
                <a:gdLst/>
                <a:ahLst/>
                <a:cxnLst/>
                <a:rect l="l" t="t" r="r" b="b"/>
                <a:pathLst>
                  <a:path w="319" h="247" extrusionOk="0">
                    <a:moveTo>
                      <a:pt x="160" y="247"/>
                    </a:moveTo>
                    <a:cubicBezTo>
                      <a:pt x="318" y="247"/>
                      <a:pt x="318" y="1"/>
                      <a:pt x="160" y="1"/>
                    </a:cubicBezTo>
                    <a:cubicBezTo>
                      <a:pt x="2" y="1"/>
                      <a:pt x="1" y="247"/>
                      <a:pt x="160" y="2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7" name="Google Shape;34877;p40"/>
              <p:cNvSpPr/>
              <p:nvPr/>
            </p:nvSpPr>
            <p:spPr>
              <a:xfrm>
                <a:off x="11214508" y="5970744"/>
                <a:ext cx="29235" cy="22765"/>
              </a:xfrm>
              <a:custGeom>
                <a:avLst/>
                <a:gdLst/>
                <a:ahLst/>
                <a:cxnLst/>
                <a:rect l="l" t="t" r="r" b="b"/>
                <a:pathLst>
                  <a:path w="244" h="190"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8" name="Google Shape;34878;p40"/>
              <p:cNvSpPr/>
              <p:nvPr/>
            </p:nvSpPr>
            <p:spPr>
              <a:xfrm>
                <a:off x="11356010" y="5843261"/>
                <a:ext cx="26719" cy="20728"/>
              </a:xfrm>
              <a:custGeom>
                <a:avLst/>
                <a:gdLst/>
                <a:ahLst/>
                <a:cxnLst/>
                <a:rect l="l" t="t" r="r" b="b"/>
                <a:pathLst>
                  <a:path w="223" h="173" extrusionOk="0">
                    <a:moveTo>
                      <a:pt x="111" y="172"/>
                    </a:moveTo>
                    <a:cubicBezTo>
                      <a:pt x="222" y="172"/>
                      <a:pt x="222" y="0"/>
                      <a:pt x="111" y="0"/>
                    </a:cubicBezTo>
                    <a:cubicBezTo>
                      <a:pt x="1" y="0"/>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9" name="Google Shape;34879;p40"/>
              <p:cNvSpPr/>
              <p:nvPr/>
            </p:nvSpPr>
            <p:spPr>
              <a:xfrm>
                <a:off x="11556580" y="5641612"/>
                <a:ext cx="34507" cy="26719"/>
              </a:xfrm>
              <a:custGeom>
                <a:avLst/>
                <a:gdLst/>
                <a:ahLst/>
                <a:cxnLst/>
                <a:rect l="l" t="t" r="r" b="b"/>
                <a:pathLst>
                  <a:path w="288" h="223" extrusionOk="0">
                    <a:moveTo>
                      <a:pt x="144" y="223"/>
                    </a:moveTo>
                    <a:cubicBezTo>
                      <a:pt x="287" y="223"/>
                      <a:pt x="287" y="0"/>
                      <a:pt x="144" y="0"/>
                    </a:cubicBezTo>
                    <a:cubicBezTo>
                      <a:pt x="0" y="0"/>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0" name="Google Shape;34880;p40"/>
              <p:cNvSpPr/>
              <p:nvPr/>
            </p:nvSpPr>
            <p:spPr>
              <a:xfrm>
                <a:off x="11257522" y="5538092"/>
                <a:ext cx="60147" cy="58590"/>
              </a:xfrm>
              <a:custGeom>
                <a:avLst/>
                <a:gdLst/>
                <a:ahLst/>
                <a:cxnLst/>
                <a:rect l="l" t="t" r="r" b="b"/>
                <a:pathLst>
                  <a:path w="502" h="489" extrusionOk="0">
                    <a:moveTo>
                      <a:pt x="251" y="489"/>
                    </a:moveTo>
                    <a:cubicBezTo>
                      <a:pt x="379" y="489"/>
                      <a:pt x="501" y="376"/>
                      <a:pt x="495" y="244"/>
                    </a:cubicBezTo>
                    <a:cubicBezTo>
                      <a:pt x="489" y="112"/>
                      <a:pt x="388" y="0"/>
                      <a:pt x="251" y="0"/>
                    </a:cubicBezTo>
                    <a:cubicBezTo>
                      <a:pt x="124" y="0"/>
                      <a:pt x="0" y="112"/>
                      <a:pt x="8" y="244"/>
                    </a:cubicBezTo>
                    <a:cubicBezTo>
                      <a:pt x="13" y="377"/>
                      <a:pt x="114" y="489"/>
                      <a:pt x="251" y="4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1" name="Google Shape;34881;p40"/>
              <p:cNvSpPr/>
              <p:nvPr/>
            </p:nvSpPr>
            <p:spPr>
              <a:xfrm>
                <a:off x="10552891" y="5834993"/>
                <a:ext cx="32709" cy="25401"/>
              </a:xfrm>
              <a:custGeom>
                <a:avLst/>
                <a:gdLst/>
                <a:ahLst/>
                <a:cxnLst/>
                <a:rect l="l" t="t" r="r" b="b"/>
                <a:pathLst>
                  <a:path w="273"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2" name="Google Shape;34882;p40"/>
              <p:cNvSpPr/>
              <p:nvPr/>
            </p:nvSpPr>
            <p:spPr>
              <a:xfrm>
                <a:off x="10639397" y="5645805"/>
                <a:ext cx="23484" cy="18212"/>
              </a:xfrm>
              <a:custGeom>
                <a:avLst/>
                <a:gdLst/>
                <a:ahLst/>
                <a:cxnLst/>
                <a:rect l="l" t="t" r="r" b="b"/>
                <a:pathLst>
                  <a:path w="196" h="152" extrusionOk="0">
                    <a:moveTo>
                      <a:pt x="97" y="152"/>
                    </a:moveTo>
                    <a:cubicBezTo>
                      <a:pt x="195" y="152"/>
                      <a:pt x="195" y="1"/>
                      <a:pt x="97" y="1"/>
                    </a:cubicBezTo>
                    <a:cubicBezTo>
                      <a:pt x="0" y="1"/>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3" name="Google Shape;34883;p40"/>
              <p:cNvSpPr/>
              <p:nvPr/>
            </p:nvSpPr>
            <p:spPr>
              <a:xfrm>
                <a:off x="10750466" y="5628911"/>
                <a:ext cx="31751" cy="31871"/>
              </a:xfrm>
              <a:custGeom>
                <a:avLst/>
                <a:gdLst/>
                <a:ahLst/>
                <a:cxnLst/>
                <a:rect l="l" t="t" r="r" b="b"/>
                <a:pathLst>
                  <a:path w="265" h="266" extrusionOk="0">
                    <a:moveTo>
                      <a:pt x="156" y="229"/>
                    </a:moveTo>
                    <a:cubicBezTo>
                      <a:pt x="171" y="212"/>
                      <a:pt x="186" y="195"/>
                      <a:pt x="201" y="176"/>
                    </a:cubicBezTo>
                    <a:cubicBezTo>
                      <a:pt x="265" y="97"/>
                      <a:pt x="169" y="1"/>
                      <a:pt x="90" y="65"/>
                    </a:cubicBezTo>
                    <a:cubicBezTo>
                      <a:pt x="71" y="80"/>
                      <a:pt x="54" y="94"/>
                      <a:pt x="35" y="108"/>
                    </a:cubicBezTo>
                    <a:cubicBezTo>
                      <a:pt x="0" y="138"/>
                      <a:pt x="5" y="199"/>
                      <a:pt x="35" y="229"/>
                    </a:cubicBezTo>
                    <a:cubicBezTo>
                      <a:pt x="66" y="260"/>
                      <a:pt x="128" y="265"/>
                      <a:pt x="15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4" name="Google Shape;34884;p40"/>
              <p:cNvSpPr/>
              <p:nvPr/>
            </p:nvSpPr>
            <p:spPr>
              <a:xfrm>
                <a:off x="10841525" y="5427982"/>
                <a:ext cx="27917" cy="21806"/>
              </a:xfrm>
              <a:custGeom>
                <a:avLst/>
                <a:gdLst/>
                <a:ahLst/>
                <a:cxnLst/>
                <a:rect l="l" t="t" r="r" b="b"/>
                <a:pathLst>
                  <a:path w="233" h="182" extrusionOk="0">
                    <a:moveTo>
                      <a:pt x="116" y="181"/>
                    </a:moveTo>
                    <a:cubicBezTo>
                      <a:pt x="232" y="181"/>
                      <a:pt x="232" y="2"/>
                      <a:pt x="116" y="2"/>
                    </a:cubicBezTo>
                    <a:cubicBezTo>
                      <a:pt x="0" y="1"/>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5" name="Google Shape;34885;p40"/>
              <p:cNvSpPr/>
              <p:nvPr/>
            </p:nvSpPr>
            <p:spPr>
              <a:xfrm>
                <a:off x="10861774" y="5258803"/>
                <a:ext cx="57631" cy="44811"/>
              </a:xfrm>
              <a:custGeom>
                <a:avLst/>
                <a:gdLst/>
                <a:ahLst/>
                <a:cxnLst/>
                <a:rect l="l" t="t" r="r" b="b"/>
                <a:pathLst>
                  <a:path w="481" h="374" extrusionOk="0">
                    <a:moveTo>
                      <a:pt x="240" y="373"/>
                    </a:moveTo>
                    <a:cubicBezTo>
                      <a:pt x="479" y="373"/>
                      <a:pt x="480" y="1"/>
                      <a:pt x="240" y="1"/>
                    </a:cubicBezTo>
                    <a:cubicBezTo>
                      <a:pt x="0" y="1"/>
                      <a:pt x="0" y="373"/>
                      <a:pt x="240"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6" name="Google Shape;34886;p40"/>
              <p:cNvSpPr/>
              <p:nvPr/>
            </p:nvSpPr>
            <p:spPr>
              <a:xfrm>
                <a:off x="11320425" y="4949200"/>
                <a:ext cx="27917" cy="21687"/>
              </a:xfrm>
              <a:custGeom>
                <a:avLst/>
                <a:gdLst/>
                <a:ahLst/>
                <a:cxnLst/>
                <a:rect l="l" t="t" r="r" b="b"/>
                <a:pathLst>
                  <a:path w="233" h="181" extrusionOk="0">
                    <a:moveTo>
                      <a:pt x="116" y="180"/>
                    </a:moveTo>
                    <a:cubicBezTo>
                      <a:pt x="232" y="180"/>
                      <a:pt x="232" y="1"/>
                      <a:pt x="116" y="1"/>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7" name="Google Shape;34887;p40"/>
              <p:cNvSpPr/>
              <p:nvPr/>
            </p:nvSpPr>
            <p:spPr>
              <a:xfrm>
                <a:off x="11250932" y="4832860"/>
                <a:ext cx="26599" cy="20608"/>
              </a:xfrm>
              <a:custGeom>
                <a:avLst/>
                <a:gdLst/>
                <a:ahLst/>
                <a:cxnLst/>
                <a:rect l="l" t="t" r="r" b="b"/>
                <a:pathLst>
                  <a:path w="222" h="172"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8" name="Google Shape;34888;p40"/>
              <p:cNvSpPr/>
              <p:nvPr/>
            </p:nvSpPr>
            <p:spPr>
              <a:xfrm>
                <a:off x="12652286" y="5227411"/>
                <a:ext cx="62064" cy="60746"/>
              </a:xfrm>
              <a:custGeom>
                <a:avLst/>
                <a:gdLst/>
                <a:ahLst/>
                <a:cxnLst/>
                <a:rect l="l" t="t" r="r" b="b"/>
                <a:pathLst>
                  <a:path w="518" h="507" extrusionOk="0">
                    <a:moveTo>
                      <a:pt x="259" y="506"/>
                    </a:moveTo>
                    <a:cubicBezTo>
                      <a:pt x="391" y="506"/>
                      <a:pt x="517" y="390"/>
                      <a:pt x="512" y="253"/>
                    </a:cubicBezTo>
                    <a:cubicBezTo>
                      <a:pt x="506" y="116"/>
                      <a:pt x="401" y="0"/>
                      <a:pt x="259" y="0"/>
                    </a:cubicBezTo>
                    <a:cubicBezTo>
                      <a:pt x="127" y="0"/>
                      <a:pt x="1" y="116"/>
                      <a:pt x="6" y="253"/>
                    </a:cubicBezTo>
                    <a:cubicBezTo>
                      <a:pt x="12" y="390"/>
                      <a:pt x="118" y="506"/>
                      <a:pt x="259"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9" name="Google Shape;34889;p40"/>
              <p:cNvSpPr/>
              <p:nvPr/>
            </p:nvSpPr>
            <p:spPr>
              <a:xfrm>
                <a:off x="12741188" y="5053559"/>
                <a:ext cx="47806" cy="46488"/>
              </a:xfrm>
              <a:custGeom>
                <a:avLst/>
                <a:gdLst/>
                <a:ahLst/>
                <a:cxnLst/>
                <a:rect l="l" t="t" r="r" b="b"/>
                <a:pathLst>
                  <a:path w="399" h="388" extrusionOk="0">
                    <a:moveTo>
                      <a:pt x="200" y="387"/>
                    </a:moveTo>
                    <a:cubicBezTo>
                      <a:pt x="302" y="387"/>
                      <a:pt x="399" y="299"/>
                      <a:pt x="393" y="194"/>
                    </a:cubicBezTo>
                    <a:cubicBezTo>
                      <a:pt x="388" y="89"/>
                      <a:pt x="308" y="0"/>
                      <a:pt x="200" y="0"/>
                    </a:cubicBezTo>
                    <a:cubicBezTo>
                      <a:pt x="98" y="0"/>
                      <a:pt x="1" y="90"/>
                      <a:pt x="6" y="194"/>
                    </a:cubicBezTo>
                    <a:cubicBezTo>
                      <a:pt x="10" y="300"/>
                      <a:pt x="91" y="387"/>
                      <a:pt x="200" y="3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0" name="Google Shape;34890;p40"/>
              <p:cNvSpPr/>
              <p:nvPr/>
            </p:nvSpPr>
            <p:spPr>
              <a:xfrm>
                <a:off x="13095241" y="5240950"/>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1" name="Google Shape;34891;p40"/>
              <p:cNvSpPr/>
              <p:nvPr/>
            </p:nvSpPr>
            <p:spPr>
              <a:xfrm>
                <a:off x="13375608" y="4811653"/>
                <a:ext cx="40378" cy="35585"/>
              </a:xfrm>
              <a:custGeom>
                <a:avLst/>
                <a:gdLst/>
                <a:ahLst/>
                <a:cxnLst/>
                <a:rect l="l" t="t" r="r" b="b"/>
                <a:pathLst>
                  <a:path w="337" h="297" extrusionOk="0">
                    <a:moveTo>
                      <a:pt x="281" y="100"/>
                    </a:moveTo>
                    <a:cubicBezTo>
                      <a:pt x="276" y="90"/>
                      <a:pt x="270" y="83"/>
                      <a:pt x="265" y="73"/>
                    </a:cubicBezTo>
                    <a:cubicBezTo>
                      <a:pt x="218" y="1"/>
                      <a:pt x="117" y="1"/>
                      <a:pt x="73" y="73"/>
                    </a:cubicBezTo>
                    <a:cubicBezTo>
                      <a:pt x="67" y="83"/>
                      <a:pt x="60" y="90"/>
                      <a:pt x="55" y="100"/>
                    </a:cubicBezTo>
                    <a:cubicBezTo>
                      <a:pt x="1" y="185"/>
                      <a:pt x="73" y="297"/>
                      <a:pt x="169" y="297"/>
                    </a:cubicBezTo>
                    <a:cubicBezTo>
                      <a:pt x="266" y="297"/>
                      <a:pt x="336" y="184"/>
                      <a:pt x="281"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2" name="Google Shape;34892;p40"/>
              <p:cNvSpPr/>
              <p:nvPr/>
            </p:nvSpPr>
            <p:spPr>
              <a:xfrm>
                <a:off x="13194927" y="5606866"/>
                <a:ext cx="63143" cy="61345"/>
              </a:xfrm>
              <a:custGeom>
                <a:avLst/>
                <a:gdLst/>
                <a:ahLst/>
                <a:cxnLst/>
                <a:rect l="l" t="t" r="r" b="b"/>
                <a:pathLst>
                  <a:path w="527" h="512" extrusionOk="0">
                    <a:moveTo>
                      <a:pt x="264" y="512"/>
                    </a:moveTo>
                    <a:cubicBezTo>
                      <a:pt x="396" y="512"/>
                      <a:pt x="526" y="394"/>
                      <a:pt x="519" y="255"/>
                    </a:cubicBezTo>
                    <a:cubicBezTo>
                      <a:pt x="512" y="117"/>
                      <a:pt x="407" y="0"/>
                      <a:pt x="264" y="0"/>
                    </a:cubicBezTo>
                    <a:cubicBezTo>
                      <a:pt x="131" y="0"/>
                      <a:pt x="1" y="117"/>
                      <a:pt x="7" y="255"/>
                    </a:cubicBezTo>
                    <a:cubicBezTo>
                      <a:pt x="15" y="394"/>
                      <a:pt x="120" y="512"/>
                      <a:pt x="264" y="5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3" name="Google Shape;34893;p40"/>
              <p:cNvSpPr/>
              <p:nvPr/>
            </p:nvSpPr>
            <p:spPr>
              <a:xfrm>
                <a:off x="13527293" y="6459949"/>
                <a:ext cx="17253" cy="13659"/>
              </a:xfrm>
              <a:custGeom>
                <a:avLst/>
                <a:gdLst/>
                <a:ahLst/>
                <a:cxnLst/>
                <a:rect l="l" t="t" r="r" b="b"/>
                <a:pathLst>
                  <a:path w="144" h="114" extrusionOk="0">
                    <a:moveTo>
                      <a:pt x="73" y="113"/>
                    </a:moveTo>
                    <a:cubicBezTo>
                      <a:pt x="144" y="113"/>
                      <a:pt x="144" y="1"/>
                      <a:pt x="73" y="1"/>
                    </a:cubicBezTo>
                    <a:cubicBezTo>
                      <a:pt x="0" y="1"/>
                      <a:pt x="0" y="113"/>
                      <a:pt x="73" y="1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4" name="Google Shape;34894;p40"/>
              <p:cNvSpPr/>
              <p:nvPr/>
            </p:nvSpPr>
            <p:spPr>
              <a:xfrm>
                <a:off x="13447017" y="6697422"/>
                <a:ext cx="37862" cy="29235"/>
              </a:xfrm>
              <a:custGeom>
                <a:avLst/>
                <a:gdLst/>
                <a:ahLst/>
                <a:cxnLst/>
                <a:rect l="l" t="t" r="r" b="b"/>
                <a:pathLst>
                  <a:path w="316" h="244" extrusionOk="0">
                    <a:moveTo>
                      <a:pt x="158" y="244"/>
                    </a:moveTo>
                    <a:cubicBezTo>
                      <a:pt x="313" y="244"/>
                      <a:pt x="315" y="1"/>
                      <a:pt x="158" y="1"/>
                    </a:cubicBezTo>
                    <a:cubicBezTo>
                      <a:pt x="2" y="0"/>
                      <a:pt x="1" y="244"/>
                      <a:pt x="158" y="2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5" name="Google Shape;34895;p40"/>
              <p:cNvSpPr/>
              <p:nvPr/>
            </p:nvSpPr>
            <p:spPr>
              <a:xfrm>
                <a:off x="13326244" y="6841560"/>
                <a:ext cx="57631" cy="56313"/>
              </a:xfrm>
              <a:custGeom>
                <a:avLst/>
                <a:gdLst/>
                <a:ahLst/>
                <a:cxnLst/>
                <a:rect l="l" t="t" r="r" b="b"/>
                <a:pathLst>
                  <a:path w="481" h="470" extrusionOk="0">
                    <a:moveTo>
                      <a:pt x="240" y="470"/>
                    </a:moveTo>
                    <a:cubicBezTo>
                      <a:pt x="363" y="470"/>
                      <a:pt x="480" y="362"/>
                      <a:pt x="475" y="236"/>
                    </a:cubicBezTo>
                    <a:cubicBezTo>
                      <a:pt x="470" y="109"/>
                      <a:pt x="372" y="0"/>
                      <a:pt x="240" y="0"/>
                    </a:cubicBezTo>
                    <a:cubicBezTo>
                      <a:pt x="118" y="0"/>
                      <a:pt x="1" y="109"/>
                      <a:pt x="6" y="236"/>
                    </a:cubicBezTo>
                    <a:cubicBezTo>
                      <a:pt x="11" y="362"/>
                      <a:pt x="108" y="470"/>
                      <a:pt x="240" y="4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6" name="Google Shape;34896;p40"/>
              <p:cNvSpPr/>
              <p:nvPr/>
            </p:nvSpPr>
            <p:spPr>
              <a:xfrm>
                <a:off x="9328264" y="6144356"/>
                <a:ext cx="28995" cy="24322"/>
              </a:xfrm>
              <a:custGeom>
                <a:avLst/>
                <a:gdLst/>
                <a:ahLst/>
                <a:cxnLst/>
                <a:rect l="l" t="t" r="r" b="b"/>
                <a:pathLst>
                  <a:path w="242" h="203" extrusionOk="0">
                    <a:moveTo>
                      <a:pt x="204" y="59"/>
                    </a:moveTo>
                    <a:cubicBezTo>
                      <a:pt x="187" y="28"/>
                      <a:pt x="161" y="0"/>
                      <a:pt x="122" y="0"/>
                    </a:cubicBezTo>
                    <a:cubicBezTo>
                      <a:pt x="82" y="0"/>
                      <a:pt x="59" y="28"/>
                      <a:pt x="39" y="59"/>
                    </a:cubicBezTo>
                    <a:cubicBezTo>
                      <a:pt x="1" y="122"/>
                      <a:pt x="49" y="203"/>
                      <a:pt x="122" y="203"/>
                    </a:cubicBezTo>
                    <a:cubicBezTo>
                      <a:pt x="193" y="203"/>
                      <a:pt x="241" y="122"/>
                      <a:pt x="204" y="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7" name="Google Shape;34897;p40"/>
              <p:cNvSpPr/>
              <p:nvPr/>
            </p:nvSpPr>
            <p:spPr>
              <a:xfrm>
                <a:off x="9399075" y="6019029"/>
                <a:ext cx="30673" cy="31032"/>
              </a:xfrm>
              <a:custGeom>
                <a:avLst/>
                <a:gdLst/>
                <a:ahLst/>
                <a:cxnLst/>
                <a:rect l="l" t="t" r="r" b="b"/>
                <a:pathLst>
                  <a:path w="256" h="259" extrusionOk="0">
                    <a:moveTo>
                      <a:pt x="146" y="242"/>
                    </a:moveTo>
                    <a:cubicBezTo>
                      <a:pt x="201" y="229"/>
                      <a:pt x="256" y="193"/>
                      <a:pt x="256" y="130"/>
                    </a:cubicBezTo>
                    <a:cubicBezTo>
                      <a:pt x="256" y="68"/>
                      <a:pt x="200" y="31"/>
                      <a:pt x="146" y="18"/>
                    </a:cubicBezTo>
                    <a:cubicBezTo>
                      <a:pt x="74" y="0"/>
                      <a:pt x="1" y="52"/>
                      <a:pt x="1" y="130"/>
                    </a:cubicBezTo>
                    <a:cubicBezTo>
                      <a:pt x="1" y="206"/>
                      <a:pt x="74" y="258"/>
                      <a:pt x="146" y="2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8" name="Google Shape;34898;p40"/>
              <p:cNvSpPr/>
              <p:nvPr/>
            </p:nvSpPr>
            <p:spPr>
              <a:xfrm>
                <a:off x="9831247" y="6227508"/>
                <a:ext cx="74525" cy="57990"/>
              </a:xfrm>
              <a:custGeom>
                <a:avLst/>
                <a:gdLst/>
                <a:ahLst/>
                <a:cxnLst/>
                <a:rect l="l" t="t" r="r" b="b"/>
                <a:pathLst>
                  <a:path w="622" h="484" extrusionOk="0">
                    <a:moveTo>
                      <a:pt x="310" y="483"/>
                    </a:moveTo>
                    <a:cubicBezTo>
                      <a:pt x="621" y="483"/>
                      <a:pt x="621" y="0"/>
                      <a:pt x="310" y="0"/>
                    </a:cubicBezTo>
                    <a:cubicBezTo>
                      <a:pt x="0" y="0"/>
                      <a:pt x="0" y="483"/>
                      <a:pt x="310" y="4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9" name="Google Shape;34899;p40"/>
              <p:cNvSpPr/>
              <p:nvPr/>
            </p:nvSpPr>
            <p:spPr>
              <a:xfrm>
                <a:off x="9837477" y="6911892"/>
                <a:ext cx="26958" cy="20968"/>
              </a:xfrm>
              <a:custGeom>
                <a:avLst/>
                <a:gdLst/>
                <a:ahLst/>
                <a:cxnLst/>
                <a:rect l="l" t="t" r="r" b="b"/>
                <a:pathLst>
                  <a:path w="225" h="175" extrusionOk="0">
                    <a:moveTo>
                      <a:pt x="113" y="175"/>
                    </a:moveTo>
                    <a:cubicBezTo>
                      <a:pt x="224" y="175"/>
                      <a:pt x="224" y="1"/>
                      <a:pt x="113" y="1"/>
                    </a:cubicBezTo>
                    <a:cubicBezTo>
                      <a:pt x="1" y="1"/>
                      <a:pt x="1"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0" name="Google Shape;34900;p40"/>
              <p:cNvSpPr/>
              <p:nvPr/>
            </p:nvSpPr>
            <p:spPr>
              <a:xfrm>
                <a:off x="10127189" y="6932380"/>
                <a:ext cx="31152" cy="32110"/>
              </a:xfrm>
              <a:custGeom>
                <a:avLst/>
                <a:gdLst/>
                <a:ahLst/>
                <a:cxnLst/>
                <a:rect l="l" t="t" r="r" b="b"/>
                <a:pathLst>
                  <a:path w="260" h="268" extrusionOk="0">
                    <a:moveTo>
                      <a:pt x="235" y="131"/>
                    </a:moveTo>
                    <a:cubicBezTo>
                      <a:pt x="230" y="117"/>
                      <a:pt x="225" y="102"/>
                      <a:pt x="217" y="86"/>
                    </a:cubicBezTo>
                    <a:cubicBezTo>
                      <a:pt x="186" y="1"/>
                      <a:pt x="77" y="1"/>
                      <a:pt x="43" y="86"/>
                    </a:cubicBezTo>
                    <a:cubicBezTo>
                      <a:pt x="38" y="101"/>
                      <a:pt x="33" y="116"/>
                      <a:pt x="26" y="131"/>
                    </a:cubicBezTo>
                    <a:cubicBezTo>
                      <a:pt x="1" y="197"/>
                      <a:pt x="64" y="266"/>
                      <a:pt x="130" y="266"/>
                    </a:cubicBezTo>
                    <a:cubicBezTo>
                      <a:pt x="196" y="267"/>
                      <a:pt x="259" y="197"/>
                      <a:pt x="235" y="1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1" name="Google Shape;34901;p40"/>
              <p:cNvSpPr/>
              <p:nvPr/>
            </p:nvSpPr>
            <p:spPr>
              <a:xfrm>
                <a:off x="9955614" y="6709883"/>
                <a:ext cx="35825" cy="27797"/>
              </a:xfrm>
              <a:custGeom>
                <a:avLst/>
                <a:gdLst/>
                <a:ahLst/>
                <a:cxnLst/>
                <a:rect l="l" t="t" r="r" b="b"/>
                <a:pathLst>
                  <a:path w="299" h="232" extrusionOk="0">
                    <a:moveTo>
                      <a:pt x="150" y="231"/>
                    </a:moveTo>
                    <a:cubicBezTo>
                      <a:pt x="298" y="231"/>
                      <a:pt x="298" y="1"/>
                      <a:pt x="150" y="1"/>
                    </a:cubicBezTo>
                    <a:cubicBezTo>
                      <a:pt x="1" y="1"/>
                      <a:pt x="1" y="231"/>
                      <a:pt x="150"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2" name="Google Shape;34902;p40"/>
              <p:cNvSpPr/>
              <p:nvPr/>
            </p:nvSpPr>
            <p:spPr>
              <a:xfrm>
                <a:off x="9296992" y="5718054"/>
                <a:ext cx="33309" cy="25880"/>
              </a:xfrm>
              <a:custGeom>
                <a:avLst/>
                <a:gdLst/>
                <a:ahLst/>
                <a:cxnLst/>
                <a:rect l="l" t="t" r="r" b="b"/>
                <a:pathLst>
                  <a:path w="278" h="216" extrusionOk="0">
                    <a:moveTo>
                      <a:pt x="139" y="215"/>
                    </a:moveTo>
                    <a:cubicBezTo>
                      <a:pt x="278" y="215"/>
                      <a:pt x="278" y="1"/>
                      <a:pt x="139" y="1"/>
                    </a:cubicBezTo>
                    <a:cubicBezTo>
                      <a:pt x="0" y="0"/>
                      <a:pt x="0"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3" name="Google Shape;34903;p40"/>
              <p:cNvSpPr/>
              <p:nvPr/>
            </p:nvSpPr>
            <p:spPr>
              <a:xfrm>
                <a:off x="9315444" y="5047089"/>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4" name="Google Shape;34904;p40"/>
              <p:cNvSpPr/>
              <p:nvPr/>
            </p:nvSpPr>
            <p:spPr>
              <a:xfrm>
                <a:off x="9278421" y="4892288"/>
                <a:ext cx="23723" cy="18571"/>
              </a:xfrm>
              <a:custGeom>
                <a:avLst/>
                <a:gdLst/>
                <a:ahLst/>
                <a:cxnLst/>
                <a:rect l="l" t="t" r="r" b="b"/>
                <a:pathLst>
                  <a:path w="198" h="155" extrusionOk="0">
                    <a:moveTo>
                      <a:pt x="98" y="154"/>
                    </a:moveTo>
                    <a:cubicBezTo>
                      <a:pt x="198" y="154"/>
                      <a:pt x="198" y="0"/>
                      <a:pt x="98" y="0"/>
                    </a:cubicBezTo>
                    <a:cubicBezTo>
                      <a:pt x="0" y="0"/>
                      <a:pt x="0" y="154"/>
                      <a:pt x="98"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5" name="Google Shape;34905;p40"/>
              <p:cNvSpPr/>
              <p:nvPr/>
            </p:nvSpPr>
            <p:spPr>
              <a:xfrm>
                <a:off x="9670815" y="4710289"/>
                <a:ext cx="56553" cy="43852"/>
              </a:xfrm>
              <a:custGeom>
                <a:avLst/>
                <a:gdLst/>
                <a:ahLst/>
                <a:cxnLst/>
                <a:rect l="l" t="t" r="r" b="b"/>
                <a:pathLst>
                  <a:path w="472" h="366" extrusionOk="0">
                    <a:moveTo>
                      <a:pt x="235" y="366"/>
                    </a:moveTo>
                    <a:cubicBezTo>
                      <a:pt x="470" y="366"/>
                      <a:pt x="471" y="1"/>
                      <a:pt x="235" y="1"/>
                    </a:cubicBezTo>
                    <a:cubicBezTo>
                      <a:pt x="1" y="1"/>
                      <a:pt x="1" y="366"/>
                      <a:pt x="235" y="3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6" name="Google Shape;34906;p40"/>
              <p:cNvSpPr/>
              <p:nvPr/>
            </p:nvSpPr>
            <p:spPr>
              <a:xfrm>
                <a:off x="9274947" y="4480963"/>
                <a:ext cx="30553" cy="23604"/>
              </a:xfrm>
              <a:custGeom>
                <a:avLst/>
                <a:gdLst/>
                <a:ahLst/>
                <a:cxnLst/>
                <a:rect l="l" t="t" r="r" b="b"/>
                <a:pathLst>
                  <a:path w="255" h="197" extrusionOk="0">
                    <a:moveTo>
                      <a:pt x="127" y="197"/>
                    </a:moveTo>
                    <a:cubicBezTo>
                      <a:pt x="254" y="197"/>
                      <a:pt x="254" y="1"/>
                      <a:pt x="127" y="1"/>
                    </a:cubicBezTo>
                    <a:cubicBezTo>
                      <a:pt x="1" y="1"/>
                      <a:pt x="1"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7" name="Google Shape;34907;p40"/>
              <p:cNvSpPr/>
              <p:nvPr/>
            </p:nvSpPr>
            <p:spPr>
              <a:xfrm>
                <a:off x="9500797" y="4298365"/>
                <a:ext cx="34507" cy="26839"/>
              </a:xfrm>
              <a:custGeom>
                <a:avLst/>
                <a:gdLst/>
                <a:ahLst/>
                <a:cxnLst/>
                <a:rect l="l" t="t" r="r" b="b"/>
                <a:pathLst>
                  <a:path w="288" h="224" extrusionOk="0">
                    <a:moveTo>
                      <a:pt x="144" y="223"/>
                    </a:moveTo>
                    <a:cubicBezTo>
                      <a:pt x="287" y="223"/>
                      <a:pt x="287" y="1"/>
                      <a:pt x="144" y="1"/>
                    </a:cubicBezTo>
                    <a:cubicBezTo>
                      <a:pt x="0" y="1"/>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8" name="Google Shape;34908;p40"/>
              <p:cNvSpPr/>
              <p:nvPr/>
            </p:nvSpPr>
            <p:spPr>
              <a:xfrm>
                <a:off x="9695976" y="4078384"/>
                <a:ext cx="29594" cy="23004"/>
              </a:xfrm>
              <a:custGeom>
                <a:avLst/>
                <a:gdLst/>
                <a:ahLst/>
                <a:cxnLst/>
                <a:rect l="l" t="t" r="r" b="b"/>
                <a:pathLst>
                  <a:path w="247" h="192" extrusionOk="0">
                    <a:moveTo>
                      <a:pt x="123" y="192"/>
                    </a:moveTo>
                    <a:cubicBezTo>
                      <a:pt x="245" y="192"/>
                      <a:pt x="246" y="1"/>
                      <a:pt x="123" y="1"/>
                    </a:cubicBezTo>
                    <a:cubicBezTo>
                      <a:pt x="1" y="1"/>
                      <a:pt x="1" y="192"/>
                      <a:pt x="123"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9" name="Google Shape;34909;p40"/>
              <p:cNvSpPr/>
              <p:nvPr/>
            </p:nvSpPr>
            <p:spPr>
              <a:xfrm>
                <a:off x="9607672" y="3861759"/>
                <a:ext cx="31032" cy="24083"/>
              </a:xfrm>
              <a:custGeom>
                <a:avLst/>
                <a:gdLst/>
                <a:ahLst/>
                <a:cxnLst/>
                <a:rect l="l" t="t" r="r" b="b"/>
                <a:pathLst>
                  <a:path w="259" h="201" extrusionOk="0">
                    <a:moveTo>
                      <a:pt x="129" y="201"/>
                    </a:moveTo>
                    <a:cubicBezTo>
                      <a:pt x="259" y="201"/>
                      <a:pt x="259"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0" name="Google Shape;34910;p40"/>
              <p:cNvSpPr/>
              <p:nvPr/>
            </p:nvSpPr>
            <p:spPr>
              <a:xfrm>
                <a:off x="9304661" y="3895427"/>
                <a:ext cx="64580" cy="50083"/>
              </a:xfrm>
              <a:custGeom>
                <a:avLst/>
                <a:gdLst/>
                <a:ahLst/>
                <a:cxnLst/>
                <a:rect l="l" t="t" r="r" b="b"/>
                <a:pathLst>
                  <a:path w="539" h="418" extrusionOk="0">
                    <a:moveTo>
                      <a:pt x="270" y="417"/>
                    </a:moveTo>
                    <a:cubicBezTo>
                      <a:pt x="539" y="417"/>
                      <a:pt x="539" y="1"/>
                      <a:pt x="270" y="1"/>
                    </a:cubicBezTo>
                    <a:cubicBezTo>
                      <a:pt x="1" y="1"/>
                      <a:pt x="1" y="417"/>
                      <a:pt x="270"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1" name="Google Shape;34911;p40"/>
              <p:cNvSpPr/>
              <p:nvPr/>
            </p:nvSpPr>
            <p:spPr>
              <a:xfrm>
                <a:off x="9614861" y="3414489"/>
                <a:ext cx="39898" cy="30792"/>
              </a:xfrm>
              <a:custGeom>
                <a:avLst/>
                <a:gdLst/>
                <a:ahLst/>
                <a:cxnLst/>
                <a:rect l="l" t="t" r="r" b="b"/>
                <a:pathLst>
                  <a:path w="333" h="257" extrusionOk="0">
                    <a:moveTo>
                      <a:pt x="167" y="256"/>
                    </a:moveTo>
                    <a:cubicBezTo>
                      <a:pt x="332" y="256"/>
                      <a:pt x="333" y="0"/>
                      <a:pt x="167" y="0"/>
                    </a:cubicBezTo>
                    <a:cubicBezTo>
                      <a:pt x="1" y="0"/>
                      <a:pt x="1" y="256"/>
                      <a:pt x="167" y="2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2" name="Google Shape;34912;p40"/>
              <p:cNvSpPr/>
              <p:nvPr/>
            </p:nvSpPr>
            <p:spPr>
              <a:xfrm>
                <a:off x="9855928" y="3342121"/>
                <a:ext cx="60147" cy="46848"/>
              </a:xfrm>
              <a:custGeom>
                <a:avLst/>
                <a:gdLst/>
                <a:ahLst/>
                <a:cxnLst/>
                <a:rect l="l" t="t" r="r" b="b"/>
                <a:pathLst>
                  <a:path w="502" h="391" extrusionOk="0">
                    <a:moveTo>
                      <a:pt x="251" y="390"/>
                    </a:moveTo>
                    <a:cubicBezTo>
                      <a:pt x="502" y="390"/>
                      <a:pt x="502" y="1"/>
                      <a:pt x="251" y="1"/>
                    </a:cubicBezTo>
                    <a:cubicBezTo>
                      <a:pt x="1" y="3"/>
                      <a:pt x="1" y="390"/>
                      <a:pt x="251"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3" name="Google Shape;34913;p40"/>
              <p:cNvSpPr/>
              <p:nvPr/>
            </p:nvSpPr>
            <p:spPr>
              <a:xfrm>
                <a:off x="11649795" y="3983012"/>
                <a:ext cx="34627" cy="26839"/>
              </a:xfrm>
              <a:custGeom>
                <a:avLst/>
                <a:gdLst/>
                <a:ahLst/>
                <a:cxnLst/>
                <a:rect l="l" t="t" r="r" b="b"/>
                <a:pathLst>
                  <a:path w="289" h="224" extrusionOk="0">
                    <a:moveTo>
                      <a:pt x="145" y="223"/>
                    </a:moveTo>
                    <a:cubicBezTo>
                      <a:pt x="288" y="223"/>
                      <a:pt x="288" y="1"/>
                      <a:pt x="145" y="1"/>
                    </a:cubicBezTo>
                    <a:cubicBezTo>
                      <a:pt x="3" y="1"/>
                      <a:pt x="1" y="223"/>
                      <a:pt x="145"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4" name="Google Shape;34914;p40"/>
              <p:cNvSpPr/>
              <p:nvPr/>
            </p:nvSpPr>
            <p:spPr>
              <a:xfrm>
                <a:off x="11730431" y="4096237"/>
                <a:ext cx="13659" cy="10783"/>
              </a:xfrm>
              <a:custGeom>
                <a:avLst/>
                <a:gdLst/>
                <a:ahLst/>
                <a:cxnLst/>
                <a:rect l="l" t="t" r="r" b="b"/>
                <a:pathLst>
                  <a:path w="114" h="90" extrusionOk="0">
                    <a:moveTo>
                      <a:pt x="57" y="89"/>
                    </a:moveTo>
                    <a:cubicBezTo>
                      <a:pt x="113" y="89"/>
                      <a:pt x="113" y="1"/>
                      <a:pt x="57" y="1"/>
                    </a:cubicBezTo>
                    <a:cubicBezTo>
                      <a:pt x="0" y="1"/>
                      <a:pt x="0" y="89"/>
                      <a:pt x="57" y="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5" name="Google Shape;34915;p40"/>
              <p:cNvSpPr/>
              <p:nvPr/>
            </p:nvSpPr>
            <p:spPr>
              <a:xfrm>
                <a:off x="11433530" y="4344614"/>
                <a:ext cx="35226" cy="27677"/>
              </a:xfrm>
              <a:custGeom>
                <a:avLst/>
                <a:gdLst/>
                <a:ahLst/>
                <a:cxnLst/>
                <a:rect l="l" t="t" r="r" b="b"/>
                <a:pathLst>
                  <a:path w="294" h="231" extrusionOk="0">
                    <a:moveTo>
                      <a:pt x="147" y="231"/>
                    </a:moveTo>
                    <a:cubicBezTo>
                      <a:pt x="293" y="231"/>
                      <a:pt x="293"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6" name="Google Shape;34916;p40"/>
              <p:cNvSpPr/>
              <p:nvPr/>
            </p:nvSpPr>
            <p:spPr>
              <a:xfrm>
                <a:off x="11542921" y="4170642"/>
                <a:ext cx="26479" cy="31272"/>
              </a:xfrm>
              <a:custGeom>
                <a:avLst/>
                <a:gdLst/>
                <a:ahLst/>
                <a:cxnLst/>
                <a:rect l="l" t="t" r="r" b="b"/>
                <a:pathLst>
                  <a:path w="221" h="261" extrusionOk="0">
                    <a:moveTo>
                      <a:pt x="217" y="155"/>
                    </a:moveTo>
                    <a:cubicBezTo>
                      <a:pt x="221" y="123"/>
                      <a:pt x="216" y="96"/>
                      <a:pt x="198" y="66"/>
                    </a:cubicBezTo>
                    <a:cubicBezTo>
                      <a:pt x="160" y="1"/>
                      <a:pt x="59" y="1"/>
                      <a:pt x="23" y="66"/>
                    </a:cubicBezTo>
                    <a:cubicBezTo>
                      <a:pt x="7" y="96"/>
                      <a:pt x="0" y="122"/>
                      <a:pt x="5" y="155"/>
                    </a:cubicBezTo>
                    <a:cubicBezTo>
                      <a:pt x="11" y="212"/>
                      <a:pt x="48" y="260"/>
                      <a:pt x="110" y="260"/>
                    </a:cubicBezTo>
                    <a:cubicBezTo>
                      <a:pt x="174" y="260"/>
                      <a:pt x="210" y="212"/>
                      <a:pt x="217"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7" name="Google Shape;34917;p40"/>
              <p:cNvSpPr/>
              <p:nvPr/>
            </p:nvSpPr>
            <p:spPr>
              <a:xfrm>
                <a:off x="11410286" y="4664999"/>
                <a:ext cx="23484" cy="24802"/>
              </a:xfrm>
              <a:custGeom>
                <a:avLst/>
                <a:gdLst/>
                <a:ahLst/>
                <a:cxnLst/>
                <a:rect l="l" t="t" r="r" b="b"/>
                <a:pathLst>
                  <a:path w="196" h="207" extrusionOk="0">
                    <a:moveTo>
                      <a:pt x="170" y="80"/>
                    </a:moveTo>
                    <a:cubicBezTo>
                      <a:pt x="165" y="68"/>
                      <a:pt x="158" y="54"/>
                      <a:pt x="153" y="42"/>
                    </a:cubicBezTo>
                    <a:cubicBezTo>
                      <a:pt x="134" y="0"/>
                      <a:pt x="60" y="0"/>
                      <a:pt x="42" y="42"/>
                    </a:cubicBezTo>
                    <a:cubicBezTo>
                      <a:pt x="37" y="56"/>
                      <a:pt x="31" y="69"/>
                      <a:pt x="25" y="80"/>
                    </a:cubicBezTo>
                    <a:cubicBezTo>
                      <a:pt x="0" y="137"/>
                      <a:pt x="29" y="207"/>
                      <a:pt x="97" y="207"/>
                    </a:cubicBezTo>
                    <a:cubicBezTo>
                      <a:pt x="167" y="207"/>
                      <a:pt x="195" y="136"/>
                      <a:pt x="170" y="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8" name="Google Shape;34918;p40"/>
              <p:cNvSpPr/>
              <p:nvPr/>
            </p:nvSpPr>
            <p:spPr>
              <a:xfrm>
                <a:off x="10697028" y="3023173"/>
                <a:ext cx="24682" cy="19290"/>
              </a:xfrm>
              <a:custGeom>
                <a:avLst/>
                <a:gdLst/>
                <a:ahLst/>
                <a:cxnLst/>
                <a:rect l="l" t="t" r="r" b="b"/>
                <a:pathLst>
                  <a:path w="206" h="161" extrusionOk="0">
                    <a:moveTo>
                      <a:pt x="103" y="160"/>
                    </a:moveTo>
                    <a:cubicBezTo>
                      <a:pt x="206" y="160"/>
                      <a:pt x="206" y="0"/>
                      <a:pt x="103" y="0"/>
                    </a:cubicBezTo>
                    <a:cubicBezTo>
                      <a:pt x="0" y="0"/>
                      <a:pt x="0" y="160"/>
                      <a:pt x="103"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9" name="Google Shape;34919;p40"/>
              <p:cNvSpPr/>
              <p:nvPr/>
            </p:nvSpPr>
            <p:spPr>
              <a:xfrm>
                <a:off x="10425648" y="2834224"/>
                <a:ext cx="30074" cy="23364"/>
              </a:xfrm>
              <a:custGeom>
                <a:avLst/>
                <a:gdLst/>
                <a:ahLst/>
                <a:cxnLst/>
                <a:rect l="l" t="t" r="r" b="b"/>
                <a:pathLst>
                  <a:path w="251" h="195" extrusionOk="0">
                    <a:moveTo>
                      <a:pt x="125" y="195"/>
                    </a:moveTo>
                    <a:cubicBezTo>
                      <a:pt x="251" y="195"/>
                      <a:pt x="251" y="1"/>
                      <a:pt x="125" y="1"/>
                    </a:cubicBezTo>
                    <a:cubicBezTo>
                      <a:pt x="2" y="1"/>
                      <a:pt x="1" y="195"/>
                      <a:pt x="125"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0" name="Google Shape;34920;p40"/>
              <p:cNvSpPr/>
              <p:nvPr/>
            </p:nvSpPr>
            <p:spPr>
              <a:xfrm>
                <a:off x="10352201" y="2990583"/>
                <a:ext cx="48765" cy="37742"/>
              </a:xfrm>
              <a:custGeom>
                <a:avLst/>
                <a:gdLst/>
                <a:ahLst/>
                <a:cxnLst/>
                <a:rect l="l" t="t" r="r" b="b"/>
                <a:pathLst>
                  <a:path w="407" h="315" extrusionOk="0">
                    <a:moveTo>
                      <a:pt x="204" y="314"/>
                    </a:moveTo>
                    <a:cubicBezTo>
                      <a:pt x="405" y="314"/>
                      <a:pt x="406" y="1"/>
                      <a:pt x="204" y="1"/>
                    </a:cubicBezTo>
                    <a:cubicBezTo>
                      <a:pt x="0" y="0"/>
                      <a:pt x="0" y="314"/>
                      <a:pt x="204" y="3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1" name="Google Shape;34921;p40"/>
              <p:cNvSpPr/>
              <p:nvPr/>
            </p:nvSpPr>
            <p:spPr>
              <a:xfrm>
                <a:off x="10538513" y="2691045"/>
                <a:ext cx="37981" cy="29474"/>
              </a:xfrm>
              <a:custGeom>
                <a:avLst/>
                <a:gdLst/>
                <a:ahLst/>
                <a:cxnLst/>
                <a:rect l="l" t="t" r="r" b="b"/>
                <a:pathLst>
                  <a:path w="317" h="246" extrusionOk="0">
                    <a:moveTo>
                      <a:pt x="159" y="245"/>
                    </a:moveTo>
                    <a:cubicBezTo>
                      <a:pt x="317" y="245"/>
                      <a:pt x="317" y="1"/>
                      <a:pt x="159" y="1"/>
                    </a:cubicBezTo>
                    <a:cubicBezTo>
                      <a:pt x="1" y="1"/>
                      <a:pt x="1" y="245"/>
                      <a:pt x="159" y="2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2" name="Google Shape;34922;p40"/>
              <p:cNvSpPr/>
              <p:nvPr/>
            </p:nvSpPr>
            <p:spPr>
              <a:xfrm>
                <a:off x="10045595" y="2817211"/>
                <a:ext cx="42654" cy="40378"/>
              </a:xfrm>
              <a:custGeom>
                <a:avLst/>
                <a:gdLst/>
                <a:ahLst/>
                <a:cxnLst/>
                <a:rect l="l" t="t" r="r" b="b"/>
                <a:pathLst>
                  <a:path w="356" h="337" extrusionOk="0">
                    <a:moveTo>
                      <a:pt x="304" y="118"/>
                    </a:moveTo>
                    <a:cubicBezTo>
                      <a:pt x="297" y="106"/>
                      <a:pt x="291" y="93"/>
                      <a:pt x="284" y="81"/>
                    </a:cubicBezTo>
                    <a:cubicBezTo>
                      <a:pt x="242" y="0"/>
                      <a:pt x="114" y="0"/>
                      <a:pt x="72" y="81"/>
                    </a:cubicBezTo>
                    <a:cubicBezTo>
                      <a:pt x="65" y="93"/>
                      <a:pt x="59" y="106"/>
                      <a:pt x="52" y="118"/>
                    </a:cubicBezTo>
                    <a:cubicBezTo>
                      <a:pt x="1" y="214"/>
                      <a:pt x="64" y="337"/>
                      <a:pt x="178" y="337"/>
                    </a:cubicBezTo>
                    <a:cubicBezTo>
                      <a:pt x="292" y="337"/>
                      <a:pt x="355" y="214"/>
                      <a:pt x="304"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3" name="Google Shape;34923;p40"/>
              <p:cNvSpPr/>
              <p:nvPr/>
            </p:nvSpPr>
            <p:spPr>
              <a:xfrm>
                <a:off x="9935246" y="3045698"/>
                <a:ext cx="41456" cy="32350"/>
              </a:xfrm>
              <a:custGeom>
                <a:avLst/>
                <a:gdLst/>
                <a:ahLst/>
                <a:cxnLst/>
                <a:rect l="l" t="t" r="r" b="b"/>
                <a:pathLst>
                  <a:path w="346" h="270" extrusionOk="0">
                    <a:moveTo>
                      <a:pt x="173" y="270"/>
                    </a:moveTo>
                    <a:cubicBezTo>
                      <a:pt x="346" y="270"/>
                      <a:pt x="346" y="1"/>
                      <a:pt x="173" y="1"/>
                    </a:cubicBezTo>
                    <a:cubicBezTo>
                      <a:pt x="0" y="2"/>
                      <a:pt x="0" y="270"/>
                      <a:pt x="173"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4" name="Google Shape;34924;p40"/>
              <p:cNvSpPr/>
              <p:nvPr/>
            </p:nvSpPr>
            <p:spPr>
              <a:xfrm>
                <a:off x="12279422" y="4815846"/>
                <a:ext cx="25401" cy="19650"/>
              </a:xfrm>
              <a:custGeom>
                <a:avLst/>
                <a:gdLst/>
                <a:ahLst/>
                <a:cxnLst/>
                <a:rect l="l" t="t" r="r" b="b"/>
                <a:pathLst>
                  <a:path w="212" h="164" extrusionOk="0">
                    <a:moveTo>
                      <a:pt x="106" y="164"/>
                    </a:moveTo>
                    <a:cubicBezTo>
                      <a:pt x="210" y="164"/>
                      <a:pt x="211" y="0"/>
                      <a:pt x="106" y="0"/>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5" name="Google Shape;34925;p40"/>
              <p:cNvSpPr/>
              <p:nvPr/>
            </p:nvSpPr>
            <p:spPr>
              <a:xfrm>
                <a:off x="12302786" y="4673985"/>
                <a:ext cx="21687" cy="23124"/>
              </a:xfrm>
              <a:custGeom>
                <a:avLst/>
                <a:gdLst/>
                <a:ahLst/>
                <a:cxnLst/>
                <a:rect l="l" t="t" r="r" b="b"/>
                <a:pathLst>
                  <a:path w="181" h="193" extrusionOk="0">
                    <a:moveTo>
                      <a:pt x="68" y="31"/>
                    </a:moveTo>
                    <a:cubicBezTo>
                      <a:pt x="55" y="39"/>
                      <a:pt x="44" y="46"/>
                      <a:pt x="32" y="53"/>
                    </a:cubicBezTo>
                    <a:cubicBezTo>
                      <a:pt x="1" y="73"/>
                      <a:pt x="1" y="119"/>
                      <a:pt x="32" y="139"/>
                    </a:cubicBezTo>
                    <a:cubicBezTo>
                      <a:pt x="44" y="147"/>
                      <a:pt x="55" y="153"/>
                      <a:pt x="68" y="162"/>
                    </a:cubicBezTo>
                    <a:cubicBezTo>
                      <a:pt x="117" y="192"/>
                      <a:pt x="181" y="152"/>
                      <a:pt x="181" y="95"/>
                    </a:cubicBezTo>
                    <a:cubicBezTo>
                      <a:pt x="181" y="39"/>
                      <a:pt x="117" y="0"/>
                      <a:pt x="68" y="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6" name="Google Shape;34926;p40"/>
              <p:cNvSpPr/>
              <p:nvPr/>
            </p:nvSpPr>
            <p:spPr>
              <a:xfrm>
                <a:off x="13264539" y="4551774"/>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7" name="Google Shape;34927;p40"/>
              <p:cNvSpPr/>
              <p:nvPr/>
            </p:nvSpPr>
            <p:spPr>
              <a:xfrm>
                <a:off x="13484999" y="4363664"/>
                <a:ext cx="31991" cy="24682"/>
              </a:xfrm>
              <a:custGeom>
                <a:avLst/>
                <a:gdLst/>
                <a:ahLst/>
                <a:cxnLst/>
                <a:rect l="l" t="t" r="r" b="b"/>
                <a:pathLst>
                  <a:path w="267" h="206" extrusionOk="0">
                    <a:moveTo>
                      <a:pt x="133" y="206"/>
                    </a:moveTo>
                    <a:cubicBezTo>
                      <a:pt x="265" y="206"/>
                      <a:pt x="267" y="0"/>
                      <a:pt x="133" y="0"/>
                    </a:cubicBezTo>
                    <a:cubicBezTo>
                      <a:pt x="1" y="0"/>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8" name="Google Shape;34928;p40"/>
              <p:cNvSpPr/>
              <p:nvPr/>
            </p:nvSpPr>
            <p:spPr>
              <a:xfrm>
                <a:off x="11099127" y="4827109"/>
                <a:ext cx="26719" cy="20608"/>
              </a:xfrm>
              <a:custGeom>
                <a:avLst/>
                <a:gdLst/>
                <a:ahLst/>
                <a:cxnLst/>
                <a:rect l="l" t="t" r="r" b="b"/>
                <a:pathLst>
                  <a:path w="223" h="172" extrusionOk="0">
                    <a:moveTo>
                      <a:pt x="111" y="171"/>
                    </a:moveTo>
                    <a:cubicBezTo>
                      <a:pt x="222" y="171"/>
                      <a:pt x="222" y="0"/>
                      <a:pt x="111" y="0"/>
                    </a:cubicBezTo>
                    <a:cubicBezTo>
                      <a:pt x="1"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9" name="Google Shape;34929;p40"/>
              <p:cNvSpPr/>
              <p:nvPr/>
            </p:nvSpPr>
            <p:spPr>
              <a:xfrm>
                <a:off x="11598515" y="4700824"/>
                <a:ext cx="20488" cy="15935"/>
              </a:xfrm>
              <a:custGeom>
                <a:avLst/>
                <a:gdLst/>
                <a:ahLst/>
                <a:cxnLst/>
                <a:rect l="l" t="t" r="r" b="b"/>
                <a:pathLst>
                  <a:path w="171" h="133" extrusionOk="0">
                    <a:moveTo>
                      <a:pt x="86" y="133"/>
                    </a:moveTo>
                    <a:cubicBezTo>
                      <a:pt x="170" y="133"/>
                      <a:pt x="170" y="1"/>
                      <a:pt x="86" y="1"/>
                    </a:cubicBezTo>
                    <a:cubicBezTo>
                      <a:pt x="1" y="2"/>
                      <a:pt x="0" y="133"/>
                      <a:pt x="86"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0" name="Google Shape;34930;p40"/>
              <p:cNvSpPr/>
              <p:nvPr/>
            </p:nvSpPr>
            <p:spPr>
              <a:xfrm>
                <a:off x="10449371" y="4621386"/>
                <a:ext cx="29594" cy="23244"/>
              </a:xfrm>
              <a:custGeom>
                <a:avLst/>
                <a:gdLst/>
                <a:ahLst/>
                <a:cxnLst/>
                <a:rect l="l" t="t" r="r" b="b"/>
                <a:pathLst>
                  <a:path w="247" h="194" extrusionOk="0">
                    <a:moveTo>
                      <a:pt x="122" y="193"/>
                    </a:moveTo>
                    <a:cubicBezTo>
                      <a:pt x="246" y="193"/>
                      <a:pt x="247" y="2"/>
                      <a:pt x="122" y="2"/>
                    </a:cubicBezTo>
                    <a:cubicBezTo>
                      <a:pt x="0" y="0"/>
                      <a:pt x="0" y="193"/>
                      <a:pt x="122"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1" name="Google Shape;34931;p40"/>
              <p:cNvSpPr/>
              <p:nvPr/>
            </p:nvSpPr>
            <p:spPr>
              <a:xfrm>
                <a:off x="10319132" y="4577893"/>
                <a:ext cx="21447" cy="16534"/>
              </a:xfrm>
              <a:custGeom>
                <a:avLst/>
                <a:gdLst/>
                <a:ahLst/>
                <a:cxnLst/>
                <a:rect l="l" t="t" r="r" b="b"/>
                <a:pathLst>
                  <a:path w="179" h="138" extrusionOk="0">
                    <a:moveTo>
                      <a:pt x="89" y="138"/>
                    </a:moveTo>
                    <a:cubicBezTo>
                      <a:pt x="178" y="138"/>
                      <a:pt x="178" y="1"/>
                      <a:pt x="89" y="1"/>
                    </a:cubicBezTo>
                    <a:cubicBezTo>
                      <a:pt x="1" y="1"/>
                      <a:pt x="1" y="138"/>
                      <a:pt x="89" y="1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2" name="Google Shape;34932;p40"/>
              <p:cNvSpPr/>
              <p:nvPr/>
            </p:nvSpPr>
            <p:spPr>
              <a:xfrm>
                <a:off x="10221244" y="4486954"/>
                <a:ext cx="30193" cy="23364"/>
              </a:xfrm>
              <a:custGeom>
                <a:avLst/>
                <a:gdLst/>
                <a:ahLst/>
                <a:cxnLst/>
                <a:rect l="l" t="t" r="r" b="b"/>
                <a:pathLst>
                  <a:path w="252" h="195" extrusionOk="0">
                    <a:moveTo>
                      <a:pt x="126" y="194"/>
                    </a:moveTo>
                    <a:cubicBezTo>
                      <a:pt x="252" y="194"/>
                      <a:pt x="252" y="0"/>
                      <a:pt x="126" y="0"/>
                    </a:cubicBezTo>
                    <a:cubicBezTo>
                      <a:pt x="1" y="0"/>
                      <a:pt x="1"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3" name="Google Shape;34933;p40"/>
              <p:cNvSpPr/>
              <p:nvPr/>
            </p:nvSpPr>
            <p:spPr>
              <a:xfrm>
                <a:off x="10377961" y="4269849"/>
                <a:ext cx="52239" cy="53437"/>
              </a:xfrm>
              <a:custGeom>
                <a:avLst/>
                <a:gdLst/>
                <a:ahLst/>
                <a:cxnLst/>
                <a:rect l="l" t="t" r="r" b="b"/>
                <a:pathLst>
                  <a:path w="436" h="446" extrusionOk="0">
                    <a:moveTo>
                      <a:pt x="334" y="29"/>
                    </a:moveTo>
                    <a:cubicBezTo>
                      <a:pt x="300" y="13"/>
                      <a:pt x="270" y="1"/>
                      <a:pt x="231" y="1"/>
                    </a:cubicBezTo>
                    <a:cubicBezTo>
                      <a:pt x="196" y="1"/>
                      <a:pt x="165" y="12"/>
                      <a:pt x="135" y="28"/>
                    </a:cubicBezTo>
                    <a:cubicBezTo>
                      <a:pt x="35" y="80"/>
                      <a:pt x="0" y="212"/>
                      <a:pt x="57" y="308"/>
                    </a:cubicBezTo>
                    <a:cubicBezTo>
                      <a:pt x="120" y="417"/>
                      <a:pt x="286" y="446"/>
                      <a:pt x="376" y="349"/>
                    </a:cubicBezTo>
                    <a:cubicBezTo>
                      <a:pt x="413" y="309"/>
                      <a:pt x="436" y="260"/>
                      <a:pt x="436" y="204"/>
                    </a:cubicBezTo>
                    <a:cubicBezTo>
                      <a:pt x="434" y="139"/>
                      <a:pt x="397" y="57"/>
                      <a:pt x="33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4" name="Google Shape;34934;p40"/>
              <p:cNvSpPr/>
              <p:nvPr/>
            </p:nvSpPr>
            <p:spPr>
              <a:xfrm>
                <a:off x="10689240" y="4367378"/>
                <a:ext cx="52120" cy="40617"/>
              </a:xfrm>
              <a:custGeom>
                <a:avLst/>
                <a:gdLst/>
                <a:ahLst/>
                <a:cxnLst/>
                <a:rect l="l" t="t" r="r" b="b"/>
                <a:pathLst>
                  <a:path w="435" h="339" extrusionOk="0">
                    <a:moveTo>
                      <a:pt x="217" y="338"/>
                    </a:moveTo>
                    <a:cubicBezTo>
                      <a:pt x="434" y="338"/>
                      <a:pt x="434" y="1"/>
                      <a:pt x="217" y="1"/>
                    </a:cubicBezTo>
                    <a:cubicBezTo>
                      <a:pt x="1" y="1"/>
                      <a:pt x="1" y="338"/>
                      <a:pt x="217"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5" name="Google Shape;34935;p40"/>
              <p:cNvSpPr/>
              <p:nvPr/>
            </p:nvSpPr>
            <p:spPr>
              <a:xfrm>
                <a:off x="11886070" y="5139946"/>
                <a:ext cx="17733" cy="13779"/>
              </a:xfrm>
              <a:custGeom>
                <a:avLst/>
                <a:gdLst/>
                <a:ahLst/>
                <a:cxnLst/>
                <a:rect l="l" t="t" r="r" b="b"/>
                <a:pathLst>
                  <a:path w="148" h="115" extrusionOk="0">
                    <a:moveTo>
                      <a:pt x="73" y="114"/>
                    </a:moveTo>
                    <a:cubicBezTo>
                      <a:pt x="147" y="114"/>
                      <a:pt x="147" y="0"/>
                      <a:pt x="73" y="0"/>
                    </a:cubicBezTo>
                    <a:cubicBezTo>
                      <a:pt x="1" y="1"/>
                      <a:pt x="1" y="114"/>
                      <a:pt x="73"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6" name="Google Shape;34936;p40"/>
              <p:cNvSpPr/>
              <p:nvPr/>
            </p:nvSpPr>
            <p:spPr>
              <a:xfrm>
                <a:off x="12052014" y="4897680"/>
                <a:ext cx="24682" cy="19530"/>
              </a:xfrm>
              <a:custGeom>
                <a:avLst/>
                <a:gdLst/>
                <a:ahLst/>
                <a:cxnLst/>
                <a:rect l="l" t="t" r="r" b="b"/>
                <a:pathLst>
                  <a:path w="206" h="163" extrusionOk="0">
                    <a:moveTo>
                      <a:pt x="103" y="162"/>
                    </a:moveTo>
                    <a:cubicBezTo>
                      <a:pt x="206" y="162"/>
                      <a:pt x="206" y="3"/>
                      <a:pt x="103" y="3"/>
                    </a:cubicBezTo>
                    <a:cubicBezTo>
                      <a:pt x="0" y="1"/>
                      <a:pt x="0" y="162"/>
                      <a:pt x="103"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7" name="Google Shape;34937;p40"/>
              <p:cNvSpPr/>
              <p:nvPr/>
            </p:nvSpPr>
            <p:spPr>
              <a:xfrm>
                <a:off x="11889066" y="4822436"/>
                <a:ext cx="46249" cy="48166"/>
              </a:xfrm>
              <a:custGeom>
                <a:avLst/>
                <a:gdLst/>
                <a:ahLst/>
                <a:cxnLst/>
                <a:rect l="l" t="t" r="r" b="b"/>
                <a:pathLst>
                  <a:path w="386" h="402" extrusionOk="0">
                    <a:moveTo>
                      <a:pt x="331" y="301"/>
                    </a:moveTo>
                    <a:lnTo>
                      <a:pt x="323" y="312"/>
                    </a:lnTo>
                    <a:cubicBezTo>
                      <a:pt x="380" y="268"/>
                      <a:pt x="386" y="176"/>
                      <a:pt x="359" y="115"/>
                    </a:cubicBezTo>
                    <a:cubicBezTo>
                      <a:pt x="333" y="52"/>
                      <a:pt x="266" y="0"/>
                      <a:pt x="195" y="5"/>
                    </a:cubicBezTo>
                    <a:cubicBezTo>
                      <a:pt x="132" y="8"/>
                      <a:pt x="71" y="39"/>
                      <a:pt x="38" y="94"/>
                    </a:cubicBezTo>
                    <a:cubicBezTo>
                      <a:pt x="1" y="156"/>
                      <a:pt x="4" y="264"/>
                      <a:pt x="65" y="312"/>
                    </a:cubicBezTo>
                    <a:lnTo>
                      <a:pt x="58" y="301"/>
                    </a:lnTo>
                    <a:cubicBezTo>
                      <a:pt x="132" y="401"/>
                      <a:pt x="259" y="401"/>
                      <a:pt x="331" y="3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8" name="Google Shape;34938;p40"/>
              <p:cNvSpPr/>
              <p:nvPr/>
            </p:nvSpPr>
            <p:spPr>
              <a:xfrm>
                <a:off x="11794532" y="5017615"/>
                <a:ext cx="56912" cy="60507"/>
              </a:xfrm>
              <a:custGeom>
                <a:avLst/>
                <a:gdLst/>
                <a:ahLst/>
                <a:cxnLst/>
                <a:rect l="l" t="t" r="r" b="b"/>
                <a:pathLst>
                  <a:path w="475" h="505" extrusionOk="0">
                    <a:moveTo>
                      <a:pt x="447" y="246"/>
                    </a:moveTo>
                    <a:cubicBezTo>
                      <a:pt x="411" y="120"/>
                      <a:pt x="283" y="1"/>
                      <a:pt x="146" y="59"/>
                    </a:cubicBezTo>
                    <a:cubicBezTo>
                      <a:pt x="14" y="114"/>
                      <a:pt x="0" y="296"/>
                      <a:pt x="79" y="401"/>
                    </a:cubicBezTo>
                    <a:cubicBezTo>
                      <a:pt x="111" y="444"/>
                      <a:pt x="146" y="481"/>
                      <a:pt x="199" y="494"/>
                    </a:cubicBezTo>
                    <a:cubicBezTo>
                      <a:pt x="245" y="505"/>
                      <a:pt x="288" y="502"/>
                      <a:pt x="330" y="484"/>
                    </a:cubicBezTo>
                    <a:cubicBezTo>
                      <a:pt x="422" y="446"/>
                      <a:pt x="475" y="343"/>
                      <a:pt x="447"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9" name="Google Shape;34939;p40"/>
              <p:cNvSpPr/>
              <p:nvPr/>
            </p:nvSpPr>
            <p:spPr>
              <a:xfrm>
                <a:off x="11590128" y="4912537"/>
                <a:ext cx="49004" cy="48046"/>
              </a:xfrm>
              <a:custGeom>
                <a:avLst/>
                <a:gdLst/>
                <a:ahLst/>
                <a:cxnLst/>
                <a:rect l="l" t="t" r="r" b="b"/>
                <a:pathLst>
                  <a:path w="409" h="401" extrusionOk="0">
                    <a:moveTo>
                      <a:pt x="204" y="401"/>
                    </a:moveTo>
                    <a:cubicBezTo>
                      <a:pt x="309" y="401"/>
                      <a:pt x="409" y="308"/>
                      <a:pt x="405" y="201"/>
                    </a:cubicBezTo>
                    <a:cubicBezTo>
                      <a:pt x="399" y="92"/>
                      <a:pt x="317" y="0"/>
                      <a:pt x="204" y="0"/>
                    </a:cubicBezTo>
                    <a:cubicBezTo>
                      <a:pt x="101" y="0"/>
                      <a:pt x="1" y="92"/>
                      <a:pt x="5" y="201"/>
                    </a:cubicBezTo>
                    <a:cubicBezTo>
                      <a:pt x="10" y="310"/>
                      <a:pt x="93" y="401"/>
                      <a:pt x="204"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0" name="Google Shape;34940;p40"/>
              <p:cNvSpPr/>
              <p:nvPr/>
            </p:nvSpPr>
            <p:spPr>
              <a:xfrm>
                <a:off x="11754274" y="4751386"/>
                <a:ext cx="59428" cy="52719"/>
              </a:xfrm>
              <a:custGeom>
                <a:avLst/>
                <a:gdLst/>
                <a:ahLst/>
                <a:cxnLst/>
                <a:rect l="l" t="t" r="r" b="b"/>
                <a:pathLst>
                  <a:path w="496" h="440" extrusionOk="0">
                    <a:moveTo>
                      <a:pt x="449" y="175"/>
                    </a:moveTo>
                    <a:cubicBezTo>
                      <a:pt x="446" y="166"/>
                      <a:pt x="443" y="160"/>
                      <a:pt x="440" y="151"/>
                    </a:cubicBezTo>
                    <a:cubicBezTo>
                      <a:pt x="412" y="71"/>
                      <a:pt x="340" y="1"/>
                      <a:pt x="249" y="6"/>
                    </a:cubicBezTo>
                    <a:cubicBezTo>
                      <a:pt x="155" y="9"/>
                      <a:pt x="87" y="66"/>
                      <a:pt x="56" y="151"/>
                    </a:cubicBezTo>
                    <a:cubicBezTo>
                      <a:pt x="53" y="160"/>
                      <a:pt x="50" y="166"/>
                      <a:pt x="48" y="175"/>
                    </a:cubicBezTo>
                    <a:cubicBezTo>
                      <a:pt x="1" y="303"/>
                      <a:pt x="122" y="438"/>
                      <a:pt x="250" y="438"/>
                    </a:cubicBezTo>
                    <a:cubicBezTo>
                      <a:pt x="375" y="439"/>
                      <a:pt x="495" y="303"/>
                      <a:pt x="449"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1" name="Google Shape;34941;p40"/>
              <p:cNvSpPr/>
              <p:nvPr/>
            </p:nvSpPr>
            <p:spPr>
              <a:xfrm>
                <a:off x="10218009" y="4066523"/>
                <a:ext cx="60147" cy="46728"/>
              </a:xfrm>
              <a:custGeom>
                <a:avLst/>
                <a:gdLst/>
                <a:ahLst/>
                <a:cxnLst/>
                <a:rect l="l" t="t" r="r" b="b"/>
                <a:pathLst>
                  <a:path w="502" h="390" extrusionOk="0">
                    <a:moveTo>
                      <a:pt x="250" y="390"/>
                    </a:moveTo>
                    <a:cubicBezTo>
                      <a:pt x="501" y="390"/>
                      <a:pt x="501" y="1"/>
                      <a:pt x="250" y="1"/>
                    </a:cubicBezTo>
                    <a:cubicBezTo>
                      <a:pt x="1" y="1"/>
                      <a:pt x="0" y="390"/>
                      <a:pt x="250"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2" name="Google Shape;34942;p40"/>
              <p:cNvSpPr/>
              <p:nvPr/>
            </p:nvSpPr>
            <p:spPr>
              <a:xfrm>
                <a:off x="10267492" y="3964919"/>
                <a:ext cx="43014" cy="48525"/>
              </a:xfrm>
              <a:custGeom>
                <a:avLst/>
                <a:gdLst/>
                <a:ahLst/>
                <a:cxnLst/>
                <a:rect l="l" t="t" r="r" b="b"/>
                <a:pathLst>
                  <a:path w="359" h="405" extrusionOk="0">
                    <a:moveTo>
                      <a:pt x="321" y="296"/>
                    </a:moveTo>
                    <a:cubicBezTo>
                      <a:pt x="332" y="273"/>
                      <a:pt x="345" y="249"/>
                      <a:pt x="349" y="223"/>
                    </a:cubicBezTo>
                    <a:cubicBezTo>
                      <a:pt x="358" y="162"/>
                      <a:pt x="353" y="99"/>
                      <a:pt x="304" y="53"/>
                    </a:cubicBezTo>
                    <a:cubicBezTo>
                      <a:pt x="269" y="21"/>
                      <a:pt x="227" y="1"/>
                      <a:pt x="180" y="1"/>
                    </a:cubicBezTo>
                    <a:cubicBezTo>
                      <a:pt x="136" y="1"/>
                      <a:pt x="88" y="21"/>
                      <a:pt x="56" y="53"/>
                    </a:cubicBezTo>
                    <a:cubicBezTo>
                      <a:pt x="7" y="101"/>
                      <a:pt x="1" y="159"/>
                      <a:pt x="11" y="223"/>
                    </a:cubicBezTo>
                    <a:cubicBezTo>
                      <a:pt x="15" y="250"/>
                      <a:pt x="28" y="273"/>
                      <a:pt x="39" y="296"/>
                    </a:cubicBezTo>
                    <a:cubicBezTo>
                      <a:pt x="83" y="405"/>
                      <a:pt x="275" y="405"/>
                      <a:pt x="321" y="2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3" name="Google Shape;34943;p40"/>
              <p:cNvSpPr/>
              <p:nvPr/>
            </p:nvSpPr>
            <p:spPr>
              <a:xfrm>
                <a:off x="10384072" y="3992597"/>
                <a:ext cx="54995" cy="42654"/>
              </a:xfrm>
              <a:custGeom>
                <a:avLst/>
                <a:gdLst/>
                <a:ahLst/>
                <a:cxnLst/>
                <a:rect l="l" t="t" r="r" b="b"/>
                <a:pathLst>
                  <a:path w="459" h="356" extrusionOk="0">
                    <a:moveTo>
                      <a:pt x="230" y="355"/>
                    </a:moveTo>
                    <a:cubicBezTo>
                      <a:pt x="459" y="355"/>
                      <a:pt x="459" y="1"/>
                      <a:pt x="230" y="1"/>
                    </a:cubicBezTo>
                    <a:cubicBezTo>
                      <a:pt x="2" y="1"/>
                      <a:pt x="1" y="355"/>
                      <a:pt x="230" y="3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4" name="Google Shape;34944;p40"/>
              <p:cNvSpPr/>
              <p:nvPr/>
            </p:nvSpPr>
            <p:spPr>
              <a:xfrm>
                <a:off x="10266773" y="4142605"/>
                <a:ext cx="44332" cy="34507"/>
              </a:xfrm>
              <a:custGeom>
                <a:avLst/>
                <a:gdLst/>
                <a:ahLst/>
                <a:cxnLst/>
                <a:rect l="l" t="t" r="r" b="b"/>
                <a:pathLst>
                  <a:path w="370" h="288" extrusionOk="0">
                    <a:moveTo>
                      <a:pt x="185" y="288"/>
                    </a:moveTo>
                    <a:cubicBezTo>
                      <a:pt x="368" y="288"/>
                      <a:pt x="369" y="1"/>
                      <a:pt x="185" y="1"/>
                    </a:cubicBezTo>
                    <a:cubicBezTo>
                      <a:pt x="1" y="3"/>
                      <a:pt x="0" y="288"/>
                      <a:pt x="185" y="2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5" name="Google Shape;34945;p40"/>
              <p:cNvSpPr/>
              <p:nvPr/>
            </p:nvSpPr>
            <p:spPr>
              <a:xfrm>
                <a:off x="12416131" y="6305028"/>
                <a:ext cx="46848" cy="43493"/>
              </a:xfrm>
              <a:custGeom>
                <a:avLst/>
                <a:gdLst/>
                <a:ahLst/>
                <a:cxnLst/>
                <a:rect l="l" t="t" r="r" b="b"/>
                <a:pathLst>
                  <a:path w="391" h="363" extrusionOk="0">
                    <a:moveTo>
                      <a:pt x="136" y="353"/>
                    </a:moveTo>
                    <a:cubicBezTo>
                      <a:pt x="159" y="356"/>
                      <a:pt x="183" y="362"/>
                      <a:pt x="206" y="362"/>
                    </a:cubicBezTo>
                    <a:cubicBezTo>
                      <a:pt x="301" y="360"/>
                      <a:pt x="391" y="279"/>
                      <a:pt x="388" y="181"/>
                    </a:cubicBezTo>
                    <a:cubicBezTo>
                      <a:pt x="383" y="83"/>
                      <a:pt x="308" y="2"/>
                      <a:pt x="206" y="1"/>
                    </a:cubicBezTo>
                    <a:cubicBezTo>
                      <a:pt x="183" y="1"/>
                      <a:pt x="158" y="5"/>
                      <a:pt x="136" y="10"/>
                    </a:cubicBezTo>
                    <a:cubicBezTo>
                      <a:pt x="62" y="25"/>
                      <a:pt x="1" y="109"/>
                      <a:pt x="5" y="183"/>
                    </a:cubicBezTo>
                    <a:cubicBezTo>
                      <a:pt x="8" y="254"/>
                      <a:pt x="58" y="337"/>
                      <a:pt x="136" y="35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6" name="Google Shape;34946;p40"/>
              <p:cNvSpPr/>
              <p:nvPr/>
            </p:nvSpPr>
            <p:spPr>
              <a:xfrm>
                <a:off x="12345800" y="6404115"/>
                <a:ext cx="56193" cy="43613"/>
              </a:xfrm>
              <a:custGeom>
                <a:avLst/>
                <a:gdLst/>
                <a:ahLst/>
                <a:cxnLst/>
                <a:rect l="l" t="t" r="r" b="b"/>
                <a:pathLst>
                  <a:path w="469" h="364" extrusionOk="0">
                    <a:moveTo>
                      <a:pt x="234" y="363"/>
                    </a:moveTo>
                    <a:cubicBezTo>
                      <a:pt x="468" y="363"/>
                      <a:pt x="468" y="0"/>
                      <a:pt x="234" y="0"/>
                    </a:cubicBezTo>
                    <a:cubicBezTo>
                      <a:pt x="0" y="0"/>
                      <a:pt x="0" y="363"/>
                      <a:pt x="234"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7" name="Google Shape;34947;p40"/>
              <p:cNvSpPr/>
              <p:nvPr/>
            </p:nvSpPr>
            <p:spPr>
              <a:xfrm>
                <a:off x="12240962" y="6316650"/>
                <a:ext cx="55474" cy="43014"/>
              </a:xfrm>
              <a:custGeom>
                <a:avLst/>
                <a:gdLst/>
                <a:ahLst/>
                <a:cxnLst/>
                <a:rect l="l" t="t" r="r" b="b"/>
                <a:pathLst>
                  <a:path w="463" h="359" extrusionOk="0">
                    <a:moveTo>
                      <a:pt x="232" y="358"/>
                    </a:moveTo>
                    <a:cubicBezTo>
                      <a:pt x="461" y="358"/>
                      <a:pt x="463" y="1"/>
                      <a:pt x="232" y="1"/>
                    </a:cubicBezTo>
                    <a:cubicBezTo>
                      <a:pt x="2" y="3"/>
                      <a:pt x="1" y="358"/>
                      <a:pt x="232" y="3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8" name="Google Shape;34948;p40"/>
              <p:cNvSpPr/>
              <p:nvPr/>
            </p:nvSpPr>
            <p:spPr>
              <a:xfrm>
                <a:off x="12154216" y="6434069"/>
                <a:ext cx="53797" cy="42055"/>
              </a:xfrm>
              <a:custGeom>
                <a:avLst/>
                <a:gdLst/>
                <a:ahLst/>
                <a:cxnLst/>
                <a:rect l="l" t="t" r="r" b="b"/>
                <a:pathLst>
                  <a:path w="449" h="351" extrusionOk="0">
                    <a:moveTo>
                      <a:pt x="224" y="350"/>
                    </a:moveTo>
                    <a:cubicBezTo>
                      <a:pt x="449" y="350"/>
                      <a:pt x="449" y="2"/>
                      <a:pt x="224" y="2"/>
                    </a:cubicBezTo>
                    <a:cubicBezTo>
                      <a:pt x="0" y="0"/>
                      <a:pt x="0" y="350"/>
                      <a:pt x="224" y="3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9" name="Google Shape;34949;p40"/>
              <p:cNvSpPr/>
              <p:nvPr/>
            </p:nvSpPr>
            <p:spPr>
              <a:xfrm>
                <a:off x="12337053" y="6571137"/>
                <a:ext cx="61944" cy="48166"/>
              </a:xfrm>
              <a:custGeom>
                <a:avLst/>
                <a:gdLst/>
                <a:ahLst/>
                <a:cxnLst/>
                <a:rect l="l" t="t" r="r" b="b"/>
                <a:pathLst>
                  <a:path w="517" h="402" extrusionOk="0">
                    <a:moveTo>
                      <a:pt x="259" y="401"/>
                    </a:moveTo>
                    <a:cubicBezTo>
                      <a:pt x="516" y="401"/>
                      <a:pt x="516" y="3"/>
                      <a:pt x="259" y="3"/>
                    </a:cubicBezTo>
                    <a:cubicBezTo>
                      <a:pt x="0" y="1"/>
                      <a:pt x="0" y="401"/>
                      <a:pt x="259"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0" name="Google Shape;34950;p40"/>
              <p:cNvSpPr/>
              <p:nvPr/>
            </p:nvSpPr>
            <p:spPr>
              <a:xfrm>
                <a:off x="12319800" y="6304788"/>
                <a:ext cx="26239" cy="20369"/>
              </a:xfrm>
              <a:custGeom>
                <a:avLst/>
                <a:gdLst/>
                <a:ahLst/>
                <a:cxnLst/>
                <a:rect l="l" t="t" r="r" b="b"/>
                <a:pathLst>
                  <a:path w="219" h="170" extrusionOk="0">
                    <a:moveTo>
                      <a:pt x="111" y="169"/>
                    </a:moveTo>
                    <a:cubicBezTo>
                      <a:pt x="218" y="169"/>
                      <a:pt x="218" y="1"/>
                      <a:pt x="111" y="1"/>
                    </a:cubicBezTo>
                    <a:cubicBezTo>
                      <a:pt x="1" y="1"/>
                      <a:pt x="1" y="169"/>
                      <a:pt x="111"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1" name="Google Shape;34951;p40"/>
              <p:cNvSpPr/>
              <p:nvPr/>
            </p:nvSpPr>
            <p:spPr>
              <a:xfrm>
                <a:off x="12341486" y="6204144"/>
                <a:ext cx="29834" cy="23004"/>
              </a:xfrm>
              <a:custGeom>
                <a:avLst/>
                <a:gdLst/>
                <a:ahLst/>
                <a:cxnLst/>
                <a:rect l="l" t="t" r="r" b="b"/>
                <a:pathLst>
                  <a:path w="249" h="192" extrusionOk="0">
                    <a:moveTo>
                      <a:pt x="125" y="192"/>
                    </a:moveTo>
                    <a:cubicBezTo>
                      <a:pt x="247" y="192"/>
                      <a:pt x="248" y="0"/>
                      <a:pt x="125" y="0"/>
                    </a:cubicBezTo>
                    <a:cubicBezTo>
                      <a:pt x="0" y="0"/>
                      <a:pt x="0"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2" name="Google Shape;34952;p40"/>
              <p:cNvSpPr/>
              <p:nvPr/>
            </p:nvSpPr>
            <p:spPr>
              <a:xfrm>
                <a:off x="12490057" y="6220439"/>
                <a:ext cx="47926" cy="37143"/>
              </a:xfrm>
              <a:custGeom>
                <a:avLst/>
                <a:gdLst/>
                <a:ahLst/>
                <a:cxnLst/>
                <a:rect l="l" t="t" r="r" b="b"/>
                <a:pathLst>
                  <a:path w="400" h="310" extrusionOk="0">
                    <a:moveTo>
                      <a:pt x="200" y="309"/>
                    </a:moveTo>
                    <a:cubicBezTo>
                      <a:pt x="399" y="309"/>
                      <a:pt x="399" y="0"/>
                      <a:pt x="200" y="0"/>
                    </a:cubicBezTo>
                    <a:cubicBezTo>
                      <a:pt x="0" y="0"/>
                      <a:pt x="0" y="309"/>
                      <a:pt x="200"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3" name="Google Shape;34953;p40"/>
              <p:cNvSpPr/>
              <p:nvPr/>
            </p:nvSpPr>
            <p:spPr>
              <a:xfrm>
                <a:off x="12518932" y="6300595"/>
                <a:ext cx="36783" cy="28636"/>
              </a:xfrm>
              <a:custGeom>
                <a:avLst/>
                <a:gdLst/>
                <a:ahLst/>
                <a:cxnLst/>
                <a:rect l="l" t="t" r="r" b="b"/>
                <a:pathLst>
                  <a:path w="307" h="239" extrusionOk="0">
                    <a:moveTo>
                      <a:pt x="154" y="238"/>
                    </a:moveTo>
                    <a:cubicBezTo>
                      <a:pt x="307" y="238"/>
                      <a:pt x="307" y="1"/>
                      <a:pt x="154" y="1"/>
                    </a:cubicBezTo>
                    <a:cubicBezTo>
                      <a:pt x="1" y="1"/>
                      <a:pt x="1" y="238"/>
                      <a:pt x="154"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4" name="Google Shape;34954;p40"/>
              <p:cNvSpPr/>
              <p:nvPr/>
            </p:nvSpPr>
            <p:spPr>
              <a:xfrm>
                <a:off x="12050097" y="6538787"/>
                <a:ext cx="40138" cy="31272"/>
              </a:xfrm>
              <a:custGeom>
                <a:avLst/>
                <a:gdLst/>
                <a:ahLst/>
                <a:cxnLst/>
                <a:rect l="l" t="t" r="r" b="b"/>
                <a:pathLst>
                  <a:path w="335" h="261" extrusionOk="0">
                    <a:moveTo>
                      <a:pt x="168" y="260"/>
                    </a:moveTo>
                    <a:cubicBezTo>
                      <a:pt x="335" y="260"/>
                      <a:pt x="335" y="1"/>
                      <a:pt x="168" y="1"/>
                    </a:cubicBezTo>
                    <a:cubicBezTo>
                      <a:pt x="0" y="1"/>
                      <a:pt x="0"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5" name="Google Shape;34955;p40"/>
              <p:cNvSpPr/>
              <p:nvPr/>
            </p:nvSpPr>
            <p:spPr>
              <a:xfrm>
                <a:off x="12291523" y="6379673"/>
                <a:ext cx="24203" cy="30313"/>
              </a:xfrm>
              <a:custGeom>
                <a:avLst/>
                <a:gdLst/>
                <a:ahLst/>
                <a:cxnLst/>
                <a:rect l="l" t="t" r="r" b="b"/>
                <a:pathLst>
                  <a:path w="202" h="253" extrusionOk="0">
                    <a:moveTo>
                      <a:pt x="10" y="94"/>
                    </a:moveTo>
                    <a:cubicBezTo>
                      <a:pt x="9" y="105"/>
                      <a:pt x="7" y="117"/>
                      <a:pt x="6" y="131"/>
                    </a:cubicBezTo>
                    <a:cubicBezTo>
                      <a:pt x="1" y="253"/>
                      <a:pt x="201" y="253"/>
                      <a:pt x="196" y="131"/>
                    </a:cubicBezTo>
                    <a:cubicBezTo>
                      <a:pt x="196" y="119"/>
                      <a:pt x="194" y="106"/>
                      <a:pt x="192" y="94"/>
                    </a:cubicBezTo>
                    <a:cubicBezTo>
                      <a:pt x="186" y="45"/>
                      <a:pt x="154" y="3"/>
                      <a:pt x="101" y="3"/>
                    </a:cubicBezTo>
                    <a:cubicBezTo>
                      <a:pt x="48" y="1"/>
                      <a:pt x="17" y="43"/>
                      <a:pt x="10" y="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6" name="Google Shape;34956;p40"/>
              <p:cNvSpPr/>
              <p:nvPr/>
            </p:nvSpPr>
            <p:spPr>
              <a:xfrm>
                <a:off x="12328906" y="6495294"/>
                <a:ext cx="31511" cy="24562"/>
              </a:xfrm>
              <a:custGeom>
                <a:avLst/>
                <a:gdLst/>
                <a:ahLst/>
                <a:cxnLst/>
                <a:rect l="l" t="t" r="r" b="b"/>
                <a:pathLst>
                  <a:path w="263" h="205" extrusionOk="0">
                    <a:moveTo>
                      <a:pt x="132" y="204"/>
                    </a:moveTo>
                    <a:cubicBezTo>
                      <a:pt x="262" y="204"/>
                      <a:pt x="262" y="1"/>
                      <a:pt x="132" y="1"/>
                    </a:cubicBezTo>
                    <a:cubicBezTo>
                      <a:pt x="1" y="1"/>
                      <a:pt x="1" y="204"/>
                      <a:pt x="132"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7" name="Google Shape;34957;p40"/>
              <p:cNvSpPr/>
              <p:nvPr/>
            </p:nvSpPr>
            <p:spPr>
              <a:xfrm>
                <a:off x="12261210" y="6573294"/>
                <a:ext cx="26719" cy="20608"/>
              </a:xfrm>
              <a:custGeom>
                <a:avLst/>
                <a:gdLst/>
                <a:ahLst/>
                <a:cxnLst/>
                <a:rect l="l" t="t" r="r" b="b"/>
                <a:pathLst>
                  <a:path w="223" h="172" extrusionOk="0">
                    <a:moveTo>
                      <a:pt x="111" y="171"/>
                    </a:moveTo>
                    <a:cubicBezTo>
                      <a:pt x="222" y="171"/>
                      <a:pt x="222" y="1"/>
                      <a:pt x="111" y="1"/>
                    </a:cubicBezTo>
                    <a:cubicBezTo>
                      <a:pt x="1" y="1"/>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8" name="Google Shape;34958;p40"/>
              <p:cNvSpPr/>
              <p:nvPr/>
            </p:nvSpPr>
            <p:spPr>
              <a:xfrm>
                <a:off x="12270196" y="6670464"/>
                <a:ext cx="32110" cy="24802"/>
              </a:xfrm>
              <a:custGeom>
                <a:avLst/>
                <a:gdLst/>
                <a:ahLst/>
                <a:cxnLst/>
                <a:rect l="l" t="t" r="r" b="b"/>
                <a:pathLst>
                  <a:path w="268" h="207" extrusionOk="0">
                    <a:moveTo>
                      <a:pt x="134" y="206"/>
                    </a:moveTo>
                    <a:cubicBezTo>
                      <a:pt x="266" y="206"/>
                      <a:pt x="267" y="0"/>
                      <a:pt x="134" y="0"/>
                    </a:cubicBezTo>
                    <a:cubicBezTo>
                      <a:pt x="3" y="2"/>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9" name="Google Shape;34959;p40"/>
              <p:cNvSpPr/>
              <p:nvPr/>
            </p:nvSpPr>
            <p:spPr>
              <a:xfrm>
                <a:off x="12244197" y="6754574"/>
                <a:ext cx="25760" cy="20009"/>
              </a:xfrm>
              <a:custGeom>
                <a:avLst/>
                <a:gdLst/>
                <a:ahLst/>
                <a:cxnLst/>
                <a:rect l="l" t="t" r="r" b="b"/>
                <a:pathLst>
                  <a:path w="215" h="167" extrusionOk="0">
                    <a:moveTo>
                      <a:pt x="107" y="166"/>
                    </a:moveTo>
                    <a:cubicBezTo>
                      <a:pt x="214" y="166"/>
                      <a:pt x="214" y="1"/>
                      <a:pt x="107" y="1"/>
                    </a:cubicBezTo>
                    <a:cubicBezTo>
                      <a:pt x="0" y="1"/>
                      <a:pt x="0"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0" name="Google Shape;34960;p40"/>
              <p:cNvSpPr/>
              <p:nvPr/>
            </p:nvSpPr>
            <p:spPr>
              <a:xfrm>
                <a:off x="12165239" y="6523331"/>
                <a:ext cx="23004" cy="26958"/>
              </a:xfrm>
              <a:custGeom>
                <a:avLst/>
                <a:gdLst/>
                <a:ahLst/>
                <a:cxnLst/>
                <a:rect l="l" t="t" r="r" b="b"/>
                <a:pathLst>
                  <a:path w="192" h="225" extrusionOk="0">
                    <a:moveTo>
                      <a:pt x="126" y="183"/>
                    </a:moveTo>
                    <a:cubicBezTo>
                      <a:pt x="136" y="174"/>
                      <a:pt x="148" y="167"/>
                      <a:pt x="158" y="157"/>
                    </a:cubicBezTo>
                    <a:cubicBezTo>
                      <a:pt x="191" y="131"/>
                      <a:pt x="191" y="92"/>
                      <a:pt x="158" y="66"/>
                    </a:cubicBezTo>
                    <a:cubicBezTo>
                      <a:pt x="148" y="57"/>
                      <a:pt x="136" y="49"/>
                      <a:pt x="126" y="40"/>
                    </a:cubicBezTo>
                    <a:cubicBezTo>
                      <a:pt x="74" y="1"/>
                      <a:pt x="0" y="55"/>
                      <a:pt x="0" y="112"/>
                    </a:cubicBezTo>
                    <a:cubicBezTo>
                      <a:pt x="1" y="169"/>
                      <a:pt x="74" y="225"/>
                      <a:pt x="12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1" name="Google Shape;34961;p40"/>
              <p:cNvSpPr/>
              <p:nvPr/>
            </p:nvSpPr>
            <p:spPr>
              <a:xfrm>
                <a:off x="12225625" y="6356549"/>
                <a:ext cx="27917" cy="21806"/>
              </a:xfrm>
              <a:custGeom>
                <a:avLst/>
                <a:gdLst/>
                <a:ahLst/>
                <a:cxnLst/>
                <a:rect l="l" t="t" r="r" b="b"/>
                <a:pathLst>
                  <a:path w="233" h="182" extrusionOk="0">
                    <a:moveTo>
                      <a:pt x="116" y="181"/>
                    </a:moveTo>
                    <a:cubicBezTo>
                      <a:pt x="232" y="181"/>
                      <a:pt x="232" y="1"/>
                      <a:pt x="116" y="1"/>
                    </a:cubicBezTo>
                    <a:cubicBezTo>
                      <a:pt x="0" y="2"/>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2" name="Google Shape;34962;p40"/>
              <p:cNvSpPr/>
              <p:nvPr/>
            </p:nvSpPr>
            <p:spPr>
              <a:xfrm>
                <a:off x="10166848" y="3994753"/>
                <a:ext cx="34027" cy="26599"/>
              </a:xfrm>
              <a:custGeom>
                <a:avLst/>
                <a:gdLst/>
                <a:ahLst/>
                <a:cxnLst/>
                <a:rect l="l" t="t" r="r" b="b"/>
                <a:pathLst>
                  <a:path w="284" h="222" extrusionOk="0">
                    <a:moveTo>
                      <a:pt x="141" y="221"/>
                    </a:moveTo>
                    <a:cubicBezTo>
                      <a:pt x="282" y="221"/>
                      <a:pt x="284" y="1"/>
                      <a:pt x="141" y="1"/>
                    </a:cubicBezTo>
                    <a:cubicBezTo>
                      <a:pt x="0" y="1"/>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3" name="Google Shape;34963;p40"/>
              <p:cNvSpPr/>
              <p:nvPr/>
            </p:nvSpPr>
            <p:spPr>
              <a:xfrm>
                <a:off x="10153788" y="3916754"/>
                <a:ext cx="25041" cy="19290"/>
              </a:xfrm>
              <a:custGeom>
                <a:avLst/>
                <a:gdLst/>
                <a:ahLst/>
                <a:cxnLst/>
                <a:rect l="l" t="t" r="r" b="b"/>
                <a:pathLst>
                  <a:path w="209" h="161" extrusionOk="0">
                    <a:moveTo>
                      <a:pt x="105" y="160"/>
                    </a:moveTo>
                    <a:cubicBezTo>
                      <a:pt x="208" y="160"/>
                      <a:pt x="208" y="1"/>
                      <a:pt x="105" y="1"/>
                    </a:cubicBezTo>
                    <a:cubicBezTo>
                      <a:pt x="0" y="0"/>
                      <a:pt x="0" y="160"/>
                      <a:pt x="105"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4" name="Google Shape;34964;p40"/>
              <p:cNvSpPr/>
              <p:nvPr/>
            </p:nvSpPr>
            <p:spPr>
              <a:xfrm>
                <a:off x="10072314" y="4029739"/>
                <a:ext cx="30313" cy="26719"/>
              </a:xfrm>
              <a:custGeom>
                <a:avLst/>
                <a:gdLst/>
                <a:ahLst/>
                <a:cxnLst/>
                <a:rect l="l" t="t" r="r" b="b"/>
                <a:pathLst>
                  <a:path w="253" h="223" extrusionOk="0">
                    <a:moveTo>
                      <a:pt x="124" y="14"/>
                    </a:moveTo>
                    <a:cubicBezTo>
                      <a:pt x="111" y="17"/>
                      <a:pt x="100" y="19"/>
                      <a:pt x="89" y="22"/>
                    </a:cubicBezTo>
                    <a:cubicBezTo>
                      <a:pt x="0" y="46"/>
                      <a:pt x="0" y="176"/>
                      <a:pt x="89" y="201"/>
                    </a:cubicBezTo>
                    <a:cubicBezTo>
                      <a:pt x="100" y="203"/>
                      <a:pt x="111" y="207"/>
                      <a:pt x="124" y="209"/>
                    </a:cubicBezTo>
                    <a:cubicBezTo>
                      <a:pt x="187" y="222"/>
                      <a:pt x="251" y="180"/>
                      <a:pt x="251" y="112"/>
                    </a:cubicBezTo>
                    <a:cubicBezTo>
                      <a:pt x="252" y="43"/>
                      <a:pt x="188" y="1"/>
                      <a:pt x="124" y="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5" name="Google Shape;34965;p40"/>
              <p:cNvSpPr/>
              <p:nvPr/>
            </p:nvSpPr>
            <p:spPr>
              <a:xfrm>
                <a:off x="10019955" y="3826054"/>
                <a:ext cx="47327" cy="36783"/>
              </a:xfrm>
              <a:custGeom>
                <a:avLst/>
                <a:gdLst/>
                <a:ahLst/>
                <a:cxnLst/>
                <a:rect l="l" t="t" r="r" b="b"/>
                <a:pathLst>
                  <a:path w="395" h="307" extrusionOk="0">
                    <a:moveTo>
                      <a:pt x="198" y="307"/>
                    </a:moveTo>
                    <a:cubicBezTo>
                      <a:pt x="394" y="307"/>
                      <a:pt x="394" y="1"/>
                      <a:pt x="198" y="1"/>
                    </a:cubicBezTo>
                    <a:cubicBezTo>
                      <a:pt x="1" y="1"/>
                      <a:pt x="1" y="307"/>
                      <a:pt x="198" y="3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6" name="Google Shape;34966;p40"/>
              <p:cNvSpPr/>
              <p:nvPr/>
            </p:nvSpPr>
            <p:spPr>
              <a:xfrm>
                <a:off x="10086692" y="3695575"/>
                <a:ext cx="19051" cy="23244"/>
              </a:xfrm>
              <a:custGeom>
                <a:avLst/>
                <a:gdLst/>
                <a:ahLst/>
                <a:cxnLst/>
                <a:rect l="l" t="t" r="r" b="b"/>
                <a:pathLst>
                  <a:path w="159" h="194" extrusionOk="0">
                    <a:moveTo>
                      <a:pt x="148" y="103"/>
                    </a:moveTo>
                    <a:cubicBezTo>
                      <a:pt x="144" y="87"/>
                      <a:pt x="141" y="72"/>
                      <a:pt x="138" y="56"/>
                    </a:cubicBezTo>
                    <a:cubicBezTo>
                      <a:pt x="125" y="1"/>
                      <a:pt x="36" y="1"/>
                      <a:pt x="22" y="56"/>
                    </a:cubicBezTo>
                    <a:cubicBezTo>
                      <a:pt x="17" y="72"/>
                      <a:pt x="14" y="87"/>
                      <a:pt x="11" y="103"/>
                    </a:cubicBezTo>
                    <a:cubicBezTo>
                      <a:pt x="0" y="147"/>
                      <a:pt x="32" y="194"/>
                      <a:pt x="80" y="194"/>
                    </a:cubicBezTo>
                    <a:cubicBezTo>
                      <a:pt x="127" y="194"/>
                      <a:pt x="159" y="148"/>
                      <a:pt x="148" y="1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7" name="Google Shape;34967;p40"/>
              <p:cNvSpPr/>
              <p:nvPr/>
            </p:nvSpPr>
            <p:spPr>
              <a:xfrm>
                <a:off x="10166129" y="3690663"/>
                <a:ext cx="35465" cy="27438"/>
              </a:xfrm>
              <a:custGeom>
                <a:avLst/>
                <a:gdLst/>
                <a:ahLst/>
                <a:cxnLst/>
                <a:rect l="l" t="t" r="r" b="b"/>
                <a:pathLst>
                  <a:path w="296" h="229" extrusionOk="0">
                    <a:moveTo>
                      <a:pt x="147" y="228"/>
                    </a:moveTo>
                    <a:cubicBezTo>
                      <a:pt x="295" y="228"/>
                      <a:pt x="295" y="0"/>
                      <a:pt x="147" y="0"/>
                    </a:cubicBezTo>
                    <a:cubicBezTo>
                      <a:pt x="1" y="0"/>
                      <a:pt x="1" y="228"/>
                      <a:pt x="147"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8" name="Google Shape;34968;p40"/>
              <p:cNvSpPr/>
              <p:nvPr/>
            </p:nvSpPr>
            <p:spPr>
              <a:xfrm>
                <a:off x="10328957" y="3886800"/>
                <a:ext cx="59907" cy="50921"/>
              </a:xfrm>
              <a:custGeom>
                <a:avLst/>
                <a:gdLst/>
                <a:ahLst/>
                <a:cxnLst/>
                <a:rect l="l" t="t" r="r" b="b"/>
                <a:pathLst>
                  <a:path w="500" h="425" extrusionOk="0">
                    <a:moveTo>
                      <a:pt x="416" y="136"/>
                    </a:moveTo>
                    <a:cubicBezTo>
                      <a:pt x="409" y="127"/>
                      <a:pt x="404" y="119"/>
                      <a:pt x="398" y="110"/>
                    </a:cubicBezTo>
                    <a:cubicBezTo>
                      <a:pt x="321" y="0"/>
                      <a:pt x="178" y="0"/>
                      <a:pt x="103" y="110"/>
                    </a:cubicBezTo>
                    <a:cubicBezTo>
                      <a:pt x="97" y="119"/>
                      <a:pt x="92" y="127"/>
                      <a:pt x="86" y="136"/>
                    </a:cubicBezTo>
                    <a:cubicBezTo>
                      <a:pt x="0" y="259"/>
                      <a:pt x="114" y="424"/>
                      <a:pt x="250" y="424"/>
                    </a:cubicBezTo>
                    <a:cubicBezTo>
                      <a:pt x="387" y="424"/>
                      <a:pt x="500" y="257"/>
                      <a:pt x="41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9" name="Google Shape;34969;p40"/>
              <p:cNvSpPr/>
              <p:nvPr/>
            </p:nvSpPr>
            <p:spPr>
              <a:xfrm>
                <a:off x="10152590" y="4085094"/>
                <a:ext cx="27198" cy="20968"/>
              </a:xfrm>
              <a:custGeom>
                <a:avLst/>
                <a:gdLst/>
                <a:ahLst/>
                <a:cxnLst/>
                <a:rect l="l" t="t" r="r" b="b"/>
                <a:pathLst>
                  <a:path w="227" h="175" extrusionOk="0">
                    <a:moveTo>
                      <a:pt x="115" y="175"/>
                    </a:moveTo>
                    <a:cubicBezTo>
                      <a:pt x="227" y="175"/>
                      <a:pt x="227" y="1"/>
                      <a:pt x="115" y="1"/>
                    </a:cubicBezTo>
                    <a:cubicBezTo>
                      <a:pt x="1" y="1"/>
                      <a:pt x="1" y="175"/>
                      <a:pt x="115"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0" name="Google Shape;34970;p40"/>
              <p:cNvSpPr/>
              <p:nvPr/>
            </p:nvSpPr>
            <p:spPr>
              <a:xfrm>
                <a:off x="10218248" y="4021951"/>
                <a:ext cx="24442" cy="18931"/>
              </a:xfrm>
              <a:custGeom>
                <a:avLst/>
                <a:gdLst/>
                <a:ahLst/>
                <a:cxnLst/>
                <a:rect l="l" t="t" r="r" b="b"/>
                <a:pathLst>
                  <a:path w="204" h="158" extrusionOk="0">
                    <a:moveTo>
                      <a:pt x="103" y="158"/>
                    </a:moveTo>
                    <a:cubicBezTo>
                      <a:pt x="204" y="158"/>
                      <a:pt x="204" y="1"/>
                      <a:pt x="103" y="1"/>
                    </a:cubicBezTo>
                    <a:cubicBezTo>
                      <a:pt x="2" y="1"/>
                      <a:pt x="0" y="158"/>
                      <a:pt x="103"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1" name="Google Shape;34971;p40"/>
              <p:cNvSpPr/>
              <p:nvPr/>
            </p:nvSpPr>
            <p:spPr>
              <a:xfrm>
                <a:off x="10299363" y="4079702"/>
                <a:ext cx="26000" cy="20369"/>
              </a:xfrm>
              <a:custGeom>
                <a:avLst/>
                <a:gdLst/>
                <a:ahLst/>
                <a:cxnLst/>
                <a:rect l="l" t="t" r="r" b="b"/>
                <a:pathLst>
                  <a:path w="217" h="170" extrusionOk="0">
                    <a:moveTo>
                      <a:pt x="108" y="169"/>
                    </a:moveTo>
                    <a:cubicBezTo>
                      <a:pt x="217" y="169"/>
                      <a:pt x="217" y="1"/>
                      <a:pt x="108" y="1"/>
                    </a:cubicBezTo>
                    <a:cubicBezTo>
                      <a:pt x="0" y="1"/>
                      <a:pt x="0"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2" name="Google Shape;34972;p40"/>
              <p:cNvSpPr/>
              <p:nvPr/>
            </p:nvSpPr>
            <p:spPr>
              <a:xfrm>
                <a:off x="10206866" y="4179748"/>
                <a:ext cx="23843" cy="18571"/>
              </a:xfrm>
              <a:custGeom>
                <a:avLst/>
                <a:gdLst/>
                <a:ahLst/>
                <a:cxnLst/>
                <a:rect l="l" t="t" r="r" b="b"/>
                <a:pathLst>
                  <a:path w="199"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3" name="Google Shape;34973;p40"/>
              <p:cNvSpPr/>
              <p:nvPr/>
            </p:nvSpPr>
            <p:spPr>
              <a:xfrm>
                <a:off x="10041162" y="4305314"/>
                <a:ext cx="16534" cy="12820"/>
              </a:xfrm>
              <a:custGeom>
                <a:avLst/>
                <a:gdLst/>
                <a:ahLst/>
                <a:cxnLst/>
                <a:rect l="l" t="t" r="r" b="b"/>
                <a:pathLst>
                  <a:path w="138" h="107" extrusionOk="0">
                    <a:moveTo>
                      <a:pt x="69" y="106"/>
                    </a:moveTo>
                    <a:cubicBezTo>
                      <a:pt x="138" y="106"/>
                      <a:pt x="138" y="1"/>
                      <a:pt x="69" y="1"/>
                    </a:cubicBezTo>
                    <a:cubicBezTo>
                      <a:pt x="1" y="1"/>
                      <a:pt x="1" y="106"/>
                      <a:pt x="69" y="1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4" name="Google Shape;34974;p40"/>
              <p:cNvSpPr/>
              <p:nvPr/>
            </p:nvSpPr>
            <p:spPr>
              <a:xfrm>
                <a:off x="10052065" y="4124992"/>
                <a:ext cx="29834" cy="23244"/>
              </a:xfrm>
              <a:custGeom>
                <a:avLst/>
                <a:gdLst/>
                <a:ahLst/>
                <a:cxnLst/>
                <a:rect l="l" t="t" r="r" b="b"/>
                <a:pathLst>
                  <a:path w="249" h="194" extrusionOk="0">
                    <a:moveTo>
                      <a:pt x="125" y="193"/>
                    </a:moveTo>
                    <a:cubicBezTo>
                      <a:pt x="247" y="193"/>
                      <a:pt x="248" y="2"/>
                      <a:pt x="125" y="2"/>
                    </a:cubicBezTo>
                    <a:cubicBezTo>
                      <a:pt x="3" y="0"/>
                      <a:pt x="1" y="193"/>
                      <a:pt x="125"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5" name="Google Shape;34975;p40"/>
              <p:cNvSpPr/>
              <p:nvPr/>
            </p:nvSpPr>
            <p:spPr>
              <a:xfrm>
                <a:off x="10139290" y="4235702"/>
                <a:ext cx="30553" cy="23723"/>
              </a:xfrm>
              <a:custGeom>
                <a:avLst/>
                <a:gdLst/>
                <a:ahLst/>
                <a:cxnLst/>
                <a:rect l="l" t="t" r="r" b="b"/>
                <a:pathLst>
                  <a:path w="255" h="198" extrusionOk="0">
                    <a:moveTo>
                      <a:pt x="129" y="197"/>
                    </a:moveTo>
                    <a:cubicBezTo>
                      <a:pt x="254" y="197"/>
                      <a:pt x="254" y="1"/>
                      <a:pt x="129" y="1"/>
                    </a:cubicBezTo>
                    <a:cubicBezTo>
                      <a:pt x="0" y="1"/>
                      <a:pt x="0" y="197"/>
                      <a:pt x="129"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6" name="Google Shape;34976;p40"/>
              <p:cNvSpPr/>
              <p:nvPr/>
            </p:nvSpPr>
            <p:spPr>
              <a:xfrm>
                <a:off x="10298884" y="3810717"/>
                <a:ext cx="26839" cy="20968"/>
              </a:xfrm>
              <a:custGeom>
                <a:avLst/>
                <a:gdLst/>
                <a:ahLst/>
                <a:cxnLst/>
                <a:rect l="l" t="t" r="r" b="b"/>
                <a:pathLst>
                  <a:path w="224" h="175" extrusionOk="0">
                    <a:moveTo>
                      <a:pt x="112" y="174"/>
                    </a:moveTo>
                    <a:cubicBezTo>
                      <a:pt x="224" y="174"/>
                      <a:pt x="224"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7" name="Google Shape;34977;p40"/>
              <p:cNvSpPr/>
              <p:nvPr/>
            </p:nvSpPr>
            <p:spPr>
              <a:xfrm>
                <a:off x="9961965" y="3945270"/>
                <a:ext cx="11502" cy="8986"/>
              </a:xfrm>
              <a:custGeom>
                <a:avLst/>
                <a:gdLst/>
                <a:ahLst/>
                <a:cxnLst/>
                <a:rect l="l" t="t" r="r" b="b"/>
                <a:pathLst>
                  <a:path w="96" h="75" extrusionOk="0">
                    <a:moveTo>
                      <a:pt x="48" y="74"/>
                    </a:moveTo>
                    <a:cubicBezTo>
                      <a:pt x="96" y="74"/>
                      <a:pt x="96" y="0"/>
                      <a:pt x="48" y="0"/>
                    </a:cubicBezTo>
                    <a:cubicBezTo>
                      <a:pt x="1" y="0"/>
                      <a:pt x="1" y="74"/>
                      <a:pt x="48" y="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8" name="Google Shape;34978;p40"/>
              <p:cNvSpPr/>
              <p:nvPr/>
            </p:nvSpPr>
            <p:spPr>
              <a:xfrm>
                <a:off x="9932250" y="3864275"/>
                <a:ext cx="24322" cy="19051"/>
              </a:xfrm>
              <a:custGeom>
                <a:avLst/>
                <a:gdLst/>
                <a:ahLst/>
                <a:cxnLst/>
                <a:rect l="l" t="t" r="r" b="b"/>
                <a:pathLst>
                  <a:path w="203" h="159" extrusionOk="0">
                    <a:moveTo>
                      <a:pt x="100" y="159"/>
                    </a:moveTo>
                    <a:cubicBezTo>
                      <a:pt x="202" y="159"/>
                      <a:pt x="202" y="2"/>
                      <a:pt x="100" y="2"/>
                    </a:cubicBezTo>
                    <a:cubicBezTo>
                      <a:pt x="1" y="0"/>
                      <a:pt x="1" y="159"/>
                      <a:pt x="100"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9" name="Google Shape;34979;p40"/>
              <p:cNvSpPr/>
              <p:nvPr/>
            </p:nvSpPr>
            <p:spPr>
              <a:xfrm>
                <a:off x="9977780" y="3882247"/>
                <a:ext cx="38221" cy="29834"/>
              </a:xfrm>
              <a:custGeom>
                <a:avLst/>
                <a:gdLst/>
                <a:ahLst/>
                <a:cxnLst/>
                <a:rect l="l" t="t" r="r" b="b"/>
                <a:pathLst>
                  <a:path w="319" h="249" extrusionOk="0">
                    <a:moveTo>
                      <a:pt x="160" y="248"/>
                    </a:moveTo>
                    <a:cubicBezTo>
                      <a:pt x="319" y="248"/>
                      <a:pt x="319" y="0"/>
                      <a:pt x="160" y="0"/>
                    </a:cubicBezTo>
                    <a:cubicBezTo>
                      <a:pt x="0" y="0"/>
                      <a:pt x="0" y="248"/>
                      <a:pt x="160"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0" name="Google Shape;34980;p40"/>
              <p:cNvSpPr/>
              <p:nvPr/>
            </p:nvSpPr>
            <p:spPr>
              <a:xfrm>
                <a:off x="9953338" y="3780883"/>
                <a:ext cx="28756" cy="22405"/>
              </a:xfrm>
              <a:custGeom>
                <a:avLst/>
                <a:gdLst/>
                <a:ahLst/>
                <a:cxnLst/>
                <a:rect l="l" t="t" r="r" b="b"/>
                <a:pathLst>
                  <a:path w="240"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1" name="Google Shape;34981;p40"/>
              <p:cNvSpPr/>
              <p:nvPr/>
            </p:nvSpPr>
            <p:spPr>
              <a:xfrm>
                <a:off x="10097835" y="3767824"/>
                <a:ext cx="31991" cy="24802"/>
              </a:xfrm>
              <a:custGeom>
                <a:avLst/>
                <a:gdLst/>
                <a:ahLst/>
                <a:cxnLst/>
                <a:rect l="l" t="t" r="r" b="b"/>
                <a:pathLst>
                  <a:path w="267" h="207" extrusionOk="0">
                    <a:moveTo>
                      <a:pt x="133" y="206"/>
                    </a:moveTo>
                    <a:cubicBezTo>
                      <a:pt x="265" y="206"/>
                      <a:pt x="266" y="1"/>
                      <a:pt x="133" y="1"/>
                    </a:cubicBezTo>
                    <a:cubicBezTo>
                      <a:pt x="0" y="1"/>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2" name="Google Shape;34982;p40"/>
              <p:cNvSpPr/>
              <p:nvPr/>
            </p:nvSpPr>
            <p:spPr>
              <a:xfrm>
                <a:off x="10513831" y="4218808"/>
                <a:ext cx="28995" cy="22405"/>
              </a:xfrm>
              <a:custGeom>
                <a:avLst/>
                <a:gdLst/>
                <a:ahLst/>
                <a:cxnLst/>
                <a:rect l="l" t="t" r="r" b="b"/>
                <a:pathLst>
                  <a:path w="242" h="187" extrusionOk="0">
                    <a:moveTo>
                      <a:pt x="121" y="186"/>
                    </a:moveTo>
                    <a:cubicBezTo>
                      <a:pt x="241" y="186"/>
                      <a:pt x="241" y="1"/>
                      <a:pt x="121" y="1"/>
                    </a:cubicBezTo>
                    <a:cubicBezTo>
                      <a:pt x="1" y="1"/>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3" name="Google Shape;34983;p40"/>
              <p:cNvSpPr/>
              <p:nvPr/>
            </p:nvSpPr>
            <p:spPr>
              <a:xfrm>
                <a:off x="10244009" y="6074983"/>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4" name="Google Shape;34984;p40"/>
              <p:cNvSpPr/>
              <p:nvPr/>
            </p:nvSpPr>
            <p:spPr>
              <a:xfrm>
                <a:off x="10140369" y="5976855"/>
                <a:ext cx="28396" cy="22046"/>
              </a:xfrm>
              <a:custGeom>
                <a:avLst/>
                <a:gdLst/>
                <a:ahLst/>
                <a:cxnLst/>
                <a:rect l="l" t="t" r="r" b="b"/>
                <a:pathLst>
                  <a:path w="237" h="184" extrusionOk="0">
                    <a:moveTo>
                      <a:pt x="120" y="183"/>
                    </a:moveTo>
                    <a:cubicBezTo>
                      <a:pt x="237" y="183"/>
                      <a:pt x="237" y="1"/>
                      <a:pt x="120" y="1"/>
                    </a:cubicBezTo>
                    <a:cubicBezTo>
                      <a:pt x="1" y="1"/>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5" name="Google Shape;34985;p40"/>
              <p:cNvSpPr/>
              <p:nvPr/>
            </p:nvSpPr>
            <p:spPr>
              <a:xfrm>
                <a:off x="10035052" y="5982606"/>
                <a:ext cx="28875" cy="22286"/>
              </a:xfrm>
              <a:custGeom>
                <a:avLst/>
                <a:gdLst/>
                <a:ahLst/>
                <a:cxnLst/>
                <a:rect l="l" t="t" r="r" b="b"/>
                <a:pathLst>
                  <a:path w="241" h="186" extrusionOk="0">
                    <a:moveTo>
                      <a:pt x="120" y="186"/>
                    </a:moveTo>
                    <a:cubicBezTo>
                      <a:pt x="241" y="186"/>
                      <a:pt x="241" y="0"/>
                      <a:pt x="120" y="0"/>
                    </a:cubicBezTo>
                    <a:cubicBezTo>
                      <a:pt x="0" y="0"/>
                      <a:pt x="0"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6" name="Google Shape;34986;p40"/>
              <p:cNvSpPr/>
              <p:nvPr/>
            </p:nvSpPr>
            <p:spPr>
              <a:xfrm>
                <a:off x="10040683" y="5824809"/>
                <a:ext cx="29235" cy="22645"/>
              </a:xfrm>
              <a:custGeom>
                <a:avLst/>
                <a:gdLst/>
                <a:ahLst/>
                <a:cxnLst/>
                <a:rect l="l" t="t" r="r" b="b"/>
                <a:pathLst>
                  <a:path w="244" h="189"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7" name="Google Shape;34987;p40"/>
              <p:cNvSpPr/>
              <p:nvPr/>
            </p:nvSpPr>
            <p:spPr>
              <a:xfrm>
                <a:off x="10060572" y="5886154"/>
                <a:ext cx="66977" cy="68894"/>
              </a:xfrm>
              <a:custGeom>
                <a:avLst/>
                <a:gdLst/>
                <a:ahLst/>
                <a:cxnLst/>
                <a:rect l="l" t="t" r="r" b="b"/>
                <a:pathLst>
                  <a:path w="559" h="575" extrusionOk="0">
                    <a:moveTo>
                      <a:pt x="429" y="39"/>
                    </a:moveTo>
                    <a:cubicBezTo>
                      <a:pt x="384" y="20"/>
                      <a:pt x="349" y="1"/>
                      <a:pt x="298" y="1"/>
                    </a:cubicBezTo>
                    <a:cubicBezTo>
                      <a:pt x="252" y="1"/>
                      <a:pt x="211" y="16"/>
                      <a:pt x="171" y="37"/>
                    </a:cubicBezTo>
                    <a:cubicBezTo>
                      <a:pt x="43" y="104"/>
                      <a:pt x="0" y="274"/>
                      <a:pt x="72" y="396"/>
                    </a:cubicBezTo>
                    <a:cubicBezTo>
                      <a:pt x="154" y="536"/>
                      <a:pt x="367" y="574"/>
                      <a:pt x="482" y="449"/>
                    </a:cubicBezTo>
                    <a:cubicBezTo>
                      <a:pt x="530" y="397"/>
                      <a:pt x="558" y="336"/>
                      <a:pt x="558" y="264"/>
                    </a:cubicBezTo>
                    <a:cubicBezTo>
                      <a:pt x="558" y="180"/>
                      <a:pt x="512" y="75"/>
                      <a:pt x="429" y="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8" name="Google Shape;34988;p40"/>
              <p:cNvSpPr/>
              <p:nvPr/>
            </p:nvSpPr>
            <p:spPr>
              <a:xfrm>
                <a:off x="10269170" y="5951094"/>
                <a:ext cx="39539" cy="38700"/>
              </a:xfrm>
              <a:custGeom>
                <a:avLst/>
                <a:gdLst/>
                <a:ahLst/>
                <a:cxnLst/>
                <a:rect l="l" t="t" r="r" b="b"/>
                <a:pathLst>
                  <a:path w="330" h="323" extrusionOk="0">
                    <a:moveTo>
                      <a:pt x="165" y="322"/>
                    </a:moveTo>
                    <a:cubicBezTo>
                      <a:pt x="249" y="322"/>
                      <a:pt x="329" y="249"/>
                      <a:pt x="326" y="161"/>
                    </a:cubicBezTo>
                    <a:cubicBezTo>
                      <a:pt x="322" y="75"/>
                      <a:pt x="254" y="1"/>
                      <a:pt x="165" y="1"/>
                    </a:cubicBezTo>
                    <a:cubicBezTo>
                      <a:pt x="80" y="1"/>
                      <a:pt x="0" y="75"/>
                      <a:pt x="4" y="161"/>
                    </a:cubicBezTo>
                    <a:cubicBezTo>
                      <a:pt x="8" y="249"/>
                      <a:pt x="74" y="322"/>
                      <a:pt x="165" y="3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9" name="Google Shape;34989;p40"/>
              <p:cNvSpPr/>
              <p:nvPr/>
            </p:nvSpPr>
            <p:spPr>
              <a:xfrm>
                <a:off x="10270368" y="5820017"/>
                <a:ext cx="37262" cy="43972"/>
              </a:xfrm>
              <a:custGeom>
                <a:avLst/>
                <a:gdLst/>
                <a:ahLst/>
                <a:cxnLst/>
                <a:rect l="l" t="t" r="r" b="b"/>
                <a:pathLst>
                  <a:path w="311" h="367" extrusionOk="0">
                    <a:moveTo>
                      <a:pt x="300" y="222"/>
                    </a:moveTo>
                    <a:cubicBezTo>
                      <a:pt x="306" y="201"/>
                      <a:pt x="308" y="179"/>
                      <a:pt x="309" y="157"/>
                    </a:cubicBezTo>
                    <a:cubicBezTo>
                      <a:pt x="311" y="77"/>
                      <a:pt x="238" y="0"/>
                      <a:pt x="156" y="4"/>
                    </a:cubicBezTo>
                    <a:cubicBezTo>
                      <a:pt x="75" y="9"/>
                      <a:pt x="1" y="72"/>
                      <a:pt x="3" y="157"/>
                    </a:cubicBezTo>
                    <a:cubicBezTo>
                      <a:pt x="3" y="178"/>
                      <a:pt x="6" y="201"/>
                      <a:pt x="12" y="222"/>
                    </a:cubicBezTo>
                    <a:cubicBezTo>
                      <a:pt x="48" y="366"/>
                      <a:pt x="261" y="366"/>
                      <a:pt x="300" y="2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0" name="Google Shape;34990;p40"/>
              <p:cNvSpPr/>
              <p:nvPr/>
            </p:nvSpPr>
            <p:spPr>
              <a:xfrm>
                <a:off x="10081180" y="5695888"/>
                <a:ext cx="30193" cy="23244"/>
              </a:xfrm>
              <a:custGeom>
                <a:avLst/>
                <a:gdLst/>
                <a:ahLst/>
                <a:cxnLst/>
                <a:rect l="l" t="t" r="r" b="b"/>
                <a:pathLst>
                  <a:path w="252" h="194" extrusionOk="0">
                    <a:moveTo>
                      <a:pt x="126" y="194"/>
                    </a:moveTo>
                    <a:cubicBezTo>
                      <a:pt x="251" y="194"/>
                      <a:pt x="251" y="1"/>
                      <a:pt x="126" y="1"/>
                    </a:cubicBezTo>
                    <a:cubicBezTo>
                      <a:pt x="0" y="1"/>
                      <a:pt x="0"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1" name="Google Shape;34991;p40"/>
              <p:cNvSpPr/>
              <p:nvPr/>
            </p:nvSpPr>
            <p:spPr>
              <a:xfrm>
                <a:off x="9994914" y="5632746"/>
                <a:ext cx="27438" cy="21207"/>
              </a:xfrm>
              <a:custGeom>
                <a:avLst/>
                <a:gdLst/>
                <a:ahLst/>
                <a:cxnLst/>
                <a:rect l="l" t="t" r="r" b="b"/>
                <a:pathLst>
                  <a:path w="229" h="177" extrusionOk="0">
                    <a:moveTo>
                      <a:pt x="114" y="176"/>
                    </a:moveTo>
                    <a:cubicBezTo>
                      <a:pt x="228" y="176"/>
                      <a:pt x="229" y="0"/>
                      <a:pt x="114" y="0"/>
                    </a:cubicBezTo>
                    <a:cubicBezTo>
                      <a:pt x="1" y="0"/>
                      <a:pt x="1"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2" name="Google Shape;34992;p40"/>
              <p:cNvSpPr/>
              <p:nvPr/>
            </p:nvSpPr>
            <p:spPr>
              <a:xfrm>
                <a:off x="9966518" y="5732552"/>
                <a:ext cx="25640" cy="19889"/>
              </a:xfrm>
              <a:custGeom>
                <a:avLst/>
                <a:gdLst/>
                <a:ahLst/>
                <a:cxnLst/>
                <a:rect l="l" t="t" r="r" b="b"/>
                <a:pathLst>
                  <a:path w="214" h="166" extrusionOk="0">
                    <a:moveTo>
                      <a:pt x="107" y="166"/>
                    </a:moveTo>
                    <a:cubicBezTo>
                      <a:pt x="214" y="166"/>
                      <a:pt x="214" y="0"/>
                      <a:pt x="107" y="0"/>
                    </a:cubicBezTo>
                    <a:cubicBezTo>
                      <a:pt x="1" y="1"/>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3" name="Google Shape;34993;p40"/>
              <p:cNvSpPr/>
              <p:nvPr/>
            </p:nvSpPr>
            <p:spPr>
              <a:xfrm>
                <a:off x="10100470" y="5802284"/>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4" name="Google Shape;34994;p40"/>
              <p:cNvSpPr/>
              <p:nvPr/>
            </p:nvSpPr>
            <p:spPr>
              <a:xfrm>
                <a:off x="10157502" y="5719492"/>
                <a:ext cx="29235" cy="22765"/>
              </a:xfrm>
              <a:custGeom>
                <a:avLst/>
                <a:gdLst/>
                <a:ahLst/>
                <a:cxnLst/>
                <a:rect l="l" t="t" r="r" b="b"/>
                <a:pathLst>
                  <a:path w="244" h="190" extrusionOk="0">
                    <a:moveTo>
                      <a:pt x="122" y="190"/>
                    </a:moveTo>
                    <a:cubicBezTo>
                      <a:pt x="244" y="190"/>
                      <a:pt x="244" y="1"/>
                      <a:pt x="122" y="1"/>
                    </a:cubicBezTo>
                    <a:cubicBezTo>
                      <a:pt x="0" y="1"/>
                      <a:pt x="0"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5" name="Google Shape;34995;p40"/>
              <p:cNvSpPr/>
              <p:nvPr/>
            </p:nvSpPr>
            <p:spPr>
              <a:xfrm>
                <a:off x="10260423" y="5633944"/>
                <a:ext cx="44451" cy="48405"/>
              </a:xfrm>
              <a:custGeom>
                <a:avLst/>
                <a:gdLst/>
                <a:ahLst/>
                <a:cxnLst/>
                <a:rect l="l" t="t" r="r" b="b"/>
                <a:pathLst>
                  <a:path w="371" h="404" extrusionOk="0">
                    <a:moveTo>
                      <a:pt x="325" y="303"/>
                    </a:moveTo>
                    <a:cubicBezTo>
                      <a:pt x="328" y="298"/>
                      <a:pt x="333" y="292"/>
                      <a:pt x="337" y="287"/>
                    </a:cubicBezTo>
                    <a:lnTo>
                      <a:pt x="234" y="366"/>
                    </a:lnTo>
                    <a:cubicBezTo>
                      <a:pt x="312" y="335"/>
                      <a:pt x="371" y="276"/>
                      <a:pt x="371" y="187"/>
                    </a:cubicBezTo>
                    <a:cubicBezTo>
                      <a:pt x="371" y="92"/>
                      <a:pt x="286" y="1"/>
                      <a:pt x="188" y="5"/>
                    </a:cubicBezTo>
                    <a:cubicBezTo>
                      <a:pt x="93" y="8"/>
                      <a:pt x="1" y="85"/>
                      <a:pt x="5" y="187"/>
                    </a:cubicBezTo>
                    <a:cubicBezTo>
                      <a:pt x="9" y="277"/>
                      <a:pt x="62" y="334"/>
                      <a:pt x="142" y="366"/>
                    </a:cubicBezTo>
                    <a:lnTo>
                      <a:pt x="38" y="287"/>
                    </a:lnTo>
                    <a:cubicBezTo>
                      <a:pt x="43" y="292"/>
                      <a:pt x="47" y="298"/>
                      <a:pt x="51" y="303"/>
                    </a:cubicBezTo>
                    <a:cubicBezTo>
                      <a:pt x="126" y="404"/>
                      <a:pt x="253" y="404"/>
                      <a:pt x="325" y="3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6" name="Google Shape;34996;p40"/>
              <p:cNvSpPr/>
              <p:nvPr/>
            </p:nvSpPr>
            <p:spPr>
              <a:xfrm>
                <a:off x="10374008" y="5691814"/>
                <a:ext cx="40138" cy="31392"/>
              </a:xfrm>
              <a:custGeom>
                <a:avLst/>
                <a:gdLst/>
                <a:ahLst/>
                <a:cxnLst/>
                <a:rect l="l" t="t" r="r" b="b"/>
                <a:pathLst>
                  <a:path w="335" h="262" extrusionOk="0">
                    <a:moveTo>
                      <a:pt x="168" y="261"/>
                    </a:moveTo>
                    <a:cubicBezTo>
                      <a:pt x="335" y="261"/>
                      <a:pt x="335" y="1"/>
                      <a:pt x="168" y="1"/>
                    </a:cubicBezTo>
                    <a:cubicBezTo>
                      <a:pt x="1" y="2"/>
                      <a:pt x="1" y="261"/>
                      <a:pt x="168" y="2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7" name="Google Shape;34997;p40"/>
              <p:cNvSpPr/>
              <p:nvPr/>
            </p:nvSpPr>
            <p:spPr>
              <a:xfrm>
                <a:off x="10430081" y="5735547"/>
                <a:ext cx="33189" cy="25760"/>
              </a:xfrm>
              <a:custGeom>
                <a:avLst/>
                <a:gdLst/>
                <a:ahLst/>
                <a:cxnLst/>
                <a:rect l="l" t="t" r="r" b="b"/>
                <a:pathLst>
                  <a:path w="277" h="215" extrusionOk="0">
                    <a:moveTo>
                      <a:pt x="138" y="215"/>
                    </a:moveTo>
                    <a:cubicBezTo>
                      <a:pt x="276" y="215"/>
                      <a:pt x="276" y="2"/>
                      <a:pt x="138" y="2"/>
                    </a:cubicBezTo>
                    <a:cubicBezTo>
                      <a:pt x="1" y="1"/>
                      <a:pt x="1" y="215"/>
                      <a:pt x="138"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8" name="Google Shape;34998;p40"/>
              <p:cNvSpPr/>
              <p:nvPr/>
            </p:nvSpPr>
            <p:spPr>
              <a:xfrm>
                <a:off x="10347049" y="5582783"/>
                <a:ext cx="35585" cy="27557"/>
              </a:xfrm>
              <a:custGeom>
                <a:avLst/>
                <a:gdLst/>
                <a:ahLst/>
                <a:cxnLst/>
                <a:rect l="l" t="t" r="r" b="b"/>
                <a:pathLst>
                  <a:path w="297" h="230" extrusionOk="0">
                    <a:moveTo>
                      <a:pt x="149" y="230"/>
                    </a:moveTo>
                    <a:cubicBezTo>
                      <a:pt x="296" y="230"/>
                      <a:pt x="296" y="2"/>
                      <a:pt x="149" y="2"/>
                    </a:cubicBezTo>
                    <a:cubicBezTo>
                      <a:pt x="1" y="1"/>
                      <a:pt x="1" y="230"/>
                      <a:pt x="149"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9" name="Google Shape;34999;p40"/>
              <p:cNvSpPr/>
              <p:nvPr/>
            </p:nvSpPr>
            <p:spPr>
              <a:xfrm>
                <a:off x="10240534" y="5498672"/>
                <a:ext cx="26719" cy="20608"/>
              </a:xfrm>
              <a:custGeom>
                <a:avLst/>
                <a:gdLst/>
                <a:ahLst/>
                <a:cxnLst/>
                <a:rect l="l" t="t" r="r" b="b"/>
                <a:pathLst>
                  <a:path w="223" h="172" extrusionOk="0">
                    <a:moveTo>
                      <a:pt x="111" y="171"/>
                    </a:moveTo>
                    <a:cubicBezTo>
                      <a:pt x="222" y="171"/>
                      <a:pt x="222" y="0"/>
                      <a:pt x="111" y="0"/>
                    </a:cubicBezTo>
                    <a:cubicBezTo>
                      <a:pt x="2"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0" name="Google Shape;35000;p40"/>
              <p:cNvSpPr/>
              <p:nvPr/>
            </p:nvSpPr>
            <p:spPr>
              <a:xfrm>
                <a:off x="10123355" y="5433972"/>
                <a:ext cx="27677" cy="21447"/>
              </a:xfrm>
              <a:custGeom>
                <a:avLst/>
                <a:gdLst/>
                <a:ahLst/>
                <a:cxnLst/>
                <a:rect l="l" t="t" r="r" b="b"/>
                <a:pathLst>
                  <a:path w="231" h="179" extrusionOk="0">
                    <a:moveTo>
                      <a:pt x="115" y="179"/>
                    </a:moveTo>
                    <a:cubicBezTo>
                      <a:pt x="228" y="179"/>
                      <a:pt x="230" y="3"/>
                      <a:pt x="115" y="3"/>
                    </a:cubicBezTo>
                    <a:cubicBezTo>
                      <a:pt x="0" y="0"/>
                      <a:pt x="0"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1" name="Google Shape;35001;p40"/>
              <p:cNvSpPr/>
              <p:nvPr/>
            </p:nvSpPr>
            <p:spPr>
              <a:xfrm>
                <a:off x="10321049" y="5742856"/>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2" name="Google Shape;35002;p40"/>
              <p:cNvSpPr/>
              <p:nvPr/>
            </p:nvSpPr>
            <p:spPr>
              <a:xfrm>
                <a:off x="10348008" y="5909279"/>
                <a:ext cx="22166" cy="17253"/>
              </a:xfrm>
              <a:custGeom>
                <a:avLst/>
                <a:gdLst/>
                <a:ahLst/>
                <a:cxnLst/>
                <a:rect l="l" t="t" r="r" b="b"/>
                <a:pathLst>
                  <a:path w="185" h="144" extrusionOk="0">
                    <a:moveTo>
                      <a:pt x="92" y="143"/>
                    </a:moveTo>
                    <a:cubicBezTo>
                      <a:pt x="185" y="143"/>
                      <a:pt x="185" y="1"/>
                      <a:pt x="92" y="1"/>
                    </a:cubicBezTo>
                    <a:cubicBezTo>
                      <a:pt x="0" y="1"/>
                      <a:pt x="0"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3" name="Google Shape;35003;p40"/>
              <p:cNvSpPr/>
              <p:nvPr/>
            </p:nvSpPr>
            <p:spPr>
              <a:xfrm>
                <a:off x="10352800" y="6007767"/>
                <a:ext cx="23963" cy="18691"/>
              </a:xfrm>
              <a:custGeom>
                <a:avLst/>
                <a:gdLst/>
                <a:ahLst/>
                <a:cxnLst/>
                <a:rect l="l" t="t" r="r" b="b"/>
                <a:pathLst>
                  <a:path w="200" h="156" extrusionOk="0">
                    <a:moveTo>
                      <a:pt x="101" y="155"/>
                    </a:moveTo>
                    <a:cubicBezTo>
                      <a:pt x="200" y="155"/>
                      <a:pt x="200" y="0"/>
                      <a:pt x="101" y="0"/>
                    </a:cubicBezTo>
                    <a:cubicBezTo>
                      <a:pt x="0" y="1"/>
                      <a:pt x="0" y="155"/>
                      <a:pt x="101"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4" name="Google Shape;35004;p40"/>
              <p:cNvSpPr/>
              <p:nvPr/>
            </p:nvSpPr>
            <p:spPr>
              <a:xfrm>
                <a:off x="10209981" y="5894781"/>
                <a:ext cx="29235" cy="22645"/>
              </a:xfrm>
              <a:custGeom>
                <a:avLst/>
                <a:gdLst/>
                <a:ahLst/>
                <a:cxnLst/>
                <a:rect l="l" t="t" r="r" b="b"/>
                <a:pathLst>
                  <a:path w="244" h="189"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5" name="Google Shape;35005;p40"/>
              <p:cNvSpPr/>
              <p:nvPr/>
            </p:nvSpPr>
            <p:spPr>
              <a:xfrm>
                <a:off x="10205308" y="6000698"/>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6" name="Google Shape;35006;p40"/>
              <p:cNvSpPr/>
              <p:nvPr/>
            </p:nvSpPr>
            <p:spPr>
              <a:xfrm>
                <a:off x="10205907" y="5773408"/>
                <a:ext cx="25760" cy="20009"/>
              </a:xfrm>
              <a:custGeom>
                <a:avLst/>
                <a:gdLst/>
                <a:ahLst/>
                <a:cxnLst/>
                <a:rect l="l" t="t" r="r" b="b"/>
                <a:pathLst>
                  <a:path w="215" h="167" extrusionOk="0">
                    <a:moveTo>
                      <a:pt x="108" y="167"/>
                    </a:moveTo>
                    <a:cubicBezTo>
                      <a:pt x="214" y="167"/>
                      <a:pt x="214" y="0"/>
                      <a:pt x="108" y="0"/>
                    </a:cubicBezTo>
                    <a:cubicBezTo>
                      <a:pt x="1" y="1"/>
                      <a:pt x="1"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7" name="Google Shape;35007;p40"/>
              <p:cNvSpPr/>
              <p:nvPr/>
            </p:nvSpPr>
            <p:spPr>
              <a:xfrm>
                <a:off x="10043678" y="5745252"/>
                <a:ext cx="23244" cy="17972"/>
              </a:xfrm>
              <a:custGeom>
                <a:avLst/>
                <a:gdLst/>
                <a:ahLst/>
                <a:cxnLst/>
                <a:rect l="l" t="t" r="r" b="b"/>
                <a:pathLst>
                  <a:path w="194" h="150" extrusionOk="0">
                    <a:moveTo>
                      <a:pt x="97" y="150"/>
                    </a:moveTo>
                    <a:cubicBezTo>
                      <a:pt x="192" y="150"/>
                      <a:pt x="194" y="1"/>
                      <a:pt x="97" y="1"/>
                    </a:cubicBezTo>
                    <a:cubicBezTo>
                      <a:pt x="1" y="1"/>
                      <a:pt x="1" y="150"/>
                      <a:pt x="97"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8" name="Google Shape;35008;p40"/>
              <p:cNvSpPr/>
              <p:nvPr/>
            </p:nvSpPr>
            <p:spPr>
              <a:xfrm>
                <a:off x="10066563" y="5639815"/>
                <a:ext cx="24083" cy="18571"/>
              </a:xfrm>
              <a:custGeom>
                <a:avLst/>
                <a:gdLst/>
                <a:ahLst/>
                <a:cxnLst/>
                <a:rect l="l" t="t" r="r" b="b"/>
                <a:pathLst>
                  <a:path w="201" h="155" extrusionOk="0">
                    <a:moveTo>
                      <a:pt x="101" y="154"/>
                    </a:moveTo>
                    <a:cubicBezTo>
                      <a:pt x="200" y="154"/>
                      <a:pt x="200" y="0"/>
                      <a:pt x="101" y="0"/>
                    </a:cubicBezTo>
                    <a:cubicBezTo>
                      <a:pt x="3"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9" name="Google Shape;35009;p40"/>
              <p:cNvSpPr/>
              <p:nvPr/>
            </p:nvSpPr>
            <p:spPr>
              <a:xfrm>
                <a:off x="10059853" y="5528027"/>
                <a:ext cx="26120" cy="20249"/>
              </a:xfrm>
              <a:custGeom>
                <a:avLst/>
                <a:gdLst/>
                <a:ahLst/>
                <a:cxnLst/>
                <a:rect l="l" t="t" r="r" b="b"/>
                <a:pathLst>
                  <a:path w="218" h="169" extrusionOk="0">
                    <a:moveTo>
                      <a:pt x="108" y="169"/>
                    </a:moveTo>
                    <a:cubicBezTo>
                      <a:pt x="217" y="169"/>
                      <a:pt x="217" y="0"/>
                      <a:pt x="108" y="0"/>
                    </a:cubicBezTo>
                    <a:cubicBezTo>
                      <a:pt x="1" y="0"/>
                      <a:pt x="1"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0" name="Google Shape;35010;p40"/>
              <p:cNvSpPr/>
              <p:nvPr/>
            </p:nvSpPr>
            <p:spPr>
              <a:xfrm>
                <a:off x="9899541" y="5641492"/>
                <a:ext cx="42055" cy="43613"/>
              </a:xfrm>
              <a:custGeom>
                <a:avLst/>
                <a:gdLst/>
                <a:ahLst/>
                <a:cxnLst/>
                <a:rect l="l" t="t" r="r" b="b"/>
                <a:pathLst>
                  <a:path w="351" h="364" extrusionOk="0">
                    <a:moveTo>
                      <a:pt x="279" y="309"/>
                    </a:moveTo>
                    <a:cubicBezTo>
                      <a:pt x="260" y="325"/>
                      <a:pt x="261" y="325"/>
                      <a:pt x="282" y="308"/>
                    </a:cubicBezTo>
                    <a:cubicBezTo>
                      <a:pt x="301" y="296"/>
                      <a:pt x="316" y="281"/>
                      <a:pt x="327" y="261"/>
                    </a:cubicBezTo>
                    <a:cubicBezTo>
                      <a:pt x="344" y="226"/>
                      <a:pt x="351" y="191"/>
                      <a:pt x="346" y="151"/>
                    </a:cubicBezTo>
                    <a:cubicBezTo>
                      <a:pt x="335" y="71"/>
                      <a:pt x="263" y="0"/>
                      <a:pt x="179" y="3"/>
                    </a:cubicBezTo>
                    <a:cubicBezTo>
                      <a:pt x="101" y="7"/>
                      <a:pt x="39" y="55"/>
                      <a:pt x="13" y="129"/>
                    </a:cubicBezTo>
                    <a:cubicBezTo>
                      <a:pt x="1" y="169"/>
                      <a:pt x="8" y="225"/>
                      <a:pt x="30" y="261"/>
                    </a:cubicBezTo>
                    <a:cubicBezTo>
                      <a:pt x="40" y="272"/>
                      <a:pt x="48" y="283"/>
                      <a:pt x="57" y="295"/>
                    </a:cubicBezTo>
                    <a:cubicBezTo>
                      <a:pt x="96" y="327"/>
                      <a:pt x="103" y="330"/>
                      <a:pt x="78" y="309"/>
                    </a:cubicBezTo>
                    <a:cubicBezTo>
                      <a:pt x="131" y="364"/>
                      <a:pt x="227" y="364"/>
                      <a:pt x="279"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1" name="Google Shape;35011;p40"/>
              <p:cNvSpPr/>
              <p:nvPr/>
            </p:nvSpPr>
            <p:spPr>
              <a:xfrm>
                <a:off x="9966997" y="5490166"/>
                <a:ext cx="48166" cy="37382"/>
              </a:xfrm>
              <a:custGeom>
                <a:avLst/>
                <a:gdLst/>
                <a:ahLst/>
                <a:cxnLst/>
                <a:rect l="l" t="t" r="r" b="b"/>
                <a:pathLst>
                  <a:path w="402" h="312" extrusionOk="0">
                    <a:moveTo>
                      <a:pt x="201" y="312"/>
                    </a:moveTo>
                    <a:cubicBezTo>
                      <a:pt x="402" y="312"/>
                      <a:pt x="402" y="1"/>
                      <a:pt x="201" y="1"/>
                    </a:cubicBezTo>
                    <a:cubicBezTo>
                      <a:pt x="1" y="1"/>
                      <a:pt x="1" y="312"/>
                      <a:pt x="201"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2" name="Google Shape;35012;p40"/>
              <p:cNvSpPr/>
              <p:nvPr/>
            </p:nvSpPr>
            <p:spPr>
              <a:xfrm>
                <a:off x="10019476" y="6148909"/>
                <a:ext cx="36663" cy="28516"/>
              </a:xfrm>
              <a:custGeom>
                <a:avLst/>
                <a:gdLst/>
                <a:ahLst/>
                <a:cxnLst/>
                <a:rect l="l" t="t" r="r" b="b"/>
                <a:pathLst>
                  <a:path w="306" h="238" extrusionOk="0">
                    <a:moveTo>
                      <a:pt x="153" y="237"/>
                    </a:moveTo>
                    <a:cubicBezTo>
                      <a:pt x="305" y="237"/>
                      <a:pt x="305" y="0"/>
                      <a:pt x="153" y="0"/>
                    </a:cubicBezTo>
                    <a:cubicBezTo>
                      <a:pt x="0" y="0"/>
                      <a:pt x="0" y="237"/>
                      <a:pt x="153"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3" name="Google Shape;35013;p40"/>
              <p:cNvSpPr/>
              <p:nvPr/>
            </p:nvSpPr>
            <p:spPr>
              <a:xfrm>
                <a:off x="10051227" y="6073545"/>
                <a:ext cx="19889" cy="15576"/>
              </a:xfrm>
              <a:custGeom>
                <a:avLst/>
                <a:gdLst/>
                <a:ahLst/>
                <a:cxnLst/>
                <a:rect l="l" t="t" r="r" b="b"/>
                <a:pathLst>
                  <a:path w="166" h="130" extrusionOk="0">
                    <a:moveTo>
                      <a:pt x="82" y="129"/>
                    </a:moveTo>
                    <a:cubicBezTo>
                      <a:pt x="166" y="129"/>
                      <a:pt x="166" y="1"/>
                      <a:pt x="82" y="1"/>
                    </a:cubicBezTo>
                    <a:cubicBezTo>
                      <a:pt x="0" y="1"/>
                      <a:pt x="0" y="129"/>
                      <a:pt x="82" y="1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4" name="Google Shape;35014;p40"/>
              <p:cNvSpPr/>
              <p:nvPr/>
            </p:nvSpPr>
            <p:spPr>
              <a:xfrm>
                <a:off x="9916914" y="6186052"/>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5" name="Google Shape;35015;p40"/>
              <p:cNvSpPr/>
              <p:nvPr/>
            </p:nvSpPr>
            <p:spPr>
              <a:xfrm>
                <a:off x="9788233" y="6179941"/>
                <a:ext cx="31991" cy="24802"/>
              </a:xfrm>
              <a:custGeom>
                <a:avLst/>
                <a:gdLst/>
                <a:ahLst/>
                <a:cxnLst/>
                <a:rect l="l" t="t" r="r" b="b"/>
                <a:pathLst>
                  <a:path w="267" h="207" extrusionOk="0">
                    <a:moveTo>
                      <a:pt x="133" y="206"/>
                    </a:moveTo>
                    <a:cubicBezTo>
                      <a:pt x="265" y="206"/>
                      <a:pt x="266" y="1"/>
                      <a:pt x="133" y="1"/>
                    </a:cubicBezTo>
                    <a:cubicBezTo>
                      <a:pt x="2"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6" name="Google Shape;35016;p40"/>
              <p:cNvSpPr/>
              <p:nvPr/>
            </p:nvSpPr>
            <p:spPr>
              <a:xfrm>
                <a:off x="9786076" y="6078817"/>
                <a:ext cx="36424" cy="28396"/>
              </a:xfrm>
              <a:custGeom>
                <a:avLst/>
                <a:gdLst/>
                <a:ahLst/>
                <a:cxnLst/>
                <a:rect l="l" t="t" r="r" b="b"/>
                <a:pathLst>
                  <a:path w="304" h="237" extrusionOk="0">
                    <a:moveTo>
                      <a:pt x="151" y="236"/>
                    </a:moveTo>
                    <a:cubicBezTo>
                      <a:pt x="301" y="236"/>
                      <a:pt x="303" y="1"/>
                      <a:pt x="151" y="1"/>
                    </a:cubicBezTo>
                    <a:cubicBezTo>
                      <a:pt x="1" y="1"/>
                      <a:pt x="1" y="236"/>
                      <a:pt x="151" y="2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7" name="Google Shape;35017;p40"/>
              <p:cNvSpPr/>
              <p:nvPr/>
            </p:nvSpPr>
            <p:spPr>
              <a:xfrm>
                <a:off x="9846703" y="6140282"/>
                <a:ext cx="43493" cy="43493"/>
              </a:xfrm>
              <a:custGeom>
                <a:avLst/>
                <a:gdLst/>
                <a:ahLst/>
                <a:cxnLst/>
                <a:rect l="l" t="t" r="r" b="b"/>
                <a:pathLst>
                  <a:path w="363" h="363" extrusionOk="0">
                    <a:moveTo>
                      <a:pt x="317" y="227"/>
                    </a:moveTo>
                    <a:cubicBezTo>
                      <a:pt x="321" y="217"/>
                      <a:pt x="326" y="205"/>
                      <a:pt x="330" y="195"/>
                    </a:cubicBezTo>
                    <a:cubicBezTo>
                      <a:pt x="363" y="100"/>
                      <a:pt x="277" y="0"/>
                      <a:pt x="182" y="0"/>
                    </a:cubicBezTo>
                    <a:cubicBezTo>
                      <a:pt x="87" y="0"/>
                      <a:pt x="1" y="100"/>
                      <a:pt x="35" y="195"/>
                    </a:cubicBezTo>
                    <a:cubicBezTo>
                      <a:pt x="38" y="205"/>
                      <a:pt x="42" y="217"/>
                      <a:pt x="46" y="227"/>
                    </a:cubicBezTo>
                    <a:cubicBezTo>
                      <a:pt x="90" y="362"/>
                      <a:pt x="272" y="362"/>
                      <a:pt x="317" y="2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8" name="Google Shape;35018;p40"/>
              <p:cNvSpPr/>
              <p:nvPr/>
            </p:nvSpPr>
            <p:spPr>
              <a:xfrm>
                <a:off x="10397851" y="5474949"/>
                <a:ext cx="27557" cy="21447"/>
              </a:xfrm>
              <a:custGeom>
                <a:avLst/>
                <a:gdLst/>
                <a:ahLst/>
                <a:cxnLst/>
                <a:rect l="l" t="t" r="r" b="b"/>
                <a:pathLst>
                  <a:path w="230" h="179" extrusionOk="0">
                    <a:moveTo>
                      <a:pt x="115" y="178"/>
                    </a:moveTo>
                    <a:cubicBezTo>
                      <a:pt x="229" y="178"/>
                      <a:pt x="230" y="1"/>
                      <a:pt x="115" y="1"/>
                    </a:cubicBezTo>
                    <a:cubicBezTo>
                      <a:pt x="1" y="0"/>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9" name="Google Shape;35019;p40"/>
              <p:cNvSpPr/>
              <p:nvPr/>
            </p:nvSpPr>
            <p:spPr>
              <a:xfrm>
                <a:off x="10474293" y="5450627"/>
                <a:ext cx="28636" cy="23124"/>
              </a:xfrm>
              <a:custGeom>
                <a:avLst/>
                <a:gdLst/>
                <a:ahLst/>
                <a:cxnLst/>
                <a:rect l="l" t="t" r="r" b="b"/>
                <a:pathLst>
                  <a:path w="239" h="193" extrusionOk="0">
                    <a:moveTo>
                      <a:pt x="86" y="183"/>
                    </a:moveTo>
                    <a:cubicBezTo>
                      <a:pt x="133" y="193"/>
                      <a:pt x="172" y="193"/>
                      <a:pt x="207" y="156"/>
                    </a:cubicBezTo>
                    <a:cubicBezTo>
                      <a:pt x="238" y="122"/>
                      <a:pt x="238" y="71"/>
                      <a:pt x="207" y="38"/>
                    </a:cubicBezTo>
                    <a:cubicBezTo>
                      <a:pt x="172" y="1"/>
                      <a:pt x="133" y="1"/>
                      <a:pt x="86" y="9"/>
                    </a:cubicBezTo>
                    <a:cubicBezTo>
                      <a:pt x="1" y="26"/>
                      <a:pt x="1" y="167"/>
                      <a:pt x="8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0" name="Google Shape;35020;p40"/>
              <p:cNvSpPr/>
              <p:nvPr/>
            </p:nvSpPr>
            <p:spPr>
              <a:xfrm>
                <a:off x="10465187" y="5332729"/>
                <a:ext cx="32829" cy="25401"/>
              </a:xfrm>
              <a:custGeom>
                <a:avLst/>
                <a:gdLst/>
                <a:ahLst/>
                <a:cxnLst/>
                <a:rect l="l" t="t" r="r" b="b"/>
                <a:pathLst>
                  <a:path w="274"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1" name="Google Shape;35021;p40"/>
              <p:cNvSpPr/>
              <p:nvPr/>
            </p:nvSpPr>
            <p:spPr>
              <a:xfrm>
                <a:off x="10415583" y="5416719"/>
                <a:ext cx="26958" cy="20968"/>
              </a:xfrm>
              <a:custGeom>
                <a:avLst/>
                <a:gdLst/>
                <a:ahLst/>
                <a:cxnLst/>
                <a:rect l="l" t="t" r="r" b="b"/>
                <a:pathLst>
                  <a:path w="225" h="175" extrusionOk="0">
                    <a:moveTo>
                      <a:pt x="112" y="175"/>
                    </a:moveTo>
                    <a:cubicBezTo>
                      <a:pt x="224" y="175"/>
                      <a:pt x="224" y="1"/>
                      <a:pt x="112" y="1"/>
                    </a:cubicBezTo>
                    <a:cubicBezTo>
                      <a:pt x="1" y="1"/>
                      <a:pt x="1"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2" name="Google Shape;35022;p40"/>
              <p:cNvSpPr/>
              <p:nvPr/>
            </p:nvSpPr>
            <p:spPr>
              <a:xfrm>
                <a:off x="10381196" y="5329613"/>
                <a:ext cx="25760" cy="19889"/>
              </a:xfrm>
              <a:custGeom>
                <a:avLst/>
                <a:gdLst/>
                <a:ahLst/>
                <a:cxnLst/>
                <a:rect l="l" t="t" r="r" b="b"/>
                <a:pathLst>
                  <a:path w="215" h="166" extrusionOk="0">
                    <a:moveTo>
                      <a:pt x="108" y="166"/>
                    </a:moveTo>
                    <a:cubicBezTo>
                      <a:pt x="215" y="166"/>
                      <a:pt x="215" y="0"/>
                      <a:pt x="108" y="0"/>
                    </a:cubicBezTo>
                    <a:cubicBezTo>
                      <a:pt x="1" y="0"/>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3" name="Google Shape;35023;p40"/>
              <p:cNvSpPr/>
              <p:nvPr/>
            </p:nvSpPr>
            <p:spPr>
              <a:xfrm>
                <a:off x="10265336" y="5412046"/>
                <a:ext cx="23723" cy="18571"/>
              </a:xfrm>
              <a:custGeom>
                <a:avLst/>
                <a:gdLst/>
                <a:ahLst/>
                <a:cxnLst/>
                <a:rect l="l" t="t" r="r" b="b"/>
                <a:pathLst>
                  <a:path w="198" h="155" extrusionOk="0">
                    <a:moveTo>
                      <a:pt x="100" y="155"/>
                    </a:moveTo>
                    <a:cubicBezTo>
                      <a:pt x="198" y="155"/>
                      <a:pt x="198" y="1"/>
                      <a:pt x="100" y="1"/>
                    </a:cubicBezTo>
                    <a:cubicBezTo>
                      <a:pt x="1" y="1"/>
                      <a:pt x="1"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4" name="Google Shape;35024;p40"/>
              <p:cNvSpPr/>
              <p:nvPr/>
            </p:nvSpPr>
            <p:spPr>
              <a:xfrm>
                <a:off x="10194645" y="5475788"/>
                <a:ext cx="25161" cy="19530"/>
              </a:xfrm>
              <a:custGeom>
                <a:avLst/>
                <a:gdLst/>
                <a:ahLst/>
                <a:cxnLst/>
                <a:rect l="l" t="t" r="r" b="b"/>
                <a:pathLst>
                  <a:path w="210" h="163" extrusionOk="0">
                    <a:moveTo>
                      <a:pt x="104" y="163"/>
                    </a:moveTo>
                    <a:cubicBezTo>
                      <a:pt x="208" y="163"/>
                      <a:pt x="210" y="2"/>
                      <a:pt x="104" y="2"/>
                    </a:cubicBezTo>
                    <a:cubicBezTo>
                      <a:pt x="0" y="0"/>
                      <a:pt x="0" y="163"/>
                      <a:pt x="104"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5" name="Google Shape;35025;p40"/>
              <p:cNvSpPr/>
              <p:nvPr/>
            </p:nvSpPr>
            <p:spPr>
              <a:xfrm>
                <a:off x="10271806" y="5543723"/>
                <a:ext cx="46009" cy="35705"/>
              </a:xfrm>
              <a:custGeom>
                <a:avLst/>
                <a:gdLst/>
                <a:ahLst/>
                <a:cxnLst/>
                <a:rect l="l" t="t" r="r" b="b"/>
                <a:pathLst>
                  <a:path w="384" h="298" extrusionOk="0">
                    <a:moveTo>
                      <a:pt x="191" y="297"/>
                    </a:moveTo>
                    <a:cubicBezTo>
                      <a:pt x="383" y="297"/>
                      <a:pt x="383" y="1"/>
                      <a:pt x="191" y="1"/>
                    </a:cubicBezTo>
                    <a:cubicBezTo>
                      <a:pt x="0" y="1"/>
                      <a:pt x="0" y="297"/>
                      <a:pt x="191" y="2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6" name="Google Shape;35026;p40"/>
              <p:cNvSpPr/>
              <p:nvPr/>
            </p:nvSpPr>
            <p:spPr>
              <a:xfrm>
                <a:off x="12511144" y="6414419"/>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7" name="Google Shape;35027;p40"/>
              <p:cNvSpPr/>
              <p:nvPr/>
            </p:nvSpPr>
            <p:spPr>
              <a:xfrm>
                <a:off x="12502278" y="6521893"/>
                <a:ext cx="23484" cy="18332"/>
              </a:xfrm>
              <a:custGeom>
                <a:avLst/>
                <a:gdLst/>
                <a:ahLst/>
                <a:cxnLst/>
                <a:rect l="l" t="t" r="r" b="b"/>
                <a:pathLst>
                  <a:path w="196" h="153" extrusionOk="0">
                    <a:moveTo>
                      <a:pt x="98" y="152"/>
                    </a:moveTo>
                    <a:cubicBezTo>
                      <a:pt x="196" y="152"/>
                      <a:pt x="196" y="0"/>
                      <a:pt x="98" y="0"/>
                    </a:cubicBezTo>
                    <a:cubicBezTo>
                      <a:pt x="1" y="0"/>
                      <a:pt x="1" y="152"/>
                      <a:pt x="98"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8" name="Google Shape;35028;p40"/>
              <p:cNvSpPr/>
              <p:nvPr/>
            </p:nvSpPr>
            <p:spPr>
              <a:xfrm>
                <a:off x="12440813" y="6586953"/>
                <a:ext cx="45889" cy="39779"/>
              </a:xfrm>
              <a:custGeom>
                <a:avLst/>
                <a:gdLst/>
                <a:ahLst/>
                <a:cxnLst/>
                <a:rect l="l" t="t" r="r" b="b"/>
                <a:pathLst>
                  <a:path w="383" h="332" extrusionOk="0">
                    <a:moveTo>
                      <a:pt x="263" y="13"/>
                    </a:moveTo>
                    <a:cubicBezTo>
                      <a:pt x="204" y="0"/>
                      <a:pt x="159" y="4"/>
                      <a:pt x="104" y="30"/>
                    </a:cubicBezTo>
                    <a:cubicBezTo>
                      <a:pt x="0" y="79"/>
                      <a:pt x="0" y="254"/>
                      <a:pt x="104" y="303"/>
                    </a:cubicBezTo>
                    <a:cubicBezTo>
                      <a:pt x="158" y="329"/>
                      <a:pt x="203" y="332"/>
                      <a:pt x="263" y="320"/>
                    </a:cubicBezTo>
                    <a:cubicBezTo>
                      <a:pt x="329" y="306"/>
                      <a:pt x="383" y="231"/>
                      <a:pt x="380" y="165"/>
                    </a:cubicBezTo>
                    <a:cubicBezTo>
                      <a:pt x="378" y="100"/>
                      <a:pt x="334" y="26"/>
                      <a:pt x="263"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9" name="Google Shape;35029;p40"/>
              <p:cNvSpPr/>
              <p:nvPr/>
            </p:nvSpPr>
            <p:spPr>
              <a:xfrm>
                <a:off x="12408822" y="6720427"/>
                <a:ext cx="23484" cy="18212"/>
              </a:xfrm>
              <a:custGeom>
                <a:avLst/>
                <a:gdLst/>
                <a:ahLst/>
                <a:cxnLst/>
                <a:rect l="l" t="t" r="r" b="b"/>
                <a:pathLst>
                  <a:path w="196" h="152" extrusionOk="0">
                    <a:moveTo>
                      <a:pt x="97" y="152"/>
                    </a:moveTo>
                    <a:cubicBezTo>
                      <a:pt x="195" y="152"/>
                      <a:pt x="195" y="0"/>
                      <a:pt x="97" y="0"/>
                    </a:cubicBezTo>
                    <a:cubicBezTo>
                      <a:pt x="0" y="0"/>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0" name="Google Shape;35030;p40"/>
              <p:cNvSpPr/>
              <p:nvPr/>
            </p:nvSpPr>
            <p:spPr>
              <a:xfrm>
                <a:off x="12392527" y="6707727"/>
                <a:ext cx="55954" cy="43613"/>
              </a:xfrm>
              <a:custGeom>
                <a:avLst/>
                <a:gdLst/>
                <a:ahLst/>
                <a:cxnLst/>
                <a:rect l="l" t="t" r="r" b="b"/>
                <a:pathLst>
                  <a:path w="467" h="364" extrusionOk="0">
                    <a:moveTo>
                      <a:pt x="233" y="363"/>
                    </a:moveTo>
                    <a:cubicBezTo>
                      <a:pt x="466" y="363"/>
                      <a:pt x="466" y="1"/>
                      <a:pt x="233" y="1"/>
                    </a:cubicBezTo>
                    <a:cubicBezTo>
                      <a:pt x="0" y="1"/>
                      <a:pt x="0" y="363"/>
                      <a:pt x="233"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1" name="Google Shape;35031;p40"/>
              <p:cNvSpPr/>
              <p:nvPr/>
            </p:nvSpPr>
            <p:spPr>
              <a:xfrm>
                <a:off x="12371200" y="6683404"/>
                <a:ext cx="17014" cy="19889"/>
              </a:xfrm>
              <a:custGeom>
                <a:avLst/>
                <a:gdLst/>
                <a:ahLst/>
                <a:cxnLst/>
                <a:rect l="l" t="t" r="r" b="b"/>
                <a:pathLst>
                  <a:path w="142" h="166" extrusionOk="0">
                    <a:moveTo>
                      <a:pt x="122" y="79"/>
                    </a:moveTo>
                    <a:cubicBezTo>
                      <a:pt x="120" y="68"/>
                      <a:pt x="117" y="56"/>
                      <a:pt x="115" y="44"/>
                    </a:cubicBezTo>
                    <a:cubicBezTo>
                      <a:pt x="105" y="0"/>
                      <a:pt x="36" y="0"/>
                      <a:pt x="25" y="44"/>
                    </a:cubicBezTo>
                    <a:cubicBezTo>
                      <a:pt x="22" y="56"/>
                      <a:pt x="20" y="68"/>
                      <a:pt x="17" y="79"/>
                    </a:cubicBezTo>
                    <a:cubicBezTo>
                      <a:pt x="0" y="166"/>
                      <a:pt x="141" y="166"/>
                      <a:pt x="122"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2" name="Google Shape;35032;p40"/>
              <p:cNvSpPr/>
              <p:nvPr/>
            </p:nvSpPr>
            <p:spPr>
              <a:xfrm>
                <a:off x="12403431" y="6510511"/>
                <a:ext cx="22525" cy="17613"/>
              </a:xfrm>
              <a:custGeom>
                <a:avLst/>
                <a:gdLst/>
                <a:ahLst/>
                <a:cxnLst/>
                <a:rect l="l" t="t" r="r" b="b"/>
                <a:pathLst>
                  <a:path w="188" h="147" extrusionOk="0">
                    <a:moveTo>
                      <a:pt x="94" y="147"/>
                    </a:moveTo>
                    <a:cubicBezTo>
                      <a:pt x="188" y="147"/>
                      <a:pt x="188" y="2"/>
                      <a:pt x="94" y="2"/>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3" name="Google Shape;35033;p40"/>
              <p:cNvSpPr/>
              <p:nvPr/>
            </p:nvSpPr>
            <p:spPr>
              <a:xfrm>
                <a:off x="12426914" y="6389378"/>
                <a:ext cx="26958" cy="26120"/>
              </a:xfrm>
              <a:custGeom>
                <a:avLst/>
                <a:gdLst/>
                <a:ahLst/>
                <a:cxnLst/>
                <a:rect l="l" t="t" r="r" b="b"/>
                <a:pathLst>
                  <a:path w="225" h="218" extrusionOk="0">
                    <a:moveTo>
                      <a:pt x="53" y="178"/>
                    </a:moveTo>
                    <a:cubicBezTo>
                      <a:pt x="62" y="182"/>
                      <a:pt x="73" y="187"/>
                      <a:pt x="82" y="191"/>
                    </a:cubicBezTo>
                    <a:cubicBezTo>
                      <a:pt x="146" y="217"/>
                      <a:pt x="225" y="188"/>
                      <a:pt x="225" y="109"/>
                    </a:cubicBezTo>
                    <a:cubicBezTo>
                      <a:pt x="225" y="30"/>
                      <a:pt x="146" y="0"/>
                      <a:pt x="82" y="26"/>
                    </a:cubicBezTo>
                    <a:cubicBezTo>
                      <a:pt x="73" y="31"/>
                      <a:pt x="62" y="35"/>
                      <a:pt x="53" y="39"/>
                    </a:cubicBezTo>
                    <a:cubicBezTo>
                      <a:pt x="0" y="62"/>
                      <a:pt x="0" y="156"/>
                      <a:pt x="5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34" name="Google Shape;35034;p40"/>
              <p:cNvGrpSpPr/>
              <p:nvPr/>
            </p:nvGrpSpPr>
            <p:grpSpPr>
              <a:xfrm>
                <a:off x="12150382" y="2665165"/>
                <a:ext cx="1341446" cy="1221036"/>
                <a:chOff x="12150382" y="2665165"/>
                <a:chExt cx="1341446" cy="1221036"/>
              </a:xfrm>
            </p:grpSpPr>
            <p:sp>
              <p:nvSpPr>
                <p:cNvPr id="35035" name="Google Shape;35035;p40"/>
                <p:cNvSpPr/>
                <p:nvPr/>
              </p:nvSpPr>
              <p:spPr>
                <a:xfrm>
                  <a:off x="13260705" y="3627640"/>
                  <a:ext cx="69133" cy="69133"/>
                </a:xfrm>
                <a:custGeom>
                  <a:avLst/>
                  <a:gdLst/>
                  <a:ahLst/>
                  <a:cxnLst/>
                  <a:rect l="l" t="t" r="r" b="b"/>
                  <a:pathLst>
                    <a:path w="577" h="577" extrusionOk="0">
                      <a:moveTo>
                        <a:pt x="520" y="239"/>
                      </a:moveTo>
                      <a:cubicBezTo>
                        <a:pt x="517" y="231"/>
                        <a:pt x="515" y="225"/>
                        <a:pt x="512" y="216"/>
                      </a:cubicBezTo>
                      <a:lnTo>
                        <a:pt x="512" y="344"/>
                      </a:lnTo>
                      <a:cubicBezTo>
                        <a:pt x="512" y="342"/>
                        <a:pt x="513" y="341"/>
                        <a:pt x="513" y="338"/>
                      </a:cubicBezTo>
                      <a:cubicBezTo>
                        <a:pt x="523" y="279"/>
                        <a:pt x="523" y="230"/>
                        <a:pt x="500" y="174"/>
                      </a:cubicBezTo>
                      <a:cubicBezTo>
                        <a:pt x="479" y="125"/>
                        <a:pt x="444" y="83"/>
                        <a:pt x="397" y="54"/>
                      </a:cubicBezTo>
                      <a:cubicBezTo>
                        <a:pt x="305" y="0"/>
                        <a:pt x="167" y="12"/>
                        <a:pt x="93" y="94"/>
                      </a:cubicBezTo>
                      <a:cubicBezTo>
                        <a:pt x="22" y="169"/>
                        <a:pt x="0" y="273"/>
                        <a:pt x="41" y="369"/>
                      </a:cubicBezTo>
                      <a:cubicBezTo>
                        <a:pt x="63" y="420"/>
                        <a:pt x="96" y="462"/>
                        <a:pt x="144" y="490"/>
                      </a:cubicBezTo>
                      <a:cubicBezTo>
                        <a:pt x="205" y="525"/>
                        <a:pt x="270" y="526"/>
                        <a:pt x="338" y="515"/>
                      </a:cubicBezTo>
                      <a:cubicBezTo>
                        <a:pt x="341" y="515"/>
                        <a:pt x="342" y="513"/>
                        <a:pt x="344" y="513"/>
                      </a:cubicBezTo>
                      <a:lnTo>
                        <a:pt x="216" y="513"/>
                      </a:lnTo>
                      <a:cubicBezTo>
                        <a:pt x="225" y="516"/>
                        <a:pt x="231" y="518"/>
                        <a:pt x="239" y="521"/>
                      </a:cubicBezTo>
                      <a:cubicBezTo>
                        <a:pt x="397" y="576"/>
                        <a:pt x="576" y="397"/>
                        <a:pt x="520" y="2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6" name="Google Shape;35036;p40"/>
                <p:cNvSpPr/>
                <p:nvPr/>
              </p:nvSpPr>
              <p:spPr>
                <a:xfrm>
                  <a:off x="12842911" y="3159522"/>
                  <a:ext cx="19650" cy="22286"/>
                </a:xfrm>
                <a:custGeom>
                  <a:avLst/>
                  <a:gdLst/>
                  <a:ahLst/>
                  <a:cxnLst/>
                  <a:rect l="l" t="t" r="r" b="b"/>
                  <a:pathLst>
                    <a:path w="164" h="186" extrusionOk="0">
                      <a:moveTo>
                        <a:pt x="154" y="93"/>
                      </a:moveTo>
                      <a:cubicBezTo>
                        <a:pt x="149" y="64"/>
                        <a:pt x="140" y="45"/>
                        <a:pt x="122" y="22"/>
                      </a:cubicBezTo>
                      <a:cubicBezTo>
                        <a:pt x="103" y="0"/>
                        <a:pt x="59" y="0"/>
                        <a:pt x="42" y="22"/>
                      </a:cubicBezTo>
                      <a:cubicBezTo>
                        <a:pt x="24" y="43"/>
                        <a:pt x="16" y="64"/>
                        <a:pt x="10" y="93"/>
                      </a:cubicBezTo>
                      <a:cubicBezTo>
                        <a:pt x="1" y="140"/>
                        <a:pt x="31" y="186"/>
                        <a:pt x="81" y="186"/>
                      </a:cubicBezTo>
                      <a:cubicBezTo>
                        <a:pt x="133" y="186"/>
                        <a:pt x="163" y="140"/>
                        <a:pt x="154" y="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7" name="Google Shape;35037;p40"/>
                <p:cNvSpPr/>
                <p:nvPr/>
              </p:nvSpPr>
              <p:spPr>
                <a:xfrm>
                  <a:off x="12805050" y="2947090"/>
                  <a:ext cx="25401" cy="19650"/>
                </a:xfrm>
                <a:custGeom>
                  <a:avLst/>
                  <a:gdLst/>
                  <a:ahLst/>
                  <a:cxnLst/>
                  <a:rect l="l" t="t" r="r" b="b"/>
                  <a:pathLst>
                    <a:path w="212" h="164" extrusionOk="0">
                      <a:moveTo>
                        <a:pt x="106" y="164"/>
                      </a:moveTo>
                      <a:cubicBezTo>
                        <a:pt x="210" y="164"/>
                        <a:pt x="211" y="1"/>
                        <a:pt x="106" y="1"/>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8" name="Google Shape;35038;p40"/>
                <p:cNvSpPr/>
                <p:nvPr/>
              </p:nvSpPr>
              <p:spPr>
                <a:xfrm>
                  <a:off x="12606876" y="2842372"/>
                  <a:ext cx="24562" cy="18931"/>
                </a:xfrm>
                <a:custGeom>
                  <a:avLst/>
                  <a:gdLst/>
                  <a:ahLst/>
                  <a:cxnLst/>
                  <a:rect l="l" t="t" r="r" b="b"/>
                  <a:pathLst>
                    <a:path w="205" h="158" extrusionOk="0">
                      <a:moveTo>
                        <a:pt x="103" y="157"/>
                      </a:moveTo>
                      <a:cubicBezTo>
                        <a:pt x="204" y="157"/>
                        <a:pt x="204" y="0"/>
                        <a:pt x="103" y="0"/>
                      </a:cubicBezTo>
                      <a:cubicBezTo>
                        <a:pt x="1" y="0"/>
                        <a:pt x="1" y="157"/>
                        <a:pt x="103"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9" name="Google Shape;35039;p40"/>
                <p:cNvSpPr/>
                <p:nvPr/>
              </p:nvSpPr>
              <p:spPr>
                <a:xfrm>
                  <a:off x="12474241" y="2932593"/>
                  <a:ext cx="32709" cy="25281"/>
                </a:xfrm>
                <a:custGeom>
                  <a:avLst/>
                  <a:gdLst/>
                  <a:ahLst/>
                  <a:cxnLst/>
                  <a:rect l="l" t="t" r="r" b="b"/>
                  <a:pathLst>
                    <a:path w="273" h="211" extrusionOk="0">
                      <a:moveTo>
                        <a:pt x="137" y="211"/>
                      </a:moveTo>
                      <a:cubicBezTo>
                        <a:pt x="273" y="211"/>
                        <a:pt x="273" y="0"/>
                        <a:pt x="137" y="0"/>
                      </a:cubicBezTo>
                      <a:cubicBezTo>
                        <a:pt x="1" y="0"/>
                        <a:pt x="1" y="211"/>
                        <a:pt x="137"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0" name="Google Shape;35040;p40"/>
                <p:cNvSpPr/>
                <p:nvPr/>
              </p:nvSpPr>
              <p:spPr>
                <a:xfrm>
                  <a:off x="12972551" y="3220149"/>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1" name="Google Shape;35041;p40"/>
                <p:cNvSpPr/>
                <p:nvPr/>
              </p:nvSpPr>
              <p:spPr>
                <a:xfrm>
                  <a:off x="13250401" y="2994896"/>
                  <a:ext cx="22286" cy="17373"/>
                </a:xfrm>
                <a:custGeom>
                  <a:avLst/>
                  <a:gdLst/>
                  <a:ahLst/>
                  <a:cxnLst/>
                  <a:rect l="l" t="t" r="r" b="b"/>
                  <a:pathLst>
                    <a:path w="186" h="145" extrusionOk="0">
                      <a:moveTo>
                        <a:pt x="93" y="144"/>
                      </a:moveTo>
                      <a:cubicBezTo>
                        <a:pt x="185" y="144"/>
                        <a:pt x="185" y="2"/>
                        <a:pt x="93" y="2"/>
                      </a:cubicBezTo>
                      <a:cubicBezTo>
                        <a:pt x="1" y="1"/>
                        <a:pt x="1" y="144"/>
                        <a:pt x="93"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2" name="Google Shape;35042;p40"/>
                <p:cNvSpPr/>
                <p:nvPr/>
              </p:nvSpPr>
              <p:spPr>
                <a:xfrm>
                  <a:off x="13272687" y="2743045"/>
                  <a:ext cx="24322" cy="18931"/>
                </a:xfrm>
                <a:custGeom>
                  <a:avLst/>
                  <a:gdLst/>
                  <a:ahLst/>
                  <a:cxnLst/>
                  <a:rect l="l" t="t" r="r" b="b"/>
                  <a:pathLst>
                    <a:path w="203" h="158" extrusionOk="0">
                      <a:moveTo>
                        <a:pt x="102" y="157"/>
                      </a:moveTo>
                      <a:cubicBezTo>
                        <a:pt x="203" y="157"/>
                        <a:pt x="203" y="0"/>
                        <a:pt x="102" y="0"/>
                      </a:cubicBezTo>
                      <a:cubicBezTo>
                        <a:pt x="0" y="0"/>
                        <a:pt x="0" y="157"/>
                        <a:pt x="102"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3" name="Google Shape;35043;p40"/>
                <p:cNvSpPr/>
                <p:nvPr/>
              </p:nvSpPr>
              <p:spPr>
                <a:xfrm>
                  <a:off x="13355599" y="2897008"/>
                  <a:ext cx="33548" cy="26120"/>
                </a:xfrm>
                <a:custGeom>
                  <a:avLst/>
                  <a:gdLst/>
                  <a:ahLst/>
                  <a:cxnLst/>
                  <a:rect l="l" t="t" r="r" b="b"/>
                  <a:pathLst>
                    <a:path w="280" h="218" extrusionOk="0">
                      <a:moveTo>
                        <a:pt x="141" y="218"/>
                      </a:moveTo>
                      <a:cubicBezTo>
                        <a:pt x="280" y="218"/>
                        <a:pt x="280" y="1"/>
                        <a:pt x="141" y="1"/>
                      </a:cubicBezTo>
                      <a:cubicBezTo>
                        <a:pt x="2" y="2"/>
                        <a:pt x="0" y="218"/>
                        <a:pt x="141"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4" name="Google Shape;35044;p40"/>
                <p:cNvSpPr/>
                <p:nvPr/>
              </p:nvSpPr>
              <p:spPr>
                <a:xfrm>
                  <a:off x="13385313" y="3093265"/>
                  <a:ext cx="47447" cy="42295"/>
                </a:xfrm>
                <a:custGeom>
                  <a:avLst/>
                  <a:gdLst/>
                  <a:ahLst/>
                  <a:cxnLst/>
                  <a:rect l="l" t="t" r="r" b="b"/>
                  <a:pathLst>
                    <a:path w="396" h="353" extrusionOk="0">
                      <a:moveTo>
                        <a:pt x="192" y="22"/>
                      </a:moveTo>
                      <a:cubicBezTo>
                        <a:pt x="176" y="25"/>
                        <a:pt x="161" y="29"/>
                        <a:pt x="146" y="31"/>
                      </a:cubicBezTo>
                      <a:cubicBezTo>
                        <a:pt x="2" y="62"/>
                        <a:pt x="0" y="294"/>
                        <a:pt x="146" y="322"/>
                      </a:cubicBezTo>
                      <a:cubicBezTo>
                        <a:pt x="161" y="325"/>
                        <a:pt x="176" y="329"/>
                        <a:pt x="192" y="332"/>
                      </a:cubicBezTo>
                      <a:cubicBezTo>
                        <a:pt x="293" y="353"/>
                        <a:pt x="396" y="285"/>
                        <a:pt x="396" y="177"/>
                      </a:cubicBezTo>
                      <a:cubicBezTo>
                        <a:pt x="396" y="69"/>
                        <a:pt x="293" y="0"/>
                        <a:pt x="192" y="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5" name="Google Shape;35045;p40"/>
                <p:cNvSpPr/>
                <p:nvPr/>
              </p:nvSpPr>
              <p:spPr>
                <a:xfrm>
                  <a:off x="12741907" y="2849321"/>
                  <a:ext cx="30074" cy="28276"/>
                </a:xfrm>
                <a:custGeom>
                  <a:avLst/>
                  <a:gdLst/>
                  <a:ahLst/>
                  <a:cxnLst/>
                  <a:rect l="l" t="t" r="r" b="b"/>
                  <a:pathLst>
                    <a:path w="251" h="236" extrusionOk="0">
                      <a:moveTo>
                        <a:pt x="117" y="16"/>
                      </a:moveTo>
                      <a:cubicBezTo>
                        <a:pt x="110" y="17"/>
                        <a:pt x="101" y="20"/>
                        <a:pt x="95" y="21"/>
                      </a:cubicBezTo>
                      <a:cubicBezTo>
                        <a:pt x="0" y="43"/>
                        <a:pt x="0" y="191"/>
                        <a:pt x="95" y="214"/>
                      </a:cubicBezTo>
                      <a:cubicBezTo>
                        <a:pt x="103" y="215"/>
                        <a:pt x="111" y="217"/>
                        <a:pt x="117" y="219"/>
                      </a:cubicBezTo>
                      <a:cubicBezTo>
                        <a:pt x="184" y="235"/>
                        <a:pt x="250" y="188"/>
                        <a:pt x="250" y="117"/>
                      </a:cubicBezTo>
                      <a:cubicBezTo>
                        <a:pt x="250" y="48"/>
                        <a:pt x="184" y="0"/>
                        <a:pt x="117" y="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6" name="Google Shape;35046;p40"/>
                <p:cNvSpPr/>
                <p:nvPr/>
              </p:nvSpPr>
              <p:spPr>
                <a:xfrm>
                  <a:off x="12644737" y="2991781"/>
                  <a:ext cx="30433" cy="23604"/>
                </a:xfrm>
                <a:custGeom>
                  <a:avLst/>
                  <a:gdLst/>
                  <a:ahLst/>
                  <a:cxnLst/>
                  <a:rect l="l" t="t" r="r" b="b"/>
                  <a:pathLst>
                    <a:path w="254" h="197" extrusionOk="0">
                      <a:moveTo>
                        <a:pt x="127" y="197"/>
                      </a:moveTo>
                      <a:cubicBezTo>
                        <a:pt x="253" y="197"/>
                        <a:pt x="253" y="1"/>
                        <a:pt x="127" y="1"/>
                      </a:cubicBezTo>
                      <a:cubicBezTo>
                        <a:pt x="0" y="1"/>
                        <a:pt x="0"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7" name="Google Shape;35047;p40"/>
                <p:cNvSpPr/>
                <p:nvPr/>
              </p:nvSpPr>
              <p:spPr>
                <a:xfrm>
                  <a:off x="12351551" y="2777792"/>
                  <a:ext cx="56313" cy="54636"/>
                </a:xfrm>
                <a:custGeom>
                  <a:avLst/>
                  <a:gdLst/>
                  <a:ahLst/>
                  <a:cxnLst/>
                  <a:rect l="l" t="t" r="r" b="b"/>
                  <a:pathLst>
                    <a:path w="470" h="456" extrusionOk="0">
                      <a:moveTo>
                        <a:pt x="236" y="456"/>
                      </a:moveTo>
                      <a:cubicBezTo>
                        <a:pt x="355" y="456"/>
                        <a:pt x="470" y="350"/>
                        <a:pt x="464" y="228"/>
                      </a:cubicBezTo>
                      <a:cubicBezTo>
                        <a:pt x="458" y="105"/>
                        <a:pt x="363" y="0"/>
                        <a:pt x="236" y="0"/>
                      </a:cubicBezTo>
                      <a:cubicBezTo>
                        <a:pt x="116" y="0"/>
                        <a:pt x="1" y="106"/>
                        <a:pt x="7" y="228"/>
                      </a:cubicBezTo>
                      <a:cubicBezTo>
                        <a:pt x="11" y="350"/>
                        <a:pt x="106" y="456"/>
                        <a:pt x="236" y="4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8" name="Google Shape;35048;p40"/>
                <p:cNvSpPr/>
                <p:nvPr/>
              </p:nvSpPr>
              <p:spPr>
                <a:xfrm>
                  <a:off x="12150382" y="2952362"/>
                  <a:ext cx="26479" cy="20728"/>
                </a:xfrm>
                <a:custGeom>
                  <a:avLst/>
                  <a:gdLst/>
                  <a:ahLst/>
                  <a:cxnLst/>
                  <a:rect l="l" t="t" r="r" b="b"/>
                  <a:pathLst>
                    <a:path w="221" h="173" extrusionOk="0">
                      <a:moveTo>
                        <a:pt x="109" y="173"/>
                      </a:moveTo>
                      <a:cubicBezTo>
                        <a:pt x="220" y="173"/>
                        <a:pt x="220" y="1"/>
                        <a:pt x="109" y="1"/>
                      </a:cubicBezTo>
                      <a:cubicBezTo>
                        <a:pt x="1" y="1"/>
                        <a:pt x="1" y="173"/>
                        <a:pt x="109"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9" name="Google Shape;35049;p40"/>
                <p:cNvSpPr/>
                <p:nvPr/>
              </p:nvSpPr>
              <p:spPr>
                <a:xfrm>
                  <a:off x="12160925" y="2823082"/>
                  <a:ext cx="28636" cy="22405"/>
                </a:xfrm>
                <a:custGeom>
                  <a:avLst/>
                  <a:gdLst/>
                  <a:ahLst/>
                  <a:cxnLst/>
                  <a:rect l="l" t="t" r="r" b="b"/>
                  <a:pathLst>
                    <a:path w="239" h="187" extrusionOk="0">
                      <a:moveTo>
                        <a:pt x="119" y="186"/>
                      </a:moveTo>
                      <a:cubicBezTo>
                        <a:pt x="239" y="186"/>
                        <a:pt x="239" y="1"/>
                        <a:pt x="119" y="1"/>
                      </a:cubicBezTo>
                      <a:cubicBezTo>
                        <a:pt x="0" y="1"/>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0" name="Google Shape;35050;p40"/>
                <p:cNvSpPr/>
                <p:nvPr/>
              </p:nvSpPr>
              <p:spPr>
                <a:xfrm>
                  <a:off x="13120282" y="3508304"/>
                  <a:ext cx="25521" cy="26000"/>
                </a:xfrm>
                <a:custGeom>
                  <a:avLst/>
                  <a:gdLst/>
                  <a:ahLst/>
                  <a:cxnLst/>
                  <a:rect l="l" t="t" r="r" b="b"/>
                  <a:pathLst>
                    <a:path w="213" h="217" extrusionOk="0">
                      <a:moveTo>
                        <a:pt x="185" y="79"/>
                      </a:moveTo>
                      <a:cubicBezTo>
                        <a:pt x="150" y="1"/>
                        <a:pt x="61" y="1"/>
                        <a:pt x="27" y="79"/>
                      </a:cubicBezTo>
                      <a:cubicBezTo>
                        <a:pt x="1" y="141"/>
                        <a:pt x="31" y="216"/>
                        <a:pt x="106" y="216"/>
                      </a:cubicBezTo>
                      <a:cubicBezTo>
                        <a:pt x="182" y="217"/>
                        <a:pt x="213" y="141"/>
                        <a:pt x="185"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1" name="Google Shape;35051;p40"/>
                <p:cNvSpPr/>
                <p:nvPr/>
              </p:nvSpPr>
              <p:spPr>
                <a:xfrm>
                  <a:off x="13329599" y="3457503"/>
                  <a:ext cx="39180" cy="38341"/>
                </a:xfrm>
                <a:custGeom>
                  <a:avLst/>
                  <a:gdLst/>
                  <a:ahLst/>
                  <a:cxnLst/>
                  <a:rect l="l" t="t" r="r" b="b"/>
                  <a:pathLst>
                    <a:path w="327" h="320" extrusionOk="0">
                      <a:moveTo>
                        <a:pt x="164" y="319"/>
                      </a:moveTo>
                      <a:cubicBezTo>
                        <a:pt x="247" y="319"/>
                        <a:pt x="327" y="245"/>
                        <a:pt x="323" y="160"/>
                      </a:cubicBezTo>
                      <a:cubicBezTo>
                        <a:pt x="320" y="74"/>
                        <a:pt x="253" y="1"/>
                        <a:pt x="164" y="1"/>
                      </a:cubicBezTo>
                      <a:cubicBezTo>
                        <a:pt x="80" y="1"/>
                        <a:pt x="0" y="75"/>
                        <a:pt x="4" y="160"/>
                      </a:cubicBezTo>
                      <a:cubicBezTo>
                        <a:pt x="6" y="245"/>
                        <a:pt x="74" y="319"/>
                        <a:pt x="164" y="3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2" name="Google Shape;35052;p40"/>
                <p:cNvSpPr/>
                <p:nvPr/>
              </p:nvSpPr>
              <p:spPr>
                <a:xfrm>
                  <a:off x="13463432" y="3710911"/>
                  <a:ext cx="28396" cy="22046"/>
                </a:xfrm>
                <a:custGeom>
                  <a:avLst/>
                  <a:gdLst/>
                  <a:ahLst/>
                  <a:cxnLst/>
                  <a:rect l="l" t="t" r="r" b="b"/>
                  <a:pathLst>
                    <a:path w="237" h="184" extrusionOk="0">
                      <a:moveTo>
                        <a:pt x="118" y="184"/>
                      </a:moveTo>
                      <a:cubicBezTo>
                        <a:pt x="236" y="184"/>
                        <a:pt x="236" y="0"/>
                        <a:pt x="118" y="0"/>
                      </a:cubicBezTo>
                      <a:cubicBezTo>
                        <a:pt x="1" y="0"/>
                        <a:pt x="1" y="184"/>
                        <a:pt x="118"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3" name="Google Shape;35053;p40"/>
                <p:cNvSpPr/>
                <p:nvPr/>
              </p:nvSpPr>
              <p:spPr>
                <a:xfrm>
                  <a:off x="12151939" y="3041385"/>
                  <a:ext cx="46488" cy="49723"/>
                </a:xfrm>
                <a:custGeom>
                  <a:avLst/>
                  <a:gdLst/>
                  <a:ahLst/>
                  <a:cxnLst/>
                  <a:rect l="l" t="t" r="r" b="b"/>
                  <a:pathLst>
                    <a:path w="388" h="415" extrusionOk="0">
                      <a:moveTo>
                        <a:pt x="339" y="305"/>
                      </a:moveTo>
                      <a:cubicBezTo>
                        <a:pt x="343" y="295"/>
                        <a:pt x="348" y="286"/>
                        <a:pt x="353" y="275"/>
                      </a:cubicBezTo>
                      <a:cubicBezTo>
                        <a:pt x="381" y="215"/>
                        <a:pt x="387" y="151"/>
                        <a:pt x="353" y="91"/>
                      </a:cubicBezTo>
                      <a:cubicBezTo>
                        <a:pt x="320" y="36"/>
                        <a:pt x="259" y="0"/>
                        <a:pt x="194" y="0"/>
                      </a:cubicBezTo>
                      <a:cubicBezTo>
                        <a:pt x="129" y="0"/>
                        <a:pt x="69" y="36"/>
                        <a:pt x="36" y="91"/>
                      </a:cubicBezTo>
                      <a:cubicBezTo>
                        <a:pt x="0" y="152"/>
                        <a:pt x="7" y="215"/>
                        <a:pt x="36" y="275"/>
                      </a:cubicBezTo>
                      <a:cubicBezTo>
                        <a:pt x="41" y="285"/>
                        <a:pt x="45" y="294"/>
                        <a:pt x="49" y="305"/>
                      </a:cubicBezTo>
                      <a:cubicBezTo>
                        <a:pt x="103" y="414"/>
                        <a:pt x="286" y="414"/>
                        <a:pt x="339" y="30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4" name="Google Shape;35054;p40"/>
                <p:cNvSpPr/>
                <p:nvPr/>
              </p:nvSpPr>
              <p:spPr>
                <a:xfrm>
                  <a:off x="12634314" y="3156287"/>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5" name="Google Shape;35055;p40"/>
                <p:cNvSpPr/>
                <p:nvPr/>
              </p:nvSpPr>
              <p:spPr>
                <a:xfrm>
                  <a:off x="12732442" y="3294195"/>
                  <a:ext cx="18691" cy="14498"/>
                </a:xfrm>
                <a:custGeom>
                  <a:avLst/>
                  <a:gdLst/>
                  <a:ahLst/>
                  <a:cxnLst/>
                  <a:rect l="l" t="t" r="r" b="b"/>
                  <a:pathLst>
                    <a:path w="156" h="121" extrusionOk="0">
                      <a:moveTo>
                        <a:pt x="78" y="120"/>
                      </a:moveTo>
                      <a:cubicBezTo>
                        <a:pt x="155" y="120"/>
                        <a:pt x="155" y="0"/>
                        <a:pt x="78" y="0"/>
                      </a:cubicBezTo>
                      <a:cubicBezTo>
                        <a:pt x="0" y="0"/>
                        <a:pt x="0" y="120"/>
                        <a:pt x="78"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6" name="Google Shape;35056;p40"/>
                <p:cNvSpPr/>
                <p:nvPr/>
              </p:nvSpPr>
              <p:spPr>
                <a:xfrm>
                  <a:off x="12849860" y="3458221"/>
                  <a:ext cx="17373" cy="13419"/>
                </a:xfrm>
                <a:custGeom>
                  <a:avLst/>
                  <a:gdLst/>
                  <a:ahLst/>
                  <a:cxnLst/>
                  <a:rect l="l" t="t" r="r" b="b"/>
                  <a:pathLst>
                    <a:path w="145" h="112" extrusionOk="0">
                      <a:moveTo>
                        <a:pt x="74" y="112"/>
                      </a:moveTo>
                      <a:cubicBezTo>
                        <a:pt x="144" y="112"/>
                        <a:pt x="144" y="0"/>
                        <a:pt x="74" y="0"/>
                      </a:cubicBezTo>
                      <a:cubicBezTo>
                        <a:pt x="1" y="0"/>
                        <a:pt x="1" y="112"/>
                        <a:pt x="74"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7" name="Google Shape;35057;p40"/>
                <p:cNvSpPr/>
                <p:nvPr/>
              </p:nvSpPr>
              <p:spPr>
                <a:xfrm>
                  <a:off x="12973389" y="3511419"/>
                  <a:ext cx="15576" cy="12101"/>
                </a:xfrm>
                <a:custGeom>
                  <a:avLst/>
                  <a:gdLst/>
                  <a:ahLst/>
                  <a:cxnLst/>
                  <a:rect l="l" t="t" r="r" b="b"/>
                  <a:pathLst>
                    <a:path w="130" h="101" extrusionOk="0">
                      <a:moveTo>
                        <a:pt x="66" y="100"/>
                      </a:moveTo>
                      <a:cubicBezTo>
                        <a:pt x="130" y="100"/>
                        <a:pt x="130" y="0"/>
                        <a:pt x="66" y="0"/>
                      </a:cubicBezTo>
                      <a:cubicBezTo>
                        <a:pt x="0" y="1"/>
                        <a:pt x="0" y="100"/>
                        <a:pt x="66"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8" name="Google Shape;35058;p40"/>
                <p:cNvSpPr/>
                <p:nvPr/>
              </p:nvSpPr>
              <p:spPr>
                <a:xfrm>
                  <a:off x="12974827" y="3671612"/>
                  <a:ext cx="24442" cy="18811"/>
                </a:xfrm>
                <a:custGeom>
                  <a:avLst/>
                  <a:gdLst/>
                  <a:ahLst/>
                  <a:cxnLst/>
                  <a:rect l="l" t="t" r="r" b="b"/>
                  <a:pathLst>
                    <a:path w="204" h="157" extrusionOk="0">
                      <a:moveTo>
                        <a:pt x="102" y="156"/>
                      </a:moveTo>
                      <a:cubicBezTo>
                        <a:pt x="203" y="156"/>
                        <a:pt x="203" y="0"/>
                        <a:pt x="102" y="0"/>
                      </a:cubicBezTo>
                      <a:cubicBezTo>
                        <a:pt x="1" y="0"/>
                        <a:pt x="1" y="156"/>
                        <a:pt x="102" y="1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9" name="Google Shape;35059;p40"/>
                <p:cNvSpPr/>
                <p:nvPr/>
              </p:nvSpPr>
              <p:spPr>
                <a:xfrm>
                  <a:off x="12990882" y="3837915"/>
                  <a:ext cx="62424" cy="48285"/>
                </a:xfrm>
                <a:custGeom>
                  <a:avLst/>
                  <a:gdLst/>
                  <a:ahLst/>
                  <a:cxnLst/>
                  <a:rect l="l" t="t" r="r" b="b"/>
                  <a:pathLst>
                    <a:path w="521" h="403" extrusionOk="0">
                      <a:moveTo>
                        <a:pt x="260" y="403"/>
                      </a:moveTo>
                      <a:cubicBezTo>
                        <a:pt x="521" y="403"/>
                        <a:pt x="521" y="1"/>
                        <a:pt x="260" y="1"/>
                      </a:cubicBezTo>
                      <a:cubicBezTo>
                        <a:pt x="1" y="0"/>
                        <a:pt x="1" y="403"/>
                        <a:pt x="260" y="4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0" name="Google Shape;35060;p40"/>
                <p:cNvSpPr/>
                <p:nvPr/>
              </p:nvSpPr>
              <p:spPr>
                <a:xfrm>
                  <a:off x="13118246" y="3828570"/>
                  <a:ext cx="36184" cy="31991"/>
                </a:xfrm>
                <a:custGeom>
                  <a:avLst/>
                  <a:gdLst/>
                  <a:ahLst/>
                  <a:cxnLst/>
                  <a:rect l="l" t="t" r="r" b="b"/>
                  <a:pathLst>
                    <a:path w="302" h="267" extrusionOk="0">
                      <a:moveTo>
                        <a:pt x="156" y="252"/>
                      </a:moveTo>
                      <a:cubicBezTo>
                        <a:pt x="167" y="249"/>
                        <a:pt x="180" y="248"/>
                        <a:pt x="191" y="246"/>
                      </a:cubicBezTo>
                      <a:cubicBezTo>
                        <a:pt x="301" y="226"/>
                        <a:pt x="301" y="41"/>
                        <a:pt x="191" y="21"/>
                      </a:cubicBezTo>
                      <a:cubicBezTo>
                        <a:pt x="178" y="19"/>
                        <a:pt x="166" y="17"/>
                        <a:pt x="156" y="15"/>
                      </a:cubicBezTo>
                      <a:cubicBezTo>
                        <a:pt x="78" y="0"/>
                        <a:pt x="1" y="49"/>
                        <a:pt x="1" y="133"/>
                      </a:cubicBezTo>
                      <a:cubicBezTo>
                        <a:pt x="1" y="217"/>
                        <a:pt x="78" y="267"/>
                        <a:pt x="156" y="2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1" name="Google Shape;35061;p40"/>
                <p:cNvSpPr/>
                <p:nvPr/>
              </p:nvSpPr>
              <p:spPr>
                <a:xfrm>
                  <a:off x="13085536" y="3700967"/>
                  <a:ext cx="36663" cy="36424"/>
                </a:xfrm>
                <a:custGeom>
                  <a:avLst/>
                  <a:gdLst/>
                  <a:ahLst/>
                  <a:cxnLst/>
                  <a:rect l="l" t="t" r="r" b="b"/>
                  <a:pathLst>
                    <a:path w="306" h="304" extrusionOk="0">
                      <a:moveTo>
                        <a:pt x="264" y="110"/>
                      </a:moveTo>
                      <a:cubicBezTo>
                        <a:pt x="258" y="96"/>
                        <a:pt x="253" y="84"/>
                        <a:pt x="245" y="72"/>
                      </a:cubicBezTo>
                      <a:cubicBezTo>
                        <a:pt x="212" y="1"/>
                        <a:pt x="96" y="1"/>
                        <a:pt x="61" y="72"/>
                      </a:cubicBezTo>
                      <a:cubicBezTo>
                        <a:pt x="54" y="84"/>
                        <a:pt x="49" y="96"/>
                        <a:pt x="43" y="110"/>
                      </a:cubicBezTo>
                      <a:cubicBezTo>
                        <a:pt x="1" y="195"/>
                        <a:pt x="50" y="304"/>
                        <a:pt x="154" y="304"/>
                      </a:cubicBezTo>
                      <a:cubicBezTo>
                        <a:pt x="256" y="304"/>
                        <a:pt x="305" y="195"/>
                        <a:pt x="264"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2" name="Google Shape;35062;p40"/>
                <p:cNvSpPr/>
                <p:nvPr/>
              </p:nvSpPr>
              <p:spPr>
                <a:xfrm>
                  <a:off x="12388094" y="3070859"/>
                  <a:ext cx="41456" cy="40617"/>
                </a:xfrm>
                <a:custGeom>
                  <a:avLst/>
                  <a:gdLst/>
                  <a:ahLst/>
                  <a:cxnLst/>
                  <a:rect l="l" t="t" r="r" b="b"/>
                  <a:pathLst>
                    <a:path w="346" h="339" extrusionOk="0">
                      <a:moveTo>
                        <a:pt x="173" y="338"/>
                      </a:moveTo>
                      <a:cubicBezTo>
                        <a:pt x="261" y="338"/>
                        <a:pt x="345" y="260"/>
                        <a:pt x="342" y="170"/>
                      </a:cubicBezTo>
                      <a:cubicBezTo>
                        <a:pt x="338" y="79"/>
                        <a:pt x="268" y="1"/>
                        <a:pt x="173" y="1"/>
                      </a:cubicBezTo>
                      <a:cubicBezTo>
                        <a:pt x="85" y="1"/>
                        <a:pt x="0" y="78"/>
                        <a:pt x="5" y="170"/>
                      </a:cubicBezTo>
                      <a:cubicBezTo>
                        <a:pt x="10" y="261"/>
                        <a:pt x="80" y="338"/>
                        <a:pt x="173"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3" name="Google Shape;35063;p40"/>
                <p:cNvSpPr/>
                <p:nvPr/>
              </p:nvSpPr>
              <p:spPr>
                <a:xfrm>
                  <a:off x="12951823" y="2665165"/>
                  <a:ext cx="55714" cy="57871"/>
                </a:xfrm>
                <a:custGeom>
                  <a:avLst/>
                  <a:gdLst/>
                  <a:ahLst/>
                  <a:cxnLst/>
                  <a:rect l="l" t="t" r="r" b="b"/>
                  <a:pathLst>
                    <a:path w="465" h="483" extrusionOk="0">
                      <a:moveTo>
                        <a:pt x="188" y="29"/>
                      </a:moveTo>
                      <a:cubicBezTo>
                        <a:pt x="177" y="33"/>
                        <a:pt x="164" y="39"/>
                        <a:pt x="154" y="43"/>
                      </a:cubicBezTo>
                      <a:cubicBezTo>
                        <a:pt x="111" y="61"/>
                        <a:pt x="77" y="78"/>
                        <a:pt x="47" y="117"/>
                      </a:cubicBezTo>
                      <a:cubicBezTo>
                        <a:pt x="21" y="150"/>
                        <a:pt x="1" y="196"/>
                        <a:pt x="4" y="241"/>
                      </a:cubicBezTo>
                      <a:cubicBezTo>
                        <a:pt x="5" y="278"/>
                        <a:pt x="15" y="313"/>
                        <a:pt x="32" y="345"/>
                      </a:cubicBezTo>
                      <a:cubicBezTo>
                        <a:pt x="58" y="396"/>
                        <a:pt x="105" y="419"/>
                        <a:pt x="154" y="440"/>
                      </a:cubicBezTo>
                      <a:cubicBezTo>
                        <a:pt x="164" y="445"/>
                        <a:pt x="177" y="450"/>
                        <a:pt x="188" y="454"/>
                      </a:cubicBezTo>
                      <a:cubicBezTo>
                        <a:pt x="254" y="483"/>
                        <a:pt x="353" y="449"/>
                        <a:pt x="401" y="397"/>
                      </a:cubicBezTo>
                      <a:cubicBezTo>
                        <a:pt x="441" y="353"/>
                        <a:pt x="465" y="300"/>
                        <a:pt x="465" y="241"/>
                      </a:cubicBezTo>
                      <a:cubicBezTo>
                        <a:pt x="465" y="184"/>
                        <a:pt x="441" y="125"/>
                        <a:pt x="401" y="86"/>
                      </a:cubicBezTo>
                      <a:cubicBezTo>
                        <a:pt x="351" y="35"/>
                        <a:pt x="257" y="1"/>
                        <a:pt x="188"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4" name="Google Shape;35064;p40"/>
                <p:cNvSpPr/>
                <p:nvPr/>
              </p:nvSpPr>
              <p:spPr>
                <a:xfrm>
                  <a:off x="13177075" y="3126573"/>
                  <a:ext cx="28756" cy="22405"/>
                </a:xfrm>
                <a:custGeom>
                  <a:avLst/>
                  <a:gdLst/>
                  <a:ahLst/>
                  <a:cxnLst/>
                  <a:rect l="l" t="t" r="r" b="b"/>
                  <a:pathLst>
                    <a:path w="240" h="187" extrusionOk="0">
                      <a:moveTo>
                        <a:pt x="119" y="186"/>
                      </a:moveTo>
                      <a:cubicBezTo>
                        <a:pt x="240" y="186"/>
                        <a:pt x="240" y="1"/>
                        <a:pt x="119" y="1"/>
                      </a:cubicBezTo>
                      <a:cubicBezTo>
                        <a:pt x="1" y="2"/>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5" name="Google Shape;35065;p40"/>
                <p:cNvSpPr/>
                <p:nvPr/>
              </p:nvSpPr>
              <p:spPr>
                <a:xfrm>
                  <a:off x="12553079" y="3158085"/>
                  <a:ext cx="38580" cy="29834"/>
                </a:xfrm>
                <a:custGeom>
                  <a:avLst/>
                  <a:gdLst/>
                  <a:ahLst/>
                  <a:cxnLst/>
                  <a:rect l="l" t="t" r="r" b="b"/>
                  <a:pathLst>
                    <a:path w="322" h="249" extrusionOk="0">
                      <a:moveTo>
                        <a:pt x="162" y="248"/>
                      </a:moveTo>
                      <a:cubicBezTo>
                        <a:pt x="321" y="248"/>
                        <a:pt x="321" y="0"/>
                        <a:pt x="162" y="0"/>
                      </a:cubicBezTo>
                      <a:cubicBezTo>
                        <a:pt x="1" y="0"/>
                        <a:pt x="1" y="248"/>
                        <a:pt x="162"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6" name="Google Shape;35066;p40"/>
                <p:cNvSpPr/>
                <p:nvPr/>
              </p:nvSpPr>
              <p:spPr>
                <a:xfrm>
                  <a:off x="12475559" y="3172822"/>
                  <a:ext cx="18332" cy="19769"/>
                </a:xfrm>
                <a:custGeom>
                  <a:avLst/>
                  <a:gdLst/>
                  <a:ahLst/>
                  <a:cxnLst/>
                  <a:rect l="l" t="t" r="r" b="b"/>
                  <a:pathLst>
                    <a:path w="153" h="165" extrusionOk="0">
                      <a:moveTo>
                        <a:pt x="140" y="82"/>
                      </a:moveTo>
                      <a:cubicBezTo>
                        <a:pt x="134" y="58"/>
                        <a:pt x="130" y="35"/>
                        <a:pt x="109" y="19"/>
                      </a:cubicBezTo>
                      <a:cubicBezTo>
                        <a:pt x="88" y="1"/>
                        <a:pt x="66" y="1"/>
                        <a:pt x="44" y="19"/>
                      </a:cubicBezTo>
                      <a:cubicBezTo>
                        <a:pt x="24" y="35"/>
                        <a:pt x="20" y="59"/>
                        <a:pt x="13" y="82"/>
                      </a:cubicBezTo>
                      <a:cubicBezTo>
                        <a:pt x="0" y="122"/>
                        <a:pt x="34" y="164"/>
                        <a:pt x="76" y="164"/>
                      </a:cubicBezTo>
                      <a:cubicBezTo>
                        <a:pt x="119" y="164"/>
                        <a:pt x="152" y="122"/>
                        <a:pt x="140"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7" name="Google Shape;35067;p40"/>
                <p:cNvSpPr/>
                <p:nvPr/>
              </p:nvSpPr>
              <p:spPr>
                <a:xfrm>
                  <a:off x="12509347" y="3047975"/>
                  <a:ext cx="20968" cy="16175"/>
                </a:xfrm>
                <a:custGeom>
                  <a:avLst/>
                  <a:gdLst/>
                  <a:ahLst/>
                  <a:cxnLst/>
                  <a:rect l="l" t="t" r="r" b="b"/>
                  <a:pathLst>
                    <a:path w="175" h="135" extrusionOk="0">
                      <a:moveTo>
                        <a:pt x="87" y="135"/>
                      </a:moveTo>
                      <a:cubicBezTo>
                        <a:pt x="175" y="135"/>
                        <a:pt x="175" y="1"/>
                        <a:pt x="87" y="1"/>
                      </a:cubicBezTo>
                      <a:cubicBezTo>
                        <a:pt x="1" y="1"/>
                        <a:pt x="1" y="135"/>
                        <a:pt x="87"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8" name="Google Shape;35068;p40"/>
                <p:cNvSpPr/>
                <p:nvPr/>
              </p:nvSpPr>
              <p:spPr>
                <a:xfrm>
                  <a:off x="12576203" y="3080444"/>
                  <a:ext cx="27557" cy="21447"/>
                </a:xfrm>
                <a:custGeom>
                  <a:avLst/>
                  <a:gdLst/>
                  <a:ahLst/>
                  <a:cxnLst/>
                  <a:rect l="l" t="t" r="r" b="b"/>
                  <a:pathLst>
                    <a:path w="230" h="179" extrusionOk="0">
                      <a:moveTo>
                        <a:pt x="115" y="178"/>
                      </a:moveTo>
                      <a:cubicBezTo>
                        <a:pt x="228" y="178"/>
                        <a:pt x="230" y="1"/>
                        <a:pt x="115" y="1"/>
                      </a:cubicBezTo>
                      <a:cubicBezTo>
                        <a:pt x="1" y="1"/>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9" name="Google Shape;35069;p40"/>
                <p:cNvSpPr/>
                <p:nvPr/>
              </p:nvSpPr>
              <p:spPr>
                <a:xfrm>
                  <a:off x="12533909" y="2937265"/>
                  <a:ext cx="58590" cy="50802"/>
                </a:xfrm>
                <a:custGeom>
                  <a:avLst/>
                  <a:gdLst/>
                  <a:ahLst/>
                  <a:cxnLst/>
                  <a:rect l="l" t="t" r="r" b="b"/>
                  <a:pathLst>
                    <a:path w="489" h="424" extrusionOk="0">
                      <a:moveTo>
                        <a:pt x="272" y="0"/>
                      </a:moveTo>
                      <a:cubicBezTo>
                        <a:pt x="223" y="0"/>
                        <a:pt x="177" y="10"/>
                        <a:pt x="133" y="35"/>
                      </a:cubicBezTo>
                      <a:cubicBezTo>
                        <a:pt x="0" y="109"/>
                        <a:pt x="0" y="315"/>
                        <a:pt x="133" y="389"/>
                      </a:cubicBezTo>
                      <a:cubicBezTo>
                        <a:pt x="178" y="415"/>
                        <a:pt x="223" y="424"/>
                        <a:pt x="272" y="424"/>
                      </a:cubicBezTo>
                      <a:cubicBezTo>
                        <a:pt x="383" y="424"/>
                        <a:pt x="489" y="326"/>
                        <a:pt x="483" y="213"/>
                      </a:cubicBezTo>
                      <a:cubicBezTo>
                        <a:pt x="478" y="98"/>
                        <a:pt x="392" y="0"/>
                        <a:pt x="272" y="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0" name="Google Shape;35070;p40"/>
                <p:cNvSpPr/>
                <p:nvPr/>
              </p:nvSpPr>
              <p:spPr>
                <a:xfrm>
                  <a:off x="12672654" y="3066546"/>
                  <a:ext cx="33189" cy="26000"/>
                </a:xfrm>
                <a:custGeom>
                  <a:avLst/>
                  <a:gdLst/>
                  <a:ahLst/>
                  <a:cxnLst/>
                  <a:rect l="l" t="t" r="r" b="b"/>
                  <a:pathLst>
                    <a:path w="277" h="217" extrusionOk="0">
                      <a:moveTo>
                        <a:pt x="137" y="216"/>
                      </a:moveTo>
                      <a:cubicBezTo>
                        <a:pt x="277" y="216"/>
                        <a:pt x="277" y="2"/>
                        <a:pt x="137" y="2"/>
                      </a:cubicBezTo>
                      <a:cubicBezTo>
                        <a:pt x="0" y="1"/>
                        <a:pt x="0" y="216"/>
                        <a:pt x="137"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1" name="Google Shape;35071;p40"/>
                <p:cNvSpPr/>
                <p:nvPr/>
              </p:nvSpPr>
              <p:spPr>
                <a:xfrm>
                  <a:off x="12731004" y="3160121"/>
                  <a:ext cx="33189" cy="25760"/>
                </a:xfrm>
                <a:custGeom>
                  <a:avLst/>
                  <a:gdLst/>
                  <a:ahLst/>
                  <a:cxnLst/>
                  <a:rect l="l" t="t" r="r" b="b"/>
                  <a:pathLst>
                    <a:path w="277" h="215" extrusionOk="0">
                      <a:moveTo>
                        <a:pt x="139" y="214"/>
                      </a:moveTo>
                      <a:cubicBezTo>
                        <a:pt x="277" y="214"/>
                        <a:pt x="277" y="0"/>
                        <a:pt x="139" y="0"/>
                      </a:cubicBezTo>
                      <a:cubicBezTo>
                        <a:pt x="1" y="0"/>
                        <a:pt x="1" y="214"/>
                        <a:pt x="139" y="2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2" name="Google Shape;35072;p40"/>
                <p:cNvSpPr/>
                <p:nvPr/>
              </p:nvSpPr>
              <p:spPr>
                <a:xfrm>
                  <a:off x="12664986" y="3256692"/>
                  <a:ext cx="25161" cy="19530"/>
                </a:xfrm>
                <a:custGeom>
                  <a:avLst/>
                  <a:gdLst/>
                  <a:ahLst/>
                  <a:cxnLst/>
                  <a:rect l="l" t="t" r="r" b="b"/>
                  <a:pathLst>
                    <a:path w="210" h="163" extrusionOk="0">
                      <a:moveTo>
                        <a:pt x="104" y="162"/>
                      </a:moveTo>
                      <a:cubicBezTo>
                        <a:pt x="209" y="162"/>
                        <a:pt x="210" y="0"/>
                        <a:pt x="104" y="0"/>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3" name="Google Shape;35073;p40"/>
                <p:cNvSpPr/>
                <p:nvPr/>
              </p:nvSpPr>
              <p:spPr>
                <a:xfrm>
                  <a:off x="12422960" y="3148140"/>
                  <a:ext cx="18571" cy="14498"/>
                </a:xfrm>
                <a:custGeom>
                  <a:avLst/>
                  <a:gdLst/>
                  <a:ahLst/>
                  <a:cxnLst/>
                  <a:rect l="l" t="t" r="r" b="b"/>
                  <a:pathLst>
                    <a:path w="155" h="121" extrusionOk="0">
                      <a:moveTo>
                        <a:pt x="77" y="120"/>
                      </a:moveTo>
                      <a:cubicBezTo>
                        <a:pt x="154" y="120"/>
                        <a:pt x="154" y="0"/>
                        <a:pt x="77" y="0"/>
                      </a:cubicBezTo>
                      <a:cubicBezTo>
                        <a:pt x="1" y="0"/>
                        <a:pt x="1" y="120"/>
                        <a:pt x="77"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4" name="Google Shape;35074;p40"/>
                <p:cNvSpPr/>
                <p:nvPr/>
              </p:nvSpPr>
              <p:spPr>
                <a:xfrm>
                  <a:off x="12485264" y="3107163"/>
                  <a:ext cx="34267" cy="26479"/>
                </a:xfrm>
                <a:custGeom>
                  <a:avLst/>
                  <a:gdLst/>
                  <a:ahLst/>
                  <a:cxnLst/>
                  <a:rect l="l" t="t" r="r" b="b"/>
                  <a:pathLst>
                    <a:path w="286" h="221" extrusionOk="0">
                      <a:moveTo>
                        <a:pt x="143" y="221"/>
                      </a:moveTo>
                      <a:cubicBezTo>
                        <a:pt x="283"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5" name="Google Shape;35075;p40"/>
                <p:cNvSpPr/>
                <p:nvPr/>
              </p:nvSpPr>
              <p:spPr>
                <a:xfrm>
                  <a:off x="12437578" y="3018979"/>
                  <a:ext cx="35945" cy="27677"/>
                </a:xfrm>
                <a:custGeom>
                  <a:avLst/>
                  <a:gdLst/>
                  <a:ahLst/>
                  <a:cxnLst/>
                  <a:rect l="l" t="t" r="r" b="b"/>
                  <a:pathLst>
                    <a:path w="300" h="231" extrusionOk="0">
                      <a:moveTo>
                        <a:pt x="151" y="230"/>
                      </a:moveTo>
                      <a:cubicBezTo>
                        <a:pt x="299" y="230"/>
                        <a:pt x="299" y="0"/>
                        <a:pt x="151" y="0"/>
                      </a:cubicBezTo>
                      <a:cubicBezTo>
                        <a:pt x="1" y="0"/>
                        <a:pt x="1" y="230"/>
                        <a:pt x="151"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6" name="Google Shape;35076;p40"/>
                <p:cNvSpPr/>
                <p:nvPr/>
              </p:nvSpPr>
              <p:spPr>
                <a:xfrm>
                  <a:off x="12631318" y="2884786"/>
                  <a:ext cx="34027" cy="36663"/>
                </a:xfrm>
                <a:custGeom>
                  <a:avLst/>
                  <a:gdLst/>
                  <a:ahLst/>
                  <a:cxnLst/>
                  <a:rect l="l" t="t" r="r" b="b"/>
                  <a:pathLst>
                    <a:path w="284" h="306" extrusionOk="0">
                      <a:moveTo>
                        <a:pt x="255" y="194"/>
                      </a:moveTo>
                      <a:cubicBezTo>
                        <a:pt x="257" y="183"/>
                        <a:pt x="260" y="172"/>
                        <a:pt x="264" y="161"/>
                      </a:cubicBezTo>
                      <a:cubicBezTo>
                        <a:pt x="283" y="82"/>
                        <a:pt x="224" y="0"/>
                        <a:pt x="143" y="0"/>
                      </a:cubicBezTo>
                      <a:cubicBezTo>
                        <a:pt x="61" y="0"/>
                        <a:pt x="0" y="82"/>
                        <a:pt x="22" y="161"/>
                      </a:cubicBezTo>
                      <a:cubicBezTo>
                        <a:pt x="24" y="172"/>
                        <a:pt x="27" y="183"/>
                        <a:pt x="31" y="194"/>
                      </a:cubicBezTo>
                      <a:cubicBezTo>
                        <a:pt x="58" y="305"/>
                        <a:pt x="226" y="305"/>
                        <a:pt x="255"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7" name="Google Shape;35077;p40"/>
                <p:cNvSpPr/>
                <p:nvPr/>
              </p:nvSpPr>
              <p:spPr>
                <a:xfrm>
                  <a:off x="12710516" y="2957993"/>
                  <a:ext cx="27438" cy="21327"/>
                </a:xfrm>
                <a:custGeom>
                  <a:avLst/>
                  <a:gdLst/>
                  <a:ahLst/>
                  <a:cxnLst/>
                  <a:rect l="l" t="t" r="r" b="b"/>
                  <a:pathLst>
                    <a:path w="229" h="178" extrusionOk="0">
                      <a:moveTo>
                        <a:pt x="115" y="177"/>
                      </a:moveTo>
                      <a:cubicBezTo>
                        <a:pt x="227" y="177"/>
                        <a:pt x="228" y="0"/>
                        <a:pt x="115" y="0"/>
                      </a:cubicBezTo>
                      <a:cubicBezTo>
                        <a:pt x="1" y="0"/>
                        <a:pt x="1" y="177"/>
                        <a:pt x="115"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8" name="Google Shape;35078;p40"/>
                <p:cNvSpPr/>
                <p:nvPr/>
              </p:nvSpPr>
              <p:spPr>
                <a:xfrm>
                  <a:off x="12235211" y="3001366"/>
                  <a:ext cx="20369" cy="15935"/>
                </a:xfrm>
                <a:custGeom>
                  <a:avLst/>
                  <a:gdLst/>
                  <a:ahLst/>
                  <a:cxnLst/>
                  <a:rect l="l" t="t" r="r" b="b"/>
                  <a:pathLst>
                    <a:path w="170" h="133" extrusionOk="0">
                      <a:moveTo>
                        <a:pt x="85" y="133"/>
                      </a:moveTo>
                      <a:cubicBezTo>
                        <a:pt x="169" y="133"/>
                        <a:pt x="169" y="1"/>
                        <a:pt x="85" y="1"/>
                      </a:cubicBezTo>
                      <a:cubicBezTo>
                        <a:pt x="0" y="2"/>
                        <a:pt x="0"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9" name="Google Shape;35079;p40"/>
                <p:cNvSpPr/>
                <p:nvPr/>
              </p:nvSpPr>
              <p:spPr>
                <a:xfrm>
                  <a:off x="12283975" y="2916897"/>
                  <a:ext cx="27917" cy="21567"/>
                </a:xfrm>
                <a:custGeom>
                  <a:avLst/>
                  <a:gdLst/>
                  <a:ahLst/>
                  <a:cxnLst/>
                  <a:rect l="l" t="t" r="r" b="b"/>
                  <a:pathLst>
                    <a:path w="233" h="180" extrusionOk="0">
                      <a:moveTo>
                        <a:pt x="116" y="180"/>
                      </a:moveTo>
                      <a:cubicBezTo>
                        <a:pt x="232" y="180"/>
                        <a:pt x="232" y="0"/>
                        <a:pt x="116" y="0"/>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0" name="Google Shape;35080;p40"/>
                <p:cNvSpPr/>
                <p:nvPr/>
              </p:nvSpPr>
              <p:spPr>
                <a:xfrm>
                  <a:off x="12364011" y="2956436"/>
                  <a:ext cx="31392" cy="24322"/>
                </a:xfrm>
                <a:custGeom>
                  <a:avLst/>
                  <a:gdLst/>
                  <a:ahLst/>
                  <a:cxnLst/>
                  <a:rect l="l" t="t" r="r" b="b"/>
                  <a:pathLst>
                    <a:path w="262" h="203" extrusionOk="0">
                      <a:moveTo>
                        <a:pt x="132" y="203"/>
                      </a:moveTo>
                      <a:cubicBezTo>
                        <a:pt x="262" y="203"/>
                        <a:pt x="262" y="0"/>
                        <a:pt x="132" y="0"/>
                      </a:cubicBezTo>
                      <a:cubicBezTo>
                        <a:pt x="1" y="0"/>
                        <a:pt x="0" y="203"/>
                        <a:pt x="132"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1" name="Google Shape;35081;p40"/>
                <p:cNvSpPr/>
                <p:nvPr/>
              </p:nvSpPr>
              <p:spPr>
                <a:xfrm>
                  <a:off x="12444767" y="2797920"/>
                  <a:ext cx="33309" cy="26000"/>
                </a:xfrm>
                <a:custGeom>
                  <a:avLst/>
                  <a:gdLst/>
                  <a:ahLst/>
                  <a:cxnLst/>
                  <a:rect l="l" t="t" r="r" b="b"/>
                  <a:pathLst>
                    <a:path w="278" h="217" extrusionOk="0">
                      <a:moveTo>
                        <a:pt x="139" y="216"/>
                      </a:moveTo>
                      <a:cubicBezTo>
                        <a:pt x="277" y="216"/>
                        <a:pt x="277" y="2"/>
                        <a:pt x="139" y="2"/>
                      </a:cubicBezTo>
                      <a:cubicBezTo>
                        <a:pt x="2" y="1"/>
                        <a:pt x="1" y="216"/>
                        <a:pt x="139"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2" name="Google Shape;35082;p40"/>
                <p:cNvSpPr/>
                <p:nvPr/>
              </p:nvSpPr>
              <p:spPr>
                <a:xfrm>
                  <a:off x="12799898" y="3245430"/>
                  <a:ext cx="23843" cy="18571"/>
                </a:xfrm>
                <a:custGeom>
                  <a:avLst/>
                  <a:gdLst/>
                  <a:ahLst/>
                  <a:cxnLst/>
                  <a:rect l="l" t="t" r="r" b="b"/>
                  <a:pathLst>
                    <a:path w="199" h="155" extrusionOk="0">
                      <a:moveTo>
                        <a:pt x="100" y="154"/>
                      </a:moveTo>
                      <a:cubicBezTo>
                        <a:pt x="199" y="154"/>
                        <a:pt x="199" y="0"/>
                        <a:pt x="100" y="0"/>
                      </a:cubicBezTo>
                      <a:cubicBezTo>
                        <a:pt x="0" y="0"/>
                        <a:pt x="0" y="154"/>
                        <a:pt x="100"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3" name="Google Shape;35083;p40"/>
                <p:cNvSpPr/>
                <p:nvPr/>
              </p:nvSpPr>
              <p:spPr>
                <a:xfrm>
                  <a:off x="12786239" y="3071938"/>
                  <a:ext cx="51281" cy="50083"/>
                </a:xfrm>
                <a:custGeom>
                  <a:avLst/>
                  <a:gdLst/>
                  <a:ahLst/>
                  <a:cxnLst/>
                  <a:rect l="l" t="t" r="r" b="b"/>
                  <a:pathLst>
                    <a:path w="428" h="418" extrusionOk="0">
                      <a:moveTo>
                        <a:pt x="214" y="418"/>
                      </a:moveTo>
                      <a:cubicBezTo>
                        <a:pt x="323" y="418"/>
                        <a:pt x="427" y="321"/>
                        <a:pt x="422" y="209"/>
                      </a:cubicBezTo>
                      <a:cubicBezTo>
                        <a:pt x="417" y="95"/>
                        <a:pt x="332" y="0"/>
                        <a:pt x="214" y="0"/>
                      </a:cubicBezTo>
                      <a:cubicBezTo>
                        <a:pt x="105" y="0"/>
                        <a:pt x="0" y="97"/>
                        <a:pt x="6" y="209"/>
                      </a:cubicBezTo>
                      <a:cubicBezTo>
                        <a:pt x="10" y="323"/>
                        <a:pt x="96" y="418"/>
                        <a:pt x="214" y="4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4" name="Google Shape;35084;p40"/>
                <p:cNvSpPr/>
                <p:nvPr/>
              </p:nvSpPr>
              <p:spPr>
                <a:xfrm>
                  <a:off x="12869510" y="2894611"/>
                  <a:ext cx="24682" cy="19290"/>
                </a:xfrm>
                <a:custGeom>
                  <a:avLst/>
                  <a:gdLst/>
                  <a:ahLst/>
                  <a:cxnLst/>
                  <a:rect l="l" t="t" r="r" b="b"/>
                  <a:pathLst>
                    <a:path w="206" h="161" extrusionOk="0">
                      <a:moveTo>
                        <a:pt x="103" y="161"/>
                      </a:moveTo>
                      <a:cubicBezTo>
                        <a:pt x="206" y="161"/>
                        <a:pt x="206" y="2"/>
                        <a:pt x="103" y="2"/>
                      </a:cubicBezTo>
                      <a:cubicBezTo>
                        <a:pt x="0" y="1"/>
                        <a:pt x="0"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5" name="Google Shape;35085;p40"/>
                <p:cNvSpPr/>
                <p:nvPr/>
              </p:nvSpPr>
              <p:spPr>
                <a:xfrm>
                  <a:off x="12840036" y="2767487"/>
                  <a:ext cx="23244" cy="28276"/>
                </a:xfrm>
                <a:custGeom>
                  <a:avLst/>
                  <a:gdLst/>
                  <a:ahLst/>
                  <a:cxnLst/>
                  <a:rect l="l" t="t" r="r" b="b"/>
                  <a:pathLst>
                    <a:path w="194" h="236" extrusionOk="0">
                      <a:moveTo>
                        <a:pt x="45" y="57"/>
                      </a:moveTo>
                      <a:cubicBezTo>
                        <a:pt x="36" y="65"/>
                        <a:pt x="29" y="75"/>
                        <a:pt x="21" y="82"/>
                      </a:cubicBezTo>
                      <a:cubicBezTo>
                        <a:pt x="1" y="103"/>
                        <a:pt x="1" y="134"/>
                        <a:pt x="21" y="155"/>
                      </a:cubicBezTo>
                      <a:cubicBezTo>
                        <a:pt x="29" y="162"/>
                        <a:pt x="36" y="172"/>
                        <a:pt x="45" y="180"/>
                      </a:cubicBezTo>
                      <a:cubicBezTo>
                        <a:pt x="98" y="236"/>
                        <a:pt x="194" y="192"/>
                        <a:pt x="194" y="118"/>
                      </a:cubicBezTo>
                      <a:cubicBezTo>
                        <a:pt x="194" y="45"/>
                        <a:pt x="96" y="1"/>
                        <a:pt x="45" y="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6" name="Google Shape;35086;p40"/>
                <p:cNvSpPr/>
                <p:nvPr/>
              </p:nvSpPr>
              <p:spPr>
                <a:xfrm>
                  <a:off x="12817990" y="2860464"/>
                  <a:ext cx="22645" cy="17493"/>
                </a:xfrm>
                <a:custGeom>
                  <a:avLst/>
                  <a:gdLst/>
                  <a:ahLst/>
                  <a:cxnLst/>
                  <a:rect l="l" t="t" r="r" b="b"/>
                  <a:pathLst>
                    <a:path w="189" h="146" extrusionOk="0">
                      <a:moveTo>
                        <a:pt x="95" y="145"/>
                      </a:moveTo>
                      <a:cubicBezTo>
                        <a:pt x="189" y="145"/>
                        <a:pt x="189" y="1"/>
                        <a:pt x="95" y="1"/>
                      </a:cubicBezTo>
                      <a:cubicBezTo>
                        <a:pt x="2" y="1"/>
                        <a:pt x="0" y="145"/>
                        <a:pt x="95"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7" name="Google Shape;35087;p40"/>
                <p:cNvSpPr/>
                <p:nvPr/>
              </p:nvSpPr>
              <p:spPr>
                <a:xfrm>
                  <a:off x="12304583" y="3141191"/>
                  <a:ext cx="21687" cy="16894"/>
                </a:xfrm>
                <a:custGeom>
                  <a:avLst/>
                  <a:gdLst/>
                  <a:ahLst/>
                  <a:cxnLst/>
                  <a:rect l="l" t="t" r="r" b="b"/>
                  <a:pathLst>
                    <a:path w="181" h="141" extrusionOk="0">
                      <a:moveTo>
                        <a:pt x="91" y="140"/>
                      </a:moveTo>
                      <a:cubicBezTo>
                        <a:pt x="181" y="140"/>
                        <a:pt x="181" y="0"/>
                        <a:pt x="91" y="0"/>
                      </a:cubicBezTo>
                      <a:cubicBezTo>
                        <a:pt x="0" y="0"/>
                        <a:pt x="0" y="140"/>
                        <a:pt x="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8" name="Google Shape;35088;p40"/>
                <p:cNvSpPr/>
                <p:nvPr/>
              </p:nvSpPr>
              <p:spPr>
                <a:xfrm>
                  <a:off x="12564462" y="3209126"/>
                  <a:ext cx="27677" cy="21207"/>
                </a:xfrm>
                <a:custGeom>
                  <a:avLst/>
                  <a:gdLst/>
                  <a:ahLst/>
                  <a:cxnLst/>
                  <a:rect l="l" t="t" r="r" b="b"/>
                  <a:pathLst>
                    <a:path w="231" h="177" extrusionOk="0">
                      <a:moveTo>
                        <a:pt x="116" y="177"/>
                      </a:moveTo>
                      <a:cubicBezTo>
                        <a:pt x="228" y="177"/>
                        <a:pt x="231" y="0"/>
                        <a:pt x="116" y="0"/>
                      </a:cubicBezTo>
                      <a:cubicBezTo>
                        <a:pt x="1" y="0"/>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9" name="Google Shape;35089;p40"/>
                <p:cNvSpPr/>
                <p:nvPr/>
              </p:nvSpPr>
              <p:spPr>
                <a:xfrm>
                  <a:off x="12627724" y="3218591"/>
                  <a:ext cx="17733" cy="13779"/>
                </a:xfrm>
                <a:custGeom>
                  <a:avLst/>
                  <a:gdLst/>
                  <a:ahLst/>
                  <a:cxnLst/>
                  <a:rect l="l" t="t" r="r" b="b"/>
                  <a:pathLst>
                    <a:path w="148" h="115" extrusionOk="0">
                      <a:moveTo>
                        <a:pt x="74" y="114"/>
                      </a:moveTo>
                      <a:cubicBezTo>
                        <a:pt x="148" y="114"/>
                        <a:pt x="148" y="1"/>
                        <a:pt x="74" y="1"/>
                      </a:cubicBezTo>
                      <a:cubicBezTo>
                        <a:pt x="1" y="1"/>
                        <a:pt x="1" y="114"/>
                        <a:pt x="74"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0" name="Google Shape;35090;p40"/>
                <p:cNvSpPr/>
                <p:nvPr/>
              </p:nvSpPr>
              <p:spPr>
                <a:xfrm>
                  <a:off x="12581475" y="3031919"/>
                  <a:ext cx="17014" cy="13299"/>
                </a:xfrm>
                <a:custGeom>
                  <a:avLst/>
                  <a:gdLst/>
                  <a:ahLst/>
                  <a:cxnLst/>
                  <a:rect l="l" t="t" r="r" b="b"/>
                  <a:pathLst>
                    <a:path w="142" h="111" extrusionOk="0">
                      <a:moveTo>
                        <a:pt x="71" y="111"/>
                      </a:moveTo>
                      <a:cubicBezTo>
                        <a:pt x="141" y="111"/>
                        <a:pt x="141" y="3"/>
                        <a:pt x="71" y="3"/>
                      </a:cubicBezTo>
                      <a:cubicBezTo>
                        <a:pt x="1" y="1"/>
                        <a:pt x="1" y="111"/>
                        <a:pt x="71" y="1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1" name="Google Shape;35091;p40"/>
                <p:cNvSpPr/>
                <p:nvPr/>
              </p:nvSpPr>
              <p:spPr>
                <a:xfrm>
                  <a:off x="12683797" y="2819607"/>
                  <a:ext cx="22405" cy="17613"/>
                </a:xfrm>
                <a:custGeom>
                  <a:avLst/>
                  <a:gdLst/>
                  <a:ahLst/>
                  <a:cxnLst/>
                  <a:rect l="l" t="t" r="r" b="b"/>
                  <a:pathLst>
                    <a:path w="187" h="147" extrusionOk="0">
                      <a:moveTo>
                        <a:pt x="94" y="147"/>
                      </a:moveTo>
                      <a:cubicBezTo>
                        <a:pt x="187" y="147"/>
                        <a:pt x="187" y="1"/>
                        <a:pt x="94" y="1"/>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5092" name="Google Shape;35092;p40"/>
          <p:cNvGrpSpPr/>
          <p:nvPr/>
        </p:nvGrpSpPr>
        <p:grpSpPr>
          <a:xfrm>
            <a:off x="7485583" y="635261"/>
            <a:ext cx="672103" cy="672736"/>
            <a:chOff x="6319100" y="5477342"/>
            <a:chExt cx="1271477" cy="1272675"/>
          </a:xfrm>
        </p:grpSpPr>
        <p:sp>
          <p:nvSpPr>
            <p:cNvPr id="35093" name="Google Shape;35093;p40"/>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4" name="Google Shape;35094;p40"/>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5" name="Google Shape;35095;p40"/>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6" name="Google Shape;35096;p40"/>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7" name="Google Shape;35097;p40"/>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8" name="Google Shape;35098;p40"/>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9" name="Google Shape;35099;p40"/>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0" name="Google Shape;35100;p40"/>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1" name="Google Shape;35101;p40"/>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2" name="Google Shape;35102;p40"/>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3" name="Google Shape;35103;p40"/>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04" name="Google Shape;35104;p40"/>
          <p:cNvSpPr/>
          <p:nvPr/>
        </p:nvSpPr>
        <p:spPr>
          <a:xfrm>
            <a:off x="7371887" y="11516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5" name="Google Shape;35105;p40"/>
          <p:cNvSpPr/>
          <p:nvPr/>
        </p:nvSpPr>
        <p:spPr>
          <a:xfrm>
            <a:off x="8324381" y="137518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6" name="Google Shape;35106;p40"/>
          <p:cNvSpPr/>
          <p:nvPr/>
        </p:nvSpPr>
        <p:spPr>
          <a:xfrm>
            <a:off x="8482251" y="245574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7" name="Google Shape;35107;p40"/>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8" name="Google Shape;35108;p40"/>
          <p:cNvSpPr/>
          <p:nvPr/>
        </p:nvSpPr>
        <p:spPr>
          <a:xfrm>
            <a:off x="8693476" y="7342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5109"/>
        <p:cNvGrpSpPr/>
        <p:nvPr/>
      </p:nvGrpSpPr>
      <p:grpSpPr>
        <a:xfrm>
          <a:off x="0" y="0"/>
          <a:ext cx="0" cy="0"/>
          <a:chOff x="0" y="0"/>
          <a:chExt cx="0" cy="0"/>
        </a:xfrm>
      </p:grpSpPr>
      <p:sp>
        <p:nvSpPr>
          <p:cNvPr id="35110" name="Google Shape;35110;p41"/>
          <p:cNvSpPr/>
          <p:nvPr/>
        </p:nvSpPr>
        <p:spPr>
          <a:xfrm>
            <a:off x="-47619" y="-47625"/>
            <a:ext cx="9191643" cy="5247665"/>
          </a:xfrm>
          <a:custGeom>
            <a:avLst/>
            <a:gdLst/>
            <a:ahLst/>
            <a:cxnLst/>
            <a:rect l="l" t="t" r="r" b="b"/>
            <a:pathLst>
              <a:path w="27457" h="18304" extrusionOk="0">
                <a:moveTo>
                  <a:pt x="17676" y="1"/>
                </a:moveTo>
                <a:cubicBezTo>
                  <a:pt x="18124" y="653"/>
                  <a:pt x="18626" y="1248"/>
                  <a:pt x="19289" y="1682"/>
                </a:cubicBezTo>
                <a:cubicBezTo>
                  <a:pt x="20812" y="2679"/>
                  <a:pt x="22865" y="2596"/>
                  <a:pt x="24367" y="3626"/>
                </a:cubicBezTo>
                <a:cubicBezTo>
                  <a:pt x="25684" y="4527"/>
                  <a:pt x="26340" y="6116"/>
                  <a:pt x="27453" y="7257"/>
                </a:cubicBezTo>
                <a:lnTo>
                  <a:pt x="27453" y="3654"/>
                </a:lnTo>
                <a:cubicBezTo>
                  <a:pt x="25675" y="3059"/>
                  <a:pt x="23712" y="2767"/>
                  <a:pt x="22207" y="1659"/>
                </a:cubicBezTo>
                <a:cubicBezTo>
                  <a:pt x="21580" y="1199"/>
                  <a:pt x="21069" y="624"/>
                  <a:pt x="20604" y="1"/>
                </a:cubicBezTo>
                <a:close/>
                <a:moveTo>
                  <a:pt x="1" y="1"/>
                </a:moveTo>
                <a:lnTo>
                  <a:pt x="1" y="6395"/>
                </a:lnTo>
                <a:cubicBezTo>
                  <a:pt x="562" y="6560"/>
                  <a:pt x="1100" y="6825"/>
                  <a:pt x="1569" y="7162"/>
                </a:cubicBezTo>
                <a:cubicBezTo>
                  <a:pt x="2935" y="8148"/>
                  <a:pt x="3847" y="9627"/>
                  <a:pt x="4789" y="11025"/>
                </a:cubicBezTo>
                <a:cubicBezTo>
                  <a:pt x="5730" y="12424"/>
                  <a:pt x="6795" y="13835"/>
                  <a:pt x="8314" y="14567"/>
                </a:cubicBezTo>
                <a:cubicBezTo>
                  <a:pt x="9364" y="15073"/>
                  <a:pt x="10495" y="15200"/>
                  <a:pt x="11660" y="15200"/>
                </a:cubicBezTo>
                <a:cubicBezTo>
                  <a:pt x="12837" y="15200"/>
                  <a:pt x="14048" y="15070"/>
                  <a:pt x="15241" y="15070"/>
                </a:cubicBezTo>
                <a:cubicBezTo>
                  <a:pt x="15848" y="15070"/>
                  <a:pt x="16450" y="15104"/>
                  <a:pt x="17041" y="15205"/>
                </a:cubicBezTo>
                <a:cubicBezTo>
                  <a:pt x="19466" y="15622"/>
                  <a:pt x="21523" y="17146"/>
                  <a:pt x="23708" y="18303"/>
                </a:cubicBezTo>
                <a:lnTo>
                  <a:pt x="27456" y="18303"/>
                </a:lnTo>
                <a:lnTo>
                  <a:pt x="27456" y="10772"/>
                </a:lnTo>
                <a:cubicBezTo>
                  <a:pt x="25637" y="10424"/>
                  <a:pt x="23512" y="10897"/>
                  <a:pt x="22258" y="9575"/>
                </a:cubicBezTo>
                <a:cubicBezTo>
                  <a:pt x="21301" y="8567"/>
                  <a:pt x="21345" y="6928"/>
                  <a:pt x="20482" y="5838"/>
                </a:cubicBezTo>
                <a:cubicBezTo>
                  <a:pt x="19827" y="5009"/>
                  <a:pt x="18766" y="4661"/>
                  <a:pt x="17689" y="4661"/>
                </a:cubicBezTo>
                <a:cubicBezTo>
                  <a:pt x="17228" y="4661"/>
                  <a:pt x="16764" y="4725"/>
                  <a:pt x="16327" y="4842"/>
                </a:cubicBezTo>
                <a:cubicBezTo>
                  <a:pt x="14870" y="5232"/>
                  <a:pt x="13590" y="6091"/>
                  <a:pt x="12218" y="6717"/>
                </a:cubicBezTo>
                <a:cubicBezTo>
                  <a:pt x="11794" y="6910"/>
                  <a:pt x="11314" y="7079"/>
                  <a:pt x="10859" y="7079"/>
                </a:cubicBezTo>
                <a:cubicBezTo>
                  <a:pt x="10603" y="7079"/>
                  <a:pt x="10355" y="7025"/>
                  <a:pt x="10130" y="6893"/>
                </a:cubicBezTo>
                <a:cubicBezTo>
                  <a:pt x="9418" y="6477"/>
                  <a:pt x="9298" y="5503"/>
                  <a:pt x="9368" y="4682"/>
                </a:cubicBezTo>
                <a:cubicBezTo>
                  <a:pt x="9440" y="3860"/>
                  <a:pt x="9608" y="2976"/>
                  <a:pt x="9207" y="2256"/>
                </a:cubicBezTo>
                <a:cubicBezTo>
                  <a:pt x="8697" y="1341"/>
                  <a:pt x="7502" y="1098"/>
                  <a:pt x="6456" y="1066"/>
                </a:cubicBezTo>
                <a:cubicBezTo>
                  <a:pt x="5411" y="1033"/>
                  <a:pt x="4274" y="1086"/>
                  <a:pt x="3430" y="466"/>
                </a:cubicBezTo>
                <a:cubicBezTo>
                  <a:pt x="3250" y="334"/>
                  <a:pt x="3097" y="176"/>
                  <a:pt x="2967" y="1"/>
                </a:cubicBezTo>
                <a:close/>
                <a:moveTo>
                  <a:pt x="0" y="13194"/>
                </a:moveTo>
                <a:lnTo>
                  <a:pt x="0" y="18304"/>
                </a:lnTo>
                <a:lnTo>
                  <a:pt x="9822" y="18304"/>
                </a:lnTo>
                <a:cubicBezTo>
                  <a:pt x="8843" y="16847"/>
                  <a:pt x="7203" y="15909"/>
                  <a:pt x="5547" y="15269"/>
                </a:cubicBezTo>
                <a:cubicBezTo>
                  <a:pt x="3724" y="14563"/>
                  <a:pt x="1790" y="14127"/>
                  <a:pt x="55" y="13224"/>
                </a:cubicBezTo>
                <a:cubicBezTo>
                  <a:pt x="37" y="13214"/>
                  <a:pt x="18" y="13204"/>
                  <a:pt x="0" y="13194"/>
                </a:cubicBezTo>
                <a:close/>
              </a:path>
            </a:pathLst>
          </a:custGeom>
          <a:gradFill>
            <a:gsLst>
              <a:gs pos="0">
                <a:srgbClr val="C65E47">
                  <a:alpha val="9411"/>
                </a:srgbClr>
              </a:gs>
              <a:gs pos="100000">
                <a:srgbClr val="270C2A">
                  <a:alpha val="3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11" name="Google Shape;35111;p41"/>
          <p:cNvGrpSpPr/>
          <p:nvPr/>
        </p:nvGrpSpPr>
        <p:grpSpPr>
          <a:xfrm>
            <a:off x="-553499" y="-47780"/>
            <a:ext cx="10250990" cy="5191005"/>
            <a:chOff x="-79511" y="-47780"/>
            <a:chExt cx="10250990" cy="5191005"/>
          </a:xfrm>
        </p:grpSpPr>
        <p:grpSp>
          <p:nvGrpSpPr>
            <p:cNvPr id="35112" name="Google Shape;35112;p41"/>
            <p:cNvGrpSpPr/>
            <p:nvPr/>
          </p:nvGrpSpPr>
          <p:grpSpPr>
            <a:xfrm>
              <a:off x="-79511" y="-47780"/>
              <a:ext cx="5155115" cy="5191005"/>
              <a:chOff x="9274947" y="2665165"/>
              <a:chExt cx="4269600" cy="4299325"/>
            </a:xfrm>
          </p:grpSpPr>
          <p:sp>
            <p:nvSpPr>
              <p:cNvPr id="35113" name="Google Shape;35113;p41"/>
              <p:cNvSpPr/>
              <p:nvPr/>
            </p:nvSpPr>
            <p:spPr>
              <a:xfrm>
                <a:off x="13289221" y="4319692"/>
                <a:ext cx="84829" cy="65898"/>
              </a:xfrm>
              <a:custGeom>
                <a:avLst/>
                <a:gdLst/>
                <a:ahLst/>
                <a:cxnLst/>
                <a:rect l="l" t="t" r="r" b="b"/>
                <a:pathLst>
                  <a:path w="708" h="550" extrusionOk="0">
                    <a:moveTo>
                      <a:pt x="354" y="550"/>
                    </a:moveTo>
                    <a:cubicBezTo>
                      <a:pt x="707" y="550"/>
                      <a:pt x="707" y="0"/>
                      <a:pt x="354" y="0"/>
                    </a:cubicBezTo>
                    <a:cubicBezTo>
                      <a:pt x="1" y="1"/>
                      <a:pt x="1" y="550"/>
                      <a:pt x="354" y="5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4" name="Google Shape;35114;p41"/>
              <p:cNvSpPr/>
              <p:nvPr/>
            </p:nvSpPr>
            <p:spPr>
              <a:xfrm>
                <a:off x="13341101" y="4651340"/>
                <a:ext cx="27677" cy="21447"/>
              </a:xfrm>
              <a:custGeom>
                <a:avLst/>
                <a:gdLst/>
                <a:ahLst/>
                <a:cxnLst/>
                <a:rect l="l" t="t" r="r" b="b"/>
                <a:pathLst>
                  <a:path w="231" h="179" extrusionOk="0">
                    <a:moveTo>
                      <a:pt x="116" y="179"/>
                    </a:moveTo>
                    <a:cubicBezTo>
                      <a:pt x="231" y="179"/>
                      <a:pt x="231" y="0"/>
                      <a:pt x="116" y="0"/>
                    </a:cubicBezTo>
                    <a:cubicBezTo>
                      <a:pt x="2" y="1"/>
                      <a:pt x="0" y="179"/>
                      <a:pt x="116"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5" name="Google Shape;35115;p41"/>
              <p:cNvSpPr/>
              <p:nvPr/>
            </p:nvSpPr>
            <p:spPr>
              <a:xfrm>
                <a:off x="11984678" y="4721672"/>
                <a:ext cx="42415" cy="32949"/>
              </a:xfrm>
              <a:custGeom>
                <a:avLst/>
                <a:gdLst/>
                <a:ahLst/>
                <a:cxnLst/>
                <a:rect l="l" t="t" r="r" b="b"/>
                <a:pathLst>
                  <a:path w="354" h="275" extrusionOk="0">
                    <a:moveTo>
                      <a:pt x="177" y="275"/>
                    </a:moveTo>
                    <a:cubicBezTo>
                      <a:pt x="353" y="275"/>
                      <a:pt x="353" y="1"/>
                      <a:pt x="177" y="1"/>
                    </a:cubicBezTo>
                    <a:cubicBezTo>
                      <a:pt x="0" y="1"/>
                      <a:pt x="0" y="275"/>
                      <a:pt x="177" y="2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6" name="Google Shape;35116;p41"/>
              <p:cNvSpPr/>
              <p:nvPr/>
            </p:nvSpPr>
            <p:spPr>
              <a:xfrm>
                <a:off x="13016762" y="4960463"/>
                <a:ext cx="103880" cy="80635"/>
              </a:xfrm>
              <a:custGeom>
                <a:avLst/>
                <a:gdLst/>
                <a:ahLst/>
                <a:cxnLst/>
                <a:rect l="l" t="t" r="r" b="b"/>
                <a:pathLst>
                  <a:path w="867" h="673" extrusionOk="0">
                    <a:moveTo>
                      <a:pt x="434" y="673"/>
                    </a:moveTo>
                    <a:cubicBezTo>
                      <a:pt x="867" y="673"/>
                      <a:pt x="867" y="1"/>
                      <a:pt x="434" y="1"/>
                    </a:cubicBezTo>
                    <a:cubicBezTo>
                      <a:pt x="2" y="2"/>
                      <a:pt x="1" y="673"/>
                      <a:pt x="434" y="6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7" name="Google Shape;35117;p41"/>
              <p:cNvSpPr/>
              <p:nvPr/>
            </p:nvSpPr>
            <p:spPr>
              <a:xfrm>
                <a:off x="10330395" y="5400424"/>
                <a:ext cx="69013" cy="53677"/>
              </a:xfrm>
              <a:custGeom>
                <a:avLst/>
                <a:gdLst/>
                <a:ahLst/>
                <a:cxnLst/>
                <a:rect l="l" t="t" r="r" b="b"/>
                <a:pathLst>
                  <a:path w="576" h="448" extrusionOk="0">
                    <a:moveTo>
                      <a:pt x="288" y="447"/>
                    </a:moveTo>
                    <a:cubicBezTo>
                      <a:pt x="574" y="447"/>
                      <a:pt x="575" y="1"/>
                      <a:pt x="288" y="1"/>
                    </a:cubicBezTo>
                    <a:cubicBezTo>
                      <a:pt x="1" y="1"/>
                      <a:pt x="1" y="447"/>
                      <a:pt x="288" y="4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8" name="Google Shape;35118;p41"/>
              <p:cNvSpPr/>
              <p:nvPr/>
            </p:nvSpPr>
            <p:spPr>
              <a:xfrm>
                <a:off x="10490228" y="5517124"/>
                <a:ext cx="99566" cy="77281"/>
              </a:xfrm>
              <a:custGeom>
                <a:avLst/>
                <a:gdLst/>
                <a:ahLst/>
                <a:cxnLst/>
                <a:rect l="l" t="t" r="r" b="b"/>
                <a:pathLst>
                  <a:path w="831" h="645" extrusionOk="0">
                    <a:moveTo>
                      <a:pt x="416" y="645"/>
                    </a:moveTo>
                    <a:cubicBezTo>
                      <a:pt x="831" y="645"/>
                      <a:pt x="831" y="0"/>
                      <a:pt x="416" y="0"/>
                    </a:cubicBezTo>
                    <a:cubicBezTo>
                      <a:pt x="1" y="0"/>
                      <a:pt x="1" y="645"/>
                      <a:pt x="416" y="6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9" name="Google Shape;35119;p41"/>
              <p:cNvSpPr/>
              <p:nvPr/>
            </p:nvSpPr>
            <p:spPr>
              <a:xfrm>
                <a:off x="10391980" y="4433516"/>
                <a:ext cx="62543" cy="48525"/>
              </a:xfrm>
              <a:custGeom>
                <a:avLst/>
                <a:gdLst/>
                <a:ahLst/>
                <a:cxnLst/>
                <a:rect l="l" t="t" r="r" b="b"/>
                <a:pathLst>
                  <a:path w="522" h="405" extrusionOk="0">
                    <a:moveTo>
                      <a:pt x="261" y="404"/>
                    </a:moveTo>
                    <a:cubicBezTo>
                      <a:pt x="520" y="404"/>
                      <a:pt x="521" y="0"/>
                      <a:pt x="261" y="0"/>
                    </a:cubicBezTo>
                    <a:cubicBezTo>
                      <a:pt x="0" y="0"/>
                      <a:pt x="0" y="404"/>
                      <a:pt x="261" y="4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0" name="Google Shape;35120;p41"/>
              <p:cNvSpPr/>
              <p:nvPr/>
            </p:nvSpPr>
            <p:spPr>
              <a:xfrm>
                <a:off x="10531923" y="4349047"/>
                <a:ext cx="32590" cy="30433"/>
              </a:xfrm>
              <a:custGeom>
                <a:avLst/>
                <a:gdLst/>
                <a:ahLst/>
                <a:cxnLst/>
                <a:rect l="l" t="t" r="r" b="b"/>
                <a:pathLst>
                  <a:path w="272" h="254" extrusionOk="0">
                    <a:moveTo>
                      <a:pt x="86" y="237"/>
                    </a:moveTo>
                    <a:cubicBezTo>
                      <a:pt x="98" y="238"/>
                      <a:pt x="110" y="241"/>
                      <a:pt x="122" y="242"/>
                    </a:cubicBezTo>
                    <a:cubicBezTo>
                      <a:pt x="197" y="254"/>
                      <a:pt x="272" y="211"/>
                      <a:pt x="272" y="127"/>
                    </a:cubicBezTo>
                    <a:cubicBezTo>
                      <a:pt x="272" y="46"/>
                      <a:pt x="197" y="1"/>
                      <a:pt x="122" y="12"/>
                    </a:cubicBezTo>
                    <a:cubicBezTo>
                      <a:pt x="110" y="15"/>
                      <a:pt x="98" y="17"/>
                      <a:pt x="86" y="18"/>
                    </a:cubicBezTo>
                    <a:cubicBezTo>
                      <a:pt x="40" y="26"/>
                      <a:pt x="1" y="81"/>
                      <a:pt x="3" y="127"/>
                    </a:cubicBezTo>
                    <a:cubicBezTo>
                      <a:pt x="6" y="174"/>
                      <a:pt x="37" y="229"/>
                      <a:pt x="86"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1" name="Google Shape;35121;p41"/>
              <p:cNvSpPr/>
              <p:nvPr/>
            </p:nvSpPr>
            <p:spPr>
              <a:xfrm>
                <a:off x="11190785" y="4362226"/>
                <a:ext cx="65299" cy="50802"/>
              </a:xfrm>
              <a:custGeom>
                <a:avLst/>
                <a:gdLst/>
                <a:ahLst/>
                <a:cxnLst/>
                <a:rect l="l" t="t" r="r" b="b"/>
                <a:pathLst>
                  <a:path w="545" h="424" extrusionOk="0">
                    <a:moveTo>
                      <a:pt x="271" y="423"/>
                    </a:moveTo>
                    <a:cubicBezTo>
                      <a:pt x="543" y="423"/>
                      <a:pt x="544" y="1"/>
                      <a:pt x="271" y="1"/>
                    </a:cubicBezTo>
                    <a:cubicBezTo>
                      <a:pt x="0" y="2"/>
                      <a:pt x="0" y="423"/>
                      <a:pt x="271" y="4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2" name="Google Shape;35122;p41"/>
              <p:cNvSpPr/>
              <p:nvPr/>
            </p:nvSpPr>
            <p:spPr>
              <a:xfrm>
                <a:off x="11393871" y="4228872"/>
                <a:ext cx="32709" cy="25521"/>
              </a:xfrm>
              <a:custGeom>
                <a:avLst/>
                <a:gdLst/>
                <a:ahLst/>
                <a:cxnLst/>
                <a:rect l="l" t="t" r="r" b="b"/>
                <a:pathLst>
                  <a:path w="273" h="213" extrusionOk="0">
                    <a:moveTo>
                      <a:pt x="136" y="213"/>
                    </a:moveTo>
                    <a:cubicBezTo>
                      <a:pt x="272" y="213"/>
                      <a:pt x="272" y="2"/>
                      <a:pt x="136" y="2"/>
                    </a:cubicBezTo>
                    <a:cubicBezTo>
                      <a:pt x="0" y="1"/>
                      <a:pt x="0" y="213"/>
                      <a:pt x="136" y="2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3" name="Google Shape;35123;p41"/>
              <p:cNvSpPr/>
              <p:nvPr/>
            </p:nvSpPr>
            <p:spPr>
              <a:xfrm>
                <a:off x="11464083" y="4084255"/>
                <a:ext cx="44212" cy="34387"/>
              </a:xfrm>
              <a:custGeom>
                <a:avLst/>
                <a:gdLst/>
                <a:ahLst/>
                <a:cxnLst/>
                <a:rect l="l" t="t" r="r" b="b"/>
                <a:pathLst>
                  <a:path w="369" h="287" extrusionOk="0">
                    <a:moveTo>
                      <a:pt x="184" y="286"/>
                    </a:moveTo>
                    <a:cubicBezTo>
                      <a:pt x="367" y="286"/>
                      <a:pt x="368" y="0"/>
                      <a:pt x="184" y="0"/>
                    </a:cubicBezTo>
                    <a:cubicBezTo>
                      <a:pt x="0" y="2"/>
                      <a:pt x="0" y="286"/>
                      <a:pt x="184"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4" name="Google Shape;35124;p41"/>
              <p:cNvSpPr/>
              <p:nvPr/>
            </p:nvSpPr>
            <p:spPr>
              <a:xfrm>
                <a:off x="11380092" y="3777768"/>
                <a:ext cx="36903" cy="28636"/>
              </a:xfrm>
              <a:custGeom>
                <a:avLst/>
                <a:gdLst/>
                <a:ahLst/>
                <a:cxnLst/>
                <a:rect l="l" t="t" r="r" b="b"/>
                <a:pathLst>
                  <a:path w="308" h="239" extrusionOk="0">
                    <a:moveTo>
                      <a:pt x="155" y="238"/>
                    </a:moveTo>
                    <a:cubicBezTo>
                      <a:pt x="308" y="238"/>
                      <a:pt x="308" y="1"/>
                      <a:pt x="155" y="1"/>
                    </a:cubicBezTo>
                    <a:cubicBezTo>
                      <a:pt x="2" y="0"/>
                      <a:pt x="0" y="238"/>
                      <a:pt x="155"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5" name="Google Shape;35125;p41"/>
              <p:cNvSpPr/>
              <p:nvPr/>
            </p:nvSpPr>
            <p:spPr>
              <a:xfrm>
                <a:off x="11516681" y="3885842"/>
                <a:ext cx="44092" cy="34147"/>
              </a:xfrm>
              <a:custGeom>
                <a:avLst/>
                <a:gdLst/>
                <a:ahLst/>
                <a:cxnLst/>
                <a:rect l="l" t="t" r="r" b="b"/>
                <a:pathLst>
                  <a:path w="368" h="285" extrusionOk="0">
                    <a:moveTo>
                      <a:pt x="184" y="284"/>
                    </a:moveTo>
                    <a:cubicBezTo>
                      <a:pt x="366" y="284"/>
                      <a:pt x="367" y="1"/>
                      <a:pt x="184" y="1"/>
                    </a:cubicBezTo>
                    <a:cubicBezTo>
                      <a:pt x="2" y="1"/>
                      <a:pt x="0" y="284"/>
                      <a:pt x="184" y="2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6" name="Google Shape;35126;p41"/>
              <p:cNvSpPr/>
              <p:nvPr/>
            </p:nvSpPr>
            <p:spPr>
              <a:xfrm>
                <a:off x="9649607" y="5301696"/>
                <a:ext cx="36663" cy="29115"/>
              </a:xfrm>
              <a:custGeom>
                <a:avLst/>
                <a:gdLst/>
                <a:ahLst/>
                <a:cxnLst/>
                <a:rect l="l" t="t" r="r" b="b"/>
                <a:pathLst>
                  <a:path w="306" h="243" extrusionOk="0">
                    <a:moveTo>
                      <a:pt x="199" y="13"/>
                    </a:moveTo>
                    <a:cubicBezTo>
                      <a:pt x="154" y="0"/>
                      <a:pt x="119" y="1"/>
                      <a:pt x="75" y="23"/>
                    </a:cubicBezTo>
                    <a:cubicBezTo>
                      <a:pt x="1" y="64"/>
                      <a:pt x="1" y="180"/>
                      <a:pt x="75" y="219"/>
                    </a:cubicBezTo>
                    <a:cubicBezTo>
                      <a:pt x="117" y="241"/>
                      <a:pt x="154" y="243"/>
                      <a:pt x="199" y="229"/>
                    </a:cubicBezTo>
                    <a:cubicBezTo>
                      <a:pt x="305" y="200"/>
                      <a:pt x="305" y="44"/>
                      <a:pt x="199"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7" name="Google Shape;35127;p41"/>
              <p:cNvSpPr/>
              <p:nvPr/>
            </p:nvSpPr>
            <p:spPr>
              <a:xfrm>
                <a:off x="9703764" y="5144020"/>
                <a:ext cx="37382" cy="29115"/>
              </a:xfrm>
              <a:custGeom>
                <a:avLst/>
                <a:gdLst/>
                <a:ahLst/>
                <a:cxnLst/>
                <a:rect l="l" t="t" r="r" b="b"/>
                <a:pathLst>
                  <a:path w="312" h="243" extrusionOk="0">
                    <a:moveTo>
                      <a:pt x="155" y="243"/>
                    </a:moveTo>
                    <a:cubicBezTo>
                      <a:pt x="311" y="243"/>
                      <a:pt x="311" y="0"/>
                      <a:pt x="155" y="0"/>
                    </a:cubicBezTo>
                    <a:cubicBezTo>
                      <a:pt x="0" y="0"/>
                      <a:pt x="0" y="243"/>
                      <a:pt x="155" y="2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8" name="Google Shape;35128;p41"/>
              <p:cNvSpPr/>
              <p:nvPr/>
            </p:nvSpPr>
            <p:spPr>
              <a:xfrm>
                <a:off x="9871744" y="5010666"/>
                <a:ext cx="110350" cy="85668"/>
              </a:xfrm>
              <a:custGeom>
                <a:avLst/>
                <a:gdLst/>
                <a:ahLst/>
                <a:cxnLst/>
                <a:rect l="l" t="t" r="r" b="b"/>
                <a:pathLst>
                  <a:path w="921" h="715" extrusionOk="0">
                    <a:moveTo>
                      <a:pt x="460" y="715"/>
                    </a:moveTo>
                    <a:cubicBezTo>
                      <a:pt x="919" y="715"/>
                      <a:pt x="920" y="1"/>
                      <a:pt x="460" y="1"/>
                    </a:cubicBezTo>
                    <a:cubicBezTo>
                      <a:pt x="2" y="1"/>
                      <a:pt x="1" y="715"/>
                      <a:pt x="460" y="7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9" name="Google Shape;35129;p41"/>
              <p:cNvSpPr/>
              <p:nvPr/>
            </p:nvSpPr>
            <p:spPr>
              <a:xfrm>
                <a:off x="10585241" y="5250416"/>
                <a:ext cx="49723" cy="38341"/>
              </a:xfrm>
              <a:custGeom>
                <a:avLst/>
                <a:gdLst/>
                <a:ahLst/>
                <a:cxnLst/>
                <a:rect l="l" t="t" r="r" b="b"/>
                <a:pathLst>
                  <a:path w="415" h="320" extrusionOk="0">
                    <a:moveTo>
                      <a:pt x="209" y="320"/>
                    </a:moveTo>
                    <a:cubicBezTo>
                      <a:pt x="414" y="320"/>
                      <a:pt x="414" y="0"/>
                      <a:pt x="209" y="0"/>
                    </a:cubicBezTo>
                    <a:cubicBezTo>
                      <a:pt x="3" y="0"/>
                      <a:pt x="1" y="320"/>
                      <a:pt x="209" y="3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0" name="Google Shape;35130;p41"/>
              <p:cNvSpPr/>
              <p:nvPr/>
            </p:nvSpPr>
            <p:spPr>
              <a:xfrm>
                <a:off x="10720991" y="5246701"/>
                <a:ext cx="58590" cy="45650"/>
              </a:xfrm>
              <a:custGeom>
                <a:avLst/>
                <a:gdLst/>
                <a:ahLst/>
                <a:cxnLst/>
                <a:rect l="l" t="t" r="r" b="b"/>
                <a:pathLst>
                  <a:path w="489" h="381" extrusionOk="0">
                    <a:moveTo>
                      <a:pt x="244" y="380"/>
                    </a:moveTo>
                    <a:cubicBezTo>
                      <a:pt x="489" y="380"/>
                      <a:pt x="489" y="1"/>
                      <a:pt x="244" y="1"/>
                    </a:cubicBezTo>
                    <a:cubicBezTo>
                      <a:pt x="0" y="2"/>
                      <a:pt x="0" y="380"/>
                      <a:pt x="244" y="3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1" name="Google Shape;35131;p41"/>
              <p:cNvSpPr/>
              <p:nvPr/>
            </p:nvSpPr>
            <p:spPr>
              <a:xfrm>
                <a:off x="10841525" y="6036283"/>
                <a:ext cx="86267" cy="66857"/>
              </a:xfrm>
              <a:custGeom>
                <a:avLst/>
                <a:gdLst/>
                <a:ahLst/>
                <a:cxnLst/>
                <a:rect l="l" t="t" r="r" b="b"/>
                <a:pathLst>
                  <a:path w="720" h="558" extrusionOk="0">
                    <a:moveTo>
                      <a:pt x="360" y="557"/>
                    </a:moveTo>
                    <a:cubicBezTo>
                      <a:pt x="719" y="557"/>
                      <a:pt x="720" y="1"/>
                      <a:pt x="360" y="1"/>
                    </a:cubicBezTo>
                    <a:cubicBezTo>
                      <a:pt x="0" y="1"/>
                      <a:pt x="0" y="557"/>
                      <a:pt x="360" y="5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2" name="Google Shape;35132;p41"/>
              <p:cNvSpPr/>
              <p:nvPr/>
            </p:nvSpPr>
            <p:spPr>
              <a:xfrm>
                <a:off x="11501345" y="6344926"/>
                <a:ext cx="27917" cy="21687"/>
              </a:xfrm>
              <a:custGeom>
                <a:avLst/>
                <a:gdLst/>
                <a:ahLst/>
                <a:cxnLst/>
                <a:rect l="l" t="t" r="r" b="b"/>
                <a:pathLst>
                  <a:path w="233" h="181" extrusionOk="0">
                    <a:moveTo>
                      <a:pt x="116" y="180"/>
                    </a:moveTo>
                    <a:cubicBezTo>
                      <a:pt x="232" y="180"/>
                      <a:pt x="232" y="1"/>
                      <a:pt x="116" y="1"/>
                    </a:cubicBezTo>
                    <a:cubicBezTo>
                      <a:pt x="0" y="1"/>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3" name="Google Shape;35133;p41"/>
              <p:cNvSpPr/>
              <p:nvPr/>
            </p:nvSpPr>
            <p:spPr>
              <a:xfrm>
                <a:off x="11677353" y="6158614"/>
                <a:ext cx="26479" cy="20728"/>
              </a:xfrm>
              <a:custGeom>
                <a:avLst/>
                <a:gdLst/>
                <a:ahLst/>
                <a:cxnLst/>
                <a:rect l="l" t="t" r="r" b="b"/>
                <a:pathLst>
                  <a:path w="221" h="173" extrusionOk="0">
                    <a:moveTo>
                      <a:pt x="109" y="172"/>
                    </a:moveTo>
                    <a:cubicBezTo>
                      <a:pt x="221" y="172"/>
                      <a:pt x="221" y="0"/>
                      <a:pt x="109" y="0"/>
                    </a:cubicBezTo>
                    <a:cubicBezTo>
                      <a:pt x="0" y="0"/>
                      <a:pt x="0" y="172"/>
                      <a:pt x="109"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4" name="Google Shape;35134;p41"/>
              <p:cNvSpPr/>
              <p:nvPr/>
            </p:nvSpPr>
            <p:spPr>
              <a:xfrm>
                <a:off x="11749122" y="6148669"/>
                <a:ext cx="57990" cy="61465"/>
              </a:xfrm>
              <a:custGeom>
                <a:avLst/>
                <a:gdLst/>
                <a:ahLst/>
                <a:cxnLst/>
                <a:rect l="l" t="t" r="r" b="b"/>
                <a:pathLst>
                  <a:path w="484" h="513" extrusionOk="0">
                    <a:moveTo>
                      <a:pt x="425" y="373"/>
                    </a:moveTo>
                    <a:cubicBezTo>
                      <a:pt x="431" y="365"/>
                      <a:pt x="435" y="355"/>
                      <a:pt x="440" y="345"/>
                    </a:cubicBezTo>
                    <a:cubicBezTo>
                      <a:pt x="477" y="269"/>
                      <a:pt x="483" y="188"/>
                      <a:pt x="440" y="114"/>
                    </a:cubicBezTo>
                    <a:cubicBezTo>
                      <a:pt x="399" y="44"/>
                      <a:pt x="322" y="0"/>
                      <a:pt x="242" y="0"/>
                    </a:cubicBezTo>
                    <a:cubicBezTo>
                      <a:pt x="162" y="0"/>
                      <a:pt x="85" y="44"/>
                      <a:pt x="45" y="114"/>
                    </a:cubicBezTo>
                    <a:cubicBezTo>
                      <a:pt x="0" y="188"/>
                      <a:pt x="8" y="271"/>
                      <a:pt x="45" y="345"/>
                    </a:cubicBezTo>
                    <a:cubicBezTo>
                      <a:pt x="50" y="354"/>
                      <a:pt x="53" y="363"/>
                      <a:pt x="58" y="373"/>
                    </a:cubicBezTo>
                    <a:cubicBezTo>
                      <a:pt x="128" y="513"/>
                      <a:pt x="357" y="513"/>
                      <a:pt x="425"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5" name="Google Shape;35135;p41"/>
              <p:cNvSpPr/>
              <p:nvPr/>
            </p:nvSpPr>
            <p:spPr>
              <a:xfrm>
                <a:off x="11239070" y="5772929"/>
                <a:ext cx="26958" cy="20968"/>
              </a:xfrm>
              <a:custGeom>
                <a:avLst/>
                <a:gdLst/>
                <a:ahLst/>
                <a:cxnLst/>
                <a:rect l="l" t="t" r="r" b="b"/>
                <a:pathLst>
                  <a:path w="225" h="175" extrusionOk="0">
                    <a:moveTo>
                      <a:pt x="112" y="175"/>
                    </a:moveTo>
                    <a:cubicBezTo>
                      <a:pt x="225" y="175"/>
                      <a:pt x="225"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6" name="Google Shape;35136;p41"/>
              <p:cNvSpPr/>
              <p:nvPr/>
            </p:nvSpPr>
            <p:spPr>
              <a:xfrm>
                <a:off x="11744809" y="4952316"/>
                <a:ext cx="20009" cy="15336"/>
              </a:xfrm>
              <a:custGeom>
                <a:avLst/>
                <a:gdLst/>
                <a:ahLst/>
                <a:cxnLst/>
                <a:rect l="l" t="t" r="r" b="b"/>
                <a:pathLst>
                  <a:path w="167" h="128" extrusionOk="0">
                    <a:moveTo>
                      <a:pt x="83" y="128"/>
                    </a:moveTo>
                    <a:cubicBezTo>
                      <a:pt x="166" y="128"/>
                      <a:pt x="166" y="0"/>
                      <a:pt x="83" y="0"/>
                    </a:cubicBezTo>
                    <a:cubicBezTo>
                      <a:pt x="1" y="0"/>
                      <a:pt x="1" y="128"/>
                      <a:pt x="83"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7" name="Google Shape;35137;p41"/>
              <p:cNvSpPr/>
              <p:nvPr/>
            </p:nvSpPr>
            <p:spPr>
              <a:xfrm>
                <a:off x="11662735" y="4788289"/>
                <a:ext cx="20728" cy="16295"/>
              </a:xfrm>
              <a:custGeom>
                <a:avLst/>
                <a:gdLst/>
                <a:ahLst/>
                <a:cxnLst/>
                <a:rect l="l" t="t" r="r" b="b"/>
                <a:pathLst>
                  <a:path w="173" h="136" extrusionOk="0">
                    <a:moveTo>
                      <a:pt x="86" y="136"/>
                    </a:moveTo>
                    <a:cubicBezTo>
                      <a:pt x="172" y="136"/>
                      <a:pt x="172" y="1"/>
                      <a:pt x="86" y="1"/>
                    </a:cubicBezTo>
                    <a:cubicBezTo>
                      <a:pt x="0" y="1"/>
                      <a:pt x="0" y="136"/>
                      <a:pt x="8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8" name="Google Shape;35138;p41"/>
              <p:cNvSpPr/>
              <p:nvPr/>
            </p:nvSpPr>
            <p:spPr>
              <a:xfrm>
                <a:off x="11844255" y="4607847"/>
                <a:ext cx="19530" cy="15336"/>
              </a:xfrm>
              <a:custGeom>
                <a:avLst/>
                <a:gdLst/>
                <a:ahLst/>
                <a:cxnLst/>
                <a:rect l="l" t="t" r="r" b="b"/>
                <a:pathLst>
                  <a:path w="163" h="128" extrusionOk="0">
                    <a:moveTo>
                      <a:pt x="83" y="127"/>
                    </a:moveTo>
                    <a:cubicBezTo>
                      <a:pt x="163" y="127"/>
                      <a:pt x="163" y="2"/>
                      <a:pt x="83" y="2"/>
                    </a:cubicBezTo>
                    <a:cubicBezTo>
                      <a:pt x="1" y="1"/>
                      <a:pt x="1" y="127"/>
                      <a:pt x="83" y="1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9" name="Google Shape;35139;p41"/>
              <p:cNvSpPr/>
              <p:nvPr/>
            </p:nvSpPr>
            <p:spPr>
              <a:xfrm>
                <a:off x="12117193" y="4584244"/>
                <a:ext cx="51041" cy="49124"/>
              </a:xfrm>
              <a:custGeom>
                <a:avLst/>
                <a:gdLst/>
                <a:ahLst/>
                <a:cxnLst/>
                <a:rect l="l" t="t" r="r" b="b"/>
                <a:pathLst>
                  <a:path w="426" h="410" extrusionOk="0">
                    <a:moveTo>
                      <a:pt x="109" y="356"/>
                    </a:moveTo>
                    <a:cubicBezTo>
                      <a:pt x="114" y="359"/>
                      <a:pt x="121" y="363"/>
                      <a:pt x="126" y="367"/>
                    </a:cubicBezTo>
                    <a:lnTo>
                      <a:pt x="62" y="303"/>
                    </a:lnTo>
                    <a:cubicBezTo>
                      <a:pt x="101" y="373"/>
                      <a:pt x="175" y="410"/>
                      <a:pt x="255" y="399"/>
                    </a:cubicBezTo>
                    <a:cubicBezTo>
                      <a:pt x="344" y="387"/>
                      <a:pt x="425" y="306"/>
                      <a:pt x="421" y="211"/>
                    </a:cubicBezTo>
                    <a:cubicBezTo>
                      <a:pt x="417" y="125"/>
                      <a:pt x="364" y="55"/>
                      <a:pt x="281" y="27"/>
                    </a:cubicBezTo>
                    <a:cubicBezTo>
                      <a:pt x="198" y="0"/>
                      <a:pt x="105" y="47"/>
                      <a:pt x="63" y="121"/>
                    </a:cubicBezTo>
                    <a:lnTo>
                      <a:pt x="127" y="56"/>
                    </a:lnTo>
                    <a:cubicBezTo>
                      <a:pt x="122" y="61"/>
                      <a:pt x="115" y="64"/>
                      <a:pt x="110" y="68"/>
                    </a:cubicBezTo>
                    <a:cubicBezTo>
                      <a:pt x="0" y="136"/>
                      <a:pt x="0" y="287"/>
                      <a:pt x="109" y="3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0" name="Google Shape;35140;p41"/>
              <p:cNvSpPr/>
              <p:nvPr/>
            </p:nvSpPr>
            <p:spPr>
              <a:xfrm>
                <a:off x="11574552" y="3372194"/>
                <a:ext cx="51760" cy="51880"/>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1" name="Google Shape;35141;p41"/>
              <p:cNvSpPr/>
              <p:nvPr/>
            </p:nvSpPr>
            <p:spPr>
              <a:xfrm>
                <a:off x="10900833" y="3000049"/>
                <a:ext cx="47686" cy="49124"/>
              </a:xfrm>
              <a:custGeom>
                <a:avLst/>
                <a:gdLst/>
                <a:ahLst/>
                <a:cxnLst/>
                <a:rect l="l" t="t" r="r" b="b"/>
                <a:pathLst>
                  <a:path w="398" h="410" extrusionOk="0">
                    <a:moveTo>
                      <a:pt x="345" y="306"/>
                    </a:moveTo>
                    <a:cubicBezTo>
                      <a:pt x="349" y="301"/>
                      <a:pt x="353" y="293"/>
                      <a:pt x="357" y="288"/>
                    </a:cubicBezTo>
                    <a:lnTo>
                      <a:pt x="293" y="351"/>
                    </a:lnTo>
                    <a:cubicBezTo>
                      <a:pt x="361" y="313"/>
                      <a:pt x="398" y="240"/>
                      <a:pt x="387" y="165"/>
                    </a:cubicBezTo>
                    <a:cubicBezTo>
                      <a:pt x="376" y="77"/>
                      <a:pt x="297" y="0"/>
                      <a:pt x="206" y="3"/>
                    </a:cubicBezTo>
                    <a:cubicBezTo>
                      <a:pt x="121" y="8"/>
                      <a:pt x="53" y="59"/>
                      <a:pt x="26" y="139"/>
                    </a:cubicBezTo>
                    <a:cubicBezTo>
                      <a:pt x="0" y="220"/>
                      <a:pt x="45" y="312"/>
                      <a:pt x="117" y="351"/>
                    </a:cubicBezTo>
                    <a:lnTo>
                      <a:pt x="54" y="288"/>
                    </a:lnTo>
                    <a:cubicBezTo>
                      <a:pt x="58" y="293"/>
                      <a:pt x="61" y="301"/>
                      <a:pt x="65" y="306"/>
                    </a:cubicBezTo>
                    <a:cubicBezTo>
                      <a:pt x="134" y="409"/>
                      <a:pt x="276" y="409"/>
                      <a:pt x="345" y="3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2" name="Google Shape;35142;p41"/>
              <p:cNvSpPr/>
              <p:nvPr/>
            </p:nvSpPr>
            <p:spPr>
              <a:xfrm>
                <a:off x="10605370" y="3153052"/>
                <a:ext cx="21327" cy="16534"/>
              </a:xfrm>
              <a:custGeom>
                <a:avLst/>
                <a:gdLst/>
                <a:ahLst/>
                <a:cxnLst/>
                <a:rect l="l" t="t" r="r" b="b"/>
                <a:pathLst>
                  <a:path w="178" h="138" extrusionOk="0">
                    <a:moveTo>
                      <a:pt x="89" y="137"/>
                    </a:moveTo>
                    <a:cubicBezTo>
                      <a:pt x="178" y="137"/>
                      <a:pt x="178" y="0"/>
                      <a:pt x="89" y="0"/>
                    </a:cubicBezTo>
                    <a:cubicBezTo>
                      <a:pt x="0" y="0"/>
                      <a:pt x="0" y="137"/>
                      <a:pt x="89" y="1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3" name="Google Shape;35143;p41"/>
              <p:cNvSpPr/>
              <p:nvPr/>
            </p:nvSpPr>
            <p:spPr>
              <a:xfrm>
                <a:off x="10515988" y="2988187"/>
                <a:ext cx="24802" cy="19170"/>
              </a:xfrm>
              <a:custGeom>
                <a:avLst/>
                <a:gdLst/>
                <a:ahLst/>
                <a:cxnLst/>
                <a:rect l="l" t="t" r="r" b="b"/>
                <a:pathLst>
                  <a:path w="207" h="160" extrusionOk="0">
                    <a:moveTo>
                      <a:pt x="103" y="159"/>
                    </a:moveTo>
                    <a:cubicBezTo>
                      <a:pt x="207" y="159"/>
                      <a:pt x="207" y="0"/>
                      <a:pt x="103" y="0"/>
                    </a:cubicBezTo>
                    <a:cubicBezTo>
                      <a:pt x="1" y="0"/>
                      <a:pt x="1"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4" name="Google Shape;35144;p41"/>
              <p:cNvSpPr/>
              <p:nvPr/>
            </p:nvSpPr>
            <p:spPr>
              <a:xfrm>
                <a:off x="10429003" y="3147421"/>
                <a:ext cx="35345" cy="27677"/>
              </a:xfrm>
              <a:custGeom>
                <a:avLst/>
                <a:gdLst/>
                <a:ahLst/>
                <a:cxnLst/>
                <a:rect l="l" t="t" r="r" b="b"/>
                <a:pathLst>
                  <a:path w="295" h="231" extrusionOk="0">
                    <a:moveTo>
                      <a:pt x="147" y="231"/>
                    </a:moveTo>
                    <a:cubicBezTo>
                      <a:pt x="295" y="231"/>
                      <a:pt x="295"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5" name="Google Shape;35145;p41"/>
              <p:cNvSpPr/>
              <p:nvPr/>
            </p:nvSpPr>
            <p:spPr>
              <a:xfrm>
                <a:off x="10174636" y="3345715"/>
                <a:ext cx="64940" cy="63262"/>
              </a:xfrm>
              <a:custGeom>
                <a:avLst/>
                <a:gdLst/>
                <a:ahLst/>
                <a:cxnLst/>
                <a:rect l="l" t="t" r="r" b="b"/>
                <a:pathLst>
                  <a:path w="542" h="528" extrusionOk="0">
                    <a:moveTo>
                      <a:pt x="271" y="528"/>
                    </a:moveTo>
                    <a:cubicBezTo>
                      <a:pt x="410" y="528"/>
                      <a:pt x="541" y="407"/>
                      <a:pt x="535" y="264"/>
                    </a:cubicBezTo>
                    <a:cubicBezTo>
                      <a:pt x="528" y="121"/>
                      <a:pt x="419" y="0"/>
                      <a:pt x="271" y="0"/>
                    </a:cubicBezTo>
                    <a:cubicBezTo>
                      <a:pt x="132" y="0"/>
                      <a:pt x="0" y="122"/>
                      <a:pt x="8" y="264"/>
                    </a:cubicBezTo>
                    <a:cubicBezTo>
                      <a:pt x="14" y="408"/>
                      <a:pt x="124" y="528"/>
                      <a:pt x="271" y="5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6" name="Google Shape;35146;p41"/>
              <p:cNvSpPr/>
              <p:nvPr/>
            </p:nvSpPr>
            <p:spPr>
              <a:xfrm>
                <a:off x="9861560" y="3222785"/>
                <a:ext cx="37143" cy="28875"/>
              </a:xfrm>
              <a:custGeom>
                <a:avLst/>
                <a:gdLst/>
                <a:ahLst/>
                <a:cxnLst/>
                <a:rect l="l" t="t" r="r" b="b"/>
                <a:pathLst>
                  <a:path w="310" h="241" extrusionOk="0">
                    <a:moveTo>
                      <a:pt x="155" y="241"/>
                    </a:moveTo>
                    <a:cubicBezTo>
                      <a:pt x="309" y="241"/>
                      <a:pt x="309" y="0"/>
                      <a:pt x="155" y="0"/>
                    </a:cubicBezTo>
                    <a:cubicBezTo>
                      <a:pt x="1" y="0"/>
                      <a:pt x="0"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7" name="Google Shape;35147;p41"/>
              <p:cNvSpPr/>
              <p:nvPr/>
            </p:nvSpPr>
            <p:spPr>
              <a:xfrm>
                <a:off x="9818786" y="2974768"/>
                <a:ext cx="29235" cy="22525"/>
              </a:xfrm>
              <a:custGeom>
                <a:avLst/>
                <a:gdLst/>
                <a:ahLst/>
                <a:cxnLst/>
                <a:rect l="l" t="t" r="r" b="b"/>
                <a:pathLst>
                  <a:path w="244" h="188"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8" name="Google Shape;35148;p41"/>
              <p:cNvSpPr/>
              <p:nvPr/>
            </p:nvSpPr>
            <p:spPr>
              <a:xfrm>
                <a:off x="9654041" y="2826556"/>
                <a:ext cx="20129" cy="15336"/>
              </a:xfrm>
              <a:custGeom>
                <a:avLst/>
                <a:gdLst/>
                <a:ahLst/>
                <a:cxnLst/>
                <a:rect l="l" t="t" r="r" b="b"/>
                <a:pathLst>
                  <a:path w="168" h="128" extrusionOk="0">
                    <a:moveTo>
                      <a:pt x="84" y="128"/>
                    </a:moveTo>
                    <a:cubicBezTo>
                      <a:pt x="167" y="128"/>
                      <a:pt x="167" y="0"/>
                      <a:pt x="84" y="0"/>
                    </a:cubicBezTo>
                    <a:cubicBezTo>
                      <a:pt x="1" y="0"/>
                      <a:pt x="1"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9" name="Google Shape;35149;p41"/>
              <p:cNvSpPr/>
              <p:nvPr/>
            </p:nvSpPr>
            <p:spPr>
              <a:xfrm>
                <a:off x="9456226" y="3383097"/>
                <a:ext cx="30193" cy="23484"/>
              </a:xfrm>
              <a:custGeom>
                <a:avLst/>
                <a:gdLst/>
                <a:ahLst/>
                <a:cxnLst/>
                <a:rect l="l" t="t" r="r" b="b"/>
                <a:pathLst>
                  <a:path w="252" h="196" extrusionOk="0">
                    <a:moveTo>
                      <a:pt x="126" y="196"/>
                    </a:moveTo>
                    <a:cubicBezTo>
                      <a:pt x="251" y="196"/>
                      <a:pt x="251" y="2"/>
                      <a:pt x="126" y="2"/>
                    </a:cubicBezTo>
                    <a:cubicBezTo>
                      <a:pt x="1" y="1"/>
                      <a:pt x="0" y="196"/>
                      <a:pt x="126"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0" name="Google Shape;35150;p41"/>
              <p:cNvSpPr/>
              <p:nvPr/>
            </p:nvSpPr>
            <p:spPr>
              <a:xfrm>
                <a:off x="9596170" y="3336250"/>
                <a:ext cx="30553" cy="23723"/>
              </a:xfrm>
              <a:custGeom>
                <a:avLst/>
                <a:gdLst/>
                <a:ahLst/>
                <a:cxnLst/>
                <a:rect l="l" t="t" r="r" b="b"/>
                <a:pathLst>
                  <a:path w="255" h="198" extrusionOk="0">
                    <a:moveTo>
                      <a:pt x="128" y="198"/>
                    </a:moveTo>
                    <a:cubicBezTo>
                      <a:pt x="255" y="198"/>
                      <a:pt x="255" y="1"/>
                      <a:pt x="128" y="1"/>
                    </a:cubicBezTo>
                    <a:cubicBezTo>
                      <a:pt x="2" y="0"/>
                      <a:pt x="1" y="198"/>
                      <a:pt x="128" y="19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1" name="Google Shape;35151;p41"/>
              <p:cNvSpPr/>
              <p:nvPr/>
            </p:nvSpPr>
            <p:spPr>
              <a:xfrm>
                <a:off x="9405545" y="3226978"/>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2" name="Google Shape;35152;p41"/>
              <p:cNvSpPr/>
              <p:nvPr/>
            </p:nvSpPr>
            <p:spPr>
              <a:xfrm>
                <a:off x="9364688" y="3787593"/>
                <a:ext cx="26239" cy="20369"/>
              </a:xfrm>
              <a:custGeom>
                <a:avLst/>
                <a:gdLst/>
                <a:ahLst/>
                <a:cxnLst/>
                <a:rect l="l" t="t" r="r" b="b"/>
                <a:pathLst>
                  <a:path w="219" h="170" extrusionOk="0">
                    <a:moveTo>
                      <a:pt x="110" y="169"/>
                    </a:moveTo>
                    <a:cubicBezTo>
                      <a:pt x="219" y="169"/>
                      <a:pt x="219" y="0"/>
                      <a:pt x="110" y="0"/>
                    </a:cubicBezTo>
                    <a:cubicBezTo>
                      <a:pt x="1" y="0"/>
                      <a:pt x="1" y="169"/>
                      <a:pt x="110"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3" name="Google Shape;35153;p41"/>
              <p:cNvSpPr/>
              <p:nvPr/>
            </p:nvSpPr>
            <p:spPr>
              <a:xfrm>
                <a:off x="9406623" y="4010329"/>
                <a:ext cx="24442" cy="18931"/>
              </a:xfrm>
              <a:custGeom>
                <a:avLst/>
                <a:gdLst/>
                <a:ahLst/>
                <a:cxnLst/>
                <a:rect l="l" t="t" r="r" b="b"/>
                <a:pathLst>
                  <a:path w="204" h="158" extrusionOk="0">
                    <a:moveTo>
                      <a:pt x="102" y="158"/>
                    </a:moveTo>
                    <a:cubicBezTo>
                      <a:pt x="203" y="158"/>
                      <a:pt x="203" y="1"/>
                      <a:pt x="102" y="1"/>
                    </a:cubicBezTo>
                    <a:cubicBezTo>
                      <a:pt x="1"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4" name="Google Shape;35154;p41"/>
              <p:cNvSpPr/>
              <p:nvPr/>
            </p:nvSpPr>
            <p:spPr>
              <a:xfrm>
                <a:off x="10330275" y="4028901"/>
                <a:ext cx="22405" cy="34027"/>
              </a:xfrm>
              <a:custGeom>
                <a:avLst/>
                <a:gdLst/>
                <a:ahLst/>
                <a:cxnLst/>
                <a:rect l="l" t="t" r="r" b="b"/>
                <a:pathLst>
                  <a:path w="187" h="284" extrusionOk="0">
                    <a:moveTo>
                      <a:pt x="183" y="167"/>
                    </a:moveTo>
                    <a:cubicBezTo>
                      <a:pt x="185" y="152"/>
                      <a:pt x="186" y="141"/>
                      <a:pt x="185" y="125"/>
                    </a:cubicBezTo>
                    <a:cubicBezTo>
                      <a:pt x="182" y="94"/>
                      <a:pt x="170" y="59"/>
                      <a:pt x="140" y="46"/>
                    </a:cubicBezTo>
                    <a:cubicBezTo>
                      <a:pt x="138" y="45"/>
                      <a:pt x="136" y="45"/>
                      <a:pt x="134" y="43"/>
                    </a:cubicBezTo>
                    <a:lnTo>
                      <a:pt x="169" y="90"/>
                    </a:lnTo>
                    <a:cubicBezTo>
                      <a:pt x="162" y="73"/>
                      <a:pt x="155" y="55"/>
                      <a:pt x="145" y="40"/>
                    </a:cubicBezTo>
                    <a:cubicBezTo>
                      <a:pt x="120" y="1"/>
                      <a:pt x="66" y="1"/>
                      <a:pt x="41" y="40"/>
                    </a:cubicBezTo>
                    <a:cubicBezTo>
                      <a:pt x="30" y="55"/>
                      <a:pt x="24" y="72"/>
                      <a:pt x="18" y="90"/>
                    </a:cubicBezTo>
                    <a:lnTo>
                      <a:pt x="53" y="43"/>
                    </a:lnTo>
                    <a:cubicBezTo>
                      <a:pt x="50" y="45"/>
                      <a:pt x="49" y="45"/>
                      <a:pt x="46" y="46"/>
                    </a:cubicBezTo>
                    <a:cubicBezTo>
                      <a:pt x="17" y="59"/>
                      <a:pt x="4" y="94"/>
                      <a:pt x="2" y="125"/>
                    </a:cubicBezTo>
                    <a:cubicBezTo>
                      <a:pt x="1" y="140"/>
                      <a:pt x="2" y="152"/>
                      <a:pt x="3" y="167"/>
                    </a:cubicBezTo>
                    <a:cubicBezTo>
                      <a:pt x="17" y="283"/>
                      <a:pt x="172" y="283"/>
                      <a:pt x="183"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5" name="Google Shape;35155;p41"/>
              <p:cNvSpPr/>
              <p:nvPr/>
            </p:nvSpPr>
            <p:spPr>
              <a:xfrm>
                <a:off x="10380238" y="3817068"/>
                <a:ext cx="27917" cy="27318"/>
              </a:xfrm>
              <a:custGeom>
                <a:avLst/>
                <a:gdLst/>
                <a:ahLst/>
                <a:cxnLst/>
                <a:rect l="l" t="t" r="r" b="b"/>
                <a:pathLst>
                  <a:path w="233" h="228" extrusionOk="0">
                    <a:moveTo>
                      <a:pt x="197" y="84"/>
                    </a:moveTo>
                    <a:cubicBezTo>
                      <a:pt x="191" y="73"/>
                      <a:pt x="185" y="59"/>
                      <a:pt x="177" y="48"/>
                    </a:cubicBezTo>
                    <a:cubicBezTo>
                      <a:pt x="152" y="0"/>
                      <a:pt x="77" y="0"/>
                      <a:pt x="53" y="48"/>
                    </a:cubicBezTo>
                    <a:cubicBezTo>
                      <a:pt x="46" y="59"/>
                      <a:pt x="39" y="72"/>
                      <a:pt x="33" y="84"/>
                    </a:cubicBezTo>
                    <a:cubicBezTo>
                      <a:pt x="0" y="148"/>
                      <a:pt x="40" y="228"/>
                      <a:pt x="116" y="228"/>
                    </a:cubicBezTo>
                    <a:cubicBezTo>
                      <a:pt x="191" y="228"/>
                      <a:pt x="232" y="148"/>
                      <a:pt x="197" y="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6" name="Google Shape;35156;p41"/>
              <p:cNvSpPr/>
              <p:nvPr/>
            </p:nvSpPr>
            <p:spPr>
              <a:xfrm>
                <a:off x="10143125" y="4151232"/>
                <a:ext cx="22765" cy="17373"/>
              </a:xfrm>
              <a:custGeom>
                <a:avLst/>
                <a:gdLst/>
                <a:ahLst/>
                <a:cxnLst/>
                <a:rect l="l" t="t" r="r" b="b"/>
                <a:pathLst>
                  <a:path w="190" h="145" extrusionOk="0">
                    <a:moveTo>
                      <a:pt x="97" y="145"/>
                    </a:moveTo>
                    <a:cubicBezTo>
                      <a:pt x="190" y="145"/>
                      <a:pt x="190" y="0"/>
                      <a:pt x="97" y="0"/>
                    </a:cubicBezTo>
                    <a:cubicBezTo>
                      <a:pt x="1" y="0"/>
                      <a:pt x="1" y="145"/>
                      <a:pt x="97"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7" name="Google Shape;35157;p41"/>
              <p:cNvSpPr/>
              <p:nvPr/>
            </p:nvSpPr>
            <p:spPr>
              <a:xfrm>
                <a:off x="10646946" y="4153029"/>
                <a:ext cx="78119" cy="60746"/>
              </a:xfrm>
              <a:custGeom>
                <a:avLst/>
                <a:gdLst/>
                <a:ahLst/>
                <a:cxnLst/>
                <a:rect l="l" t="t" r="r" b="b"/>
                <a:pathLst>
                  <a:path w="652" h="507" extrusionOk="0">
                    <a:moveTo>
                      <a:pt x="326" y="506"/>
                    </a:moveTo>
                    <a:cubicBezTo>
                      <a:pt x="651" y="506"/>
                      <a:pt x="651" y="1"/>
                      <a:pt x="326" y="1"/>
                    </a:cubicBezTo>
                    <a:cubicBezTo>
                      <a:pt x="2" y="0"/>
                      <a:pt x="0" y="506"/>
                      <a:pt x="326"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8" name="Google Shape;35158;p41"/>
              <p:cNvSpPr/>
              <p:nvPr/>
            </p:nvSpPr>
            <p:spPr>
              <a:xfrm>
                <a:off x="12619816" y="5777482"/>
                <a:ext cx="31032" cy="32949"/>
              </a:xfrm>
              <a:custGeom>
                <a:avLst/>
                <a:gdLst/>
                <a:ahLst/>
                <a:cxnLst/>
                <a:rect l="l" t="t" r="r" b="b"/>
                <a:pathLst>
                  <a:path w="259" h="275" extrusionOk="0">
                    <a:moveTo>
                      <a:pt x="82" y="249"/>
                    </a:moveTo>
                    <a:cubicBezTo>
                      <a:pt x="114" y="264"/>
                      <a:pt x="141" y="275"/>
                      <a:pt x="178" y="259"/>
                    </a:cubicBezTo>
                    <a:cubicBezTo>
                      <a:pt x="224" y="238"/>
                      <a:pt x="259" y="201"/>
                      <a:pt x="259" y="147"/>
                    </a:cubicBezTo>
                    <a:cubicBezTo>
                      <a:pt x="259" y="59"/>
                      <a:pt x="160" y="1"/>
                      <a:pt x="82" y="45"/>
                    </a:cubicBezTo>
                    <a:cubicBezTo>
                      <a:pt x="11" y="88"/>
                      <a:pt x="1" y="211"/>
                      <a:pt x="82" y="2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9" name="Google Shape;35159;p41"/>
              <p:cNvSpPr/>
              <p:nvPr/>
            </p:nvSpPr>
            <p:spPr>
              <a:xfrm>
                <a:off x="12802773" y="5941269"/>
                <a:ext cx="29834" cy="23124"/>
              </a:xfrm>
              <a:custGeom>
                <a:avLst/>
                <a:gdLst/>
                <a:ahLst/>
                <a:cxnLst/>
                <a:rect l="l" t="t" r="r" b="b"/>
                <a:pathLst>
                  <a:path w="249" h="193" extrusionOk="0">
                    <a:moveTo>
                      <a:pt x="125" y="192"/>
                    </a:moveTo>
                    <a:cubicBezTo>
                      <a:pt x="247" y="192"/>
                      <a:pt x="248" y="1"/>
                      <a:pt x="125" y="1"/>
                    </a:cubicBezTo>
                    <a:cubicBezTo>
                      <a:pt x="1" y="1"/>
                      <a:pt x="1"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0" name="Google Shape;35160;p41"/>
              <p:cNvSpPr/>
              <p:nvPr/>
            </p:nvSpPr>
            <p:spPr>
              <a:xfrm>
                <a:off x="12594895" y="6148909"/>
                <a:ext cx="36783" cy="28516"/>
              </a:xfrm>
              <a:custGeom>
                <a:avLst/>
                <a:gdLst/>
                <a:ahLst/>
                <a:cxnLst/>
                <a:rect l="l" t="t" r="r" b="b"/>
                <a:pathLst>
                  <a:path w="307" h="238" extrusionOk="0">
                    <a:moveTo>
                      <a:pt x="154" y="237"/>
                    </a:moveTo>
                    <a:cubicBezTo>
                      <a:pt x="307" y="237"/>
                      <a:pt x="307" y="0"/>
                      <a:pt x="154" y="0"/>
                    </a:cubicBezTo>
                    <a:cubicBezTo>
                      <a:pt x="1" y="0"/>
                      <a:pt x="1" y="237"/>
                      <a:pt x="154"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1" name="Google Shape;35161;p41"/>
              <p:cNvSpPr/>
              <p:nvPr/>
            </p:nvSpPr>
            <p:spPr>
              <a:xfrm>
                <a:off x="12449439" y="6447249"/>
                <a:ext cx="35585" cy="27318"/>
              </a:xfrm>
              <a:custGeom>
                <a:avLst/>
                <a:gdLst/>
                <a:ahLst/>
                <a:cxnLst/>
                <a:rect l="l" t="t" r="r" b="b"/>
                <a:pathLst>
                  <a:path w="297" h="228" extrusionOk="0">
                    <a:moveTo>
                      <a:pt x="149" y="228"/>
                    </a:moveTo>
                    <a:cubicBezTo>
                      <a:pt x="296" y="228"/>
                      <a:pt x="296" y="0"/>
                      <a:pt x="149" y="0"/>
                    </a:cubicBezTo>
                    <a:cubicBezTo>
                      <a:pt x="2" y="0"/>
                      <a:pt x="1" y="228"/>
                      <a:pt x="149"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2" name="Google Shape;35162;p41"/>
              <p:cNvSpPr/>
              <p:nvPr/>
            </p:nvSpPr>
            <p:spPr>
              <a:xfrm>
                <a:off x="12485623" y="6767994"/>
                <a:ext cx="24083" cy="28276"/>
              </a:xfrm>
              <a:custGeom>
                <a:avLst/>
                <a:gdLst/>
                <a:ahLst/>
                <a:cxnLst/>
                <a:rect l="l" t="t" r="r" b="b"/>
                <a:pathLst>
                  <a:path w="201" h="236" extrusionOk="0">
                    <a:moveTo>
                      <a:pt x="168" y="164"/>
                    </a:moveTo>
                    <a:cubicBezTo>
                      <a:pt x="174" y="156"/>
                      <a:pt x="172" y="157"/>
                      <a:pt x="167" y="165"/>
                    </a:cubicBezTo>
                    <a:cubicBezTo>
                      <a:pt x="201" y="142"/>
                      <a:pt x="201" y="96"/>
                      <a:pt x="167" y="71"/>
                    </a:cubicBezTo>
                    <a:cubicBezTo>
                      <a:pt x="174" y="80"/>
                      <a:pt x="174" y="81"/>
                      <a:pt x="168" y="73"/>
                    </a:cubicBezTo>
                    <a:cubicBezTo>
                      <a:pt x="121" y="1"/>
                      <a:pt x="1" y="25"/>
                      <a:pt x="1" y="118"/>
                    </a:cubicBezTo>
                    <a:cubicBezTo>
                      <a:pt x="1" y="209"/>
                      <a:pt x="121" y="236"/>
                      <a:pt x="168"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3" name="Google Shape;35163;p41"/>
              <p:cNvSpPr/>
              <p:nvPr/>
            </p:nvSpPr>
            <p:spPr>
              <a:xfrm>
                <a:off x="12816672" y="6736722"/>
                <a:ext cx="72129" cy="55954"/>
              </a:xfrm>
              <a:custGeom>
                <a:avLst/>
                <a:gdLst/>
                <a:ahLst/>
                <a:cxnLst/>
                <a:rect l="l" t="t" r="r" b="b"/>
                <a:pathLst>
                  <a:path w="602" h="467" extrusionOk="0">
                    <a:moveTo>
                      <a:pt x="301" y="466"/>
                    </a:moveTo>
                    <a:cubicBezTo>
                      <a:pt x="601" y="466"/>
                      <a:pt x="602" y="0"/>
                      <a:pt x="301" y="0"/>
                    </a:cubicBezTo>
                    <a:cubicBezTo>
                      <a:pt x="1" y="0"/>
                      <a:pt x="1" y="466"/>
                      <a:pt x="301" y="4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4" name="Google Shape;35164;p41"/>
              <p:cNvSpPr/>
              <p:nvPr/>
            </p:nvSpPr>
            <p:spPr>
              <a:xfrm>
                <a:off x="13221406" y="6587911"/>
                <a:ext cx="33548" cy="26239"/>
              </a:xfrm>
              <a:custGeom>
                <a:avLst/>
                <a:gdLst/>
                <a:ahLst/>
                <a:cxnLst/>
                <a:rect l="l" t="t" r="r" b="b"/>
                <a:pathLst>
                  <a:path w="280" h="219" extrusionOk="0">
                    <a:moveTo>
                      <a:pt x="140" y="218"/>
                    </a:moveTo>
                    <a:cubicBezTo>
                      <a:pt x="280" y="218"/>
                      <a:pt x="280" y="1"/>
                      <a:pt x="140" y="1"/>
                    </a:cubicBezTo>
                    <a:cubicBezTo>
                      <a:pt x="0" y="2"/>
                      <a:pt x="0" y="218"/>
                      <a:pt x="140"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5" name="Google Shape;35165;p41"/>
              <p:cNvSpPr/>
              <p:nvPr/>
            </p:nvSpPr>
            <p:spPr>
              <a:xfrm>
                <a:off x="13253876" y="6730731"/>
                <a:ext cx="26958" cy="20968"/>
              </a:xfrm>
              <a:custGeom>
                <a:avLst/>
                <a:gdLst/>
                <a:ahLst/>
                <a:cxnLst/>
                <a:rect l="l" t="t" r="r" b="b"/>
                <a:pathLst>
                  <a:path w="225" h="175" extrusionOk="0">
                    <a:moveTo>
                      <a:pt x="113" y="175"/>
                    </a:moveTo>
                    <a:cubicBezTo>
                      <a:pt x="225" y="175"/>
                      <a:pt x="225" y="1"/>
                      <a:pt x="113" y="1"/>
                    </a:cubicBezTo>
                    <a:cubicBezTo>
                      <a:pt x="0" y="1"/>
                      <a:pt x="0"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6" name="Google Shape;35166;p41"/>
              <p:cNvSpPr/>
              <p:nvPr/>
            </p:nvSpPr>
            <p:spPr>
              <a:xfrm>
                <a:off x="13239378" y="6337258"/>
                <a:ext cx="32709" cy="25401"/>
              </a:xfrm>
              <a:custGeom>
                <a:avLst/>
                <a:gdLst/>
                <a:ahLst/>
                <a:cxnLst/>
                <a:rect l="l" t="t" r="r" b="b"/>
                <a:pathLst>
                  <a:path w="273" h="212" extrusionOk="0">
                    <a:moveTo>
                      <a:pt x="136" y="211"/>
                    </a:moveTo>
                    <a:cubicBezTo>
                      <a:pt x="272" y="211"/>
                      <a:pt x="272" y="1"/>
                      <a:pt x="136" y="1"/>
                    </a:cubicBezTo>
                    <a:cubicBezTo>
                      <a:pt x="0" y="1"/>
                      <a:pt x="0" y="211"/>
                      <a:pt x="136"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7" name="Google Shape;35167;p41"/>
              <p:cNvSpPr/>
              <p:nvPr/>
            </p:nvSpPr>
            <p:spPr>
              <a:xfrm>
                <a:off x="13391423" y="6120034"/>
                <a:ext cx="20369" cy="15935"/>
              </a:xfrm>
              <a:custGeom>
                <a:avLst/>
                <a:gdLst/>
                <a:ahLst/>
                <a:cxnLst/>
                <a:rect l="l" t="t" r="r" b="b"/>
                <a:pathLst>
                  <a:path w="170" h="133" extrusionOk="0">
                    <a:moveTo>
                      <a:pt x="85" y="133"/>
                    </a:moveTo>
                    <a:cubicBezTo>
                      <a:pt x="170" y="133"/>
                      <a:pt x="170" y="1"/>
                      <a:pt x="85" y="1"/>
                    </a:cubicBezTo>
                    <a:cubicBezTo>
                      <a:pt x="1" y="1"/>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8" name="Google Shape;35168;p41"/>
              <p:cNvSpPr/>
              <p:nvPr/>
            </p:nvSpPr>
            <p:spPr>
              <a:xfrm>
                <a:off x="13370575" y="5691215"/>
                <a:ext cx="27078" cy="21087"/>
              </a:xfrm>
              <a:custGeom>
                <a:avLst/>
                <a:gdLst/>
                <a:ahLst/>
                <a:cxnLst/>
                <a:rect l="l" t="t" r="r" b="b"/>
                <a:pathLst>
                  <a:path w="226" h="176" extrusionOk="0">
                    <a:moveTo>
                      <a:pt x="113" y="176"/>
                    </a:moveTo>
                    <a:cubicBezTo>
                      <a:pt x="225" y="176"/>
                      <a:pt x="225" y="1"/>
                      <a:pt x="113" y="1"/>
                    </a:cubicBezTo>
                    <a:cubicBezTo>
                      <a:pt x="1" y="2"/>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9" name="Google Shape;35169;p41"/>
              <p:cNvSpPr/>
              <p:nvPr/>
            </p:nvSpPr>
            <p:spPr>
              <a:xfrm>
                <a:off x="13331156" y="5257605"/>
                <a:ext cx="58350" cy="61106"/>
              </a:xfrm>
              <a:custGeom>
                <a:avLst/>
                <a:gdLst/>
                <a:ahLst/>
                <a:cxnLst/>
                <a:rect l="l" t="t" r="r" b="b"/>
                <a:pathLst>
                  <a:path w="487" h="510" extrusionOk="0">
                    <a:moveTo>
                      <a:pt x="454" y="351"/>
                    </a:moveTo>
                    <a:cubicBezTo>
                      <a:pt x="457" y="341"/>
                      <a:pt x="463" y="328"/>
                      <a:pt x="467" y="318"/>
                    </a:cubicBezTo>
                    <a:lnTo>
                      <a:pt x="308" y="478"/>
                    </a:lnTo>
                    <a:cubicBezTo>
                      <a:pt x="347" y="473"/>
                      <a:pt x="388" y="442"/>
                      <a:pt x="417" y="416"/>
                    </a:cubicBezTo>
                    <a:cubicBezTo>
                      <a:pt x="461" y="375"/>
                      <a:pt x="487" y="305"/>
                      <a:pt x="487" y="246"/>
                    </a:cubicBezTo>
                    <a:cubicBezTo>
                      <a:pt x="487" y="120"/>
                      <a:pt x="376" y="0"/>
                      <a:pt x="246" y="6"/>
                    </a:cubicBezTo>
                    <a:cubicBezTo>
                      <a:pt x="122" y="11"/>
                      <a:pt x="1" y="111"/>
                      <a:pt x="7" y="246"/>
                    </a:cubicBezTo>
                    <a:cubicBezTo>
                      <a:pt x="11" y="344"/>
                      <a:pt x="78" y="462"/>
                      <a:pt x="186" y="478"/>
                    </a:cubicBezTo>
                    <a:lnTo>
                      <a:pt x="27" y="318"/>
                    </a:lnTo>
                    <a:cubicBezTo>
                      <a:pt x="30" y="328"/>
                      <a:pt x="36" y="341"/>
                      <a:pt x="40" y="351"/>
                    </a:cubicBezTo>
                    <a:cubicBezTo>
                      <a:pt x="57" y="396"/>
                      <a:pt x="77" y="432"/>
                      <a:pt x="117" y="462"/>
                    </a:cubicBezTo>
                    <a:cubicBezTo>
                      <a:pt x="152" y="490"/>
                      <a:pt x="199" y="510"/>
                      <a:pt x="245" y="507"/>
                    </a:cubicBezTo>
                    <a:cubicBezTo>
                      <a:pt x="283" y="506"/>
                      <a:pt x="319" y="496"/>
                      <a:pt x="354" y="479"/>
                    </a:cubicBezTo>
                    <a:cubicBezTo>
                      <a:pt x="408" y="453"/>
                      <a:pt x="434" y="402"/>
                      <a:pt x="454" y="35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0" name="Google Shape;35170;p41"/>
              <p:cNvSpPr/>
              <p:nvPr/>
            </p:nvSpPr>
            <p:spPr>
              <a:xfrm>
                <a:off x="12598489" y="5398148"/>
                <a:ext cx="29834" cy="23004"/>
              </a:xfrm>
              <a:custGeom>
                <a:avLst/>
                <a:gdLst/>
                <a:ahLst/>
                <a:cxnLst/>
                <a:rect l="l" t="t" r="r" b="b"/>
                <a:pathLst>
                  <a:path w="249" h="192" extrusionOk="0">
                    <a:moveTo>
                      <a:pt x="124" y="192"/>
                    </a:moveTo>
                    <a:cubicBezTo>
                      <a:pt x="247" y="192"/>
                      <a:pt x="248" y="1"/>
                      <a:pt x="124" y="1"/>
                    </a:cubicBezTo>
                    <a:cubicBezTo>
                      <a:pt x="0" y="1"/>
                      <a:pt x="0" y="192"/>
                      <a:pt x="124"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1" name="Google Shape;35171;p41"/>
              <p:cNvSpPr/>
              <p:nvPr/>
            </p:nvSpPr>
            <p:spPr>
              <a:xfrm>
                <a:off x="12537983" y="5576313"/>
                <a:ext cx="22166" cy="17253"/>
              </a:xfrm>
              <a:custGeom>
                <a:avLst/>
                <a:gdLst/>
                <a:ahLst/>
                <a:cxnLst/>
                <a:rect l="l" t="t" r="r" b="b"/>
                <a:pathLst>
                  <a:path w="185" h="144" extrusionOk="0">
                    <a:moveTo>
                      <a:pt x="93" y="143"/>
                    </a:moveTo>
                    <a:cubicBezTo>
                      <a:pt x="185" y="143"/>
                      <a:pt x="185" y="1"/>
                      <a:pt x="93" y="1"/>
                    </a:cubicBezTo>
                    <a:cubicBezTo>
                      <a:pt x="0" y="1"/>
                      <a:pt x="0"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2" name="Google Shape;35172;p41"/>
              <p:cNvSpPr/>
              <p:nvPr/>
            </p:nvSpPr>
            <p:spPr>
              <a:xfrm>
                <a:off x="12388693" y="5632027"/>
                <a:ext cx="28756" cy="22405"/>
              </a:xfrm>
              <a:custGeom>
                <a:avLst/>
                <a:gdLst/>
                <a:ahLst/>
                <a:cxnLst/>
                <a:rect l="l" t="t" r="r" b="b"/>
                <a:pathLst>
                  <a:path w="240" h="187" extrusionOk="0">
                    <a:moveTo>
                      <a:pt x="119" y="187"/>
                    </a:moveTo>
                    <a:cubicBezTo>
                      <a:pt x="239" y="187"/>
                      <a:pt x="239" y="1"/>
                      <a:pt x="119" y="1"/>
                    </a:cubicBezTo>
                    <a:cubicBezTo>
                      <a:pt x="1" y="1"/>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3" name="Google Shape;35173;p41"/>
              <p:cNvSpPr/>
              <p:nvPr/>
            </p:nvSpPr>
            <p:spPr>
              <a:xfrm>
                <a:off x="12439974" y="5788865"/>
                <a:ext cx="31152" cy="24203"/>
              </a:xfrm>
              <a:custGeom>
                <a:avLst/>
                <a:gdLst/>
                <a:ahLst/>
                <a:cxnLst/>
                <a:rect l="l" t="t" r="r" b="b"/>
                <a:pathLst>
                  <a:path w="260" h="202" extrusionOk="0">
                    <a:moveTo>
                      <a:pt x="131" y="201"/>
                    </a:moveTo>
                    <a:cubicBezTo>
                      <a:pt x="259" y="201"/>
                      <a:pt x="259" y="1"/>
                      <a:pt x="131" y="1"/>
                    </a:cubicBezTo>
                    <a:cubicBezTo>
                      <a:pt x="2" y="1"/>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4" name="Google Shape;35174;p41"/>
              <p:cNvSpPr/>
              <p:nvPr/>
            </p:nvSpPr>
            <p:spPr>
              <a:xfrm>
                <a:off x="12945952" y="5831878"/>
                <a:ext cx="70451" cy="54875"/>
              </a:xfrm>
              <a:custGeom>
                <a:avLst/>
                <a:gdLst/>
                <a:ahLst/>
                <a:cxnLst/>
                <a:rect l="l" t="t" r="r" b="b"/>
                <a:pathLst>
                  <a:path w="588" h="458" extrusionOk="0">
                    <a:moveTo>
                      <a:pt x="295" y="458"/>
                    </a:moveTo>
                    <a:cubicBezTo>
                      <a:pt x="588" y="458"/>
                      <a:pt x="588" y="0"/>
                      <a:pt x="295" y="0"/>
                    </a:cubicBezTo>
                    <a:cubicBezTo>
                      <a:pt x="0" y="1"/>
                      <a:pt x="0" y="458"/>
                      <a:pt x="295" y="4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5" name="Google Shape;35175;p41"/>
              <p:cNvSpPr/>
              <p:nvPr/>
            </p:nvSpPr>
            <p:spPr>
              <a:xfrm>
                <a:off x="12980818" y="4712446"/>
                <a:ext cx="35825" cy="27797"/>
              </a:xfrm>
              <a:custGeom>
                <a:avLst/>
                <a:gdLst/>
                <a:ahLst/>
                <a:cxnLst/>
                <a:rect l="l" t="t" r="r" b="b"/>
                <a:pathLst>
                  <a:path w="299" h="232" extrusionOk="0">
                    <a:moveTo>
                      <a:pt x="149" y="232"/>
                    </a:moveTo>
                    <a:cubicBezTo>
                      <a:pt x="299" y="232"/>
                      <a:pt x="299" y="1"/>
                      <a:pt x="149" y="1"/>
                    </a:cubicBezTo>
                    <a:cubicBezTo>
                      <a:pt x="0" y="1"/>
                      <a:pt x="0" y="232"/>
                      <a:pt x="149" y="2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6" name="Google Shape;35176;p41"/>
              <p:cNvSpPr/>
              <p:nvPr/>
            </p:nvSpPr>
            <p:spPr>
              <a:xfrm>
                <a:off x="13018799" y="4474014"/>
                <a:ext cx="18212" cy="14138"/>
              </a:xfrm>
              <a:custGeom>
                <a:avLst/>
                <a:gdLst/>
                <a:ahLst/>
                <a:cxnLst/>
                <a:rect l="l" t="t" r="r" b="b"/>
                <a:pathLst>
                  <a:path w="152" h="118" extrusionOk="0">
                    <a:moveTo>
                      <a:pt x="77" y="118"/>
                    </a:moveTo>
                    <a:cubicBezTo>
                      <a:pt x="152" y="118"/>
                      <a:pt x="152" y="1"/>
                      <a:pt x="77" y="1"/>
                    </a:cubicBezTo>
                    <a:cubicBezTo>
                      <a:pt x="1" y="1"/>
                      <a:pt x="1" y="118"/>
                      <a:pt x="77"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7" name="Google Shape;35177;p41"/>
              <p:cNvSpPr/>
              <p:nvPr/>
            </p:nvSpPr>
            <p:spPr>
              <a:xfrm>
                <a:off x="12915279" y="4330595"/>
                <a:ext cx="26599" cy="20608"/>
              </a:xfrm>
              <a:custGeom>
                <a:avLst/>
                <a:gdLst/>
                <a:ahLst/>
                <a:cxnLst/>
                <a:rect l="l" t="t" r="r" b="b"/>
                <a:pathLst>
                  <a:path w="222" h="172" extrusionOk="0">
                    <a:moveTo>
                      <a:pt x="111" y="172"/>
                    </a:moveTo>
                    <a:cubicBezTo>
                      <a:pt x="222" y="172"/>
                      <a:pt x="222" y="1"/>
                      <a:pt x="111" y="1"/>
                    </a:cubicBezTo>
                    <a:cubicBezTo>
                      <a:pt x="2"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8" name="Google Shape;35178;p41"/>
              <p:cNvSpPr/>
              <p:nvPr/>
            </p:nvSpPr>
            <p:spPr>
              <a:xfrm>
                <a:off x="13119563" y="4231029"/>
                <a:ext cx="26839" cy="21207"/>
              </a:xfrm>
              <a:custGeom>
                <a:avLst/>
                <a:gdLst/>
                <a:ahLst/>
                <a:cxnLst/>
                <a:rect l="l" t="t" r="r" b="b"/>
                <a:pathLst>
                  <a:path w="224" h="177" extrusionOk="0">
                    <a:moveTo>
                      <a:pt x="112" y="177"/>
                    </a:moveTo>
                    <a:cubicBezTo>
                      <a:pt x="224" y="177"/>
                      <a:pt x="224" y="3"/>
                      <a:pt x="112" y="3"/>
                    </a:cubicBezTo>
                    <a:cubicBezTo>
                      <a:pt x="0" y="1"/>
                      <a:pt x="0" y="177"/>
                      <a:pt x="112"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9" name="Google Shape;35179;p41"/>
              <p:cNvSpPr/>
              <p:nvPr/>
            </p:nvSpPr>
            <p:spPr>
              <a:xfrm>
                <a:off x="13191333" y="3971150"/>
                <a:ext cx="28995" cy="26958"/>
              </a:xfrm>
              <a:custGeom>
                <a:avLst/>
                <a:gdLst/>
                <a:ahLst/>
                <a:cxnLst/>
                <a:rect l="l" t="t" r="r" b="b"/>
                <a:pathLst>
                  <a:path w="242" h="225" extrusionOk="0">
                    <a:moveTo>
                      <a:pt x="125" y="207"/>
                    </a:moveTo>
                    <a:cubicBezTo>
                      <a:pt x="136" y="203"/>
                      <a:pt x="147" y="201"/>
                      <a:pt x="159" y="197"/>
                    </a:cubicBezTo>
                    <a:cubicBezTo>
                      <a:pt x="241" y="171"/>
                      <a:pt x="242" y="54"/>
                      <a:pt x="159" y="29"/>
                    </a:cubicBezTo>
                    <a:cubicBezTo>
                      <a:pt x="147" y="26"/>
                      <a:pt x="136" y="23"/>
                      <a:pt x="125" y="19"/>
                    </a:cubicBezTo>
                    <a:cubicBezTo>
                      <a:pt x="64" y="1"/>
                      <a:pt x="2" y="50"/>
                      <a:pt x="2" y="112"/>
                    </a:cubicBezTo>
                    <a:cubicBezTo>
                      <a:pt x="0" y="175"/>
                      <a:pt x="64" y="224"/>
                      <a:pt x="125"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0" name="Google Shape;35180;p41"/>
              <p:cNvSpPr/>
              <p:nvPr/>
            </p:nvSpPr>
            <p:spPr>
              <a:xfrm>
                <a:off x="11135550" y="5033910"/>
                <a:ext cx="35465" cy="27438"/>
              </a:xfrm>
              <a:custGeom>
                <a:avLst/>
                <a:gdLst/>
                <a:ahLst/>
                <a:cxnLst/>
                <a:rect l="l" t="t" r="r" b="b"/>
                <a:pathLst>
                  <a:path w="296" h="229" extrusionOk="0">
                    <a:moveTo>
                      <a:pt x="148" y="228"/>
                    </a:moveTo>
                    <a:cubicBezTo>
                      <a:pt x="296" y="228"/>
                      <a:pt x="296" y="1"/>
                      <a:pt x="148" y="1"/>
                    </a:cubicBezTo>
                    <a:cubicBezTo>
                      <a:pt x="0" y="1"/>
                      <a:pt x="0" y="228"/>
                      <a:pt x="148"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1" name="Google Shape;35181;p41"/>
              <p:cNvSpPr/>
              <p:nvPr/>
            </p:nvSpPr>
            <p:spPr>
              <a:xfrm>
                <a:off x="10127429" y="6080854"/>
                <a:ext cx="31152" cy="24203"/>
              </a:xfrm>
              <a:custGeom>
                <a:avLst/>
                <a:gdLst/>
                <a:ahLst/>
                <a:cxnLst/>
                <a:rect l="l" t="t" r="r" b="b"/>
                <a:pathLst>
                  <a:path w="260" h="202" extrusionOk="0">
                    <a:moveTo>
                      <a:pt x="130" y="201"/>
                    </a:moveTo>
                    <a:cubicBezTo>
                      <a:pt x="259" y="201"/>
                      <a:pt x="259" y="1"/>
                      <a:pt x="130" y="1"/>
                    </a:cubicBezTo>
                    <a:cubicBezTo>
                      <a:pt x="0" y="1"/>
                      <a:pt x="0"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2" name="Google Shape;35182;p41"/>
              <p:cNvSpPr/>
              <p:nvPr/>
            </p:nvSpPr>
            <p:spPr>
              <a:xfrm>
                <a:off x="9513019" y="6605764"/>
                <a:ext cx="33428" cy="25760"/>
              </a:xfrm>
              <a:custGeom>
                <a:avLst/>
                <a:gdLst/>
                <a:ahLst/>
                <a:cxnLst/>
                <a:rect l="l" t="t" r="r" b="b"/>
                <a:pathLst>
                  <a:path w="279" h="215" extrusionOk="0">
                    <a:moveTo>
                      <a:pt x="139" y="215"/>
                    </a:moveTo>
                    <a:cubicBezTo>
                      <a:pt x="278" y="215"/>
                      <a:pt x="278" y="1"/>
                      <a:pt x="139" y="1"/>
                    </a:cubicBezTo>
                    <a:cubicBezTo>
                      <a:pt x="2" y="1"/>
                      <a:pt x="1"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3" name="Google Shape;35183;p41"/>
              <p:cNvSpPr/>
              <p:nvPr/>
            </p:nvSpPr>
            <p:spPr>
              <a:xfrm>
                <a:off x="9345517" y="6531239"/>
                <a:ext cx="29834" cy="23004"/>
              </a:xfrm>
              <a:custGeom>
                <a:avLst/>
                <a:gdLst/>
                <a:ahLst/>
                <a:cxnLst/>
                <a:rect l="l" t="t" r="r" b="b"/>
                <a:pathLst>
                  <a:path w="249"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4" name="Google Shape;35184;p41"/>
              <p:cNvSpPr/>
              <p:nvPr/>
            </p:nvSpPr>
            <p:spPr>
              <a:xfrm>
                <a:off x="9389729" y="6282623"/>
                <a:ext cx="23124" cy="17972"/>
              </a:xfrm>
              <a:custGeom>
                <a:avLst/>
                <a:gdLst/>
                <a:ahLst/>
                <a:cxnLst/>
                <a:rect l="l" t="t" r="r" b="b"/>
                <a:pathLst>
                  <a:path w="193" h="150" extrusionOk="0">
                    <a:moveTo>
                      <a:pt x="96" y="150"/>
                    </a:moveTo>
                    <a:cubicBezTo>
                      <a:pt x="191" y="150"/>
                      <a:pt x="192" y="1"/>
                      <a:pt x="96" y="1"/>
                    </a:cubicBezTo>
                    <a:cubicBezTo>
                      <a:pt x="0" y="1"/>
                      <a:pt x="0"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5" name="Google Shape;35185;p41"/>
              <p:cNvSpPr/>
              <p:nvPr/>
            </p:nvSpPr>
            <p:spPr>
              <a:xfrm>
                <a:off x="9518770" y="6265489"/>
                <a:ext cx="80396" cy="66617"/>
              </a:xfrm>
              <a:custGeom>
                <a:avLst/>
                <a:gdLst/>
                <a:ahLst/>
                <a:cxnLst/>
                <a:rect l="l" t="t" r="r" b="b"/>
                <a:pathLst>
                  <a:path w="671" h="556" extrusionOk="0">
                    <a:moveTo>
                      <a:pt x="106" y="400"/>
                    </a:moveTo>
                    <a:cubicBezTo>
                      <a:pt x="128" y="437"/>
                      <a:pt x="153" y="473"/>
                      <a:pt x="188" y="499"/>
                    </a:cubicBezTo>
                    <a:cubicBezTo>
                      <a:pt x="227" y="530"/>
                      <a:pt x="283" y="555"/>
                      <a:pt x="336" y="552"/>
                    </a:cubicBezTo>
                    <a:cubicBezTo>
                      <a:pt x="378" y="551"/>
                      <a:pt x="421" y="541"/>
                      <a:pt x="458" y="518"/>
                    </a:cubicBezTo>
                    <a:cubicBezTo>
                      <a:pt x="505" y="490"/>
                      <a:pt x="537" y="446"/>
                      <a:pt x="564" y="400"/>
                    </a:cubicBezTo>
                    <a:cubicBezTo>
                      <a:pt x="671" y="228"/>
                      <a:pt x="533" y="2"/>
                      <a:pt x="336" y="2"/>
                    </a:cubicBezTo>
                    <a:cubicBezTo>
                      <a:pt x="137" y="1"/>
                      <a:pt x="0" y="228"/>
                      <a:pt x="106" y="4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6" name="Google Shape;35186;p41"/>
              <p:cNvSpPr/>
              <p:nvPr/>
            </p:nvSpPr>
            <p:spPr>
              <a:xfrm>
                <a:off x="9767146" y="6386023"/>
                <a:ext cx="27557" cy="21327"/>
              </a:xfrm>
              <a:custGeom>
                <a:avLst/>
                <a:gdLst/>
                <a:ahLst/>
                <a:cxnLst/>
                <a:rect l="l" t="t" r="r" b="b"/>
                <a:pathLst>
                  <a:path w="230" h="178" extrusionOk="0">
                    <a:moveTo>
                      <a:pt x="114" y="178"/>
                    </a:moveTo>
                    <a:cubicBezTo>
                      <a:pt x="227" y="178"/>
                      <a:pt x="229" y="1"/>
                      <a:pt x="114" y="1"/>
                    </a:cubicBezTo>
                    <a:cubicBezTo>
                      <a:pt x="0" y="1"/>
                      <a:pt x="0" y="178"/>
                      <a:pt x="114"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7" name="Google Shape;35187;p41"/>
              <p:cNvSpPr/>
              <p:nvPr/>
            </p:nvSpPr>
            <p:spPr>
              <a:xfrm>
                <a:off x="9718980" y="6525128"/>
                <a:ext cx="30193" cy="23364"/>
              </a:xfrm>
              <a:custGeom>
                <a:avLst/>
                <a:gdLst/>
                <a:ahLst/>
                <a:cxnLst/>
                <a:rect l="l" t="t" r="r" b="b"/>
                <a:pathLst>
                  <a:path w="252" h="195" extrusionOk="0">
                    <a:moveTo>
                      <a:pt x="126" y="195"/>
                    </a:moveTo>
                    <a:cubicBezTo>
                      <a:pt x="252" y="195"/>
                      <a:pt x="252" y="1"/>
                      <a:pt x="126" y="1"/>
                    </a:cubicBezTo>
                    <a:cubicBezTo>
                      <a:pt x="1" y="2"/>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8" name="Google Shape;35188;p41"/>
              <p:cNvSpPr/>
              <p:nvPr/>
            </p:nvSpPr>
            <p:spPr>
              <a:xfrm>
                <a:off x="9565617" y="6774583"/>
                <a:ext cx="21447" cy="23244"/>
              </a:xfrm>
              <a:custGeom>
                <a:avLst/>
                <a:gdLst/>
                <a:ahLst/>
                <a:cxnLst/>
                <a:rect l="l" t="t" r="r" b="b"/>
                <a:pathLst>
                  <a:path w="179" h="194" extrusionOk="0">
                    <a:moveTo>
                      <a:pt x="168" y="90"/>
                    </a:moveTo>
                    <a:cubicBezTo>
                      <a:pt x="166" y="78"/>
                      <a:pt x="164" y="67"/>
                      <a:pt x="162" y="56"/>
                    </a:cubicBezTo>
                    <a:cubicBezTo>
                      <a:pt x="158" y="32"/>
                      <a:pt x="132" y="9"/>
                      <a:pt x="109" y="4"/>
                    </a:cubicBezTo>
                    <a:cubicBezTo>
                      <a:pt x="94" y="0"/>
                      <a:pt x="84" y="0"/>
                      <a:pt x="69" y="4"/>
                    </a:cubicBezTo>
                    <a:cubicBezTo>
                      <a:pt x="46" y="7"/>
                      <a:pt x="22" y="32"/>
                      <a:pt x="16" y="56"/>
                    </a:cubicBezTo>
                    <a:cubicBezTo>
                      <a:pt x="14" y="68"/>
                      <a:pt x="13" y="80"/>
                      <a:pt x="10" y="90"/>
                    </a:cubicBezTo>
                    <a:cubicBezTo>
                      <a:pt x="0" y="142"/>
                      <a:pt x="32" y="193"/>
                      <a:pt x="89" y="193"/>
                    </a:cubicBezTo>
                    <a:cubicBezTo>
                      <a:pt x="146" y="193"/>
                      <a:pt x="179" y="142"/>
                      <a:pt x="168" y="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9" name="Google Shape;35189;p41"/>
              <p:cNvSpPr/>
              <p:nvPr/>
            </p:nvSpPr>
            <p:spPr>
              <a:xfrm>
                <a:off x="10084176" y="6837007"/>
                <a:ext cx="23963" cy="18571"/>
              </a:xfrm>
              <a:custGeom>
                <a:avLst/>
                <a:gdLst/>
                <a:ahLst/>
                <a:cxnLst/>
                <a:rect l="l" t="t" r="r" b="b"/>
                <a:pathLst>
                  <a:path w="200" h="155" extrusionOk="0">
                    <a:moveTo>
                      <a:pt x="101" y="154"/>
                    </a:moveTo>
                    <a:cubicBezTo>
                      <a:pt x="200" y="154"/>
                      <a:pt x="200" y="0"/>
                      <a:pt x="101" y="0"/>
                    </a:cubicBezTo>
                    <a:cubicBezTo>
                      <a:pt x="1" y="0"/>
                      <a:pt x="0"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0" name="Google Shape;35190;p41"/>
              <p:cNvSpPr/>
              <p:nvPr/>
            </p:nvSpPr>
            <p:spPr>
              <a:xfrm>
                <a:off x="10166249" y="6762123"/>
                <a:ext cx="81714" cy="63502"/>
              </a:xfrm>
              <a:custGeom>
                <a:avLst/>
                <a:gdLst/>
                <a:ahLst/>
                <a:cxnLst/>
                <a:rect l="l" t="t" r="r" b="b"/>
                <a:pathLst>
                  <a:path w="682" h="530" extrusionOk="0">
                    <a:moveTo>
                      <a:pt x="341" y="529"/>
                    </a:moveTo>
                    <a:cubicBezTo>
                      <a:pt x="681" y="529"/>
                      <a:pt x="681" y="0"/>
                      <a:pt x="341" y="0"/>
                    </a:cubicBezTo>
                    <a:cubicBezTo>
                      <a:pt x="1" y="1"/>
                      <a:pt x="1" y="529"/>
                      <a:pt x="341" y="5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1" name="Google Shape;35191;p41"/>
              <p:cNvSpPr/>
              <p:nvPr/>
            </p:nvSpPr>
            <p:spPr>
              <a:xfrm>
                <a:off x="9362172" y="6863366"/>
                <a:ext cx="31511" cy="24442"/>
              </a:xfrm>
              <a:custGeom>
                <a:avLst/>
                <a:gdLst/>
                <a:ahLst/>
                <a:cxnLst/>
                <a:rect l="l" t="t" r="r" b="b"/>
                <a:pathLst>
                  <a:path w="263" h="204" extrusionOk="0">
                    <a:moveTo>
                      <a:pt x="131" y="203"/>
                    </a:moveTo>
                    <a:cubicBezTo>
                      <a:pt x="262" y="203"/>
                      <a:pt x="262" y="1"/>
                      <a:pt x="131" y="1"/>
                    </a:cubicBezTo>
                    <a:cubicBezTo>
                      <a:pt x="1" y="1"/>
                      <a:pt x="1"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2" name="Google Shape;35192;p41"/>
              <p:cNvSpPr/>
              <p:nvPr/>
            </p:nvSpPr>
            <p:spPr>
              <a:xfrm>
                <a:off x="9335693" y="6753376"/>
                <a:ext cx="14378" cy="10903"/>
              </a:xfrm>
              <a:custGeom>
                <a:avLst/>
                <a:gdLst/>
                <a:ahLst/>
                <a:cxnLst/>
                <a:rect l="l" t="t" r="r" b="b"/>
                <a:pathLst>
                  <a:path w="120" h="91" extrusionOk="0">
                    <a:moveTo>
                      <a:pt x="60" y="91"/>
                    </a:moveTo>
                    <a:cubicBezTo>
                      <a:pt x="119" y="91"/>
                      <a:pt x="119" y="0"/>
                      <a:pt x="60" y="0"/>
                    </a:cubicBezTo>
                    <a:cubicBezTo>
                      <a:pt x="0" y="0"/>
                      <a:pt x="0" y="91"/>
                      <a:pt x="60" y="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3" name="Google Shape;35193;p41"/>
              <p:cNvSpPr/>
              <p:nvPr/>
            </p:nvSpPr>
            <p:spPr>
              <a:xfrm>
                <a:off x="9523203" y="6007527"/>
                <a:ext cx="24682" cy="19170"/>
              </a:xfrm>
              <a:custGeom>
                <a:avLst/>
                <a:gdLst/>
                <a:ahLst/>
                <a:cxnLst/>
                <a:rect l="l" t="t" r="r" b="b"/>
                <a:pathLst>
                  <a:path w="206" h="160" extrusionOk="0">
                    <a:moveTo>
                      <a:pt x="103" y="159"/>
                    </a:moveTo>
                    <a:cubicBezTo>
                      <a:pt x="206" y="159"/>
                      <a:pt x="206" y="0"/>
                      <a:pt x="103" y="0"/>
                    </a:cubicBezTo>
                    <a:cubicBezTo>
                      <a:pt x="0" y="0"/>
                      <a:pt x="0"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4" name="Google Shape;35194;p41"/>
              <p:cNvSpPr/>
              <p:nvPr/>
            </p:nvSpPr>
            <p:spPr>
              <a:xfrm>
                <a:off x="9965080" y="5608663"/>
                <a:ext cx="28756" cy="22405"/>
              </a:xfrm>
              <a:custGeom>
                <a:avLst/>
                <a:gdLst/>
                <a:ahLst/>
                <a:cxnLst/>
                <a:rect l="l" t="t" r="r" b="b"/>
                <a:pathLst>
                  <a:path w="240" h="187" extrusionOk="0">
                    <a:moveTo>
                      <a:pt x="119" y="187"/>
                    </a:moveTo>
                    <a:cubicBezTo>
                      <a:pt x="239" y="187"/>
                      <a:pt x="239" y="1"/>
                      <a:pt x="119" y="1"/>
                    </a:cubicBezTo>
                    <a:cubicBezTo>
                      <a:pt x="1" y="2"/>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5" name="Google Shape;35195;p41"/>
              <p:cNvSpPr/>
              <p:nvPr/>
            </p:nvSpPr>
            <p:spPr>
              <a:xfrm>
                <a:off x="10024508" y="5370111"/>
                <a:ext cx="26719" cy="20728"/>
              </a:xfrm>
              <a:custGeom>
                <a:avLst/>
                <a:gdLst/>
                <a:ahLst/>
                <a:cxnLst/>
                <a:rect l="l" t="t" r="r" b="b"/>
                <a:pathLst>
                  <a:path w="223" h="173" extrusionOk="0">
                    <a:moveTo>
                      <a:pt x="111" y="173"/>
                    </a:moveTo>
                    <a:cubicBezTo>
                      <a:pt x="222" y="173"/>
                      <a:pt x="222" y="1"/>
                      <a:pt x="111" y="1"/>
                    </a:cubicBezTo>
                    <a:cubicBezTo>
                      <a:pt x="1" y="1"/>
                      <a:pt x="1" y="173"/>
                      <a:pt x="111"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6" name="Google Shape;35196;p41"/>
              <p:cNvSpPr/>
              <p:nvPr/>
            </p:nvSpPr>
            <p:spPr>
              <a:xfrm>
                <a:off x="10239096" y="5144619"/>
                <a:ext cx="64580" cy="63023"/>
              </a:xfrm>
              <a:custGeom>
                <a:avLst/>
                <a:gdLst/>
                <a:ahLst/>
                <a:cxnLst/>
                <a:rect l="l" t="t" r="r" b="b"/>
                <a:pathLst>
                  <a:path w="539" h="526" extrusionOk="0">
                    <a:moveTo>
                      <a:pt x="269" y="526"/>
                    </a:moveTo>
                    <a:cubicBezTo>
                      <a:pt x="406" y="526"/>
                      <a:pt x="538" y="404"/>
                      <a:pt x="532" y="263"/>
                    </a:cubicBezTo>
                    <a:cubicBezTo>
                      <a:pt x="525" y="121"/>
                      <a:pt x="416" y="0"/>
                      <a:pt x="269" y="0"/>
                    </a:cubicBezTo>
                    <a:cubicBezTo>
                      <a:pt x="132" y="0"/>
                      <a:pt x="0" y="122"/>
                      <a:pt x="8" y="263"/>
                    </a:cubicBezTo>
                    <a:cubicBezTo>
                      <a:pt x="14" y="405"/>
                      <a:pt x="122" y="526"/>
                      <a:pt x="269" y="52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7" name="Google Shape;35197;p41"/>
              <p:cNvSpPr/>
              <p:nvPr/>
            </p:nvSpPr>
            <p:spPr>
              <a:xfrm>
                <a:off x="10375206" y="5821215"/>
                <a:ext cx="37981" cy="29594"/>
              </a:xfrm>
              <a:custGeom>
                <a:avLst/>
                <a:gdLst/>
                <a:ahLst/>
                <a:cxnLst/>
                <a:rect l="l" t="t" r="r" b="b"/>
                <a:pathLst>
                  <a:path w="317" h="247" extrusionOk="0">
                    <a:moveTo>
                      <a:pt x="158" y="246"/>
                    </a:moveTo>
                    <a:cubicBezTo>
                      <a:pt x="316" y="246"/>
                      <a:pt x="316" y="1"/>
                      <a:pt x="158" y="1"/>
                    </a:cubicBezTo>
                    <a:cubicBezTo>
                      <a:pt x="0" y="1"/>
                      <a:pt x="0" y="246"/>
                      <a:pt x="158"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8" name="Google Shape;35198;p41"/>
              <p:cNvSpPr/>
              <p:nvPr/>
            </p:nvSpPr>
            <p:spPr>
              <a:xfrm>
                <a:off x="9543332" y="4790206"/>
                <a:ext cx="31152" cy="24083"/>
              </a:xfrm>
              <a:custGeom>
                <a:avLst/>
                <a:gdLst/>
                <a:ahLst/>
                <a:cxnLst/>
                <a:rect l="l" t="t" r="r" b="b"/>
                <a:pathLst>
                  <a:path w="260" h="201" extrusionOk="0">
                    <a:moveTo>
                      <a:pt x="131" y="201"/>
                    </a:moveTo>
                    <a:cubicBezTo>
                      <a:pt x="259" y="201"/>
                      <a:pt x="259" y="0"/>
                      <a:pt x="131" y="0"/>
                    </a:cubicBezTo>
                    <a:cubicBezTo>
                      <a:pt x="1" y="0"/>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9" name="Google Shape;35199;p41"/>
              <p:cNvSpPr/>
              <p:nvPr/>
            </p:nvSpPr>
            <p:spPr>
              <a:xfrm>
                <a:off x="9555553" y="4656253"/>
                <a:ext cx="30193" cy="23364"/>
              </a:xfrm>
              <a:custGeom>
                <a:avLst/>
                <a:gdLst/>
                <a:ahLst/>
                <a:cxnLst/>
                <a:rect l="l" t="t" r="r" b="b"/>
                <a:pathLst>
                  <a:path w="252" h="195" extrusionOk="0">
                    <a:moveTo>
                      <a:pt x="126" y="195"/>
                    </a:moveTo>
                    <a:cubicBezTo>
                      <a:pt x="251" y="195"/>
                      <a:pt x="251" y="1"/>
                      <a:pt x="126" y="1"/>
                    </a:cubicBezTo>
                    <a:cubicBezTo>
                      <a:pt x="0" y="1"/>
                      <a:pt x="0"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0" name="Google Shape;35200;p41"/>
              <p:cNvSpPr/>
              <p:nvPr/>
            </p:nvSpPr>
            <p:spPr>
              <a:xfrm>
                <a:off x="9871984" y="4295130"/>
                <a:ext cx="27917" cy="21687"/>
              </a:xfrm>
              <a:custGeom>
                <a:avLst/>
                <a:gdLst/>
                <a:ahLst/>
                <a:cxnLst/>
                <a:rect l="l" t="t" r="r" b="b"/>
                <a:pathLst>
                  <a:path w="233" h="181" extrusionOk="0">
                    <a:moveTo>
                      <a:pt x="117" y="181"/>
                    </a:moveTo>
                    <a:cubicBezTo>
                      <a:pt x="233" y="181"/>
                      <a:pt x="233" y="2"/>
                      <a:pt x="117" y="2"/>
                    </a:cubicBezTo>
                    <a:cubicBezTo>
                      <a:pt x="1" y="1"/>
                      <a:pt x="1" y="181"/>
                      <a:pt x="117"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1" name="Google Shape;35201;p41"/>
              <p:cNvSpPr/>
              <p:nvPr/>
            </p:nvSpPr>
            <p:spPr>
              <a:xfrm>
                <a:off x="9995752" y="4179149"/>
                <a:ext cx="25640" cy="20129"/>
              </a:xfrm>
              <a:custGeom>
                <a:avLst/>
                <a:gdLst/>
                <a:ahLst/>
                <a:cxnLst/>
                <a:rect l="l" t="t" r="r" b="b"/>
                <a:pathLst>
                  <a:path w="214" h="168"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2" name="Google Shape;35202;p41"/>
              <p:cNvSpPr/>
              <p:nvPr/>
            </p:nvSpPr>
            <p:spPr>
              <a:xfrm>
                <a:off x="10098074" y="3972588"/>
                <a:ext cx="31392" cy="24442"/>
              </a:xfrm>
              <a:custGeom>
                <a:avLst/>
                <a:gdLst/>
                <a:ahLst/>
                <a:cxnLst/>
                <a:rect l="l" t="t" r="r" b="b"/>
                <a:pathLst>
                  <a:path w="262" h="204" extrusionOk="0">
                    <a:moveTo>
                      <a:pt x="131" y="204"/>
                    </a:moveTo>
                    <a:cubicBezTo>
                      <a:pt x="262" y="204"/>
                      <a:pt x="262" y="0"/>
                      <a:pt x="131" y="0"/>
                    </a:cubicBezTo>
                    <a:cubicBezTo>
                      <a:pt x="0" y="0"/>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3" name="Google Shape;35203;p41"/>
              <p:cNvSpPr/>
              <p:nvPr/>
            </p:nvSpPr>
            <p:spPr>
              <a:xfrm>
                <a:off x="10203511" y="3872901"/>
                <a:ext cx="77281" cy="60147"/>
              </a:xfrm>
              <a:custGeom>
                <a:avLst/>
                <a:gdLst/>
                <a:ahLst/>
                <a:cxnLst/>
                <a:rect l="l" t="t" r="r" b="b"/>
                <a:pathLst>
                  <a:path w="645" h="502" extrusionOk="0">
                    <a:moveTo>
                      <a:pt x="323" y="501"/>
                    </a:moveTo>
                    <a:cubicBezTo>
                      <a:pt x="644" y="501"/>
                      <a:pt x="644" y="2"/>
                      <a:pt x="323" y="2"/>
                    </a:cubicBezTo>
                    <a:cubicBezTo>
                      <a:pt x="1" y="0"/>
                      <a:pt x="1" y="501"/>
                      <a:pt x="323" y="5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4" name="Google Shape;35204;p41"/>
              <p:cNvSpPr/>
              <p:nvPr/>
            </p:nvSpPr>
            <p:spPr>
              <a:xfrm>
                <a:off x="10726383" y="2871487"/>
                <a:ext cx="24442" cy="18931"/>
              </a:xfrm>
              <a:custGeom>
                <a:avLst/>
                <a:gdLst/>
                <a:ahLst/>
                <a:cxnLst/>
                <a:rect l="l" t="t" r="r" b="b"/>
                <a:pathLst>
                  <a:path w="204" h="158" extrusionOk="0">
                    <a:moveTo>
                      <a:pt x="102" y="158"/>
                    </a:moveTo>
                    <a:cubicBezTo>
                      <a:pt x="203" y="158"/>
                      <a:pt x="203" y="1"/>
                      <a:pt x="102" y="1"/>
                    </a:cubicBezTo>
                    <a:cubicBezTo>
                      <a:pt x="2"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5" name="Google Shape;35205;p41"/>
              <p:cNvSpPr/>
              <p:nvPr/>
            </p:nvSpPr>
            <p:spPr>
              <a:xfrm>
                <a:off x="10853506" y="2816372"/>
                <a:ext cx="15576" cy="12221"/>
              </a:xfrm>
              <a:custGeom>
                <a:avLst/>
                <a:gdLst/>
                <a:ahLst/>
                <a:cxnLst/>
                <a:rect l="l" t="t" r="r" b="b"/>
                <a:pathLst>
                  <a:path w="130" h="102" extrusionOk="0">
                    <a:moveTo>
                      <a:pt x="65" y="101"/>
                    </a:moveTo>
                    <a:cubicBezTo>
                      <a:pt x="129" y="101"/>
                      <a:pt x="129" y="1"/>
                      <a:pt x="65" y="1"/>
                    </a:cubicBezTo>
                    <a:cubicBezTo>
                      <a:pt x="1" y="1"/>
                      <a:pt x="1" y="101"/>
                      <a:pt x="65" y="1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6" name="Google Shape;35206;p41"/>
              <p:cNvSpPr/>
              <p:nvPr/>
            </p:nvSpPr>
            <p:spPr>
              <a:xfrm>
                <a:off x="11035385" y="2824160"/>
                <a:ext cx="25640" cy="20009"/>
              </a:xfrm>
              <a:custGeom>
                <a:avLst/>
                <a:gdLst/>
                <a:ahLst/>
                <a:cxnLst/>
                <a:rect l="l" t="t" r="r" b="b"/>
                <a:pathLst>
                  <a:path w="214" h="167"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7" name="Google Shape;35207;p41"/>
              <p:cNvSpPr/>
              <p:nvPr/>
            </p:nvSpPr>
            <p:spPr>
              <a:xfrm>
                <a:off x="11153762" y="2931394"/>
                <a:ext cx="80875" cy="62663"/>
              </a:xfrm>
              <a:custGeom>
                <a:avLst/>
                <a:gdLst/>
                <a:ahLst/>
                <a:cxnLst/>
                <a:rect l="l" t="t" r="r" b="b"/>
                <a:pathLst>
                  <a:path w="675" h="523" extrusionOk="0">
                    <a:moveTo>
                      <a:pt x="337" y="523"/>
                    </a:moveTo>
                    <a:cubicBezTo>
                      <a:pt x="673" y="523"/>
                      <a:pt x="674" y="1"/>
                      <a:pt x="337" y="1"/>
                    </a:cubicBezTo>
                    <a:cubicBezTo>
                      <a:pt x="0" y="1"/>
                      <a:pt x="0" y="523"/>
                      <a:pt x="337" y="5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8" name="Google Shape;35208;p41"/>
              <p:cNvSpPr/>
              <p:nvPr/>
            </p:nvSpPr>
            <p:spPr>
              <a:xfrm>
                <a:off x="9518650" y="4209582"/>
                <a:ext cx="22166" cy="17493"/>
              </a:xfrm>
              <a:custGeom>
                <a:avLst/>
                <a:gdLst/>
                <a:ahLst/>
                <a:cxnLst/>
                <a:rect l="l" t="t" r="r" b="b"/>
                <a:pathLst>
                  <a:path w="185" h="146" extrusionOk="0">
                    <a:moveTo>
                      <a:pt x="92" y="145"/>
                    </a:moveTo>
                    <a:cubicBezTo>
                      <a:pt x="185" y="145"/>
                      <a:pt x="185" y="3"/>
                      <a:pt x="92" y="3"/>
                    </a:cubicBezTo>
                    <a:cubicBezTo>
                      <a:pt x="0" y="1"/>
                      <a:pt x="0" y="145"/>
                      <a:pt x="92"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9" name="Google Shape;35209;p41"/>
              <p:cNvSpPr/>
              <p:nvPr/>
            </p:nvSpPr>
            <p:spPr>
              <a:xfrm>
                <a:off x="9534346" y="4027223"/>
                <a:ext cx="25640" cy="20009"/>
              </a:xfrm>
              <a:custGeom>
                <a:avLst/>
                <a:gdLst/>
                <a:ahLst/>
                <a:cxnLst/>
                <a:rect l="l" t="t" r="r" b="b"/>
                <a:pathLst>
                  <a:path w="214" h="167" extrusionOk="0">
                    <a:moveTo>
                      <a:pt x="107" y="166"/>
                    </a:moveTo>
                    <a:cubicBezTo>
                      <a:pt x="214" y="166"/>
                      <a:pt x="214" y="1"/>
                      <a:pt x="107" y="1"/>
                    </a:cubicBezTo>
                    <a:cubicBezTo>
                      <a:pt x="1" y="2"/>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0" name="Google Shape;35210;p41"/>
              <p:cNvSpPr/>
              <p:nvPr/>
            </p:nvSpPr>
            <p:spPr>
              <a:xfrm>
                <a:off x="9477434" y="3748773"/>
                <a:ext cx="81235" cy="63143"/>
              </a:xfrm>
              <a:custGeom>
                <a:avLst/>
                <a:gdLst/>
                <a:ahLst/>
                <a:cxnLst/>
                <a:rect l="l" t="t" r="r" b="b"/>
                <a:pathLst>
                  <a:path w="678" h="527" extrusionOk="0">
                    <a:moveTo>
                      <a:pt x="339" y="527"/>
                    </a:moveTo>
                    <a:cubicBezTo>
                      <a:pt x="677" y="527"/>
                      <a:pt x="677" y="1"/>
                      <a:pt x="339" y="1"/>
                    </a:cubicBezTo>
                    <a:cubicBezTo>
                      <a:pt x="1" y="1"/>
                      <a:pt x="0" y="527"/>
                      <a:pt x="339" y="5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1" name="Google Shape;35211;p41"/>
              <p:cNvSpPr/>
              <p:nvPr/>
            </p:nvSpPr>
            <p:spPr>
              <a:xfrm>
                <a:off x="9315324" y="3533465"/>
                <a:ext cx="55115" cy="48525"/>
              </a:xfrm>
              <a:custGeom>
                <a:avLst/>
                <a:gdLst/>
                <a:ahLst/>
                <a:cxnLst/>
                <a:rect l="l" t="t" r="r" b="b"/>
                <a:pathLst>
                  <a:path w="460" h="405" extrusionOk="0">
                    <a:moveTo>
                      <a:pt x="418" y="157"/>
                    </a:moveTo>
                    <a:cubicBezTo>
                      <a:pt x="391" y="72"/>
                      <a:pt x="325" y="1"/>
                      <a:pt x="230" y="1"/>
                    </a:cubicBezTo>
                    <a:cubicBezTo>
                      <a:pt x="135" y="1"/>
                      <a:pt x="69" y="72"/>
                      <a:pt x="41" y="157"/>
                    </a:cubicBezTo>
                    <a:cubicBezTo>
                      <a:pt x="0" y="279"/>
                      <a:pt x="109" y="404"/>
                      <a:pt x="230" y="404"/>
                    </a:cubicBezTo>
                    <a:cubicBezTo>
                      <a:pt x="351" y="404"/>
                      <a:pt x="459" y="278"/>
                      <a:pt x="418"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2" name="Google Shape;35212;p41"/>
              <p:cNvSpPr/>
              <p:nvPr/>
            </p:nvSpPr>
            <p:spPr>
              <a:xfrm>
                <a:off x="9465452" y="3172103"/>
                <a:ext cx="53198" cy="53797"/>
              </a:xfrm>
              <a:custGeom>
                <a:avLst/>
                <a:gdLst/>
                <a:ahLst/>
                <a:cxnLst/>
                <a:rect l="l" t="t" r="r" b="b"/>
                <a:pathLst>
                  <a:path w="444" h="449" extrusionOk="0">
                    <a:moveTo>
                      <a:pt x="333" y="390"/>
                    </a:moveTo>
                    <a:cubicBezTo>
                      <a:pt x="362" y="368"/>
                      <a:pt x="386" y="344"/>
                      <a:pt x="403" y="312"/>
                    </a:cubicBezTo>
                    <a:cubicBezTo>
                      <a:pt x="443" y="237"/>
                      <a:pt x="439" y="133"/>
                      <a:pt x="372" y="73"/>
                    </a:cubicBezTo>
                    <a:cubicBezTo>
                      <a:pt x="306" y="12"/>
                      <a:pt x="214" y="1"/>
                      <a:pt x="134" y="43"/>
                    </a:cubicBezTo>
                    <a:cubicBezTo>
                      <a:pt x="100" y="60"/>
                      <a:pt x="79" y="84"/>
                      <a:pt x="56" y="112"/>
                    </a:cubicBezTo>
                    <a:cubicBezTo>
                      <a:pt x="23" y="154"/>
                      <a:pt x="0" y="195"/>
                      <a:pt x="0" y="251"/>
                    </a:cubicBezTo>
                    <a:cubicBezTo>
                      <a:pt x="0" y="299"/>
                      <a:pt x="21" y="357"/>
                      <a:pt x="56" y="390"/>
                    </a:cubicBezTo>
                    <a:cubicBezTo>
                      <a:pt x="93" y="423"/>
                      <a:pt x="143" y="449"/>
                      <a:pt x="195" y="447"/>
                    </a:cubicBezTo>
                    <a:cubicBezTo>
                      <a:pt x="250" y="443"/>
                      <a:pt x="291" y="422"/>
                      <a:pt x="333"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3" name="Google Shape;35213;p41"/>
              <p:cNvSpPr/>
              <p:nvPr/>
            </p:nvSpPr>
            <p:spPr>
              <a:xfrm>
                <a:off x="9391526" y="2840934"/>
                <a:ext cx="42774" cy="33189"/>
              </a:xfrm>
              <a:custGeom>
                <a:avLst/>
                <a:gdLst/>
                <a:ahLst/>
                <a:cxnLst/>
                <a:rect l="l" t="t" r="r" b="b"/>
                <a:pathLst>
                  <a:path w="357" h="277" extrusionOk="0">
                    <a:moveTo>
                      <a:pt x="180" y="277"/>
                    </a:moveTo>
                    <a:cubicBezTo>
                      <a:pt x="357" y="277"/>
                      <a:pt x="357" y="0"/>
                      <a:pt x="180" y="0"/>
                    </a:cubicBezTo>
                    <a:cubicBezTo>
                      <a:pt x="0" y="0"/>
                      <a:pt x="0" y="277"/>
                      <a:pt x="180" y="2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4" name="Google Shape;35214;p41"/>
              <p:cNvSpPr/>
              <p:nvPr/>
            </p:nvSpPr>
            <p:spPr>
              <a:xfrm>
                <a:off x="9921108" y="2807745"/>
                <a:ext cx="23004" cy="17972"/>
              </a:xfrm>
              <a:custGeom>
                <a:avLst/>
                <a:gdLst/>
                <a:ahLst/>
                <a:cxnLst/>
                <a:rect l="l" t="t" r="r" b="b"/>
                <a:pathLst>
                  <a:path w="192" h="150" extrusionOk="0">
                    <a:moveTo>
                      <a:pt x="96" y="150"/>
                    </a:moveTo>
                    <a:cubicBezTo>
                      <a:pt x="191" y="150"/>
                      <a:pt x="192" y="0"/>
                      <a:pt x="96" y="0"/>
                    </a:cubicBezTo>
                    <a:cubicBezTo>
                      <a:pt x="1" y="0"/>
                      <a:pt x="1"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5" name="Google Shape;35215;p41"/>
              <p:cNvSpPr/>
              <p:nvPr/>
            </p:nvSpPr>
            <p:spPr>
              <a:xfrm>
                <a:off x="10127788" y="2749156"/>
                <a:ext cx="22286" cy="22286"/>
              </a:xfrm>
              <a:custGeom>
                <a:avLst/>
                <a:gdLst/>
                <a:ahLst/>
                <a:cxnLst/>
                <a:rect l="l" t="t" r="r" b="b"/>
                <a:pathLst>
                  <a:path w="186" h="186" extrusionOk="0">
                    <a:moveTo>
                      <a:pt x="43" y="135"/>
                    </a:moveTo>
                    <a:cubicBezTo>
                      <a:pt x="63" y="145"/>
                      <a:pt x="84" y="156"/>
                      <a:pt x="103" y="165"/>
                    </a:cubicBezTo>
                    <a:cubicBezTo>
                      <a:pt x="146" y="185"/>
                      <a:pt x="186" y="145"/>
                      <a:pt x="165" y="103"/>
                    </a:cubicBezTo>
                    <a:cubicBezTo>
                      <a:pt x="155" y="83"/>
                      <a:pt x="146" y="64"/>
                      <a:pt x="135" y="44"/>
                    </a:cubicBezTo>
                    <a:cubicBezTo>
                      <a:pt x="115" y="6"/>
                      <a:pt x="58" y="1"/>
                      <a:pt x="30" y="30"/>
                    </a:cubicBezTo>
                    <a:cubicBezTo>
                      <a:pt x="0" y="59"/>
                      <a:pt x="5" y="114"/>
                      <a:pt x="43"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6" name="Google Shape;35216;p41"/>
              <p:cNvSpPr/>
              <p:nvPr/>
            </p:nvSpPr>
            <p:spPr>
              <a:xfrm>
                <a:off x="10309667" y="2777792"/>
                <a:ext cx="40378" cy="31152"/>
              </a:xfrm>
              <a:custGeom>
                <a:avLst/>
                <a:gdLst/>
                <a:ahLst/>
                <a:cxnLst/>
                <a:rect l="l" t="t" r="r" b="b"/>
                <a:pathLst>
                  <a:path w="337" h="260" extrusionOk="0">
                    <a:moveTo>
                      <a:pt x="168" y="260"/>
                    </a:moveTo>
                    <a:cubicBezTo>
                      <a:pt x="336" y="260"/>
                      <a:pt x="336" y="0"/>
                      <a:pt x="168" y="0"/>
                    </a:cubicBezTo>
                    <a:cubicBezTo>
                      <a:pt x="1" y="0"/>
                      <a:pt x="1"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7" name="Google Shape;35217;p41"/>
              <p:cNvSpPr/>
              <p:nvPr/>
            </p:nvSpPr>
            <p:spPr>
              <a:xfrm>
                <a:off x="10782696" y="3206011"/>
                <a:ext cx="52120" cy="50921"/>
              </a:xfrm>
              <a:custGeom>
                <a:avLst/>
                <a:gdLst/>
                <a:ahLst/>
                <a:cxnLst/>
                <a:rect l="l" t="t" r="r" b="b"/>
                <a:pathLst>
                  <a:path w="435" h="425" extrusionOk="0">
                    <a:moveTo>
                      <a:pt x="217" y="424"/>
                    </a:moveTo>
                    <a:cubicBezTo>
                      <a:pt x="328" y="424"/>
                      <a:pt x="435" y="327"/>
                      <a:pt x="429" y="212"/>
                    </a:cubicBezTo>
                    <a:cubicBezTo>
                      <a:pt x="424" y="97"/>
                      <a:pt x="335" y="0"/>
                      <a:pt x="217" y="0"/>
                    </a:cubicBezTo>
                    <a:cubicBezTo>
                      <a:pt x="107" y="0"/>
                      <a:pt x="0" y="97"/>
                      <a:pt x="5" y="212"/>
                    </a:cubicBezTo>
                    <a:cubicBezTo>
                      <a:pt x="8" y="327"/>
                      <a:pt x="97" y="424"/>
                      <a:pt x="217" y="4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8" name="Google Shape;35218;p41"/>
              <p:cNvSpPr/>
              <p:nvPr/>
            </p:nvSpPr>
            <p:spPr>
              <a:xfrm>
                <a:off x="11431613" y="2776713"/>
                <a:ext cx="27438" cy="21447"/>
              </a:xfrm>
              <a:custGeom>
                <a:avLst/>
                <a:gdLst/>
                <a:ahLst/>
                <a:cxnLst/>
                <a:rect l="l" t="t" r="r" b="b"/>
                <a:pathLst>
                  <a:path w="229" h="179" extrusionOk="0">
                    <a:moveTo>
                      <a:pt x="113" y="179"/>
                    </a:moveTo>
                    <a:cubicBezTo>
                      <a:pt x="227" y="179"/>
                      <a:pt x="228" y="3"/>
                      <a:pt x="113" y="3"/>
                    </a:cubicBezTo>
                    <a:cubicBezTo>
                      <a:pt x="0" y="1"/>
                      <a:pt x="0" y="179"/>
                      <a:pt x="113"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9" name="Google Shape;35219;p41"/>
              <p:cNvSpPr/>
              <p:nvPr/>
            </p:nvSpPr>
            <p:spPr>
              <a:xfrm>
                <a:off x="11599593" y="2747958"/>
                <a:ext cx="41696" cy="32350"/>
              </a:xfrm>
              <a:custGeom>
                <a:avLst/>
                <a:gdLst/>
                <a:ahLst/>
                <a:cxnLst/>
                <a:rect l="l" t="t" r="r" b="b"/>
                <a:pathLst>
                  <a:path w="348" h="270" extrusionOk="0">
                    <a:moveTo>
                      <a:pt x="175" y="269"/>
                    </a:moveTo>
                    <a:cubicBezTo>
                      <a:pt x="348" y="269"/>
                      <a:pt x="348" y="0"/>
                      <a:pt x="175" y="0"/>
                    </a:cubicBezTo>
                    <a:cubicBezTo>
                      <a:pt x="2" y="1"/>
                      <a:pt x="1" y="269"/>
                      <a:pt x="175" y="2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0" name="Google Shape;35220;p41"/>
              <p:cNvSpPr/>
              <p:nvPr/>
            </p:nvSpPr>
            <p:spPr>
              <a:xfrm>
                <a:off x="11695804" y="3053726"/>
                <a:ext cx="36304" cy="28157"/>
              </a:xfrm>
              <a:custGeom>
                <a:avLst/>
                <a:gdLst/>
                <a:ahLst/>
                <a:cxnLst/>
                <a:rect l="l" t="t" r="r" b="b"/>
                <a:pathLst>
                  <a:path w="303" h="235" extrusionOk="0">
                    <a:moveTo>
                      <a:pt x="151" y="234"/>
                    </a:moveTo>
                    <a:cubicBezTo>
                      <a:pt x="301" y="234"/>
                      <a:pt x="302" y="0"/>
                      <a:pt x="151" y="0"/>
                    </a:cubicBezTo>
                    <a:cubicBezTo>
                      <a:pt x="0" y="1"/>
                      <a:pt x="0" y="234"/>
                      <a:pt x="151" y="2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1" name="Google Shape;35221;p41"/>
              <p:cNvSpPr/>
              <p:nvPr/>
            </p:nvSpPr>
            <p:spPr>
              <a:xfrm>
                <a:off x="11473188" y="4821358"/>
                <a:ext cx="26000" cy="20369"/>
              </a:xfrm>
              <a:custGeom>
                <a:avLst/>
                <a:gdLst/>
                <a:ahLst/>
                <a:cxnLst/>
                <a:rect l="l" t="t" r="r" b="b"/>
                <a:pathLst>
                  <a:path w="217" h="170" extrusionOk="0">
                    <a:moveTo>
                      <a:pt x="108" y="170"/>
                    </a:moveTo>
                    <a:cubicBezTo>
                      <a:pt x="216" y="170"/>
                      <a:pt x="216" y="1"/>
                      <a:pt x="108" y="1"/>
                    </a:cubicBezTo>
                    <a:cubicBezTo>
                      <a:pt x="0" y="1"/>
                      <a:pt x="0"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2" name="Google Shape;35222;p41"/>
              <p:cNvSpPr/>
              <p:nvPr/>
            </p:nvSpPr>
            <p:spPr>
              <a:xfrm>
                <a:off x="11669205" y="5070573"/>
                <a:ext cx="31032" cy="24083"/>
              </a:xfrm>
              <a:custGeom>
                <a:avLst/>
                <a:gdLst/>
                <a:ahLst/>
                <a:cxnLst/>
                <a:rect l="l" t="t" r="r" b="b"/>
                <a:pathLst>
                  <a:path w="259" h="201" extrusionOk="0">
                    <a:moveTo>
                      <a:pt x="129" y="201"/>
                    </a:moveTo>
                    <a:cubicBezTo>
                      <a:pt x="258" y="201"/>
                      <a:pt x="258"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3" name="Google Shape;35223;p41"/>
              <p:cNvSpPr/>
              <p:nvPr/>
            </p:nvSpPr>
            <p:spPr>
              <a:xfrm>
                <a:off x="11932798" y="4963818"/>
                <a:ext cx="52838" cy="55834"/>
              </a:xfrm>
              <a:custGeom>
                <a:avLst/>
                <a:gdLst/>
                <a:ahLst/>
                <a:cxnLst/>
                <a:rect l="l" t="t" r="r" b="b"/>
                <a:pathLst>
                  <a:path w="441" h="466" extrusionOk="0">
                    <a:moveTo>
                      <a:pt x="5" y="220"/>
                    </a:moveTo>
                    <a:cubicBezTo>
                      <a:pt x="1" y="247"/>
                      <a:pt x="9" y="278"/>
                      <a:pt x="13" y="305"/>
                    </a:cubicBezTo>
                    <a:cubicBezTo>
                      <a:pt x="21" y="349"/>
                      <a:pt x="57" y="391"/>
                      <a:pt x="90" y="417"/>
                    </a:cubicBezTo>
                    <a:cubicBezTo>
                      <a:pt x="127" y="444"/>
                      <a:pt x="174" y="465"/>
                      <a:pt x="221" y="463"/>
                    </a:cubicBezTo>
                    <a:cubicBezTo>
                      <a:pt x="259" y="462"/>
                      <a:pt x="296" y="452"/>
                      <a:pt x="330" y="434"/>
                    </a:cubicBezTo>
                    <a:cubicBezTo>
                      <a:pt x="371" y="412"/>
                      <a:pt x="421" y="354"/>
                      <a:pt x="428" y="305"/>
                    </a:cubicBezTo>
                    <a:cubicBezTo>
                      <a:pt x="432" y="278"/>
                      <a:pt x="441" y="248"/>
                      <a:pt x="436" y="220"/>
                    </a:cubicBezTo>
                    <a:cubicBezTo>
                      <a:pt x="428" y="160"/>
                      <a:pt x="417" y="111"/>
                      <a:pt x="373" y="67"/>
                    </a:cubicBezTo>
                    <a:cubicBezTo>
                      <a:pt x="336" y="30"/>
                      <a:pt x="274" y="0"/>
                      <a:pt x="220" y="4"/>
                    </a:cubicBezTo>
                    <a:cubicBezTo>
                      <a:pt x="164" y="6"/>
                      <a:pt x="106" y="25"/>
                      <a:pt x="67" y="67"/>
                    </a:cubicBezTo>
                    <a:cubicBezTo>
                      <a:pt x="26" y="111"/>
                      <a:pt x="13" y="159"/>
                      <a:pt x="5" y="2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4" name="Google Shape;35224;p41"/>
              <p:cNvSpPr/>
              <p:nvPr/>
            </p:nvSpPr>
            <p:spPr>
              <a:xfrm>
                <a:off x="12890597" y="5170499"/>
                <a:ext cx="29235" cy="22765"/>
              </a:xfrm>
              <a:custGeom>
                <a:avLst/>
                <a:gdLst/>
                <a:ahLst/>
                <a:cxnLst/>
                <a:rect l="l" t="t" r="r" b="b"/>
                <a:pathLst>
                  <a:path w="244" h="190" extrusionOk="0">
                    <a:moveTo>
                      <a:pt x="122" y="189"/>
                    </a:moveTo>
                    <a:cubicBezTo>
                      <a:pt x="243" y="189"/>
                      <a:pt x="243" y="1"/>
                      <a:pt x="122" y="1"/>
                    </a:cubicBezTo>
                    <a:cubicBezTo>
                      <a:pt x="0" y="1"/>
                      <a:pt x="0"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5" name="Google Shape;35225;p41"/>
              <p:cNvSpPr/>
              <p:nvPr/>
            </p:nvSpPr>
            <p:spPr>
              <a:xfrm>
                <a:off x="12884127" y="4895523"/>
                <a:ext cx="30433" cy="23963"/>
              </a:xfrm>
              <a:custGeom>
                <a:avLst/>
                <a:gdLst/>
                <a:ahLst/>
                <a:cxnLst/>
                <a:rect l="l" t="t" r="r" b="b"/>
                <a:pathLst>
                  <a:path w="254" h="200" extrusionOk="0">
                    <a:moveTo>
                      <a:pt x="127" y="199"/>
                    </a:moveTo>
                    <a:cubicBezTo>
                      <a:pt x="254" y="199"/>
                      <a:pt x="254" y="2"/>
                      <a:pt x="127" y="2"/>
                    </a:cubicBezTo>
                    <a:cubicBezTo>
                      <a:pt x="1" y="1"/>
                      <a:pt x="1" y="199"/>
                      <a:pt x="127" y="1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6" name="Google Shape;35226;p41"/>
              <p:cNvSpPr/>
              <p:nvPr/>
            </p:nvSpPr>
            <p:spPr>
              <a:xfrm>
                <a:off x="13245968" y="4813570"/>
                <a:ext cx="31152" cy="24083"/>
              </a:xfrm>
              <a:custGeom>
                <a:avLst/>
                <a:gdLst/>
                <a:ahLst/>
                <a:cxnLst/>
                <a:rect l="l" t="t" r="r" b="b"/>
                <a:pathLst>
                  <a:path w="260" h="201" extrusionOk="0">
                    <a:moveTo>
                      <a:pt x="130" y="201"/>
                    </a:moveTo>
                    <a:cubicBezTo>
                      <a:pt x="259" y="201"/>
                      <a:pt x="259" y="0"/>
                      <a:pt x="130" y="0"/>
                    </a:cubicBezTo>
                    <a:cubicBezTo>
                      <a:pt x="1" y="0"/>
                      <a:pt x="1"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7" name="Google Shape;35227;p41"/>
              <p:cNvSpPr/>
              <p:nvPr/>
            </p:nvSpPr>
            <p:spPr>
              <a:xfrm>
                <a:off x="13273765" y="5042776"/>
                <a:ext cx="45650" cy="44571"/>
              </a:xfrm>
              <a:custGeom>
                <a:avLst/>
                <a:gdLst/>
                <a:ahLst/>
                <a:cxnLst/>
                <a:rect l="l" t="t" r="r" b="b"/>
                <a:pathLst>
                  <a:path w="381" h="372" extrusionOk="0">
                    <a:moveTo>
                      <a:pt x="191" y="372"/>
                    </a:moveTo>
                    <a:cubicBezTo>
                      <a:pt x="288" y="372"/>
                      <a:pt x="381" y="286"/>
                      <a:pt x="376" y="186"/>
                    </a:cubicBezTo>
                    <a:cubicBezTo>
                      <a:pt x="372" y="86"/>
                      <a:pt x="295" y="0"/>
                      <a:pt x="191" y="0"/>
                    </a:cubicBezTo>
                    <a:cubicBezTo>
                      <a:pt x="93" y="0"/>
                      <a:pt x="1" y="86"/>
                      <a:pt x="5" y="186"/>
                    </a:cubicBezTo>
                    <a:cubicBezTo>
                      <a:pt x="8" y="288"/>
                      <a:pt x="86" y="372"/>
                      <a:pt x="191" y="3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8" name="Google Shape;35228;p41"/>
              <p:cNvSpPr/>
              <p:nvPr/>
            </p:nvSpPr>
            <p:spPr>
              <a:xfrm>
                <a:off x="11263393" y="6512787"/>
                <a:ext cx="30074" cy="30074"/>
              </a:xfrm>
              <a:custGeom>
                <a:avLst/>
                <a:gdLst/>
                <a:ahLst/>
                <a:cxnLst/>
                <a:rect l="l" t="t" r="r" b="b"/>
                <a:pathLst>
                  <a:path w="251" h="251" extrusionOk="0">
                    <a:moveTo>
                      <a:pt x="194" y="82"/>
                    </a:moveTo>
                    <a:cubicBezTo>
                      <a:pt x="176" y="69"/>
                      <a:pt x="159" y="55"/>
                      <a:pt x="140" y="43"/>
                    </a:cubicBezTo>
                    <a:cubicBezTo>
                      <a:pt x="83" y="0"/>
                      <a:pt x="1" y="84"/>
                      <a:pt x="43" y="140"/>
                    </a:cubicBezTo>
                    <a:cubicBezTo>
                      <a:pt x="56" y="159"/>
                      <a:pt x="69" y="175"/>
                      <a:pt x="82" y="194"/>
                    </a:cubicBezTo>
                    <a:cubicBezTo>
                      <a:pt x="112" y="234"/>
                      <a:pt x="170" y="250"/>
                      <a:pt x="210" y="210"/>
                    </a:cubicBezTo>
                    <a:cubicBezTo>
                      <a:pt x="251" y="170"/>
                      <a:pt x="236" y="112"/>
                      <a:pt x="194"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9" name="Google Shape;35229;p41"/>
              <p:cNvSpPr/>
              <p:nvPr/>
            </p:nvSpPr>
            <p:spPr>
              <a:xfrm>
                <a:off x="11340074" y="6329111"/>
                <a:ext cx="23484" cy="18212"/>
              </a:xfrm>
              <a:custGeom>
                <a:avLst/>
                <a:gdLst/>
                <a:ahLst/>
                <a:cxnLst/>
                <a:rect l="l" t="t" r="r" b="b"/>
                <a:pathLst>
                  <a:path w="196" h="152" extrusionOk="0">
                    <a:moveTo>
                      <a:pt x="99" y="152"/>
                    </a:moveTo>
                    <a:cubicBezTo>
                      <a:pt x="196" y="152"/>
                      <a:pt x="196" y="0"/>
                      <a:pt x="99" y="0"/>
                    </a:cubicBezTo>
                    <a:cubicBezTo>
                      <a:pt x="1" y="1"/>
                      <a:pt x="1" y="152"/>
                      <a:pt x="99"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0" name="Google Shape;35230;p41"/>
              <p:cNvSpPr/>
              <p:nvPr/>
            </p:nvSpPr>
            <p:spPr>
              <a:xfrm>
                <a:off x="11067975" y="6075103"/>
                <a:ext cx="35226" cy="35944"/>
              </a:xfrm>
              <a:custGeom>
                <a:avLst/>
                <a:gdLst/>
                <a:ahLst/>
                <a:cxnLst/>
                <a:rect l="l" t="t" r="r" b="b"/>
                <a:pathLst>
                  <a:path w="294" h="300" extrusionOk="0">
                    <a:moveTo>
                      <a:pt x="161" y="270"/>
                    </a:moveTo>
                    <a:lnTo>
                      <a:pt x="220" y="247"/>
                    </a:lnTo>
                    <a:cubicBezTo>
                      <a:pt x="293" y="215"/>
                      <a:pt x="293" y="85"/>
                      <a:pt x="220" y="53"/>
                    </a:cubicBezTo>
                    <a:cubicBezTo>
                      <a:pt x="200" y="44"/>
                      <a:pt x="180" y="36"/>
                      <a:pt x="161" y="30"/>
                    </a:cubicBezTo>
                    <a:cubicBezTo>
                      <a:pt x="83" y="0"/>
                      <a:pt x="0" y="74"/>
                      <a:pt x="0" y="151"/>
                    </a:cubicBezTo>
                    <a:cubicBezTo>
                      <a:pt x="0" y="226"/>
                      <a:pt x="83" y="300"/>
                      <a:pt x="161"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1" name="Google Shape;35231;p41"/>
              <p:cNvSpPr/>
              <p:nvPr/>
            </p:nvSpPr>
            <p:spPr>
              <a:xfrm>
                <a:off x="11042454" y="5784192"/>
                <a:ext cx="58230" cy="57032"/>
              </a:xfrm>
              <a:custGeom>
                <a:avLst/>
                <a:gdLst/>
                <a:ahLst/>
                <a:cxnLst/>
                <a:rect l="l" t="t" r="r" b="b"/>
                <a:pathLst>
                  <a:path w="486" h="476" extrusionOk="0">
                    <a:moveTo>
                      <a:pt x="243" y="475"/>
                    </a:moveTo>
                    <a:cubicBezTo>
                      <a:pt x="366" y="475"/>
                      <a:pt x="485" y="366"/>
                      <a:pt x="480" y="238"/>
                    </a:cubicBezTo>
                    <a:cubicBezTo>
                      <a:pt x="475" y="109"/>
                      <a:pt x="376" y="1"/>
                      <a:pt x="243" y="1"/>
                    </a:cubicBezTo>
                    <a:cubicBezTo>
                      <a:pt x="118" y="1"/>
                      <a:pt x="0" y="109"/>
                      <a:pt x="6" y="238"/>
                    </a:cubicBezTo>
                    <a:cubicBezTo>
                      <a:pt x="11" y="367"/>
                      <a:pt x="110" y="475"/>
                      <a:pt x="243"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2" name="Google Shape;35232;p41"/>
              <p:cNvSpPr/>
              <p:nvPr/>
            </p:nvSpPr>
            <p:spPr>
              <a:xfrm>
                <a:off x="10214414" y="5728717"/>
                <a:ext cx="20369" cy="15935"/>
              </a:xfrm>
              <a:custGeom>
                <a:avLst/>
                <a:gdLst/>
                <a:ahLst/>
                <a:cxnLst/>
                <a:rect l="l" t="t" r="r" b="b"/>
                <a:pathLst>
                  <a:path w="170" h="133" extrusionOk="0">
                    <a:moveTo>
                      <a:pt x="85" y="133"/>
                    </a:moveTo>
                    <a:cubicBezTo>
                      <a:pt x="169" y="133"/>
                      <a:pt x="169" y="1"/>
                      <a:pt x="85" y="1"/>
                    </a:cubicBezTo>
                    <a:cubicBezTo>
                      <a:pt x="1" y="2"/>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3" name="Google Shape;35233;p41"/>
              <p:cNvSpPr/>
              <p:nvPr/>
            </p:nvSpPr>
            <p:spPr>
              <a:xfrm>
                <a:off x="10175594" y="5860274"/>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4" name="Google Shape;35234;p41"/>
              <p:cNvSpPr/>
              <p:nvPr/>
            </p:nvSpPr>
            <p:spPr>
              <a:xfrm>
                <a:off x="10139530" y="5558580"/>
                <a:ext cx="65179" cy="62543"/>
              </a:xfrm>
              <a:custGeom>
                <a:avLst/>
                <a:gdLst/>
                <a:ahLst/>
                <a:cxnLst/>
                <a:rect l="l" t="t" r="r" b="b"/>
                <a:pathLst>
                  <a:path w="544" h="522" extrusionOk="0">
                    <a:moveTo>
                      <a:pt x="491" y="140"/>
                    </a:moveTo>
                    <a:cubicBezTo>
                      <a:pt x="483" y="132"/>
                      <a:pt x="477" y="124"/>
                      <a:pt x="471" y="115"/>
                    </a:cubicBezTo>
                    <a:cubicBezTo>
                      <a:pt x="420" y="48"/>
                      <a:pt x="360" y="0"/>
                      <a:pt x="271" y="0"/>
                    </a:cubicBezTo>
                    <a:cubicBezTo>
                      <a:pt x="183" y="0"/>
                      <a:pt x="123" y="48"/>
                      <a:pt x="72" y="115"/>
                    </a:cubicBezTo>
                    <a:cubicBezTo>
                      <a:pt x="66" y="124"/>
                      <a:pt x="59" y="132"/>
                      <a:pt x="53" y="140"/>
                    </a:cubicBezTo>
                    <a:cubicBezTo>
                      <a:pt x="0" y="210"/>
                      <a:pt x="12" y="325"/>
                      <a:pt x="53" y="396"/>
                    </a:cubicBezTo>
                    <a:cubicBezTo>
                      <a:pt x="97" y="473"/>
                      <a:pt x="182" y="521"/>
                      <a:pt x="271" y="521"/>
                    </a:cubicBezTo>
                    <a:cubicBezTo>
                      <a:pt x="361" y="521"/>
                      <a:pt x="444" y="473"/>
                      <a:pt x="491" y="396"/>
                    </a:cubicBezTo>
                    <a:cubicBezTo>
                      <a:pt x="532" y="325"/>
                      <a:pt x="543" y="210"/>
                      <a:pt x="4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5" name="Google Shape;35235;p41"/>
              <p:cNvSpPr/>
              <p:nvPr/>
            </p:nvSpPr>
            <p:spPr>
              <a:xfrm>
                <a:off x="9341084" y="5574396"/>
                <a:ext cx="26958" cy="21087"/>
              </a:xfrm>
              <a:custGeom>
                <a:avLst/>
                <a:gdLst/>
                <a:ahLst/>
                <a:cxnLst/>
                <a:rect l="l" t="t" r="r" b="b"/>
                <a:pathLst>
                  <a:path w="225" h="176" extrusionOk="0">
                    <a:moveTo>
                      <a:pt x="112" y="175"/>
                    </a:moveTo>
                    <a:cubicBezTo>
                      <a:pt x="224" y="175"/>
                      <a:pt x="224" y="0"/>
                      <a:pt x="112" y="0"/>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6" name="Google Shape;35236;p41"/>
              <p:cNvSpPr/>
              <p:nvPr/>
            </p:nvSpPr>
            <p:spPr>
              <a:xfrm>
                <a:off x="9337250" y="5372986"/>
                <a:ext cx="34507" cy="26719"/>
              </a:xfrm>
              <a:custGeom>
                <a:avLst/>
                <a:gdLst/>
                <a:ahLst/>
                <a:cxnLst/>
                <a:rect l="l" t="t" r="r" b="b"/>
                <a:pathLst>
                  <a:path w="288" h="223" extrusionOk="0">
                    <a:moveTo>
                      <a:pt x="144" y="223"/>
                    </a:moveTo>
                    <a:cubicBezTo>
                      <a:pt x="288" y="223"/>
                      <a:pt x="288" y="0"/>
                      <a:pt x="144" y="0"/>
                    </a:cubicBezTo>
                    <a:cubicBezTo>
                      <a:pt x="1" y="0"/>
                      <a:pt x="1"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7" name="Google Shape;35237;p41"/>
              <p:cNvSpPr/>
              <p:nvPr/>
            </p:nvSpPr>
            <p:spPr>
              <a:xfrm>
                <a:off x="9443885" y="5459014"/>
                <a:ext cx="66497" cy="64820"/>
              </a:xfrm>
              <a:custGeom>
                <a:avLst/>
                <a:gdLst/>
                <a:ahLst/>
                <a:cxnLst/>
                <a:rect l="l" t="t" r="r" b="b"/>
                <a:pathLst>
                  <a:path w="555" h="541" extrusionOk="0">
                    <a:moveTo>
                      <a:pt x="277" y="540"/>
                    </a:moveTo>
                    <a:cubicBezTo>
                      <a:pt x="418" y="540"/>
                      <a:pt x="555" y="417"/>
                      <a:pt x="547" y="270"/>
                    </a:cubicBezTo>
                    <a:cubicBezTo>
                      <a:pt x="541" y="124"/>
                      <a:pt x="429" y="0"/>
                      <a:pt x="277" y="0"/>
                    </a:cubicBezTo>
                    <a:cubicBezTo>
                      <a:pt x="136" y="0"/>
                      <a:pt x="1" y="124"/>
                      <a:pt x="7" y="270"/>
                    </a:cubicBezTo>
                    <a:cubicBezTo>
                      <a:pt x="15" y="417"/>
                      <a:pt x="127" y="540"/>
                      <a:pt x="277" y="5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8" name="Google Shape;35238;p41"/>
              <p:cNvSpPr/>
              <p:nvPr/>
            </p:nvSpPr>
            <p:spPr>
              <a:xfrm>
                <a:off x="10226276" y="4673146"/>
                <a:ext cx="31871" cy="24802"/>
              </a:xfrm>
              <a:custGeom>
                <a:avLst/>
                <a:gdLst/>
                <a:ahLst/>
                <a:cxnLst/>
                <a:rect l="l" t="t" r="r" b="b"/>
                <a:pathLst>
                  <a:path w="266" h="207" extrusionOk="0">
                    <a:moveTo>
                      <a:pt x="133" y="206"/>
                    </a:moveTo>
                    <a:cubicBezTo>
                      <a:pt x="264" y="206"/>
                      <a:pt x="265" y="1"/>
                      <a:pt x="133" y="1"/>
                    </a:cubicBezTo>
                    <a:cubicBezTo>
                      <a:pt x="1"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9" name="Google Shape;35239;p41"/>
              <p:cNvSpPr/>
              <p:nvPr/>
            </p:nvSpPr>
            <p:spPr>
              <a:xfrm>
                <a:off x="10123355" y="4815127"/>
                <a:ext cx="27677" cy="21207"/>
              </a:xfrm>
              <a:custGeom>
                <a:avLst/>
                <a:gdLst/>
                <a:ahLst/>
                <a:cxnLst/>
                <a:rect l="l" t="t" r="r" b="b"/>
                <a:pathLst>
                  <a:path w="231" h="177" extrusionOk="0">
                    <a:moveTo>
                      <a:pt x="115" y="176"/>
                    </a:moveTo>
                    <a:cubicBezTo>
                      <a:pt x="228" y="176"/>
                      <a:pt x="230" y="0"/>
                      <a:pt x="115" y="0"/>
                    </a:cubicBezTo>
                    <a:cubicBezTo>
                      <a:pt x="0" y="0"/>
                      <a:pt x="0"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0" name="Google Shape;35240;p41"/>
              <p:cNvSpPr/>
              <p:nvPr/>
            </p:nvSpPr>
            <p:spPr>
              <a:xfrm>
                <a:off x="9988444" y="4760731"/>
                <a:ext cx="16894" cy="13180"/>
              </a:xfrm>
              <a:custGeom>
                <a:avLst/>
                <a:gdLst/>
                <a:ahLst/>
                <a:cxnLst/>
                <a:rect l="l" t="t" r="r" b="b"/>
                <a:pathLst>
                  <a:path w="141" h="110" extrusionOk="0">
                    <a:moveTo>
                      <a:pt x="71" y="109"/>
                    </a:moveTo>
                    <a:cubicBezTo>
                      <a:pt x="140" y="109"/>
                      <a:pt x="140" y="2"/>
                      <a:pt x="71" y="2"/>
                    </a:cubicBezTo>
                    <a:cubicBezTo>
                      <a:pt x="0" y="1"/>
                      <a:pt x="0" y="109"/>
                      <a:pt x="71" y="1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1" name="Google Shape;35241;p41"/>
              <p:cNvSpPr/>
              <p:nvPr/>
            </p:nvSpPr>
            <p:spPr>
              <a:xfrm>
                <a:off x="10007374" y="4874076"/>
                <a:ext cx="25760" cy="20129"/>
              </a:xfrm>
              <a:custGeom>
                <a:avLst/>
                <a:gdLst/>
                <a:ahLst/>
                <a:cxnLst/>
                <a:rect l="l" t="t" r="r" b="b"/>
                <a:pathLst>
                  <a:path w="215" h="168" extrusionOk="0">
                    <a:moveTo>
                      <a:pt x="108" y="167"/>
                    </a:moveTo>
                    <a:cubicBezTo>
                      <a:pt x="214" y="167"/>
                      <a:pt x="214" y="1"/>
                      <a:pt x="108" y="1"/>
                    </a:cubicBezTo>
                    <a:cubicBezTo>
                      <a:pt x="0" y="1"/>
                      <a:pt x="0"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2" name="Google Shape;35242;p41"/>
              <p:cNvSpPr/>
              <p:nvPr/>
            </p:nvSpPr>
            <p:spPr>
              <a:xfrm>
                <a:off x="9384337" y="4929790"/>
                <a:ext cx="31032" cy="25281"/>
              </a:xfrm>
              <a:custGeom>
                <a:avLst/>
                <a:gdLst/>
                <a:ahLst/>
                <a:cxnLst/>
                <a:rect l="l" t="t" r="r" b="b"/>
                <a:pathLst>
                  <a:path w="259" h="211" extrusionOk="0">
                    <a:moveTo>
                      <a:pt x="167" y="13"/>
                    </a:moveTo>
                    <a:cubicBezTo>
                      <a:pt x="146" y="8"/>
                      <a:pt x="126" y="4"/>
                      <a:pt x="105" y="3"/>
                    </a:cubicBezTo>
                    <a:cubicBezTo>
                      <a:pt x="50" y="1"/>
                      <a:pt x="0" y="51"/>
                      <a:pt x="0" y="106"/>
                    </a:cubicBezTo>
                    <a:cubicBezTo>
                      <a:pt x="0" y="162"/>
                      <a:pt x="48" y="211"/>
                      <a:pt x="105" y="211"/>
                    </a:cubicBezTo>
                    <a:cubicBezTo>
                      <a:pt x="126" y="211"/>
                      <a:pt x="147" y="206"/>
                      <a:pt x="167" y="200"/>
                    </a:cubicBezTo>
                    <a:cubicBezTo>
                      <a:pt x="258" y="175"/>
                      <a:pt x="258" y="37"/>
                      <a:pt x="167"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3" name="Google Shape;35243;p41"/>
              <p:cNvSpPr/>
              <p:nvPr/>
            </p:nvSpPr>
            <p:spPr>
              <a:xfrm>
                <a:off x="9341803" y="4780860"/>
                <a:ext cx="25401" cy="19530"/>
              </a:xfrm>
              <a:custGeom>
                <a:avLst/>
                <a:gdLst/>
                <a:ahLst/>
                <a:cxnLst/>
                <a:rect l="l" t="t" r="r" b="b"/>
                <a:pathLst>
                  <a:path w="212" h="163" extrusionOk="0">
                    <a:moveTo>
                      <a:pt x="106" y="163"/>
                    </a:moveTo>
                    <a:cubicBezTo>
                      <a:pt x="211" y="163"/>
                      <a:pt x="212" y="1"/>
                      <a:pt x="106" y="1"/>
                    </a:cubicBezTo>
                    <a:cubicBezTo>
                      <a:pt x="1" y="0"/>
                      <a:pt x="1" y="163"/>
                      <a:pt x="106"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4" name="Google Shape;35244;p41"/>
              <p:cNvSpPr/>
              <p:nvPr/>
            </p:nvSpPr>
            <p:spPr>
              <a:xfrm>
                <a:off x="9439812" y="4700345"/>
                <a:ext cx="46368" cy="40378"/>
              </a:xfrm>
              <a:custGeom>
                <a:avLst/>
                <a:gdLst/>
                <a:ahLst/>
                <a:cxnLst/>
                <a:rect l="l" t="t" r="r" b="b"/>
                <a:pathLst>
                  <a:path w="387" h="337" extrusionOk="0">
                    <a:moveTo>
                      <a:pt x="165" y="332"/>
                    </a:moveTo>
                    <a:cubicBezTo>
                      <a:pt x="207" y="337"/>
                      <a:pt x="244" y="325"/>
                      <a:pt x="283" y="306"/>
                    </a:cubicBezTo>
                    <a:cubicBezTo>
                      <a:pt x="386" y="257"/>
                      <a:pt x="386" y="81"/>
                      <a:pt x="283" y="31"/>
                    </a:cubicBezTo>
                    <a:cubicBezTo>
                      <a:pt x="244" y="12"/>
                      <a:pt x="207" y="1"/>
                      <a:pt x="165" y="6"/>
                    </a:cubicBezTo>
                    <a:cubicBezTo>
                      <a:pt x="120" y="11"/>
                      <a:pt x="83" y="21"/>
                      <a:pt x="51" y="53"/>
                    </a:cubicBezTo>
                    <a:cubicBezTo>
                      <a:pt x="22" y="81"/>
                      <a:pt x="0" y="128"/>
                      <a:pt x="3" y="168"/>
                    </a:cubicBezTo>
                    <a:cubicBezTo>
                      <a:pt x="4" y="210"/>
                      <a:pt x="19" y="254"/>
                      <a:pt x="51" y="283"/>
                    </a:cubicBezTo>
                    <a:cubicBezTo>
                      <a:pt x="84" y="316"/>
                      <a:pt x="120" y="326"/>
                      <a:pt x="165" y="3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5" name="Google Shape;35245;p41"/>
              <p:cNvSpPr/>
              <p:nvPr/>
            </p:nvSpPr>
            <p:spPr>
              <a:xfrm>
                <a:off x="12471725" y="4590354"/>
                <a:ext cx="49364" cy="38461"/>
              </a:xfrm>
              <a:custGeom>
                <a:avLst/>
                <a:gdLst/>
                <a:ahLst/>
                <a:cxnLst/>
                <a:rect l="l" t="t" r="r" b="b"/>
                <a:pathLst>
                  <a:path w="412" h="321" extrusionOk="0">
                    <a:moveTo>
                      <a:pt x="206" y="321"/>
                    </a:moveTo>
                    <a:cubicBezTo>
                      <a:pt x="412" y="321"/>
                      <a:pt x="412" y="0"/>
                      <a:pt x="206" y="0"/>
                    </a:cubicBezTo>
                    <a:cubicBezTo>
                      <a:pt x="1" y="1"/>
                      <a:pt x="1" y="321"/>
                      <a:pt x="206" y="3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6" name="Google Shape;35246;p41"/>
              <p:cNvSpPr/>
              <p:nvPr/>
            </p:nvSpPr>
            <p:spPr>
              <a:xfrm>
                <a:off x="12613825" y="4466585"/>
                <a:ext cx="22286" cy="17373"/>
              </a:xfrm>
              <a:custGeom>
                <a:avLst/>
                <a:gdLst/>
                <a:ahLst/>
                <a:cxnLst/>
                <a:rect l="l" t="t" r="r" b="b"/>
                <a:pathLst>
                  <a:path w="186" h="145" extrusionOk="0">
                    <a:moveTo>
                      <a:pt x="94" y="144"/>
                    </a:moveTo>
                    <a:cubicBezTo>
                      <a:pt x="186" y="144"/>
                      <a:pt x="186" y="2"/>
                      <a:pt x="94" y="2"/>
                    </a:cubicBezTo>
                    <a:cubicBezTo>
                      <a:pt x="1" y="1"/>
                      <a:pt x="1" y="144"/>
                      <a:pt x="94"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7" name="Google Shape;35247;p41"/>
              <p:cNvSpPr/>
              <p:nvPr/>
            </p:nvSpPr>
            <p:spPr>
              <a:xfrm>
                <a:off x="12677926" y="4536557"/>
                <a:ext cx="22525" cy="17733"/>
              </a:xfrm>
              <a:custGeom>
                <a:avLst/>
                <a:gdLst/>
                <a:ahLst/>
                <a:cxnLst/>
                <a:rect l="l" t="t" r="r" b="b"/>
                <a:pathLst>
                  <a:path w="188" h="148" extrusionOk="0">
                    <a:moveTo>
                      <a:pt x="93" y="147"/>
                    </a:moveTo>
                    <a:cubicBezTo>
                      <a:pt x="187" y="147"/>
                      <a:pt x="187" y="2"/>
                      <a:pt x="93" y="2"/>
                    </a:cubicBezTo>
                    <a:cubicBezTo>
                      <a:pt x="1" y="1"/>
                      <a:pt x="1" y="147"/>
                      <a:pt x="93"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8" name="Google Shape;35248;p41"/>
              <p:cNvSpPr/>
              <p:nvPr/>
            </p:nvSpPr>
            <p:spPr>
              <a:xfrm>
                <a:off x="12753170" y="4428844"/>
                <a:ext cx="47447" cy="53078"/>
              </a:xfrm>
              <a:custGeom>
                <a:avLst/>
                <a:gdLst/>
                <a:ahLst/>
                <a:cxnLst/>
                <a:rect l="l" t="t" r="r" b="b"/>
                <a:pathLst>
                  <a:path w="396" h="443" extrusionOk="0">
                    <a:moveTo>
                      <a:pt x="16" y="143"/>
                    </a:moveTo>
                    <a:cubicBezTo>
                      <a:pt x="3" y="206"/>
                      <a:pt x="0" y="267"/>
                      <a:pt x="38" y="324"/>
                    </a:cubicBezTo>
                    <a:cubicBezTo>
                      <a:pt x="117" y="442"/>
                      <a:pt x="277" y="442"/>
                      <a:pt x="359" y="324"/>
                    </a:cubicBezTo>
                    <a:cubicBezTo>
                      <a:pt x="396" y="267"/>
                      <a:pt x="392" y="206"/>
                      <a:pt x="381" y="143"/>
                    </a:cubicBezTo>
                    <a:cubicBezTo>
                      <a:pt x="366" y="66"/>
                      <a:pt x="276" y="0"/>
                      <a:pt x="198" y="5"/>
                    </a:cubicBezTo>
                    <a:cubicBezTo>
                      <a:pt x="118" y="8"/>
                      <a:pt x="32" y="60"/>
                      <a:pt x="16"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9" name="Google Shape;35249;p41"/>
              <p:cNvSpPr/>
              <p:nvPr/>
            </p:nvSpPr>
            <p:spPr>
              <a:xfrm>
                <a:off x="12911086" y="4560880"/>
                <a:ext cx="35226" cy="27557"/>
              </a:xfrm>
              <a:custGeom>
                <a:avLst/>
                <a:gdLst/>
                <a:ahLst/>
                <a:cxnLst/>
                <a:rect l="l" t="t" r="r" b="b"/>
                <a:pathLst>
                  <a:path w="294" h="230" extrusionOk="0">
                    <a:moveTo>
                      <a:pt x="146" y="229"/>
                    </a:moveTo>
                    <a:cubicBezTo>
                      <a:pt x="293" y="229"/>
                      <a:pt x="293" y="0"/>
                      <a:pt x="146" y="0"/>
                    </a:cubicBezTo>
                    <a:cubicBezTo>
                      <a:pt x="0" y="0"/>
                      <a:pt x="0" y="229"/>
                      <a:pt x="14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0" name="Google Shape;35250;p41"/>
              <p:cNvSpPr/>
              <p:nvPr/>
            </p:nvSpPr>
            <p:spPr>
              <a:xfrm>
                <a:off x="13113333" y="4620907"/>
                <a:ext cx="15935" cy="12461"/>
              </a:xfrm>
              <a:custGeom>
                <a:avLst/>
                <a:gdLst/>
                <a:ahLst/>
                <a:cxnLst/>
                <a:rect l="l" t="t" r="r" b="b"/>
                <a:pathLst>
                  <a:path w="133" h="104" extrusionOk="0">
                    <a:moveTo>
                      <a:pt x="66" y="104"/>
                    </a:moveTo>
                    <a:cubicBezTo>
                      <a:pt x="132" y="104"/>
                      <a:pt x="132" y="0"/>
                      <a:pt x="66" y="0"/>
                    </a:cubicBezTo>
                    <a:cubicBezTo>
                      <a:pt x="1" y="0"/>
                      <a:pt x="1" y="104"/>
                      <a:pt x="66" y="1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1" name="Google Shape;35251;p41"/>
              <p:cNvSpPr/>
              <p:nvPr/>
            </p:nvSpPr>
            <p:spPr>
              <a:xfrm>
                <a:off x="13118485" y="4491866"/>
                <a:ext cx="17253" cy="13539"/>
              </a:xfrm>
              <a:custGeom>
                <a:avLst/>
                <a:gdLst/>
                <a:ahLst/>
                <a:cxnLst/>
                <a:rect l="l" t="t" r="r" b="b"/>
                <a:pathLst>
                  <a:path w="144" h="113" extrusionOk="0">
                    <a:moveTo>
                      <a:pt x="73" y="112"/>
                    </a:moveTo>
                    <a:cubicBezTo>
                      <a:pt x="143" y="112"/>
                      <a:pt x="143" y="2"/>
                      <a:pt x="73" y="2"/>
                    </a:cubicBezTo>
                    <a:cubicBezTo>
                      <a:pt x="1" y="1"/>
                      <a:pt x="1" y="112"/>
                      <a:pt x="73"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2" name="Google Shape;35252;p41"/>
              <p:cNvSpPr/>
              <p:nvPr/>
            </p:nvSpPr>
            <p:spPr>
              <a:xfrm>
                <a:off x="13112614" y="4315978"/>
                <a:ext cx="64341" cy="50083"/>
              </a:xfrm>
              <a:custGeom>
                <a:avLst/>
                <a:gdLst/>
                <a:ahLst/>
                <a:cxnLst/>
                <a:rect l="l" t="t" r="r" b="b"/>
                <a:pathLst>
                  <a:path w="537" h="418" extrusionOk="0">
                    <a:moveTo>
                      <a:pt x="267" y="417"/>
                    </a:moveTo>
                    <a:cubicBezTo>
                      <a:pt x="536" y="417"/>
                      <a:pt x="536" y="1"/>
                      <a:pt x="267" y="1"/>
                    </a:cubicBezTo>
                    <a:cubicBezTo>
                      <a:pt x="0" y="1"/>
                      <a:pt x="0" y="417"/>
                      <a:pt x="267"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3" name="Google Shape;35253;p41"/>
              <p:cNvSpPr/>
              <p:nvPr/>
            </p:nvSpPr>
            <p:spPr>
              <a:xfrm>
                <a:off x="13242254" y="4061730"/>
                <a:ext cx="26839" cy="20968"/>
              </a:xfrm>
              <a:custGeom>
                <a:avLst/>
                <a:gdLst/>
                <a:ahLst/>
                <a:cxnLst/>
                <a:rect l="l" t="t" r="r" b="b"/>
                <a:pathLst>
                  <a:path w="224" h="175" extrusionOk="0">
                    <a:moveTo>
                      <a:pt x="112" y="175"/>
                    </a:moveTo>
                    <a:cubicBezTo>
                      <a:pt x="224" y="175"/>
                      <a:pt x="224"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4" name="Google Shape;35254;p41"/>
              <p:cNvSpPr/>
              <p:nvPr/>
            </p:nvSpPr>
            <p:spPr>
              <a:xfrm>
                <a:off x="13301562" y="4109416"/>
                <a:ext cx="24922" cy="19290"/>
              </a:xfrm>
              <a:custGeom>
                <a:avLst/>
                <a:gdLst/>
                <a:ahLst/>
                <a:cxnLst/>
                <a:rect l="l" t="t" r="r" b="b"/>
                <a:pathLst>
                  <a:path w="208" h="161" extrusionOk="0">
                    <a:moveTo>
                      <a:pt x="105" y="161"/>
                    </a:moveTo>
                    <a:cubicBezTo>
                      <a:pt x="208" y="161"/>
                      <a:pt x="208" y="1"/>
                      <a:pt x="105" y="1"/>
                    </a:cubicBezTo>
                    <a:cubicBezTo>
                      <a:pt x="2" y="0"/>
                      <a:pt x="1" y="161"/>
                      <a:pt x="105"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5" name="Google Shape;35255;p41"/>
              <p:cNvSpPr/>
              <p:nvPr/>
            </p:nvSpPr>
            <p:spPr>
              <a:xfrm>
                <a:off x="13219010" y="4202273"/>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6" name="Google Shape;35256;p41"/>
              <p:cNvSpPr/>
              <p:nvPr/>
            </p:nvSpPr>
            <p:spPr>
              <a:xfrm>
                <a:off x="13077509" y="4038366"/>
                <a:ext cx="49364" cy="49124"/>
              </a:xfrm>
              <a:custGeom>
                <a:avLst/>
                <a:gdLst/>
                <a:ahLst/>
                <a:cxnLst/>
                <a:rect l="l" t="t" r="r" b="b"/>
                <a:pathLst>
                  <a:path w="412" h="410" extrusionOk="0">
                    <a:moveTo>
                      <a:pt x="100" y="67"/>
                    </a:moveTo>
                    <a:cubicBezTo>
                      <a:pt x="74" y="89"/>
                      <a:pt x="53" y="110"/>
                      <a:pt x="36" y="141"/>
                    </a:cubicBezTo>
                    <a:cubicBezTo>
                      <a:pt x="0" y="203"/>
                      <a:pt x="7" y="294"/>
                      <a:pt x="62" y="346"/>
                    </a:cubicBezTo>
                    <a:cubicBezTo>
                      <a:pt x="117" y="396"/>
                      <a:pt x="199" y="410"/>
                      <a:pt x="267" y="372"/>
                    </a:cubicBezTo>
                    <a:cubicBezTo>
                      <a:pt x="297" y="354"/>
                      <a:pt x="318" y="332"/>
                      <a:pt x="341" y="306"/>
                    </a:cubicBezTo>
                    <a:cubicBezTo>
                      <a:pt x="397" y="240"/>
                      <a:pt x="411" y="135"/>
                      <a:pt x="341" y="68"/>
                    </a:cubicBezTo>
                    <a:cubicBezTo>
                      <a:pt x="267" y="1"/>
                      <a:pt x="173" y="6"/>
                      <a:pt x="100" y="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7" name="Google Shape;35257;p41"/>
              <p:cNvSpPr/>
              <p:nvPr/>
            </p:nvSpPr>
            <p:spPr>
              <a:xfrm>
                <a:off x="11870375" y="3125974"/>
                <a:ext cx="60507" cy="46967"/>
              </a:xfrm>
              <a:custGeom>
                <a:avLst/>
                <a:gdLst/>
                <a:ahLst/>
                <a:cxnLst/>
                <a:rect l="l" t="t" r="r" b="b"/>
                <a:pathLst>
                  <a:path w="505" h="392" extrusionOk="0">
                    <a:moveTo>
                      <a:pt x="253" y="392"/>
                    </a:moveTo>
                    <a:cubicBezTo>
                      <a:pt x="505" y="392"/>
                      <a:pt x="505" y="1"/>
                      <a:pt x="253" y="1"/>
                    </a:cubicBezTo>
                    <a:cubicBezTo>
                      <a:pt x="1" y="2"/>
                      <a:pt x="1" y="392"/>
                      <a:pt x="253" y="3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8" name="Google Shape;35258;p41"/>
              <p:cNvSpPr/>
              <p:nvPr/>
            </p:nvSpPr>
            <p:spPr>
              <a:xfrm>
                <a:off x="11648238" y="2876519"/>
                <a:ext cx="26120" cy="20369"/>
              </a:xfrm>
              <a:custGeom>
                <a:avLst/>
                <a:gdLst/>
                <a:ahLst/>
                <a:cxnLst/>
                <a:rect l="l" t="t" r="r" b="b"/>
                <a:pathLst>
                  <a:path w="218" h="170" extrusionOk="0">
                    <a:moveTo>
                      <a:pt x="108" y="170"/>
                    </a:moveTo>
                    <a:cubicBezTo>
                      <a:pt x="217" y="170"/>
                      <a:pt x="217" y="1"/>
                      <a:pt x="108" y="1"/>
                    </a:cubicBezTo>
                    <a:cubicBezTo>
                      <a:pt x="1" y="1"/>
                      <a:pt x="1"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9" name="Google Shape;35259;p41"/>
              <p:cNvSpPr/>
              <p:nvPr/>
            </p:nvSpPr>
            <p:spPr>
              <a:xfrm>
                <a:off x="10608246" y="2800317"/>
                <a:ext cx="27078" cy="20968"/>
              </a:xfrm>
              <a:custGeom>
                <a:avLst/>
                <a:gdLst/>
                <a:ahLst/>
                <a:cxnLst/>
                <a:rect l="l" t="t" r="r" b="b"/>
                <a:pathLst>
                  <a:path w="226" h="175" extrusionOk="0">
                    <a:moveTo>
                      <a:pt x="114" y="175"/>
                    </a:moveTo>
                    <a:cubicBezTo>
                      <a:pt x="225" y="175"/>
                      <a:pt x="225" y="1"/>
                      <a:pt x="114" y="1"/>
                    </a:cubicBezTo>
                    <a:cubicBezTo>
                      <a:pt x="2" y="1"/>
                      <a:pt x="1" y="175"/>
                      <a:pt x="114"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0" name="Google Shape;35260;p41"/>
              <p:cNvSpPr/>
              <p:nvPr/>
            </p:nvSpPr>
            <p:spPr>
              <a:xfrm>
                <a:off x="10015043" y="3269393"/>
                <a:ext cx="22286" cy="17253"/>
              </a:xfrm>
              <a:custGeom>
                <a:avLst/>
                <a:gdLst/>
                <a:ahLst/>
                <a:cxnLst/>
                <a:rect l="l" t="t" r="r" b="b"/>
                <a:pathLst>
                  <a:path w="186" h="144" extrusionOk="0">
                    <a:moveTo>
                      <a:pt x="92" y="144"/>
                    </a:moveTo>
                    <a:cubicBezTo>
                      <a:pt x="185" y="144"/>
                      <a:pt x="185" y="2"/>
                      <a:pt x="92" y="2"/>
                    </a:cubicBezTo>
                    <a:cubicBezTo>
                      <a:pt x="1" y="1"/>
                      <a:pt x="1" y="144"/>
                      <a:pt x="92"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1" name="Google Shape;35261;p41"/>
              <p:cNvSpPr/>
              <p:nvPr/>
            </p:nvSpPr>
            <p:spPr>
              <a:xfrm>
                <a:off x="10125152" y="3496562"/>
                <a:ext cx="23963" cy="18571"/>
              </a:xfrm>
              <a:custGeom>
                <a:avLst/>
                <a:gdLst/>
                <a:ahLst/>
                <a:cxnLst/>
                <a:rect l="l" t="t" r="r" b="b"/>
                <a:pathLst>
                  <a:path w="200"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2" name="Google Shape;35262;p41"/>
              <p:cNvSpPr/>
              <p:nvPr/>
            </p:nvSpPr>
            <p:spPr>
              <a:xfrm>
                <a:off x="10008932" y="3753925"/>
                <a:ext cx="22645" cy="17733"/>
              </a:xfrm>
              <a:custGeom>
                <a:avLst/>
                <a:gdLst/>
                <a:ahLst/>
                <a:cxnLst/>
                <a:rect l="l" t="t" r="r" b="b"/>
                <a:pathLst>
                  <a:path w="189" h="148" extrusionOk="0">
                    <a:moveTo>
                      <a:pt x="95" y="147"/>
                    </a:moveTo>
                    <a:cubicBezTo>
                      <a:pt x="189" y="147"/>
                      <a:pt x="189" y="2"/>
                      <a:pt x="95" y="2"/>
                    </a:cubicBezTo>
                    <a:cubicBezTo>
                      <a:pt x="1" y="1"/>
                      <a:pt x="1" y="147"/>
                      <a:pt x="95"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3" name="Google Shape;35263;p41"/>
              <p:cNvSpPr/>
              <p:nvPr/>
            </p:nvSpPr>
            <p:spPr>
              <a:xfrm>
                <a:off x="9825136" y="3855049"/>
                <a:ext cx="63262" cy="49124"/>
              </a:xfrm>
              <a:custGeom>
                <a:avLst/>
                <a:gdLst/>
                <a:ahLst/>
                <a:cxnLst/>
                <a:rect l="l" t="t" r="r" b="b"/>
                <a:pathLst>
                  <a:path w="528" h="410" extrusionOk="0">
                    <a:moveTo>
                      <a:pt x="264" y="410"/>
                    </a:moveTo>
                    <a:cubicBezTo>
                      <a:pt x="527" y="410"/>
                      <a:pt x="528" y="0"/>
                      <a:pt x="264" y="0"/>
                    </a:cubicBezTo>
                    <a:cubicBezTo>
                      <a:pt x="1" y="0"/>
                      <a:pt x="1" y="410"/>
                      <a:pt x="264" y="4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4" name="Google Shape;35264;p41"/>
              <p:cNvSpPr/>
              <p:nvPr/>
            </p:nvSpPr>
            <p:spPr>
              <a:xfrm>
                <a:off x="9373554" y="4375406"/>
                <a:ext cx="32110" cy="24682"/>
              </a:xfrm>
              <a:custGeom>
                <a:avLst/>
                <a:gdLst/>
                <a:ahLst/>
                <a:cxnLst/>
                <a:rect l="l" t="t" r="r" b="b"/>
                <a:pathLst>
                  <a:path w="268" h="206" extrusionOk="0">
                    <a:moveTo>
                      <a:pt x="134" y="206"/>
                    </a:moveTo>
                    <a:cubicBezTo>
                      <a:pt x="266" y="206"/>
                      <a:pt x="267" y="0"/>
                      <a:pt x="134" y="0"/>
                    </a:cubicBezTo>
                    <a:cubicBezTo>
                      <a:pt x="0" y="0"/>
                      <a:pt x="0"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5" name="Google Shape;35265;p41"/>
              <p:cNvSpPr/>
              <p:nvPr/>
            </p:nvSpPr>
            <p:spPr>
              <a:xfrm>
                <a:off x="9311850" y="4225397"/>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6" name="Google Shape;35266;p41"/>
              <p:cNvSpPr/>
              <p:nvPr/>
            </p:nvSpPr>
            <p:spPr>
              <a:xfrm>
                <a:off x="9406383" y="4136495"/>
                <a:ext cx="48166" cy="46967"/>
              </a:xfrm>
              <a:custGeom>
                <a:avLst/>
                <a:gdLst/>
                <a:ahLst/>
                <a:cxnLst/>
                <a:rect l="l" t="t" r="r" b="b"/>
                <a:pathLst>
                  <a:path w="402" h="392" extrusionOk="0">
                    <a:moveTo>
                      <a:pt x="201" y="391"/>
                    </a:moveTo>
                    <a:cubicBezTo>
                      <a:pt x="304" y="391"/>
                      <a:pt x="401" y="302"/>
                      <a:pt x="396" y="196"/>
                    </a:cubicBezTo>
                    <a:cubicBezTo>
                      <a:pt x="391" y="91"/>
                      <a:pt x="311" y="0"/>
                      <a:pt x="201" y="0"/>
                    </a:cubicBezTo>
                    <a:cubicBezTo>
                      <a:pt x="99" y="0"/>
                      <a:pt x="1" y="91"/>
                      <a:pt x="6" y="196"/>
                    </a:cubicBezTo>
                    <a:cubicBezTo>
                      <a:pt x="10" y="302"/>
                      <a:pt x="90" y="391"/>
                      <a:pt x="201" y="3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7" name="Google Shape;35267;p41"/>
              <p:cNvSpPr/>
              <p:nvPr/>
            </p:nvSpPr>
            <p:spPr>
              <a:xfrm>
                <a:off x="12156971" y="6579764"/>
                <a:ext cx="24802" cy="19290"/>
              </a:xfrm>
              <a:custGeom>
                <a:avLst/>
                <a:gdLst/>
                <a:ahLst/>
                <a:cxnLst/>
                <a:rect l="l" t="t" r="r" b="b"/>
                <a:pathLst>
                  <a:path w="207" h="161" extrusionOk="0">
                    <a:moveTo>
                      <a:pt x="104" y="161"/>
                    </a:moveTo>
                    <a:cubicBezTo>
                      <a:pt x="206" y="161"/>
                      <a:pt x="206" y="1"/>
                      <a:pt x="104" y="1"/>
                    </a:cubicBezTo>
                    <a:cubicBezTo>
                      <a:pt x="1" y="0"/>
                      <a:pt x="1" y="161"/>
                      <a:pt x="104"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8" name="Google Shape;35268;p41"/>
              <p:cNvSpPr/>
              <p:nvPr/>
            </p:nvSpPr>
            <p:spPr>
              <a:xfrm>
                <a:off x="12210529" y="6749782"/>
                <a:ext cx="23004" cy="17972"/>
              </a:xfrm>
              <a:custGeom>
                <a:avLst/>
                <a:gdLst/>
                <a:ahLst/>
                <a:cxnLst/>
                <a:rect l="l" t="t" r="r" b="b"/>
                <a:pathLst>
                  <a:path w="192" h="150" extrusionOk="0">
                    <a:moveTo>
                      <a:pt x="96" y="149"/>
                    </a:moveTo>
                    <a:cubicBezTo>
                      <a:pt x="191" y="149"/>
                      <a:pt x="192" y="1"/>
                      <a:pt x="96" y="1"/>
                    </a:cubicBezTo>
                    <a:cubicBezTo>
                      <a:pt x="1" y="1"/>
                      <a:pt x="1" y="149"/>
                      <a:pt x="96" y="1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9" name="Google Shape;35269;p41"/>
              <p:cNvSpPr/>
              <p:nvPr/>
            </p:nvSpPr>
            <p:spPr>
              <a:xfrm>
                <a:off x="12238206" y="6478161"/>
                <a:ext cx="61106" cy="47327"/>
              </a:xfrm>
              <a:custGeom>
                <a:avLst/>
                <a:gdLst/>
                <a:ahLst/>
                <a:cxnLst/>
                <a:rect l="l" t="t" r="r" b="b"/>
                <a:pathLst>
                  <a:path w="510" h="395" extrusionOk="0">
                    <a:moveTo>
                      <a:pt x="255" y="395"/>
                    </a:moveTo>
                    <a:cubicBezTo>
                      <a:pt x="508" y="395"/>
                      <a:pt x="509" y="0"/>
                      <a:pt x="255" y="0"/>
                    </a:cubicBezTo>
                    <a:cubicBezTo>
                      <a:pt x="2" y="0"/>
                      <a:pt x="1" y="395"/>
                      <a:pt x="255" y="3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0" name="Google Shape;35270;p41"/>
              <p:cNvSpPr/>
              <p:nvPr/>
            </p:nvSpPr>
            <p:spPr>
              <a:xfrm>
                <a:off x="12557512" y="6607082"/>
                <a:ext cx="29834" cy="22885"/>
              </a:xfrm>
              <a:custGeom>
                <a:avLst/>
                <a:gdLst/>
                <a:ahLst/>
                <a:cxnLst/>
                <a:rect l="l" t="t" r="r" b="b"/>
                <a:pathLst>
                  <a:path w="249" h="191" extrusionOk="0">
                    <a:moveTo>
                      <a:pt x="125" y="191"/>
                    </a:moveTo>
                    <a:cubicBezTo>
                      <a:pt x="247" y="191"/>
                      <a:pt x="248" y="0"/>
                      <a:pt x="125" y="0"/>
                    </a:cubicBezTo>
                    <a:cubicBezTo>
                      <a:pt x="1" y="0"/>
                      <a:pt x="1" y="191"/>
                      <a:pt x="125"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1" name="Google Shape;35271;p41"/>
              <p:cNvSpPr/>
              <p:nvPr/>
            </p:nvSpPr>
            <p:spPr>
              <a:xfrm>
                <a:off x="12630360" y="6768113"/>
                <a:ext cx="35825" cy="27917"/>
              </a:xfrm>
              <a:custGeom>
                <a:avLst/>
                <a:gdLst/>
                <a:ahLst/>
                <a:cxnLst/>
                <a:rect l="l" t="t" r="r" b="b"/>
                <a:pathLst>
                  <a:path w="299" h="233" extrusionOk="0">
                    <a:moveTo>
                      <a:pt x="150" y="233"/>
                    </a:moveTo>
                    <a:cubicBezTo>
                      <a:pt x="298" y="233"/>
                      <a:pt x="298" y="2"/>
                      <a:pt x="150" y="2"/>
                    </a:cubicBezTo>
                    <a:cubicBezTo>
                      <a:pt x="0" y="1"/>
                      <a:pt x="0" y="233"/>
                      <a:pt x="150" y="2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2" name="Google Shape;35272;p41"/>
              <p:cNvSpPr/>
              <p:nvPr/>
            </p:nvSpPr>
            <p:spPr>
              <a:xfrm>
                <a:off x="13079785" y="6821191"/>
                <a:ext cx="31751" cy="27078"/>
              </a:xfrm>
              <a:custGeom>
                <a:avLst/>
                <a:gdLst/>
                <a:ahLst/>
                <a:cxnLst/>
                <a:rect l="l" t="t" r="r" b="b"/>
                <a:pathLst>
                  <a:path w="265" h="226" extrusionOk="0">
                    <a:moveTo>
                      <a:pt x="130" y="211"/>
                    </a:moveTo>
                    <a:cubicBezTo>
                      <a:pt x="146" y="209"/>
                      <a:pt x="160" y="205"/>
                      <a:pt x="176" y="202"/>
                    </a:cubicBezTo>
                    <a:cubicBezTo>
                      <a:pt x="265" y="184"/>
                      <a:pt x="265" y="42"/>
                      <a:pt x="176" y="23"/>
                    </a:cubicBezTo>
                    <a:cubicBezTo>
                      <a:pt x="160" y="21"/>
                      <a:pt x="146" y="16"/>
                      <a:pt x="130" y="13"/>
                    </a:cubicBezTo>
                    <a:cubicBezTo>
                      <a:pt x="66" y="1"/>
                      <a:pt x="0" y="44"/>
                      <a:pt x="0" y="112"/>
                    </a:cubicBezTo>
                    <a:cubicBezTo>
                      <a:pt x="1" y="181"/>
                      <a:pt x="66" y="225"/>
                      <a:pt x="130"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3" name="Google Shape;35273;p41"/>
              <p:cNvSpPr/>
              <p:nvPr/>
            </p:nvSpPr>
            <p:spPr>
              <a:xfrm>
                <a:off x="13065647" y="6677174"/>
                <a:ext cx="29714" cy="23004"/>
              </a:xfrm>
              <a:custGeom>
                <a:avLst/>
                <a:gdLst/>
                <a:ahLst/>
                <a:cxnLst/>
                <a:rect l="l" t="t" r="r" b="b"/>
                <a:pathLst>
                  <a:path w="248"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4" name="Google Shape;35274;p41"/>
              <p:cNvSpPr/>
              <p:nvPr/>
            </p:nvSpPr>
            <p:spPr>
              <a:xfrm>
                <a:off x="13295571" y="6425682"/>
                <a:ext cx="60507" cy="58949"/>
              </a:xfrm>
              <a:custGeom>
                <a:avLst/>
                <a:gdLst/>
                <a:ahLst/>
                <a:cxnLst/>
                <a:rect l="l" t="t" r="r" b="b"/>
                <a:pathLst>
                  <a:path w="505" h="492" extrusionOk="0">
                    <a:moveTo>
                      <a:pt x="252" y="491"/>
                    </a:moveTo>
                    <a:cubicBezTo>
                      <a:pt x="380" y="491"/>
                      <a:pt x="504" y="377"/>
                      <a:pt x="498" y="245"/>
                    </a:cubicBezTo>
                    <a:cubicBezTo>
                      <a:pt x="491" y="113"/>
                      <a:pt x="390" y="1"/>
                      <a:pt x="252" y="1"/>
                    </a:cubicBezTo>
                    <a:cubicBezTo>
                      <a:pt x="125" y="1"/>
                      <a:pt x="0" y="114"/>
                      <a:pt x="8" y="245"/>
                    </a:cubicBezTo>
                    <a:cubicBezTo>
                      <a:pt x="13" y="377"/>
                      <a:pt x="114" y="491"/>
                      <a:pt x="252" y="4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5" name="Google Shape;35275;p41"/>
              <p:cNvSpPr/>
              <p:nvPr/>
            </p:nvSpPr>
            <p:spPr>
              <a:xfrm>
                <a:off x="13060734" y="6158015"/>
                <a:ext cx="27917" cy="21806"/>
              </a:xfrm>
              <a:custGeom>
                <a:avLst/>
                <a:gdLst/>
                <a:ahLst/>
                <a:cxnLst/>
                <a:rect l="l" t="t" r="r" b="b"/>
                <a:pathLst>
                  <a:path w="233" h="182" extrusionOk="0">
                    <a:moveTo>
                      <a:pt x="117" y="182"/>
                    </a:moveTo>
                    <a:cubicBezTo>
                      <a:pt x="233" y="182"/>
                      <a:pt x="233" y="1"/>
                      <a:pt x="117" y="1"/>
                    </a:cubicBezTo>
                    <a:cubicBezTo>
                      <a:pt x="1" y="0"/>
                      <a:pt x="1" y="182"/>
                      <a:pt x="117" y="1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6" name="Google Shape;35276;p41"/>
              <p:cNvSpPr/>
              <p:nvPr/>
            </p:nvSpPr>
            <p:spPr>
              <a:xfrm>
                <a:off x="12844948" y="6210853"/>
                <a:ext cx="27198" cy="21207"/>
              </a:xfrm>
              <a:custGeom>
                <a:avLst/>
                <a:gdLst/>
                <a:ahLst/>
                <a:cxnLst/>
                <a:rect l="l" t="t" r="r" b="b"/>
                <a:pathLst>
                  <a:path w="227" h="177" extrusionOk="0">
                    <a:moveTo>
                      <a:pt x="115" y="176"/>
                    </a:moveTo>
                    <a:cubicBezTo>
                      <a:pt x="226" y="176"/>
                      <a:pt x="226" y="2"/>
                      <a:pt x="115" y="2"/>
                    </a:cubicBezTo>
                    <a:cubicBezTo>
                      <a:pt x="2" y="1"/>
                      <a:pt x="1"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7" name="Google Shape;35277;p41"/>
              <p:cNvSpPr/>
              <p:nvPr/>
            </p:nvSpPr>
            <p:spPr>
              <a:xfrm>
                <a:off x="12816073" y="6059287"/>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8" name="Google Shape;35278;p41"/>
              <p:cNvSpPr/>
              <p:nvPr/>
            </p:nvSpPr>
            <p:spPr>
              <a:xfrm>
                <a:off x="12972311" y="6097748"/>
                <a:ext cx="17852" cy="13899"/>
              </a:xfrm>
              <a:custGeom>
                <a:avLst/>
                <a:gdLst/>
                <a:ahLst/>
                <a:cxnLst/>
                <a:rect l="l" t="t" r="r" b="b"/>
                <a:pathLst>
                  <a:path w="149" h="116" extrusionOk="0">
                    <a:moveTo>
                      <a:pt x="75" y="115"/>
                    </a:moveTo>
                    <a:cubicBezTo>
                      <a:pt x="148" y="115"/>
                      <a:pt x="148" y="0"/>
                      <a:pt x="75" y="0"/>
                    </a:cubicBezTo>
                    <a:cubicBezTo>
                      <a:pt x="1" y="1"/>
                      <a:pt x="1" y="115"/>
                      <a:pt x="75" y="1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9" name="Google Shape;35279;p41"/>
              <p:cNvSpPr/>
              <p:nvPr/>
            </p:nvSpPr>
            <p:spPr>
              <a:xfrm>
                <a:off x="12503955" y="5957924"/>
                <a:ext cx="42654" cy="42295"/>
              </a:xfrm>
              <a:custGeom>
                <a:avLst/>
                <a:gdLst/>
                <a:ahLst/>
                <a:cxnLst/>
                <a:rect l="l" t="t" r="r" b="b"/>
                <a:pathLst>
                  <a:path w="356" h="353" extrusionOk="0">
                    <a:moveTo>
                      <a:pt x="279" y="299"/>
                    </a:moveTo>
                    <a:cubicBezTo>
                      <a:pt x="284" y="293"/>
                      <a:pt x="289" y="287"/>
                      <a:pt x="295" y="278"/>
                    </a:cubicBezTo>
                    <a:cubicBezTo>
                      <a:pt x="336" y="225"/>
                      <a:pt x="356" y="166"/>
                      <a:pt x="327" y="102"/>
                    </a:cubicBezTo>
                    <a:cubicBezTo>
                      <a:pt x="304" y="45"/>
                      <a:pt x="245" y="1"/>
                      <a:pt x="180" y="3"/>
                    </a:cubicBezTo>
                    <a:cubicBezTo>
                      <a:pt x="124" y="6"/>
                      <a:pt x="69" y="33"/>
                      <a:pt x="41" y="83"/>
                    </a:cubicBezTo>
                    <a:cubicBezTo>
                      <a:pt x="0" y="152"/>
                      <a:pt x="21" y="222"/>
                      <a:pt x="66" y="278"/>
                    </a:cubicBezTo>
                    <a:cubicBezTo>
                      <a:pt x="71" y="285"/>
                      <a:pt x="76" y="292"/>
                      <a:pt x="82" y="299"/>
                    </a:cubicBezTo>
                    <a:cubicBezTo>
                      <a:pt x="126" y="353"/>
                      <a:pt x="237" y="353"/>
                      <a:pt x="279" y="2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0" name="Google Shape;35280;p41"/>
              <p:cNvSpPr/>
              <p:nvPr/>
            </p:nvSpPr>
            <p:spPr>
              <a:xfrm>
                <a:off x="12656000" y="5946302"/>
                <a:ext cx="31272" cy="24562"/>
              </a:xfrm>
              <a:custGeom>
                <a:avLst/>
                <a:gdLst/>
                <a:ahLst/>
                <a:cxnLst/>
                <a:rect l="l" t="t" r="r" b="b"/>
                <a:pathLst>
                  <a:path w="261" h="205" extrusionOk="0">
                    <a:moveTo>
                      <a:pt x="131" y="204"/>
                    </a:moveTo>
                    <a:cubicBezTo>
                      <a:pt x="261" y="204"/>
                      <a:pt x="261" y="1"/>
                      <a:pt x="131" y="1"/>
                    </a:cubicBezTo>
                    <a:cubicBezTo>
                      <a:pt x="0" y="2"/>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1" name="Google Shape;35281;p41"/>
              <p:cNvSpPr/>
              <p:nvPr/>
            </p:nvSpPr>
            <p:spPr>
              <a:xfrm>
                <a:off x="11415078" y="6504161"/>
                <a:ext cx="83751" cy="65179"/>
              </a:xfrm>
              <a:custGeom>
                <a:avLst/>
                <a:gdLst/>
                <a:ahLst/>
                <a:cxnLst/>
                <a:rect l="l" t="t" r="r" b="b"/>
                <a:pathLst>
                  <a:path w="699" h="544" extrusionOk="0">
                    <a:moveTo>
                      <a:pt x="349" y="544"/>
                    </a:moveTo>
                    <a:cubicBezTo>
                      <a:pt x="698" y="544"/>
                      <a:pt x="698" y="1"/>
                      <a:pt x="349" y="1"/>
                    </a:cubicBezTo>
                    <a:cubicBezTo>
                      <a:pt x="0" y="1"/>
                      <a:pt x="0" y="544"/>
                      <a:pt x="349" y="5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2" name="Google Shape;35282;p41"/>
              <p:cNvSpPr/>
              <p:nvPr/>
            </p:nvSpPr>
            <p:spPr>
              <a:xfrm>
                <a:off x="12002650" y="6618824"/>
                <a:ext cx="29834" cy="23004"/>
              </a:xfrm>
              <a:custGeom>
                <a:avLst/>
                <a:gdLst/>
                <a:ahLst/>
                <a:cxnLst/>
                <a:rect l="l" t="t" r="r" b="b"/>
                <a:pathLst>
                  <a:path w="249" h="192" extrusionOk="0">
                    <a:moveTo>
                      <a:pt x="124" y="191"/>
                    </a:moveTo>
                    <a:cubicBezTo>
                      <a:pt x="248" y="191"/>
                      <a:pt x="249" y="0"/>
                      <a:pt x="124" y="0"/>
                    </a:cubicBezTo>
                    <a:cubicBezTo>
                      <a:pt x="2" y="0"/>
                      <a:pt x="1"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3" name="Google Shape;35283;p41"/>
              <p:cNvSpPr/>
              <p:nvPr/>
            </p:nvSpPr>
            <p:spPr>
              <a:xfrm>
                <a:off x="12063037" y="6838804"/>
                <a:ext cx="23004" cy="26839"/>
              </a:xfrm>
              <a:custGeom>
                <a:avLst/>
                <a:gdLst/>
                <a:ahLst/>
                <a:cxnLst/>
                <a:rect l="l" t="t" r="r" b="b"/>
                <a:pathLst>
                  <a:path w="192" h="224" extrusionOk="0">
                    <a:moveTo>
                      <a:pt x="66" y="40"/>
                    </a:moveTo>
                    <a:cubicBezTo>
                      <a:pt x="56" y="50"/>
                      <a:pt x="44" y="58"/>
                      <a:pt x="34" y="67"/>
                    </a:cubicBezTo>
                    <a:cubicBezTo>
                      <a:pt x="0" y="93"/>
                      <a:pt x="0" y="133"/>
                      <a:pt x="34" y="158"/>
                    </a:cubicBezTo>
                    <a:cubicBezTo>
                      <a:pt x="44" y="168"/>
                      <a:pt x="56" y="175"/>
                      <a:pt x="66" y="185"/>
                    </a:cubicBezTo>
                    <a:cubicBezTo>
                      <a:pt x="118" y="224"/>
                      <a:pt x="192" y="170"/>
                      <a:pt x="192" y="113"/>
                    </a:cubicBezTo>
                    <a:cubicBezTo>
                      <a:pt x="192" y="57"/>
                      <a:pt x="118" y="0"/>
                      <a:pt x="66" y="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4" name="Google Shape;35284;p41"/>
              <p:cNvSpPr/>
              <p:nvPr/>
            </p:nvSpPr>
            <p:spPr>
              <a:xfrm>
                <a:off x="11811186" y="6908537"/>
                <a:ext cx="25760" cy="26958"/>
              </a:xfrm>
              <a:custGeom>
                <a:avLst/>
                <a:gdLst/>
                <a:ahLst/>
                <a:cxnLst/>
                <a:rect l="l" t="t" r="r" b="b"/>
                <a:pathLst>
                  <a:path w="215" h="225" extrusionOk="0">
                    <a:moveTo>
                      <a:pt x="27" y="64"/>
                    </a:moveTo>
                    <a:cubicBezTo>
                      <a:pt x="20" y="71"/>
                      <a:pt x="17" y="77"/>
                      <a:pt x="12" y="84"/>
                    </a:cubicBezTo>
                    <a:cubicBezTo>
                      <a:pt x="0" y="99"/>
                      <a:pt x="0" y="130"/>
                      <a:pt x="12" y="146"/>
                    </a:cubicBezTo>
                    <a:cubicBezTo>
                      <a:pt x="17" y="152"/>
                      <a:pt x="20" y="158"/>
                      <a:pt x="27" y="166"/>
                    </a:cubicBezTo>
                    <a:cubicBezTo>
                      <a:pt x="53" y="203"/>
                      <a:pt x="94" y="225"/>
                      <a:pt x="141" y="211"/>
                    </a:cubicBezTo>
                    <a:cubicBezTo>
                      <a:pt x="185" y="200"/>
                      <a:pt x="214" y="158"/>
                      <a:pt x="214" y="114"/>
                    </a:cubicBezTo>
                    <a:cubicBezTo>
                      <a:pt x="214" y="73"/>
                      <a:pt x="189" y="37"/>
                      <a:pt x="152" y="21"/>
                    </a:cubicBezTo>
                    <a:cubicBezTo>
                      <a:pt x="104" y="0"/>
                      <a:pt x="55" y="21"/>
                      <a:pt x="27" y="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5" name="Google Shape;35285;p41"/>
              <p:cNvSpPr/>
              <p:nvPr/>
            </p:nvSpPr>
            <p:spPr>
              <a:xfrm>
                <a:off x="11735583" y="6853542"/>
                <a:ext cx="26719" cy="20728"/>
              </a:xfrm>
              <a:custGeom>
                <a:avLst/>
                <a:gdLst/>
                <a:ahLst/>
                <a:cxnLst/>
                <a:rect l="l" t="t" r="r" b="b"/>
                <a:pathLst>
                  <a:path w="223" h="173" extrusionOk="0">
                    <a:moveTo>
                      <a:pt x="111" y="172"/>
                    </a:moveTo>
                    <a:cubicBezTo>
                      <a:pt x="222" y="172"/>
                      <a:pt x="222" y="1"/>
                      <a:pt x="111" y="1"/>
                    </a:cubicBezTo>
                    <a:cubicBezTo>
                      <a:pt x="1" y="1"/>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6" name="Google Shape;35286;p41"/>
              <p:cNvSpPr/>
              <p:nvPr/>
            </p:nvSpPr>
            <p:spPr>
              <a:xfrm>
                <a:off x="11158195" y="6894998"/>
                <a:ext cx="25281" cy="19530"/>
              </a:xfrm>
              <a:custGeom>
                <a:avLst/>
                <a:gdLst/>
                <a:ahLst/>
                <a:cxnLst/>
                <a:rect l="l" t="t" r="r" b="b"/>
                <a:pathLst>
                  <a:path w="211" h="163" extrusionOk="0">
                    <a:moveTo>
                      <a:pt x="105" y="163"/>
                    </a:moveTo>
                    <a:cubicBezTo>
                      <a:pt x="209" y="163"/>
                      <a:pt x="210" y="0"/>
                      <a:pt x="105" y="0"/>
                    </a:cubicBezTo>
                    <a:cubicBezTo>
                      <a:pt x="0" y="0"/>
                      <a:pt x="0"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7" name="Google Shape;35287;p41"/>
              <p:cNvSpPr/>
              <p:nvPr/>
            </p:nvSpPr>
            <p:spPr>
              <a:xfrm>
                <a:off x="10978593" y="6931182"/>
                <a:ext cx="22286" cy="17253"/>
              </a:xfrm>
              <a:custGeom>
                <a:avLst/>
                <a:gdLst/>
                <a:ahLst/>
                <a:cxnLst/>
                <a:rect l="l" t="t" r="r" b="b"/>
                <a:pathLst>
                  <a:path w="186" h="144" extrusionOk="0">
                    <a:moveTo>
                      <a:pt x="92" y="143"/>
                    </a:moveTo>
                    <a:cubicBezTo>
                      <a:pt x="185" y="143"/>
                      <a:pt x="185" y="1"/>
                      <a:pt x="92" y="1"/>
                    </a:cubicBezTo>
                    <a:cubicBezTo>
                      <a:pt x="1" y="0"/>
                      <a:pt x="1"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8" name="Google Shape;35288;p41"/>
              <p:cNvSpPr/>
              <p:nvPr/>
            </p:nvSpPr>
            <p:spPr>
              <a:xfrm>
                <a:off x="11033708" y="6595699"/>
                <a:ext cx="28875" cy="22286"/>
              </a:xfrm>
              <a:custGeom>
                <a:avLst/>
                <a:gdLst/>
                <a:ahLst/>
                <a:cxnLst/>
                <a:rect l="l" t="t" r="r" b="b"/>
                <a:pathLst>
                  <a:path w="241" h="186" extrusionOk="0">
                    <a:moveTo>
                      <a:pt x="121" y="186"/>
                    </a:moveTo>
                    <a:cubicBezTo>
                      <a:pt x="241" y="186"/>
                      <a:pt x="241" y="0"/>
                      <a:pt x="121" y="0"/>
                    </a:cubicBezTo>
                    <a:cubicBezTo>
                      <a:pt x="0" y="1"/>
                      <a:pt x="0"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9" name="Google Shape;35289;p41"/>
              <p:cNvSpPr/>
              <p:nvPr/>
            </p:nvSpPr>
            <p:spPr>
              <a:xfrm>
                <a:off x="11117698" y="6675856"/>
                <a:ext cx="25880" cy="25521"/>
              </a:xfrm>
              <a:custGeom>
                <a:avLst/>
                <a:gdLst/>
                <a:ahLst/>
                <a:cxnLst/>
                <a:rect l="l" t="t" r="r" b="b"/>
                <a:pathLst>
                  <a:path w="216" h="213" extrusionOk="0">
                    <a:moveTo>
                      <a:pt x="173" y="178"/>
                    </a:moveTo>
                    <a:cubicBezTo>
                      <a:pt x="179" y="169"/>
                      <a:pt x="186" y="159"/>
                      <a:pt x="193" y="150"/>
                    </a:cubicBezTo>
                    <a:cubicBezTo>
                      <a:pt x="216" y="121"/>
                      <a:pt x="216" y="92"/>
                      <a:pt x="193" y="63"/>
                    </a:cubicBezTo>
                    <a:cubicBezTo>
                      <a:pt x="186" y="54"/>
                      <a:pt x="179" y="44"/>
                      <a:pt x="173" y="35"/>
                    </a:cubicBezTo>
                    <a:cubicBezTo>
                      <a:pt x="147" y="3"/>
                      <a:pt x="97" y="1"/>
                      <a:pt x="63" y="13"/>
                    </a:cubicBezTo>
                    <a:cubicBezTo>
                      <a:pt x="26" y="29"/>
                      <a:pt x="1" y="65"/>
                      <a:pt x="1" y="105"/>
                    </a:cubicBezTo>
                    <a:cubicBezTo>
                      <a:pt x="1" y="139"/>
                      <a:pt x="21" y="174"/>
                      <a:pt x="51" y="191"/>
                    </a:cubicBezTo>
                    <a:cubicBezTo>
                      <a:pt x="85" y="213"/>
                      <a:pt x="146" y="212"/>
                      <a:pt x="17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0" name="Google Shape;35290;p41"/>
              <p:cNvSpPr/>
              <p:nvPr/>
            </p:nvSpPr>
            <p:spPr>
              <a:xfrm>
                <a:off x="10685047" y="6427719"/>
                <a:ext cx="25281" cy="19650"/>
              </a:xfrm>
              <a:custGeom>
                <a:avLst/>
                <a:gdLst/>
                <a:ahLst/>
                <a:cxnLst/>
                <a:rect l="l" t="t" r="r" b="b"/>
                <a:pathLst>
                  <a:path w="211" h="164" extrusionOk="0">
                    <a:moveTo>
                      <a:pt x="105" y="163"/>
                    </a:moveTo>
                    <a:cubicBezTo>
                      <a:pt x="210" y="163"/>
                      <a:pt x="211" y="1"/>
                      <a:pt x="105" y="1"/>
                    </a:cubicBezTo>
                    <a:cubicBezTo>
                      <a:pt x="1" y="1"/>
                      <a:pt x="1"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1" name="Google Shape;35291;p41"/>
              <p:cNvSpPr/>
              <p:nvPr/>
            </p:nvSpPr>
            <p:spPr>
              <a:xfrm>
                <a:off x="10586439" y="6223913"/>
                <a:ext cx="23963" cy="18571"/>
              </a:xfrm>
              <a:custGeom>
                <a:avLst/>
                <a:gdLst/>
                <a:ahLst/>
                <a:cxnLst/>
                <a:rect l="l" t="t" r="r" b="b"/>
                <a:pathLst>
                  <a:path w="200" h="155" extrusionOk="0">
                    <a:moveTo>
                      <a:pt x="100" y="155"/>
                    </a:moveTo>
                    <a:cubicBezTo>
                      <a:pt x="200" y="155"/>
                      <a:pt x="200"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2" name="Google Shape;35292;p41"/>
              <p:cNvSpPr/>
              <p:nvPr/>
            </p:nvSpPr>
            <p:spPr>
              <a:xfrm>
                <a:off x="10742798" y="6268964"/>
                <a:ext cx="73447" cy="56912"/>
              </a:xfrm>
              <a:custGeom>
                <a:avLst/>
                <a:gdLst/>
                <a:ahLst/>
                <a:cxnLst/>
                <a:rect l="l" t="t" r="r" b="b"/>
                <a:pathLst>
                  <a:path w="613" h="475" extrusionOk="0">
                    <a:moveTo>
                      <a:pt x="307" y="475"/>
                    </a:moveTo>
                    <a:cubicBezTo>
                      <a:pt x="610" y="475"/>
                      <a:pt x="613" y="0"/>
                      <a:pt x="307" y="0"/>
                    </a:cubicBezTo>
                    <a:cubicBezTo>
                      <a:pt x="2" y="0"/>
                      <a:pt x="1" y="475"/>
                      <a:pt x="307"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3" name="Google Shape;35293;p41"/>
              <p:cNvSpPr/>
              <p:nvPr/>
            </p:nvSpPr>
            <p:spPr>
              <a:xfrm>
                <a:off x="11405972" y="5549115"/>
                <a:ext cx="31751" cy="24682"/>
              </a:xfrm>
              <a:custGeom>
                <a:avLst/>
                <a:gdLst/>
                <a:ahLst/>
                <a:cxnLst/>
                <a:rect l="l" t="t" r="r" b="b"/>
                <a:pathLst>
                  <a:path w="265" h="206" extrusionOk="0">
                    <a:moveTo>
                      <a:pt x="132" y="206"/>
                    </a:moveTo>
                    <a:cubicBezTo>
                      <a:pt x="264" y="206"/>
                      <a:pt x="265" y="0"/>
                      <a:pt x="132" y="0"/>
                    </a:cubicBezTo>
                    <a:cubicBezTo>
                      <a:pt x="0" y="1"/>
                      <a:pt x="0" y="206"/>
                      <a:pt x="132"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4" name="Google Shape;35294;p41"/>
              <p:cNvSpPr/>
              <p:nvPr/>
            </p:nvSpPr>
            <p:spPr>
              <a:xfrm>
                <a:off x="10988058" y="5010905"/>
                <a:ext cx="26719" cy="31392"/>
              </a:xfrm>
              <a:custGeom>
                <a:avLst/>
                <a:gdLst/>
                <a:ahLst/>
                <a:cxnLst/>
                <a:rect l="l" t="t" r="r" b="b"/>
                <a:pathLst>
                  <a:path w="223" h="262" extrusionOk="0">
                    <a:moveTo>
                      <a:pt x="209" y="134"/>
                    </a:moveTo>
                    <a:cubicBezTo>
                      <a:pt x="206" y="118"/>
                      <a:pt x="202" y="103"/>
                      <a:pt x="200" y="87"/>
                    </a:cubicBezTo>
                    <a:cubicBezTo>
                      <a:pt x="181" y="1"/>
                      <a:pt x="42" y="1"/>
                      <a:pt x="23" y="87"/>
                    </a:cubicBezTo>
                    <a:cubicBezTo>
                      <a:pt x="20" y="103"/>
                      <a:pt x="17" y="118"/>
                      <a:pt x="13" y="134"/>
                    </a:cubicBezTo>
                    <a:cubicBezTo>
                      <a:pt x="1" y="197"/>
                      <a:pt x="43" y="261"/>
                      <a:pt x="112" y="261"/>
                    </a:cubicBezTo>
                    <a:cubicBezTo>
                      <a:pt x="180" y="261"/>
                      <a:pt x="222" y="197"/>
                      <a:pt x="209" y="1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5" name="Google Shape;35295;p41"/>
              <p:cNvSpPr/>
              <p:nvPr/>
            </p:nvSpPr>
            <p:spPr>
              <a:xfrm>
                <a:off x="10911736" y="4768160"/>
                <a:ext cx="27438" cy="21567"/>
              </a:xfrm>
              <a:custGeom>
                <a:avLst/>
                <a:gdLst/>
                <a:ahLst/>
                <a:cxnLst/>
                <a:rect l="l" t="t" r="r" b="b"/>
                <a:pathLst>
                  <a:path w="229" h="180" extrusionOk="0">
                    <a:moveTo>
                      <a:pt x="115" y="179"/>
                    </a:moveTo>
                    <a:cubicBezTo>
                      <a:pt x="228" y="179"/>
                      <a:pt x="229" y="3"/>
                      <a:pt x="115" y="3"/>
                    </a:cubicBezTo>
                    <a:cubicBezTo>
                      <a:pt x="1" y="1"/>
                      <a:pt x="1"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6" name="Google Shape;35296;p41"/>
              <p:cNvSpPr/>
              <p:nvPr/>
            </p:nvSpPr>
            <p:spPr>
              <a:xfrm>
                <a:off x="10712005" y="4719275"/>
                <a:ext cx="18092" cy="14138"/>
              </a:xfrm>
              <a:custGeom>
                <a:avLst/>
                <a:gdLst/>
                <a:ahLst/>
                <a:cxnLst/>
                <a:rect l="l" t="t" r="r" b="b"/>
                <a:pathLst>
                  <a:path w="151" h="118" extrusionOk="0">
                    <a:moveTo>
                      <a:pt x="75" y="118"/>
                    </a:moveTo>
                    <a:cubicBezTo>
                      <a:pt x="150" y="118"/>
                      <a:pt x="150" y="1"/>
                      <a:pt x="75" y="1"/>
                    </a:cubicBezTo>
                    <a:cubicBezTo>
                      <a:pt x="1" y="1"/>
                      <a:pt x="1" y="118"/>
                      <a:pt x="75"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7" name="Google Shape;35297;p41"/>
              <p:cNvSpPr/>
              <p:nvPr/>
            </p:nvSpPr>
            <p:spPr>
              <a:xfrm>
                <a:off x="10474053" y="4926675"/>
                <a:ext cx="49963" cy="50562"/>
              </a:xfrm>
              <a:custGeom>
                <a:avLst/>
                <a:gdLst/>
                <a:ahLst/>
                <a:cxnLst/>
                <a:rect l="l" t="t" r="r" b="b"/>
                <a:pathLst>
                  <a:path w="417" h="422" extrusionOk="0">
                    <a:moveTo>
                      <a:pt x="353" y="312"/>
                    </a:moveTo>
                    <a:cubicBezTo>
                      <a:pt x="357" y="306"/>
                      <a:pt x="359" y="301"/>
                      <a:pt x="364" y="295"/>
                    </a:cubicBezTo>
                    <a:lnTo>
                      <a:pt x="300" y="358"/>
                    </a:lnTo>
                    <a:cubicBezTo>
                      <a:pt x="301" y="357"/>
                      <a:pt x="305" y="355"/>
                      <a:pt x="306" y="354"/>
                    </a:cubicBezTo>
                    <a:cubicBezTo>
                      <a:pt x="374" y="305"/>
                      <a:pt x="416" y="229"/>
                      <a:pt x="391" y="142"/>
                    </a:cubicBezTo>
                    <a:cubicBezTo>
                      <a:pt x="370" y="66"/>
                      <a:pt x="293" y="0"/>
                      <a:pt x="211" y="3"/>
                    </a:cubicBezTo>
                    <a:cubicBezTo>
                      <a:pt x="136" y="7"/>
                      <a:pt x="68" y="48"/>
                      <a:pt x="40" y="119"/>
                    </a:cubicBezTo>
                    <a:cubicBezTo>
                      <a:pt x="1" y="211"/>
                      <a:pt x="40" y="299"/>
                      <a:pt x="116" y="354"/>
                    </a:cubicBezTo>
                    <a:cubicBezTo>
                      <a:pt x="117" y="355"/>
                      <a:pt x="120" y="357"/>
                      <a:pt x="121" y="358"/>
                    </a:cubicBezTo>
                    <a:lnTo>
                      <a:pt x="58" y="295"/>
                    </a:lnTo>
                    <a:cubicBezTo>
                      <a:pt x="62" y="301"/>
                      <a:pt x="64" y="306"/>
                      <a:pt x="68" y="312"/>
                    </a:cubicBezTo>
                    <a:cubicBezTo>
                      <a:pt x="129" y="421"/>
                      <a:pt x="290" y="421"/>
                      <a:pt x="353"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8" name="Google Shape;35298;p41"/>
              <p:cNvSpPr/>
              <p:nvPr/>
            </p:nvSpPr>
            <p:spPr>
              <a:xfrm>
                <a:off x="10904188" y="4533322"/>
                <a:ext cx="30912" cy="24083"/>
              </a:xfrm>
              <a:custGeom>
                <a:avLst/>
                <a:gdLst/>
                <a:ahLst/>
                <a:cxnLst/>
                <a:rect l="l" t="t" r="r" b="b"/>
                <a:pathLst>
                  <a:path w="258" h="201" extrusionOk="0">
                    <a:moveTo>
                      <a:pt x="128" y="201"/>
                    </a:moveTo>
                    <a:cubicBezTo>
                      <a:pt x="258" y="201"/>
                      <a:pt x="258" y="0"/>
                      <a:pt x="128" y="0"/>
                    </a:cubicBezTo>
                    <a:cubicBezTo>
                      <a:pt x="1" y="0"/>
                      <a:pt x="1" y="201"/>
                      <a:pt x="128"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9" name="Google Shape;35299;p41"/>
              <p:cNvSpPr/>
              <p:nvPr/>
            </p:nvSpPr>
            <p:spPr>
              <a:xfrm>
                <a:off x="10940971" y="4429682"/>
                <a:ext cx="27557" cy="21207"/>
              </a:xfrm>
              <a:custGeom>
                <a:avLst/>
                <a:gdLst/>
                <a:ahLst/>
                <a:cxnLst/>
                <a:rect l="l" t="t" r="r" b="b"/>
                <a:pathLst>
                  <a:path w="230" h="177" extrusionOk="0">
                    <a:moveTo>
                      <a:pt x="114" y="177"/>
                    </a:moveTo>
                    <a:cubicBezTo>
                      <a:pt x="227" y="177"/>
                      <a:pt x="229" y="1"/>
                      <a:pt x="114" y="1"/>
                    </a:cubicBezTo>
                    <a:cubicBezTo>
                      <a:pt x="0" y="1"/>
                      <a:pt x="0" y="177"/>
                      <a:pt x="114"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0" name="Google Shape;35300;p41"/>
              <p:cNvSpPr/>
              <p:nvPr/>
            </p:nvSpPr>
            <p:spPr>
              <a:xfrm>
                <a:off x="11068933" y="4434954"/>
                <a:ext cx="28396" cy="22166"/>
              </a:xfrm>
              <a:custGeom>
                <a:avLst/>
                <a:gdLst/>
                <a:ahLst/>
                <a:cxnLst/>
                <a:rect l="l" t="t" r="r" b="b"/>
                <a:pathLst>
                  <a:path w="237" h="185" extrusionOk="0">
                    <a:moveTo>
                      <a:pt x="119" y="184"/>
                    </a:moveTo>
                    <a:cubicBezTo>
                      <a:pt x="237" y="184"/>
                      <a:pt x="237" y="1"/>
                      <a:pt x="119" y="1"/>
                    </a:cubicBezTo>
                    <a:cubicBezTo>
                      <a:pt x="2" y="1"/>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1" name="Google Shape;35301;p41"/>
              <p:cNvSpPr/>
              <p:nvPr/>
            </p:nvSpPr>
            <p:spPr>
              <a:xfrm>
                <a:off x="9784159" y="5509695"/>
                <a:ext cx="28396" cy="22046"/>
              </a:xfrm>
              <a:custGeom>
                <a:avLst/>
                <a:gdLst/>
                <a:ahLst/>
                <a:cxnLst/>
                <a:rect l="l" t="t" r="r" b="b"/>
                <a:pathLst>
                  <a:path w="237" h="184" extrusionOk="0">
                    <a:moveTo>
                      <a:pt x="119" y="184"/>
                    </a:moveTo>
                    <a:cubicBezTo>
                      <a:pt x="236" y="184"/>
                      <a:pt x="236" y="0"/>
                      <a:pt x="119" y="0"/>
                    </a:cubicBezTo>
                    <a:cubicBezTo>
                      <a:pt x="1" y="0"/>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2" name="Google Shape;35302;p41"/>
              <p:cNvSpPr/>
              <p:nvPr/>
            </p:nvSpPr>
            <p:spPr>
              <a:xfrm>
                <a:off x="9681838" y="5699962"/>
                <a:ext cx="34507" cy="26839"/>
              </a:xfrm>
              <a:custGeom>
                <a:avLst/>
                <a:gdLst/>
                <a:ahLst/>
                <a:cxnLst/>
                <a:rect l="l" t="t" r="r" b="b"/>
                <a:pathLst>
                  <a:path w="288" h="224" extrusionOk="0">
                    <a:moveTo>
                      <a:pt x="143" y="224"/>
                    </a:moveTo>
                    <a:cubicBezTo>
                      <a:pt x="287" y="224"/>
                      <a:pt x="287" y="0"/>
                      <a:pt x="143" y="0"/>
                    </a:cubicBezTo>
                    <a:cubicBezTo>
                      <a:pt x="1" y="0"/>
                      <a:pt x="1" y="224"/>
                      <a:pt x="143" y="2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3" name="Google Shape;35303;p41"/>
              <p:cNvSpPr/>
              <p:nvPr/>
            </p:nvSpPr>
            <p:spPr>
              <a:xfrm>
                <a:off x="11478341" y="3688027"/>
                <a:ext cx="27438" cy="21207"/>
              </a:xfrm>
              <a:custGeom>
                <a:avLst/>
                <a:gdLst/>
                <a:ahLst/>
                <a:cxnLst/>
                <a:rect l="l" t="t" r="r" b="b"/>
                <a:pathLst>
                  <a:path w="229" h="177" extrusionOk="0">
                    <a:moveTo>
                      <a:pt x="113" y="176"/>
                    </a:moveTo>
                    <a:cubicBezTo>
                      <a:pt x="227" y="176"/>
                      <a:pt x="228" y="0"/>
                      <a:pt x="113" y="0"/>
                    </a:cubicBezTo>
                    <a:cubicBezTo>
                      <a:pt x="1" y="0"/>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4" name="Google Shape;35304;p41"/>
              <p:cNvSpPr/>
              <p:nvPr/>
            </p:nvSpPr>
            <p:spPr>
              <a:xfrm>
                <a:off x="11436765" y="3523880"/>
                <a:ext cx="28636" cy="22405"/>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5" name="Google Shape;35305;p41"/>
              <p:cNvSpPr/>
              <p:nvPr/>
            </p:nvSpPr>
            <p:spPr>
              <a:xfrm>
                <a:off x="11987673" y="4483120"/>
                <a:ext cx="24802" cy="19410"/>
              </a:xfrm>
              <a:custGeom>
                <a:avLst/>
                <a:gdLst/>
                <a:ahLst/>
                <a:cxnLst/>
                <a:rect l="l" t="t" r="r" b="b"/>
                <a:pathLst>
                  <a:path w="207" h="162" extrusionOk="0">
                    <a:moveTo>
                      <a:pt x="103" y="161"/>
                    </a:moveTo>
                    <a:cubicBezTo>
                      <a:pt x="206" y="161"/>
                      <a:pt x="206" y="1"/>
                      <a:pt x="103" y="1"/>
                    </a:cubicBezTo>
                    <a:cubicBezTo>
                      <a:pt x="1" y="1"/>
                      <a:pt x="1"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6" name="Google Shape;35306;p41"/>
              <p:cNvSpPr/>
              <p:nvPr/>
            </p:nvSpPr>
            <p:spPr>
              <a:xfrm>
                <a:off x="11893619" y="4249121"/>
                <a:ext cx="25760" cy="20009"/>
              </a:xfrm>
              <a:custGeom>
                <a:avLst/>
                <a:gdLst/>
                <a:ahLst/>
                <a:cxnLst/>
                <a:rect l="l" t="t" r="r" b="b"/>
                <a:pathLst>
                  <a:path w="215" h="167" extrusionOk="0">
                    <a:moveTo>
                      <a:pt x="108" y="166"/>
                    </a:moveTo>
                    <a:cubicBezTo>
                      <a:pt x="215" y="166"/>
                      <a:pt x="215" y="1"/>
                      <a:pt x="108" y="1"/>
                    </a:cubicBezTo>
                    <a:cubicBezTo>
                      <a:pt x="3" y="2"/>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7" name="Google Shape;35307;p41"/>
              <p:cNvSpPr/>
              <p:nvPr/>
            </p:nvSpPr>
            <p:spPr>
              <a:xfrm>
                <a:off x="11662136" y="4171601"/>
                <a:ext cx="57272" cy="58110"/>
              </a:xfrm>
              <a:custGeom>
                <a:avLst/>
                <a:gdLst/>
                <a:ahLst/>
                <a:cxnLst/>
                <a:rect l="l" t="t" r="r" b="b"/>
                <a:pathLst>
                  <a:path w="478" h="485" extrusionOk="0">
                    <a:moveTo>
                      <a:pt x="344" y="62"/>
                    </a:moveTo>
                    <a:cubicBezTo>
                      <a:pt x="260" y="19"/>
                      <a:pt x="144" y="0"/>
                      <a:pt x="74" y="79"/>
                    </a:cubicBezTo>
                    <a:cubicBezTo>
                      <a:pt x="1" y="158"/>
                      <a:pt x="10" y="260"/>
                      <a:pt x="56" y="349"/>
                    </a:cubicBezTo>
                    <a:cubicBezTo>
                      <a:pt x="119" y="471"/>
                      <a:pt x="293" y="484"/>
                      <a:pt x="386" y="391"/>
                    </a:cubicBezTo>
                    <a:cubicBezTo>
                      <a:pt x="478" y="300"/>
                      <a:pt x="464" y="126"/>
                      <a:pt x="344" y="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8" name="Google Shape;35308;p41"/>
              <p:cNvSpPr/>
              <p:nvPr/>
            </p:nvSpPr>
            <p:spPr>
              <a:xfrm>
                <a:off x="11664892" y="3805805"/>
                <a:ext cx="39779" cy="30912"/>
              </a:xfrm>
              <a:custGeom>
                <a:avLst/>
                <a:gdLst/>
                <a:ahLst/>
                <a:cxnLst/>
                <a:rect l="l" t="t" r="r" b="b"/>
                <a:pathLst>
                  <a:path w="332" h="258" extrusionOk="0">
                    <a:moveTo>
                      <a:pt x="165" y="258"/>
                    </a:moveTo>
                    <a:cubicBezTo>
                      <a:pt x="330" y="258"/>
                      <a:pt x="331" y="0"/>
                      <a:pt x="165" y="0"/>
                    </a:cubicBezTo>
                    <a:cubicBezTo>
                      <a:pt x="0" y="0"/>
                      <a:pt x="0" y="258"/>
                      <a:pt x="165" y="2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9" name="Google Shape;35309;p41"/>
              <p:cNvSpPr/>
              <p:nvPr/>
            </p:nvSpPr>
            <p:spPr>
              <a:xfrm>
                <a:off x="11658662" y="3475834"/>
                <a:ext cx="16894" cy="13299"/>
              </a:xfrm>
              <a:custGeom>
                <a:avLst/>
                <a:gdLst/>
                <a:ahLst/>
                <a:cxnLst/>
                <a:rect l="l" t="t" r="r" b="b"/>
                <a:pathLst>
                  <a:path w="141" h="111" extrusionOk="0">
                    <a:moveTo>
                      <a:pt x="71" y="110"/>
                    </a:moveTo>
                    <a:cubicBezTo>
                      <a:pt x="141" y="110"/>
                      <a:pt x="141" y="2"/>
                      <a:pt x="71" y="2"/>
                    </a:cubicBezTo>
                    <a:cubicBezTo>
                      <a:pt x="0" y="1"/>
                      <a:pt x="0" y="110"/>
                      <a:pt x="71"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0" name="Google Shape;35310;p41"/>
              <p:cNvSpPr/>
              <p:nvPr/>
            </p:nvSpPr>
            <p:spPr>
              <a:xfrm>
                <a:off x="11809029" y="3206130"/>
                <a:ext cx="20009" cy="15336"/>
              </a:xfrm>
              <a:custGeom>
                <a:avLst/>
                <a:gdLst/>
                <a:ahLst/>
                <a:cxnLst/>
                <a:rect l="l" t="t" r="r" b="b"/>
                <a:pathLst>
                  <a:path w="167" h="128" extrusionOk="0">
                    <a:moveTo>
                      <a:pt x="84" y="128"/>
                    </a:moveTo>
                    <a:cubicBezTo>
                      <a:pt x="167" y="128"/>
                      <a:pt x="167" y="0"/>
                      <a:pt x="84" y="0"/>
                    </a:cubicBezTo>
                    <a:cubicBezTo>
                      <a:pt x="0" y="0"/>
                      <a:pt x="0"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1" name="Google Shape;35311;p41"/>
              <p:cNvSpPr/>
              <p:nvPr/>
            </p:nvSpPr>
            <p:spPr>
              <a:xfrm>
                <a:off x="11943941" y="3254656"/>
                <a:ext cx="30433" cy="23604"/>
              </a:xfrm>
              <a:custGeom>
                <a:avLst/>
                <a:gdLst/>
                <a:ahLst/>
                <a:cxnLst/>
                <a:rect l="l" t="t" r="r" b="b"/>
                <a:pathLst>
                  <a:path w="254" h="197" extrusionOk="0">
                    <a:moveTo>
                      <a:pt x="127" y="196"/>
                    </a:moveTo>
                    <a:cubicBezTo>
                      <a:pt x="254" y="196"/>
                      <a:pt x="254" y="0"/>
                      <a:pt x="127" y="0"/>
                    </a:cubicBezTo>
                    <a:cubicBezTo>
                      <a:pt x="1" y="0"/>
                      <a:pt x="1" y="196"/>
                      <a:pt x="127"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2" name="Google Shape;35312;p41"/>
              <p:cNvSpPr/>
              <p:nvPr/>
            </p:nvSpPr>
            <p:spPr>
              <a:xfrm>
                <a:off x="12821464" y="4172679"/>
                <a:ext cx="27557" cy="21207"/>
              </a:xfrm>
              <a:custGeom>
                <a:avLst/>
                <a:gdLst/>
                <a:ahLst/>
                <a:cxnLst/>
                <a:rect l="l" t="t" r="r" b="b"/>
                <a:pathLst>
                  <a:path w="230" h="177" extrusionOk="0">
                    <a:moveTo>
                      <a:pt x="116" y="177"/>
                    </a:moveTo>
                    <a:cubicBezTo>
                      <a:pt x="228" y="177"/>
                      <a:pt x="229" y="1"/>
                      <a:pt x="116" y="1"/>
                    </a:cubicBezTo>
                    <a:cubicBezTo>
                      <a:pt x="1" y="1"/>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3" name="Google Shape;35313;p41"/>
              <p:cNvSpPr/>
              <p:nvPr/>
            </p:nvSpPr>
            <p:spPr>
              <a:xfrm>
                <a:off x="12841833" y="4262420"/>
                <a:ext cx="21687" cy="17014"/>
              </a:xfrm>
              <a:custGeom>
                <a:avLst/>
                <a:gdLst/>
                <a:ahLst/>
                <a:cxnLst/>
                <a:rect l="l" t="t" r="r" b="b"/>
                <a:pathLst>
                  <a:path w="181" h="142" extrusionOk="0">
                    <a:moveTo>
                      <a:pt x="91" y="142"/>
                    </a:moveTo>
                    <a:cubicBezTo>
                      <a:pt x="181" y="142"/>
                      <a:pt x="181" y="1"/>
                      <a:pt x="91" y="1"/>
                    </a:cubicBezTo>
                    <a:cubicBezTo>
                      <a:pt x="0" y="0"/>
                      <a:pt x="0" y="142"/>
                      <a:pt x="91" y="1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4" name="Google Shape;35314;p41"/>
              <p:cNvSpPr/>
              <p:nvPr/>
            </p:nvSpPr>
            <p:spPr>
              <a:xfrm>
                <a:off x="12426794" y="4478088"/>
                <a:ext cx="22525" cy="17733"/>
              </a:xfrm>
              <a:custGeom>
                <a:avLst/>
                <a:gdLst/>
                <a:ahLst/>
                <a:cxnLst/>
                <a:rect l="l" t="t" r="r" b="b"/>
                <a:pathLst>
                  <a:path w="188" h="148" extrusionOk="0">
                    <a:moveTo>
                      <a:pt x="94" y="147"/>
                    </a:moveTo>
                    <a:cubicBezTo>
                      <a:pt x="188" y="147"/>
                      <a:pt x="188" y="3"/>
                      <a:pt x="94" y="3"/>
                    </a:cubicBezTo>
                    <a:cubicBezTo>
                      <a:pt x="0" y="1"/>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5" name="Google Shape;35315;p41"/>
              <p:cNvSpPr/>
              <p:nvPr/>
            </p:nvSpPr>
            <p:spPr>
              <a:xfrm>
                <a:off x="12220713" y="4397811"/>
                <a:ext cx="49364" cy="46249"/>
              </a:xfrm>
              <a:custGeom>
                <a:avLst/>
                <a:gdLst/>
                <a:ahLst/>
                <a:cxnLst/>
                <a:rect l="l" t="t" r="r" b="b"/>
                <a:pathLst>
                  <a:path w="412" h="386" extrusionOk="0">
                    <a:moveTo>
                      <a:pt x="339" y="286"/>
                    </a:moveTo>
                    <a:cubicBezTo>
                      <a:pt x="344" y="277"/>
                      <a:pt x="348" y="268"/>
                      <a:pt x="353" y="258"/>
                    </a:cubicBezTo>
                    <a:cubicBezTo>
                      <a:pt x="411" y="144"/>
                      <a:pt x="341" y="1"/>
                      <a:pt x="206" y="1"/>
                    </a:cubicBezTo>
                    <a:cubicBezTo>
                      <a:pt x="70" y="1"/>
                      <a:pt x="0" y="144"/>
                      <a:pt x="58" y="258"/>
                    </a:cubicBezTo>
                    <a:cubicBezTo>
                      <a:pt x="63" y="268"/>
                      <a:pt x="68" y="276"/>
                      <a:pt x="73" y="286"/>
                    </a:cubicBezTo>
                    <a:cubicBezTo>
                      <a:pt x="124" y="386"/>
                      <a:pt x="287" y="386"/>
                      <a:pt x="339"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6" name="Google Shape;35316;p41"/>
              <p:cNvSpPr/>
              <p:nvPr/>
            </p:nvSpPr>
            <p:spPr>
              <a:xfrm>
                <a:off x="11763260" y="3685630"/>
                <a:ext cx="18092" cy="14138"/>
              </a:xfrm>
              <a:custGeom>
                <a:avLst/>
                <a:gdLst/>
                <a:ahLst/>
                <a:cxnLst/>
                <a:rect l="l" t="t" r="r" b="b"/>
                <a:pathLst>
                  <a:path w="151" h="118" extrusionOk="0">
                    <a:moveTo>
                      <a:pt x="75" y="117"/>
                    </a:moveTo>
                    <a:cubicBezTo>
                      <a:pt x="150" y="117"/>
                      <a:pt x="150" y="0"/>
                      <a:pt x="75" y="0"/>
                    </a:cubicBezTo>
                    <a:cubicBezTo>
                      <a:pt x="1" y="0"/>
                      <a:pt x="1" y="117"/>
                      <a:pt x="75" y="1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7" name="Google Shape;35317;p41"/>
              <p:cNvSpPr/>
              <p:nvPr/>
            </p:nvSpPr>
            <p:spPr>
              <a:xfrm>
                <a:off x="11749481" y="3520645"/>
                <a:ext cx="22286" cy="17253"/>
              </a:xfrm>
              <a:custGeom>
                <a:avLst/>
                <a:gdLst/>
                <a:ahLst/>
                <a:cxnLst/>
                <a:rect l="l" t="t" r="r" b="b"/>
                <a:pathLst>
                  <a:path w="186" h="144" extrusionOk="0">
                    <a:moveTo>
                      <a:pt x="93" y="143"/>
                    </a:moveTo>
                    <a:cubicBezTo>
                      <a:pt x="185" y="143"/>
                      <a:pt x="185" y="1"/>
                      <a:pt x="93" y="1"/>
                    </a:cubicBezTo>
                    <a:cubicBezTo>
                      <a:pt x="1" y="0"/>
                      <a:pt x="1"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8" name="Google Shape;35318;p41"/>
              <p:cNvSpPr/>
              <p:nvPr/>
            </p:nvSpPr>
            <p:spPr>
              <a:xfrm>
                <a:off x="11818375" y="3426111"/>
                <a:ext cx="24802" cy="19410"/>
              </a:xfrm>
              <a:custGeom>
                <a:avLst/>
                <a:gdLst/>
                <a:ahLst/>
                <a:cxnLst/>
                <a:rect l="l" t="t" r="r" b="b"/>
                <a:pathLst>
                  <a:path w="207" h="162" extrusionOk="0">
                    <a:moveTo>
                      <a:pt x="104" y="162"/>
                    </a:moveTo>
                    <a:cubicBezTo>
                      <a:pt x="206" y="162"/>
                      <a:pt x="206" y="1"/>
                      <a:pt x="104" y="1"/>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9" name="Google Shape;35319;p41"/>
              <p:cNvSpPr/>
              <p:nvPr/>
            </p:nvSpPr>
            <p:spPr>
              <a:xfrm>
                <a:off x="11728274" y="3313365"/>
                <a:ext cx="29714" cy="23004"/>
              </a:xfrm>
              <a:custGeom>
                <a:avLst/>
                <a:gdLst/>
                <a:ahLst/>
                <a:cxnLst/>
                <a:rect l="l" t="t" r="r" b="b"/>
                <a:pathLst>
                  <a:path w="248" h="192" extrusionOk="0">
                    <a:moveTo>
                      <a:pt x="124" y="191"/>
                    </a:moveTo>
                    <a:cubicBezTo>
                      <a:pt x="246" y="191"/>
                      <a:pt x="247" y="1"/>
                      <a:pt x="124" y="1"/>
                    </a:cubicBezTo>
                    <a:cubicBezTo>
                      <a:pt x="0" y="1"/>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0" name="Google Shape;35320;p41"/>
              <p:cNvSpPr/>
              <p:nvPr/>
            </p:nvSpPr>
            <p:spPr>
              <a:xfrm>
                <a:off x="10548338" y="3657714"/>
                <a:ext cx="30074" cy="23484"/>
              </a:xfrm>
              <a:custGeom>
                <a:avLst/>
                <a:gdLst/>
                <a:ahLst/>
                <a:cxnLst/>
                <a:rect l="l" t="t" r="r" b="b"/>
                <a:pathLst>
                  <a:path w="251" h="196" extrusionOk="0">
                    <a:moveTo>
                      <a:pt x="126" y="195"/>
                    </a:moveTo>
                    <a:cubicBezTo>
                      <a:pt x="251" y="195"/>
                      <a:pt x="251" y="1"/>
                      <a:pt x="126" y="1"/>
                    </a:cubicBezTo>
                    <a:cubicBezTo>
                      <a:pt x="1" y="0"/>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1" name="Google Shape;35321;p41"/>
              <p:cNvSpPr/>
              <p:nvPr/>
            </p:nvSpPr>
            <p:spPr>
              <a:xfrm>
                <a:off x="10582366" y="3773575"/>
                <a:ext cx="32350" cy="25161"/>
              </a:xfrm>
              <a:custGeom>
                <a:avLst/>
                <a:gdLst/>
                <a:ahLst/>
                <a:cxnLst/>
                <a:rect l="l" t="t" r="r" b="b"/>
                <a:pathLst>
                  <a:path w="270" h="210" extrusionOk="0">
                    <a:moveTo>
                      <a:pt x="134" y="209"/>
                    </a:moveTo>
                    <a:cubicBezTo>
                      <a:pt x="269" y="209"/>
                      <a:pt x="269" y="0"/>
                      <a:pt x="134" y="0"/>
                    </a:cubicBezTo>
                    <a:cubicBezTo>
                      <a:pt x="1" y="0"/>
                      <a:pt x="1" y="209"/>
                      <a:pt x="134" y="2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2" name="Google Shape;35322;p41"/>
              <p:cNvSpPr/>
              <p:nvPr/>
            </p:nvSpPr>
            <p:spPr>
              <a:xfrm>
                <a:off x="10613278" y="3634350"/>
                <a:ext cx="75603" cy="58470"/>
              </a:xfrm>
              <a:custGeom>
                <a:avLst/>
                <a:gdLst/>
                <a:ahLst/>
                <a:cxnLst/>
                <a:rect l="l" t="t" r="r" b="b"/>
                <a:pathLst>
                  <a:path w="631" h="488" extrusionOk="0">
                    <a:moveTo>
                      <a:pt x="315" y="487"/>
                    </a:moveTo>
                    <a:cubicBezTo>
                      <a:pt x="629" y="487"/>
                      <a:pt x="631" y="0"/>
                      <a:pt x="315" y="0"/>
                    </a:cubicBezTo>
                    <a:cubicBezTo>
                      <a:pt x="1" y="0"/>
                      <a:pt x="1" y="487"/>
                      <a:pt x="315" y="4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3" name="Google Shape;35323;p41"/>
              <p:cNvSpPr/>
              <p:nvPr/>
            </p:nvSpPr>
            <p:spPr>
              <a:xfrm>
                <a:off x="10883220" y="3981694"/>
                <a:ext cx="28396" cy="30912"/>
              </a:xfrm>
              <a:custGeom>
                <a:avLst/>
                <a:gdLst/>
                <a:ahLst/>
                <a:cxnLst/>
                <a:rect l="l" t="t" r="r" b="b"/>
                <a:pathLst>
                  <a:path w="237" h="258" extrusionOk="0">
                    <a:moveTo>
                      <a:pt x="164" y="29"/>
                    </a:moveTo>
                    <a:cubicBezTo>
                      <a:pt x="134" y="13"/>
                      <a:pt x="110" y="0"/>
                      <a:pt x="75" y="17"/>
                    </a:cubicBezTo>
                    <a:cubicBezTo>
                      <a:pt x="33" y="36"/>
                      <a:pt x="0" y="72"/>
                      <a:pt x="0" y="122"/>
                    </a:cubicBezTo>
                    <a:cubicBezTo>
                      <a:pt x="0" y="204"/>
                      <a:pt x="92" y="257"/>
                      <a:pt x="164" y="215"/>
                    </a:cubicBezTo>
                    <a:cubicBezTo>
                      <a:pt x="233" y="176"/>
                      <a:pt x="237" y="68"/>
                      <a:pt x="16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4" name="Google Shape;35324;p41"/>
              <p:cNvSpPr/>
              <p:nvPr/>
            </p:nvSpPr>
            <p:spPr>
              <a:xfrm>
                <a:off x="10862852" y="4100790"/>
                <a:ext cx="31991" cy="24802"/>
              </a:xfrm>
              <a:custGeom>
                <a:avLst/>
                <a:gdLst/>
                <a:ahLst/>
                <a:cxnLst/>
                <a:rect l="l" t="t" r="r" b="b"/>
                <a:pathLst>
                  <a:path w="267" h="207" extrusionOk="0">
                    <a:moveTo>
                      <a:pt x="134" y="206"/>
                    </a:moveTo>
                    <a:cubicBezTo>
                      <a:pt x="265" y="206"/>
                      <a:pt x="266" y="1"/>
                      <a:pt x="134" y="1"/>
                    </a:cubicBezTo>
                    <a:cubicBezTo>
                      <a:pt x="1" y="1"/>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5" name="Google Shape;35325;p41"/>
              <p:cNvSpPr/>
              <p:nvPr/>
            </p:nvSpPr>
            <p:spPr>
              <a:xfrm>
                <a:off x="11222296" y="3725050"/>
                <a:ext cx="37023" cy="28875"/>
              </a:xfrm>
              <a:custGeom>
                <a:avLst/>
                <a:gdLst/>
                <a:ahLst/>
                <a:cxnLst/>
                <a:rect l="l" t="t" r="r" b="b"/>
                <a:pathLst>
                  <a:path w="309" h="241" extrusionOk="0">
                    <a:moveTo>
                      <a:pt x="155" y="241"/>
                    </a:moveTo>
                    <a:cubicBezTo>
                      <a:pt x="309" y="241"/>
                      <a:pt x="309" y="0"/>
                      <a:pt x="155" y="0"/>
                    </a:cubicBezTo>
                    <a:cubicBezTo>
                      <a:pt x="1" y="0"/>
                      <a:pt x="1"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6" name="Google Shape;35326;p41"/>
              <p:cNvSpPr/>
              <p:nvPr/>
            </p:nvSpPr>
            <p:spPr>
              <a:xfrm>
                <a:off x="11247098" y="3641299"/>
                <a:ext cx="57631" cy="44571"/>
              </a:xfrm>
              <a:custGeom>
                <a:avLst/>
                <a:gdLst/>
                <a:ahLst/>
                <a:cxnLst/>
                <a:rect l="l" t="t" r="r" b="b"/>
                <a:pathLst>
                  <a:path w="481" h="372" extrusionOk="0">
                    <a:moveTo>
                      <a:pt x="240" y="371"/>
                    </a:moveTo>
                    <a:cubicBezTo>
                      <a:pt x="479" y="371"/>
                      <a:pt x="480" y="0"/>
                      <a:pt x="240" y="0"/>
                    </a:cubicBezTo>
                    <a:cubicBezTo>
                      <a:pt x="2" y="0"/>
                      <a:pt x="1" y="371"/>
                      <a:pt x="240" y="3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7" name="Google Shape;35327;p41"/>
              <p:cNvSpPr/>
              <p:nvPr/>
            </p:nvSpPr>
            <p:spPr>
              <a:xfrm>
                <a:off x="10904907" y="3227098"/>
                <a:ext cx="41097" cy="31751"/>
              </a:xfrm>
              <a:custGeom>
                <a:avLst/>
                <a:gdLst/>
                <a:ahLst/>
                <a:cxnLst/>
                <a:rect l="l" t="t" r="r" b="b"/>
                <a:pathLst>
                  <a:path w="343" h="265" extrusionOk="0">
                    <a:moveTo>
                      <a:pt x="172" y="265"/>
                    </a:moveTo>
                    <a:cubicBezTo>
                      <a:pt x="343" y="265"/>
                      <a:pt x="343" y="0"/>
                      <a:pt x="172" y="0"/>
                    </a:cubicBezTo>
                    <a:cubicBezTo>
                      <a:pt x="1" y="0"/>
                      <a:pt x="1" y="265"/>
                      <a:pt x="172" y="26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8" name="Google Shape;35328;p41"/>
              <p:cNvSpPr/>
              <p:nvPr/>
            </p:nvSpPr>
            <p:spPr>
              <a:xfrm>
                <a:off x="11031072" y="3171384"/>
                <a:ext cx="34267" cy="26479"/>
              </a:xfrm>
              <a:custGeom>
                <a:avLst/>
                <a:gdLst/>
                <a:ahLst/>
                <a:cxnLst/>
                <a:rect l="l" t="t" r="r" b="b"/>
                <a:pathLst>
                  <a:path w="286" h="221" extrusionOk="0">
                    <a:moveTo>
                      <a:pt x="143" y="221"/>
                    </a:moveTo>
                    <a:cubicBezTo>
                      <a:pt x="284"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9" name="Google Shape;35329;p41"/>
              <p:cNvSpPr/>
              <p:nvPr/>
            </p:nvSpPr>
            <p:spPr>
              <a:xfrm>
                <a:off x="10999680" y="3080924"/>
                <a:ext cx="26719" cy="20488"/>
              </a:xfrm>
              <a:custGeom>
                <a:avLst/>
                <a:gdLst/>
                <a:ahLst/>
                <a:cxnLst/>
                <a:rect l="l" t="t" r="r" b="b"/>
                <a:pathLst>
                  <a:path w="223" h="171" extrusionOk="0">
                    <a:moveTo>
                      <a:pt x="112" y="171"/>
                    </a:moveTo>
                    <a:cubicBezTo>
                      <a:pt x="222" y="171"/>
                      <a:pt x="222" y="0"/>
                      <a:pt x="112" y="0"/>
                    </a:cubicBezTo>
                    <a:cubicBezTo>
                      <a:pt x="1" y="0"/>
                      <a:pt x="1" y="171"/>
                      <a:pt x="112"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0" name="Google Shape;35330;p41"/>
              <p:cNvSpPr/>
              <p:nvPr/>
            </p:nvSpPr>
            <p:spPr>
              <a:xfrm>
                <a:off x="11085588" y="3119145"/>
                <a:ext cx="18332" cy="14258"/>
              </a:xfrm>
              <a:custGeom>
                <a:avLst/>
                <a:gdLst/>
                <a:ahLst/>
                <a:cxnLst/>
                <a:rect l="l" t="t" r="r" b="b"/>
                <a:pathLst>
                  <a:path w="153" h="119" extrusionOk="0">
                    <a:moveTo>
                      <a:pt x="78" y="119"/>
                    </a:moveTo>
                    <a:cubicBezTo>
                      <a:pt x="153" y="119"/>
                      <a:pt x="153" y="1"/>
                      <a:pt x="78" y="1"/>
                    </a:cubicBezTo>
                    <a:cubicBezTo>
                      <a:pt x="3" y="1"/>
                      <a:pt x="1" y="119"/>
                      <a:pt x="78" y="1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1" name="Google Shape;35331;p41"/>
              <p:cNvSpPr/>
              <p:nvPr/>
            </p:nvSpPr>
            <p:spPr>
              <a:xfrm>
                <a:off x="11231522" y="3061993"/>
                <a:ext cx="30193" cy="23484"/>
              </a:xfrm>
              <a:custGeom>
                <a:avLst/>
                <a:gdLst/>
                <a:ahLst/>
                <a:cxnLst/>
                <a:rect l="l" t="t" r="r" b="b"/>
                <a:pathLst>
                  <a:path w="252" h="196" extrusionOk="0">
                    <a:moveTo>
                      <a:pt x="126" y="195"/>
                    </a:moveTo>
                    <a:cubicBezTo>
                      <a:pt x="252" y="195"/>
                      <a:pt x="252" y="1"/>
                      <a:pt x="126" y="1"/>
                    </a:cubicBezTo>
                    <a:cubicBezTo>
                      <a:pt x="1" y="1"/>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2" name="Google Shape;35332;p41"/>
              <p:cNvSpPr/>
              <p:nvPr/>
            </p:nvSpPr>
            <p:spPr>
              <a:xfrm>
                <a:off x="11172813" y="2736096"/>
                <a:ext cx="42415" cy="32949"/>
              </a:xfrm>
              <a:custGeom>
                <a:avLst/>
                <a:gdLst/>
                <a:ahLst/>
                <a:cxnLst/>
                <a:rect l="l" t="t" r="r" b="b"/>
                <a:pathLst>
                  <a:path w="354" h="275" extrusionOk="0">
                    <a:moveTo>
                      <a:pt x="178" y="274"/>
                    </a:moveTo>
                    <a:cubicBezTo>
                      <a:pt x="354" y="274"/>
                      <a:pt x="354" y="0"/>
                      <a:pt x="178" y="0"/>
                    </a:cubicBezTo>
                    <a:cubicBezTo>
                      <a:pt x="3" y="0"/>
                      <a:pt x="1" y="274"/>
                      <a:pt x="178" y="2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3" name="Google Shape;35333;p41"/>
              <p:cNvSpPr/>
              <p:nvPr/>
            </p:nvSpPr>
            <p:spPr>
              <a:xfrm>
                <a:off x="9469166" y="2703866"/>
                <a:ext cx="43732" cy="50202"/>
              </a:xfrm>
              <a:custGeom>
                <a:avLst/>
                <a:gdLst/>
                <a:ahLst/>
                <a:cxnLst/>
                <a:rect l="l" t="t" r="r" b="b"/>
                <a:pathLst>
                  <a:path w="365" h="419" extrusionOk="0">
                    <a:moveTo>
                      <a:pt x="93" y="334"/>
                    </a:moveTo>
                    <a:cubicBezTo>
                      <a:pt x="102" y="339"/>
                      <a:pt x="109" y="345"/>
                      <a:pt x="119" y="350"/>
                    </a:cubicBezTo>
                    <a:cubicBezTo>
                      <a:pt x="224" y="419"/>
                      <a:pt x="365" y="328"/>
                      <a:pt x="365" y="210"/>
                    </a:cubicBezTo>
                    <a:cubicBezTo>
                      <a:pt x="365" y="91"/>
                      <a:pt x="224" y="0"/>
                      <a:pt x="119" y="69"/>
                    </a:cubicBezTo>
                    <a:cubicBezTo>
                      <a:pt x="109" y="74"/>
                      <a:pt x="102" y="80"/>
                      <a:pt x="93" y="86"/>
                    </a:cubicBezTo>
                    <a:cubicBezTo>
                      <a:pt x="1" y="148"/>
                      <a:pt x="1" y="273"/>
                      <a:pt x="93" y="3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4" name="Google Shape;35334;p41"/>
              <p:cNvSpPr/>
              <p:nvPr/>
            </p:nvSpPr>
            <p:spPr>
              <a:xfrm>
                <a:off x="9572207" y="2874362"/>
                <a:ext cx="31991" cy="24802"/>
              </a:xfrm>
              <a:custGeom>
                <a:avLst/>
                <a:gdLst/>
                <a:ahLst/>
                <a:cxnLst/>
                <a:rect l="l" t="t" r="r" b="b"/>
                <a:pathLst>
                  <a:path w="267" h="207" extrusionOk="0">
                    <a:moveTo>
                      <a:pt x="133" y="207"/>
                    </a:moveTo>
                    <a:cubicBezTo>
                      <a:pt x="265" y="207"/>
                      <a:pt x="266" y="1"/>
                      <a:pt x="133" y="1"/>
                    </a:cubicBezTo>
                    <a:cubicBezTo>
                      <a:pt x="1" y="1"/>
                      <a:pt x="0" y="207"/>
                      <a:pt x="133"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5" name="Google Shape;35335;p41"/>
              <p:cNvSpPr/>
              <p:nvPr/>
            </p:nvSpPr>
            <p:spPr>
              <a:xfrm>
                <a:off x="9428429" y="2969735"/>
                <a:ext cx="27318" cy="21207"/>
              </a:xfrm>
              <a:custGeom>
                <a:avLst/>
                <a:gdLst/>
                <a:ahLst/>
                <a:cxnLst/>
                <a:rect l="l" t="t" r="r" b="b"/>
                <a:pathLst>
                  <a:path w="228" h="177" extrusionOk="0">
                    <a:moveTo>
                      <a:pt x="114" y="176"/>
                    </a:moveTo>
                    <a:cubicBezTo>
                      <a:pt x="227" y="176"/>
                      <a:pt x="228" y="0"/>
                      <a:pt x="114" y="0"/>
                    </a:cubicBezTo>
                    <a:cubicBezTo>
                      <a:pt x="0" y="0"/>
                      <a:pt x="0"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6" name="Google Shape;35336;p41"/>
              <p:cNvSpPr/>
              <p:nvPr/>
            </p:nvSpPr>
            <p:spPr>
              <a:xfrm>
                <a:off x="12415292" y="6885652"/>
                <a:ext cx="34027" cy="26479"/>
              </a:xfrm>
              <a:custGeom>
                <a:avLst/>
                <a:gdLst/>
                <a:ahLst/>
                <a:cxnLst/>
                <a:rect l="l" t="t" r="r" b="b"/>
                <a:pathLst>
                  <a:path w="284" h="221" extrusionOk="0">
                    <a:moveTo>
                      <a:pt x="141" y="221"/>
                    </a:moveTo>
                    <a:cubicBezTo>
                      <a:pt x="282" y="221"/>
                      <a:pt x="284" y="0"/>
                      <a:pt x="141" y="0"/>
                    </a:cubicBezTo>
                    <a:cubicBezTo>
                      <a:pt x="0" y="0"/>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7" name="Google Shape;35337;p41"/>
              <p:cNvSpPr/>
              <p:nvPr/>
            </p:nvSpPr>
            <p:spPr>
              <a:xfrm>
                <a:off x="10753341" y="6911053"/>
                <a:ext cx="28875" cy="22525"/>
              </a:xfrm>
              <a:custGeom>
                <a:avLst/>
                <a:gdLst/>
                <a:ahLst/>
                <a:cxnLst/>
                <a:rect l="l" t="t" r="r" b="b"/>
                <a:pathLst>
                  <a:path w="241" h="188" extrusionOk="0">
                    <a:moveTo>
                      <a:pt x="121" y="187"/>
                    </a:moveTo>
                    <a:cubicBezTo>
                      <a:pt x="241" y="187"/>
                      <a:pt x="241" y="0"/>
                      <a:pt x="121" y="0"/>
                    </a:cubicBezTo>
                    <a:cubicBezTo>
                      <a:pt x="0" y="0"/>
                      <a:pt x="0" y="187"/>
                      <a:pt x="121"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8" name="Google Shape;35338;p41"/>
              <p:cNvSpPr/>
              <p:nvPr/>
            </p:nvSpPr>
            <p:spPr>
              <a:xfrm>
                <a:off x="10874354" y="6820353"/>
                <a:ext cx="67216" cy="52120"/>
              </a:xfrm>
              <a:custGeom>
                <a:avLst/>
                <a:gdLst/>
                <a:ahLst/>
                <a:cxnLst/>
                <a:rect l="l" t="t" r="r" b="b"/>
                <a:pathLst>
                  <a:path w="561" h="435" extrusionOk="0">
                    <a:moveTo>
                      <a:pt x="281" y="435"/>
                    </a:moveTo>
                    <a:cubicBezTo>
                      <a:pt x="561" y="435"/>
                      <a:pt x="561" y="1"/>
                      <a:pt x="281" y="1"/>
                    </a:cubicBezTo>
                    <a:cubicBezTo>
                      <a:pt x="2" y="0"/>
                      <a:pt x="1" y="435"/>
                      <a:pt x="281" y="4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9" name="Google Shape;35339;p41"/>
              <p:cNvSpPr/>
              <p:nvPr/>
            </p:nvSpPr>
            <p:spPr>
              <a:xfrm>
                <a:off x="10358911" y="6610676"/>
                <a:ext cx="35465" cy="27557"/>
              </a:xfrm>
              <a:custGeom>
                <a:avLst/>
                <a:gdLst/>
                <a:ahLst/>
                <a:cxnLst/>
                <a:rect l="l" t="t" r="r" b="b"/>
                <a:pathLst>
                  <a:path w="296" h="230" extrusionOk="0">
                    <a:moveTo>
                      <a:pt x="148" y="230"/>
                    </a:moveTo>
                    <a:cubicBezTo>
                      <a:pt x="295" y="230"/>
                      <a:pt x="295" y="2"/>
                      <a:pt x="148" y="2"/>
                    </a:cubicBezTo>
                    <a:cubicBezTo>
                      <a:pt x="0" y="1"/>
                      <a:pt x="0" y="230"/>
                      <a:pt x="148"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0" name="Google Shape;35340;p41"/>
              <p:cNvSpPr/>
              <p:nvPr/>
            </p:nvSpPr>
            <p:spPr>
              <a:xfrm>
                <a:off x="10346929" y="6837007"/>
                <a:ext cx="24083" cy="18571"/>
              </a:xfrm>
              <a:custGeom>
                <a:avLst/>
                <a:gdLst/>
                <a:ahLst/>
                <a:cxnLst/>
                <a:rect l="l" t="t" r="r" b="b"/>
                <a:pathLst>
                  <a:path w="201" h="155" extrusionOk="0">
                    <a:moveTo>
                      <a:pt x="101" y="154"/>
                    </a:moveTo>
                    <a:cubicBezTo>
                      <a:pt x="200" y="154"/>
                      <a:pt x="200" y="0"/>
                      <a:pt x="101" y="0"/>
                    </a:cubicBezTo>
                    <a:cubicBezTo>
                      <a:pt x="1"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1" name="Google Shape;35341;p41"/>
              <p:cNvSpPr/>
              <p:nvPr/>
            </p:nvSpPr>
            <p:spPr>
              <a:xfrm>
                <a:off x="10264018" y="6917882"/>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2" name="Google Shape;35342;p41"/>
              <p:cNvSpPr/>
              <p:nvPr/>
            </p:nvSpPr>
            <p:spPr>
              <a:xfrm>
                <a:off x="9964840" y="6855938"/>
                <a:ext cx="52359" cy="50921"/>
              </a:xfrm>
              <a:custGeom>
                <a:avLst/>
                <a:gdLst/>
                <a:ahLst/>
                <a:cxnLst/>
                <a:rect l="l" t="t" r="r" b="b"/>
                <a:pathLst>
                  <a:path w="437" h="425" extrusionOk="0">
                    <a:moveTo>
                      <a:pt x="219" y="425"/>
                    </a:moveTo>
                    <a:cubicBezTo>
                      <a:pt x="330" y="425"/>
                      <a:pt x="436" y="328"/>
                      <a:pt x="431" y="213"/>
                    </a:cubicBezTo>
                    <a:cubicBezTo>
                      <a:pt x="426" y="98"/>
                      <a:pt x="337" y="1"/>
                      <a:pt x="219" y="1"/>
                    </a:cubicBezTo>
                    <a:cubicBezTo>
                      <a:pt x="108" y="1"/>
                      <a:pt x="1" y="98"/>
                      <a:pt x="6" y="213"/>
                    </a:cubicBezTo>
                    <a:cubicBezTo>
                      <a:pt x="11" y="328"/>
                      <a:pt x="100" y="425"/>
                      <a:pt x="219" y="42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3" name="Google Shape;35343;p41"/>
              <p:cNvSpPr/>
              <p:nvPr/>
            </p:nvSpPr>
            <p:spPr>
              <a:xfrm>
                <a:off x="10099392" y="6660160"/>
                <a:ext cx="28516" cy="22046"/>
              </a:xfrm>
              <a:custGeom>
                <a:avLst/>
                <a:gdLst/>
                <a:ahLst/>
                <a:cxnLst/>
                <a:rect l="l" t="t" r="r" b="b"/>
                <a:pathLst>
                  <a:path w="238" h="184" extrusionOk="0">
                    <a:moveTo>
                      <a:pt x="120" y="183"/>
                    </a:moveTo>
                    <a:cubicBezTo>
                      <a:pt x="237" y="183"/>
                      <a:pt x="237" y="0"/>
                      <a:pt x="120" y="0"/>
                    </a:cubicBezTo>
                    <a:cubicBezTo>
                      <a:pt x="3" y="0"/>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4" name="Google Shape;35344;p41"/>
              <p:cNvSpPr/>
              <p:nvPr/>
            </p:nvSpPr>
            <p:spPr>
              <a:xfrm>
                <a:off x="10164452" y="6514704"/>
                <a:ext cx="26958" cy="20968"/>
              </a:xfrm>
              <a:custGeom>
                <a:avLst/>
                <a:gdLst/>
                <a:ahLst/>
                <a:cxnLst/>
                <a:rect l="l" t="t" r="r" b="b"/>
                <a:pathLst>
                  <a:path w="225" h="175" extrusionOk="0">
                    <a:moveTo>
                      <a:pt x="112" y="174"/>
                    </a:moveTo>
                    <a:cubicBezTo>
                      <a:pt x="225" y="174"/>
                      <a:pt x="225"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5" name="Google Shape;35345;p41"/>
              <p:cNvSpPr/>
              <p:nvPr/>
            </p:nvSpPr>
            <p:spPr>
              <a:xfrm>
                <a:off x="10631849" y="6627211"/>
                <a:ext cx="38221" cy="29594"/>
              </a:xfrm>
              <a:custGeom>
                <a:avLst/>
                <a:gdLst/>
                <a:ahLst/>
                <a:cxnLst/>
                <a:rect l="l" t="t" r="r" b="b"/>
                <a:pathLst>
                  <a:path w="319" h="247" extrusionOk="0">
                    <a:moveTo>
                      <a:pt x="160" y="247"/>
                    </a:moveTo>
                    <a:cubicBezTo>
                      <a:pt x="318" y="247"/>
                      <a:pt x="318" y="1"/>
                      <a:pt x="160" y="1"/>
                    </a:cubicBezTo>
                    <a:cubicBezTo>
                      <a:pt x="2" y="1"/>
                      <a:pt x="1" y="247"/>
                      <a:pt x="160" y="2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6" name="Google Shape;35346;p41"/>
              <p:cNvSpPr/>
              <p:nvPr/>
            </p:nvSpPr>
            <p:spPr>
              <a:xfrm>
                <a:off x="11214508" y="5970744"/>
                <a:ext cx="29235" cy="22765"/>
              </a:xfrm>
              <a:custGeom>
                <a:avLst/>
                <a:gdLst/>
                <a:ahLst/>
                <a:cxnLst/>
                <a:rect l="l" t="t" r="r" b="b"/>
                <a:pathLst>
                  <a:path w="244" h="190"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7" name="Google Shape;35347;p41"/>
              <p:cNvSpPr/>
              <p:nvPr/>
            </p:nvSpPr>
            <p:spPr>
              <a:xfrm>
                <a:off x="11356010" y="5843261"/>
                <a:ext cx="26719" cy="20728"/>
              </a:xfrm>
              <a:custGeom>
                <a:avLst/>
                <a:gdLst/>
                <a:ahLst/>
                <a:cxnLst/>
                <a:rect l="l" t="t" r="r" b="b"/>
                <a:pathLst>
                  <a:path w="223" h="173" extrusionOk="0">
                    <a:moveTo>
                      <a:pt x="111" y="172"/>
                    </a:moveTo>
                    <a:cubicBezTo>
                      <a:pt x="222" y="172"/>
                      <a:pt x="222" y="0"/>
                      <a:pt x="111" y="0"/>
                    </a:cubicBezTo>
                    <a:cubicBezTo>
                      <a:pt x="1" y="0"/>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8" name="Google Shape;35348;p41"/>
              <p:cNvSpPr/>
              <p:nvPr/>
            </p:nvSpPr>
            <p:spPr>
              <a:xfrm>
                <a:off x="11556580" y="5641612"/>
                <a:ext cx="34507" cy="26719"/>
              </a:xfrm>
              <a:custGeom>
                <a:avLst/>
                <a:gdLst/>
                <a:ahLst/>
                <a:cxnLst/>
                <a:rect l="l" t="t" r="r" b="b"/>
                <a:pathLst>
                  <a:path w="288" h="223" extrusionOk="0">
                    <a:moveTo>
                      <a:pt x="144" y="223"/>
                    </a:moveTo>
                    <a:cubicBezTo>
                      <a:pt x="287" y="223"/>
                      <a:pt x="287" y="0"/>
                      <a:pt x="144" y="0"/>
                    </a:cubicBezTo>
                    <a:cubicBezTo>
                      <a:pt x="0" y="0"/>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9" name="Google Shape;35349;p41"/>
              <p:cNvSpPr/>
              <p:nvPr/>
            </p:nvSpPr>
            <p:spPr>
              <a:xfrm>
                <a:off x="11257522" y="5538092"/>
                <a:ext cx="60147" cy="58590"/>
              </a:xfrm>
              <a:custGeom>
                <a:avLst/>
                <a:gdLst/>
                <a:ahLst/>
                <a:cxnLst/>
                <a:rect l="l" t="t" r="r" b="b"/>
                <a:pathLst>
                  <a:path w="502" h="489" extrusionOk="0">
                    <a:moveTo>
                      <a:pt x="251" y="489"/>
                    </a:moveTo>
                    <a:cubicBezTo>
                      <a:pt x="379" y="489"/>
                      <a:pt x="501" y="376"/>
                      <a:pt x="495" y="244"/>
                    </a:cubicBezTo>
                    <a:cubicBezTo>
                      <a:pt x="489" y="112"/>
                      <a:pt x="388" y="0"/>
                      <a:pt x="251" y="0"/>
                    </a:cubicBezTo>
                    <a:cubicBezTo>
                      <a:pt x="124" y="0"/>
                      <a:pt x="0" y="112"/>
                      <a:pt x="8" y="244"/>
                    </a:cubicBezTo>
                    <a:cubicBezTo>
                      <a:pt x="13" y="377"/>
                      <a:pt x="114" y="489"/>
                      <a:pt x="251" y="4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0" name="Google Shape;35350;p41"/>
              <p:cNvSpPr/>
              <p:nvPr/>
            </p:nvSpPr>
            <p:spPr>
              <a:xfrm>
                <a:off x="10552891" y="5834993"/>
                <a:ext cx="32709" cy="25401"/>
              </a:xfrm>
              <a:custGeom>
                <a:avLst/>
                <a:gdLst/>
                <a:ahLst/>
                <a:cxnLst/>
                <a:rect l="l" t="t" r="r" b="b"/>
                <a:pathLst>
                  <a:path w="273"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1" name="Google Shape;35351;p41"/>
              <p:cNvSpPr/>
              <p:nvPr/>
            </p:nvSpPr>
            <p:spPr>
              <a:xfrm>
                <a:off x="10639397" y="5645805"/>
                <a:ext cx="23484" cy="18212"/>
              </a:xfrm>
              <a:custGeom>
                <a:avLst/>
                <a:gdLst/>
                <a:ahLst/>
                <a:cxnLst/>
                <a:rect l="l" t="t" r="r" b="b"/>
                <a:pathLst>
                  <a:path w="196" h="152" extrusionOk="0">
                    <a:moveTo>
                      <a:pt x="97" y="152"/>
                    </a:moveTo>
                    <a:cubicBezTo>
                      <a:pt x="195" y="152"/>
                      <a:pt x="195" y="1"/>
                      <a:pt x="97" y="1"/>
                    </a:cubicBezTo>
                    <a:cubicBezTo>
                      <a:pt x="0" y="1"/>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2" name="Google Shape;35352;p41"/>
              <p:cNvSpPr/>
              <p:nvPr/>
            </p:nvSpPr>
            <p:spPr>
              <a:xfrm>
                <a:off x="10750466" y="5628911"/>
                <a:ext cx="31751" cy="31871"/>
              </a:xfrm>
              <a:custGeom>
                <a:avLst/>
                <a:gdLst/>
                <a:ahLst/>
                <a:cxnLst/>
                <a:rect l="l" t="t" r="r" b="b"/>
                <a:pathLst>
                  <a:path w="265" h="266" extrusionOk="0">
                    <a:moveTo>
                      <a:pt x="156" y="229"/>
                    </a:moveTo>
                    <a:cubicBezTo>
                      <a:pt x="171" y="212"/>
                      <a:pt x="186" y="195"/>
                      <a:pt x="201" y="176"/>
                    </a:cubicBezTo>
                    <a:cubicBezTo>
                      <a:pt x="265" y="97"/>
                      <a:pt x="169" y="1"/>
                      <a:pt x="90" y="65"/>
                    </a:cubicBezTo>
                    <a:cubicBezTo>
                      <a:pt x="71" y="80"/>
                      <a:pt x="54" y="94"/>
                      <a:pt x="35" y="108"/>
                    </a:cubicBezTo>
                    <a:cubicBezTo>
                      <a:pt x="0" y="138"/>
                      <a:pt x="5" y="199"/>
                      <a:pt x="35" y="229"/>
                    </a:cubicBezTo>
                    <a:cubicBezTo>
                      <a:pt x="66" y="260"/>
                      <a:pt x="128" y="265"/>
                      <a:pt x="15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3" name="Google Shape;35353;p41"/>
              <p:cNvSpPr/>
              <p:nvPr/>
            </p:nvSpPr>
            <p:spPr>
              <a:xfrm>
                <a:off x="10841525" y="5427982"/>
                <a:ext cx="27917" cy="21806"/>
              </a:xfrm>
              <a:custGeom>
                <a:avLst/>
                <a:gdLst/>
                <a:ahLst/>
                <a:cxnLst/>
                <a:rect l="l" t="t" r="r" b="b"/>
                <a:pathLst>
                  <a:path w="233" h="182" extrusionOk="0">
                    <a:moveTo>
                      <a:pt x="116" y="181"/>
                    </a:moveTo>
                    <a:cubicBezTo>
                      <a:pt x="232" y="181"/>
                      <a:pt x="232" y="2"/>
                      <a:pt x="116" y="2"/>
                    </a:cubicBezTo>
                    <a:cubicBezTo>
                      <a:pt x="0" y="1"/>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4" name="Google Shape;35354;p41"/>
              <p:cNvSpPr/>
              <p:nvPr/>
            </p:nvSpPr>
            <p:spPr>
              <a:xfrm>
                <a:off x="10861774" y="5258803"/>
                <a:ext cx="57631" cy="44811"/>
              </a:xfrm>
              <a:custGeom>
                <a:avLst/>
                <a:gdLst/>
                <a:ahLst/>
                <a:cxnLst/>
                <a:rect l="l" t="t" r="r" b="b"/>
                <a:pathLst>
                  <a:path w="481" h="374" extrusionOk="0">
                    <a:moveTo>
                      <a:pt x="240" y="373"/>
                    </a:moveTo>
                    <a:cubicBezTo>
                      <a:pt x="479" y="373"/>
                      <a:pt x="480" y="1"/>
                      <a:pt x="240" y="1"/>
                    </a:cubicBezTo>
                    <a:cubicBezTo>
                      <a:pt x="0" y="1"/>
                      <a:pt x="0" y="373"/>
                      <a:pt x="240"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5" name="Google Shape;35355;p41"/>
              <p:cNvSpPr/>
              <p:nvPr/>
            </p:nvSpPr>
            <p:spPr>
              <a:xfrm>
                <a:off x="11320425" y="4949200"/>
                <a:ext cx="27917" cy="21687"/>
              </a:xfrm>
              <a:custGeom>
                <a:avLst/>
                <a:gdLst/>
                <a:ahLst/>
                <a:cxnLst/>
                <a:rect l="l" t="t" r="r" b="b"/>
                <a:pathLst>
                  <a:path w="233" h="181" extrusionOk="0">
                    <a:moveTo>
                      <a:pt x="116" y="180"/>
                    </a:moveTo>
                    <a:cubicBezTo>
                      <a:pt x="232" y="180"/>
                      <a:pt x="232" y="1"/>
                      <a:pt x="116" y="1"/>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6" name="Google Shape;35356;p41"/>
              <p:cNvSpPr/>
              <p:nvPr/>
            </p:nvSpPr>
            <p:spPr>
              <a:xfrm>
                <a:off x="11250932" y="4832860"/>
                <a:ext cx="26599" cy="20608"/>
              </a:xfrm>
              <a:custGeom>
                <a:avLst/>
                <a:gdLst/>
                <a:ahLst/>
                <a:cxnLst/>
                <a:rect l="l" t="t" r="r" b="b"/>
                <a:pathLst>
                  <a:path w="222" h="172"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7" name="Google Shape;35357;p41"/>
              <p:cNvSpPr/>
              <p:nvPr/>
            </p:nvSpPr>
            <p:spPr>
              <a:xfrm>
                <a:off x="12652286" y="5227411"/>
                <a:ext cx="62064" cy="60746"/>
              </a:xfrm>
              <a:custGeom>
                <a:avLst/>
                <a:gdLst/>
                <a:ahLst/>
                <a:cxnLst/>
                <a:rect l="l" t="t" r="r" b="b"/>
                <a:pathLst>
                  <a:path w="518" h="507" extrusionOk="0">
                    <a:moveTo>
                      <a:pt x="259" y="506"/>
                    </a:moveTo>
                    <a:cubicBezTo>
                      <a:pt x="391" y="506"/>
                      <a:pt x="517" y="390"/>
                      <a:pt x="512" y="253"/>
                    </a:cubicBezTo>
                    <a:cubicBezTo>
                      <a:pt x="506" y="116"/>
                      <a:pt x="401" y="0"/>
                      <a:pt x="259" y="0"/>
                    </a:cubicBezTo>
                    <a:cubicBezTo>
                      <a:pt x="127" y="0"/>
                      <a:pt x="1" y="116"/>
                      <a:pt x="6" y="253"/>
                    </a:cubicBezTo>
                    <a:cubicBezTo>
                      <a:pt x="12" y="390"/>
                      <a:pt x="118" y="506"/>
                      <a:pt x="259"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8" name="Google Shape;35358;p41"/>
              <p:cNvSpPr/>
              <p:nvPr/>
            </p:nvSpPr>
            <p:spPr>
              <a:xfrm>
                <a:off x="12741188" y="5053559"/>
                <a:ext cx="47806" cy="46488"/>
              </a:xfrm>
              <a:custGeom>
                <a:avLst/>
                <a:gdLst/>
                <a:ahLst/>
                <a:cxnLst/>
                <a:rect l="l" t="t" r="r" b="b"/>
                <a:pathLst>
                  <a:path w="399" h="388" extrusionOk="0">
                    <a:moveTo>
                      <a:pt x="200" y="387"/>
                    </a:moveTo>
                    <a:cubicBezTo>
                      <a:pt x="302" y="387"/>
                      <a:pt x="399" y="299"/>
                      <a:pt x="393" y="194"/>
                    </a:cubicBezTo>
                    <a:cubicBezTo>
                      <a:pt x="388" y="89"/>
                      <a:pt x="308" y="0"/>
                      <a:pt x="200" y="0"/>
                    </a:cubicBezTo>
                    <a:cubicBezTo>
                      <a:pt x="98" y="0"/>
                      <a:pt x="1" y="90"/>
                      <a:pt x="6" y="194"/>
                    </a:cubicBezTo>
                    <a:cubicBezTo>
                      <a:pt x="10" y="300"/>
                      <a:pt x="91" y="387"/>
                      <a:pt x="200" y="3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9" name="Google Shape;35359;p41"/>
              <p:cNvSpPr/>
              <p:nvPr/>
            </p:nvSpPr>
            <p:spPr>
              <a:xfrm>
                <a:off x="13095241" y="5240950"/>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0" name="Google Shape;35360;p41"/>
              <p:cNvSpPr/>
              <p:nvPr/>
            </p:nvSpPr>
            <p:spPr>
              <a:xfrm>
                <a:off x="13375608" y="4811653"/>
                <a:ext cx="40378" cy="35585"/>
              </a:xfrm>
              <a:custGeom>
                <a:avLst/>
                <a:gdLst/>
                <a:ahLst/>
                <a:cxnLst/>
                <a:rect l="l" t="t" r="r" b="b"/>
                <a:pathLst>
                  <a:path w="337" h="297" extrusionOk="0">
                    <a:moveTo>
                      <a:pt x="281" y="100"/>
                    </a:moveTo>
                    <a:cubicBezTo>
                      <a:pt x="276" y="90"/>
                      <a:pt x="270" y="83"/>
                      <a:pt x="265" y="73"/>
                    </a:cubicBezTo>
                    <a:cubicBezTo>
                      <a:pt x="218" y="1"/>
                      <a:pt x="117" y="1"/>
                      <a:pt x="73" y="73"/>
                    </a:cubicBezTo>
                    <a:cubicBezTo>
                      <a:pt x="67" y="83"/>
                      <a:pt x="60" y="90"/>
                      <a:pt x="55" y="100"/>
                    </a:cubicBezTo>
                    <a:cubicBezTo>
                      <a:pt x="1" y="185"/>
                      <a:pt x="73" y="297"/>
                      <a:pt x="169" y="297"/>
                    </a:cubicBezTo>
                    <a:cubicBezTo>
                      <a:pt x="266" y="297"/>
                      <a:pt x="336" y="184"/>
                      <a:pt x="281"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1" name="Google Shape;35361;p41"/>
              <p:cNvSpPr/>
              <p:nvPr/>
            </p:nvSpPr>
            <p:spPr>
              <a:xfrm>
                <a:off x="13194927" y="5606866"/>
                <a:ext cx="63143" cy="61345"/>
              </a:xfrm>
              <a:custGeom>
                <a:avLst/>
                <a:gdLst/>
                <a:ahLst/>
                <a:cxnLst/>
                <a:rect l="l" t="t" r="r" b="b"/>
                <a:pathLst>
                  <a:path w="527" h="512" extrusionOk="0">
                    <a:moveTo>
                      <a:pt x="264" y="512"/>
                    </a:moveTo>
                    <a:cubicBezTo>
                      <a:pt x="396" y="512"/>
                      <a:pt x="526" y="394"/>
                      <a:pt x="519" y="255"/>
                    </a:cubicBezTo>
                    <a:cubicBezTo>
                      <a:pt x="512" y="117"/>
                      <a:pt x="407" y="0"/>
                      <a:pt x="264" y="0"/>
                    </a:cubicBezTo>
                    <a:cubicBezTo>
                      <a:pt x="131" y="0"/>
                      <a:pt x="1" y="117"/>
                      <a:pt x="7" y="255"/>
                    </a:cubicBezTo>
                    <a:cubicBezTo>
                      <a:pt x="15" y="394"/>
                      <a:pt x="120" y="512"/>
                      <a:pt x="264" y="5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2" name="Google Shape;35362;p41"/>
              <p:cNvSpPr/>
              <p:nvPr/>
            </p:nvSpPr>
            <p:spPr>
              <a:xfrm>
                <a:off x="13527293" y="6459949"/>
                <a:ext cx="17253" cy="13659"/>
              </a:xfrm>
              <a:custGeom>
                <a:avLst/>
                <a:gdLst/>
                <a:ahLst/>
                <a:cxnLst/>
                <a:rect l="l" t="t" r="r" b="b"/>
                <a:pathLst>
                  <a:path w="144" h="114" extrusionOk="0">
                    <a:moveTo>
                      <a:pt x="73" y="113"/>
                    </a:moveTo>
                    <a:cubicBezTo>
                      <a:pt x="144" y="113"/>
                      <a:pt x="144" y="1"/>
                      <a:pt x="73" y="1"/>
                    </a:cubicBezTo>
                    <a:cubicBezTo>
                      <a:pt x="0" y="1"/>
                      <a:pt x="0" y="113"/>
                      <a:pt x="73" y="1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3" name="Google Shape;35363;p41"/>
              <p:cNvSpPr/>
              <p:nvPr/>
            </p:nvSpPr>
            <p:spPr>
              <a:xfrm>
                <a:off x="13447017" y="6697422"/>
                <a:ext cx="37862" cy="29235"/>
              </a:xfrm>
              <a:custGeom>
                <a:avLst/>
                <a:gdLst/>
                <a:ahLst/>
                <a:cxnLst/>
                <a:rect l="l" t="t" r="r" b="b"/>
                <a:pathLst>
                  <a:path w="316" h="244" extrusionOk="0">
                    <a:moveTo>
                      <a:pt x="158" y="244"/>
                    </a:moveTo>
                    <a:cubicBezTo>
                      <a:pt x="313" y="244"/>
                      <a:pt x="315" y="1"/>
                      <a:pt x="158" y="1"/>
                    </a:cubicBezTo>
                    <a:cubicBezTo>
                      <a:pt x="2" y="0"/>
                      <a:pt x="1" y="244"/>
                      <a:pt x="158" y="2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4" name="Google Shape;35364;p41"/>
              <p:cNvSpPr/>
              <p:nvPr/>
            </p:nvSpPr>
            <p:spPr>
              <a:xfrm>
                <a:off x="13326244" y="6841560"/>
                <a:ext cx="57631" cy="56313"/>
              </a:xfrm>
              <a:custGeom>
                <a:avLst/>
                <a:gdLst/>
                <a:ahLst/>
                <a:cxnLst/>
                <a:rect l="l" t="t" r="r" b="b"/>
                <a:pathLst>
                  <a:path w="481" h="470" extrusionOk="0">
                    <a:moveTo>
                      <a:pt x="240" y="470"/>
                    </a:moveTo>
                    <a:cubicBezTo>
                      <a:pt x="363" y="470"/>
                      <a:pt x="480" y="362"/>
                      <a:pt x="475" y="236"/>
                    </a:cubicBezTo>
                    <a:cubicBezTo>
                      <a:pt x="470" y="109"/>
                      <a:pt x="372" y="0"/>
                      <a:pt x="240" y="0"/>
                    </a:cubicBezTo>
                    <a:cubicBezTo>
                      <a:pt x="118" y="0"/>
                      <a:pt x="1" y="109"/>
                      <a:pt x="6" y="236"/>
                    </a:cubicBezTo>
                    <a:cubicBezTo>
                      <a:pt x="11" y="362"/>
                      <a:pt x="108" y="470"/>
                      <a:pt x="240" y="4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5" name="Google Shape;35365;p41"/>
              <p:cNvSpPr/>
              <p:nvPr/>
            </p:nvSpPr>
            <p:spPr>
              <a:xfrm>
                <a:off x="9328264" y="6144356"/>
                <a:ext cx="28995" cy="24322"/>
              </a:xfrm>
              <a:custGeom>
                <a:avLst/>
                <a:gdLst/>
                <a:ahLst/>
                <a:cxnLst/>
                <a:rect l="l" t="t" r="r" b="b"/>
                <a:pathLst>
                  <a:path w="242" h="203" extrusionOk="0">
                    <a:moveTo>
                      <a:pt x="204" y="59"/>
                    </a:moveTo>
                    <a:cubicBezTo>
                      <a:pt x="187" y="28"/>
                      <a:pt x="161" y="0"/>
                      <a:pt x="122" y="0"/>
                    </a:cubicBezTo>
                    <a:cubicBezTo>
                      <a:pt x="82" y="0"/>
                      <a:pt x="59" y="28"/>
                      <a:pt x="39" y="59"/>
                    </a:cubicBezTo>
                    <a:cubicBezTo>
                      <a:pt x="1" y="122"/>
                      <a:pt x="49" y="203"/>
                      <a:pt x="122" y="203"/>
                    </a:cubicBezTo>
                    <a:cubicBezTo>
                      <a:pt x="193" y="203"/>
                      <a:pt x="241" y="122"/>
                      <a:pt x="204" y="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6" name="Google Shape;35366;p41"/>
              <p:cNvSpPr/>
              <p:nvPr/>
            </p:nvSpPr>
            <p:spPr>
              <a:xfrm>
                <a:off x="9399075" y="6019029"/>
                <a:ext cx="30673" cy="31032"/>
              </a:xfrm>
              <a:custGeom>
                <a:avLst/>
                <a:gdLst/>
                <a:ahLst/>
                <a:cxnLst/>
                <a:rect l="l" t="t" r="r" b="b"/>
                <a:pathLst>
                  <a:path w="256" h="259" extrusionOk="0">
                    <a:moveTo>
                      <a:pt x="146" y="242"/>
                    </a:moveTo>
                    <a:cubicBezTo>
                      <a:pt x="201" y="229"/>
                      <a:pt x="256" y="193"/>
                      <a:pt x="256" y="130"/>
                    </a:cubicBezTo>
                    <a:cubicBezTo>
                      <a:pt x="256" y="68"/>
                      <a:pt x="200" y="31"/>
                      <a:pt x="146" y="18"/>
                    </a:cubicBezTo>
                    <a:cubicBezTo>
                      <a:pt x="74" y="0"/>
                      <a:pt x="1" y="52"/>
                      <a:pt x="1" y="130"/>
                    </a:cubicBezTo>
                    <a:cubicBezTo>
                      <a:pt x="1" y="206"/>
                      <a:pt x="74" y="258"/>
                      <a:pt x="146" y="2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7" name="Google Shape;35367;p41"/>
              <p:cNvSpPr/>
              <p:nvPr/>
            </p:nvSpPr>
            <p:spPr>
              <a:xfrm>
                <a:off x="9831247" y="6227508"/>
                <a:ext cx="74525" cy="57990"/>
              </a:xfrm>
              <a:custGeom>
                <a:avLst/>
                <a:gdLst/>
                <a:ahLst/>
                <a:cxnLst/>
                <a:rect l="l" t="t" r="r" b="b"/>
                <a:pathLst>
                  <a:path w="622" h="484" extrusionOk="0">
                    <a:moveTo>
                      <a:pt x="310" y="483"/>
                    </a:moveTo>
                    <a:cubicBezTo>
                      <a:pt x="621" y="483"/>
                      <a:pt x="621" y="0"/>
                      <a:pt x="310" y="0"/>
                    </a:cubicBezTo>
                    <a:cubicBezTo>
                      <a:pt x="0" y="0"/>
                      <a:pt x="0" y="483"/>
                      <a:pt x="310" y="4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8" name="Google Shape;35368;p41"/>
              <p:cNvSpPr/>
              <p:nvPr/>
            </p:nvSpPr>
            <p:spPr>
              <a:xfrm>
                <a:off x="9837477" y="6911892"/>
                <a:ext cx="26958" cy="20968"/>
              </a:xfrm>
              <a:custGeom>
                <a:avLst/>
                <a:gdLst/>
                <a:ahLst/>
                <a:cxnLst/>
                <a:rect l="l" t="t" r="r" b="b"/>
                <a:pathLst>
                  <a:path w="225" h="175" extrusionOk="0">
                    <a:moveTo>
                      <a:pt x="113" y="175"/>
                    </a:moveTo>
                    <a:cubicBezTo>
                      <a:pt x="224" y="175"/>
                      <a:pt x="224" y="1"/>
                      <a:pt x="113" y="1"/>
                    </a:cubicBezTo>
                    <a:cubicBezTo>
                      <a:pt x="1" y="1"/>
                      <a:pt x="1"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9" name="Google Shape;35369;p41"/>
              <p:cNvSpPr/>
              <p:nvPr/>
            </p:nvSpPr>
            <p:spPr>
              <a:xfrm>
                <a:off x="10127189" y="6932380"/>
                <a:ext cx="31152" cy="32110"/>
              </a:xfrm>
              <a:custGeom>
                <a:avLst/>
                <a:gdLst/>
                <a:ahLst/>
                <a:cxnLst/>
                <a:rect l="l" t="t" r="r" b="b"/>
                <a:pathLst>
                  <a:path w="260" h="268" extrusionOk="0">
                    <a:moveTo>
                      <a:pt x="235" y="131"/>
                    </a:moveTo>
                    <a:cubicBezTo>
                      <a:pt x="230" y="117"/>
                      <a:pt x="225" y="102"/>
                      <a:pt x="217" y="86"/>
                    </a:cubicBezTo>
                    <a:cubicBezTo>
                      <a:pt x="186" y="1"/>
                      <a:pt x="77" y="1"/>
                      <a:pt x="43" y="86"/>
                    </a:cubicBezTo>
                    <a:cubicBezTo>
                      <a:pt x="38" y="101"/>
                      <a:pt x="33" y="116"/>
                      <a:pt x="26" y="131"/>
                    </a:cubicBezTo>
                    <a:cubicBezTo>
                      <a:pt x="1" y="197"/>
                      <a:pt x="64" y="266"/>
                      <a:pt x="130" y="266"/>
                    </a:cubicBezTo>
                    <a:cubicBezTo>
                      <a:pt x="196" y="267"/>
                      <a:pt x="259" y="197"/>
                      <a:pt x="235" y="1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0" name="Google Shape;35370;p41"/>
              <p:cNvSpPr/>
              <p:nvPr/>
            </p:nvSpPr>
            <p:spPr>
              <a:xfrm>
                <a:off x="9955614" y="6709883"/>
                <a:ext cx="35825" cy="27797"/>
              </a:xfrm>
              <a:custGeom>
                <a:avLst/>
                <a:gdLst/>
                <a:ahLst/>
                <a:cxnLst/>
                <a:rect l="l" t="t" r="r" b="b"/>
                <a:pathLst>
                  <a:path w="299" h="232" extrusionOk="0">
                    <a:moveTo>
                      <a:pt x="150" y="231"/>
                    </a:moveTo>
                    <a:cubicBezTo>
                      <a:pt x="298" y="231"/>
                      <a:pt x="298" y="1"/>
                      <a:pt x="150" y="1"/>
                    </a:cubicBezTo>
                    <a:cubicBezTo>
                      <a:pt x="1" y="1"/>
                      <a:pt x="1" y="231"/>
                      <a:pt x="150"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1" name="Google Shape;35371;p41"/>
              <p:cNvSpPr/>
              <p:nvPr/>
            </p:nvSpPr>
            <p:spPr>
              <a:xfrm>
                <a:off x="9296992" y="5718054"/>
                <a:ext cx="33309" cy="25880"/>
              </a:xfrm>
              <a:custGeom>
                <a:avLst/>
                <a:gdLst/>
                <a:ahLst/>
                <a:cxnLst/>
                <a:rect l="l" t="t" r="r" b="b"/>
                <a:pathLst>
                  <a:path w="278" h="216" extrusionOk="0">
                    <a:moveTo>
                      <a:pt x="139" y="215"/>
                    </a:moveTo>
                    <a:cubicBezTo>
                      <a:pt x="278" y="215"/>
                      <a:pt x="278" y="1"/>
                      <a:pt x="139" y="1"/>
                    </a:cubicBezTo>
                    <a:cubicBezTo>
                      <a:pt x="0" y="0"/>
                      <a:pt x="0"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2" name="Google Shape;35372;p41"/>
              <p:cNvSpPr/>
              <p:nvPr/>
            </p:nvSpPr>
            <p:spPr>
              <a:xfrm>
                <a:off x="9315444" y="5047089"/>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3" name="Google Shape;35373;p41"/>
              <p:cNvSpPr/>
              <p:nvPr/>
            </p:nvSpPr>
            <p:spPr>
              <a:xfrm>
                <a:off x="9278421" y="4892288"/>
                <a:ext cx="23723" cy="18571"/>
              </a:xfrm>
              <a:custGeom>
                <a:avLst/>
                <a:gdLst/>
                <a:ahLst/>
                <a:cxnLst/>
                <a:rect l="l" t="t" r="r" b="b"/>
                <a:pathLst>
                  <a:path w="198" h="155" extrusionOk="0">
                    <a:moveTo>
                      <a:pt x="98" y="154"/>
                    </a:moveTo>
                    <a:cubicBezTo>
                      <a:pt x="198" y="154"/>
                      <a:pt x="198" y="0"/>
                      <a:pt x="98" y="0"/>
                    </a:cubicBezTo>
                    <a:cubicBezTo>
                      <a:pt x="0" y="0"/>
                      <a:pt x="0" y="154"/>
                      <a:pt x="98"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4" name="Google Shape;35374;p41"/>
              <p:cNvSpPr/>
              <p:nvPr/>
            </p:nvSpPr>
            <p:spPr>
              <a:xfrm>
                <a:off x="9670815" y="4710289"/>
                <a:ext cx="56553" cy="43852"/>
              </a:xfrm>
              <a:custGeom>
                <a:avLst/>
                <a:gdLst/>
                <a:ahLst/>
                <a:cxnLst/>
                <a:rect l="l" t="t" r="r" b="b"/>
                <a:pathLst>
                  <a:path w="472" h="366" extrusionOk="0">
                    <a:moveTo>
                      <a:pt x="235" y="366"/>
                    </a:moveTo>
                    <a:cubicBezTo>
                      <a:pt x="470" y="366"/>
                      <a:pt x="471" y="1"/>
                      <a:pt x="235" y="1"/>
                    </a:cubicBezTo>
                    <a:cubicBezTo>
                      <a:pt x="1" y="1"/>
                      <a:pt x="1" y="366"/>
                      <a:pt x="235" y="3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5" name="Google Shape;35375;p41"/>
              <p:cNvSpPr/>
              <p:nvPr/>
            </p:nvSpPr>
            <p:spPr>
              <a:xfrm>
                <a:off x="9274947" y="4480963"/>
                <a:ext cx="30553" cy="23604"/>
              </a:xfrm>
              <a:custGeom>
                <a:avLst/>
                <a:gdLst/>
                <a:ahLst/>
                <a:cxnLst/>
                <a:rect l="l" t="t" r="r" b="b"/>
                <a:pathLst>
                  <a:path w="255" h="197" extrusionOk="0">
                    <a:moveTo>
                      <a:pt x="127" y="197"/>
                    </a:moveTo>
                    <a:cubicBezTo>
                      <a:pt x="254" y="197"/>
                      <a:pt x="254" y="1"/>
                      <a:pt x="127" y="1"/>
                    </a:cubicBezTo>
                    <a:cubicBezTo>
                      <a:pt x="1" y="1"/>
                      <a:pt x="1"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6" name="Google Shape;35376;p41"/>
              <p:cNvSpPr/>
              <p:nvPr/>
            </p:nvSpPr>
            <p:spPr>
              <a:xfrm>
                <a:off x="9500797" y="4298365"/>
                <a:ext cx="34507" cy="26839"/>
              </a:xfrm>
              <a:custGeom>
                <a:avLst/>
                <a:gdLst/>
                <a:ahLst/>
                <a:cxnLst/>
                <a:rect l="l" t="t" r="r" b="b"/>
                <a:pathLst>
                  <a:path w="288" h="224" extrusionOk="0">
                    <a:moveTo>
                      <a:pt x="144" y="223"/>
                    </a:moveTo>
                    <a:cubicBezTo>
                      <a:pt x="287" y="223"/>
                      <a:pt x="287" y="1"/>
                      <a:pt x="144" y="1"/>
                    </a:cubicBezTo>
                    <a:cubicBezTo>
                      <a:pt x="0" y="1"/>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7" name="Google Shape;35377;p41"/>
              <p:cNvSpPr/>
              <p:nvPr/>
            </p:nvSpPr>
            <p:spPr>
              <a:xfrm>
                <a:off x="9695976" y="4078384"/>
                <a:ext cx="29594" cy="23004"/>
              </a:xfrm>
              <a:custGeom>
                <a:avLst/>
                <a:gdLst/>
                <a:ahLst/>
                <a:cxnLst/>
                <a:rect l="l" t="t" r="r" b="b"/>
                <a:pathLst>
                  <a:path w="247" h="192" extrusionOk="0">
                    <a:moveTo>
                      <a:pt x="123" y="192"/>
                    </a:moveTo>
                    <a:cubicBezTo>
                      <a:pt x="245" y="192"/>
                      <a:pt x="246" y="1"/>
                      <a:pt x="123" y="1"/>
                    </a:cubicBezTo>
                    <a:cubicBezTo>
                      <a:pt x="1" y="1"/>
                      <a:pt x="1" y="192"/>
                      <a:pt x="123"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8" name="Google Shape;35378;p41"/>
              <p:cNvSpPr/>
              <p:nvPr/>
            </p:nvSpPr>
            <p:spPr>
              <a:xfrm>
                <a:off x="9607672" y="3861759"/>
                <a:ext cx="31032" cy="24083"/>
              </a:xfrm>
              <a:custGeom>
                <a:avLst/>
                <a:gdLst/>
                <a:ahLst/>
                <a:cxnLst/>
                <a:rect l="l" t="t" r="r" b="b"/>
                <a:pathLst>
                  <a:path w="259" h="201" extrusionOk="0">
                    <a:moveTo>
                      <a:pt x="129" y="201"/>
                    </a:moveTo>
                    <a:cubicBezTo>
                      <a:pt x="259" y="201"/>
                      <a:pt x="259"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9" name="Google Shape;35379;p41"/>
              <p:cNvSpPr/>
              <p:nvPr/>
            </p:nvSpPr>
            <p:spPr>
              <a:xfrm>
                <a:off x="9304661" y="3895427"/>
                <a:ext cx="64580" cy="50083"/>
              </a:xfrm>
              <a:custGeom>
                <a:avLst/>
                <a:gdLst/>
                <a:ahLst/>
                <a:cxnLst/>
                <a:rect l="l" t="t" r="r" b="b"/>
                <a:pathLst>
                  <a:path w="539" h="418" extrusionOk="0">
                    <a:moveTo>
                      <a:pt x="270" y="417"/>
                    </a:moveTo>
                    <a:cubicBezTo>
                      <a:pt x="539" y="417"/>
                      <a:pt x="539" y="1"/>
                      <a:pt x="270" y="1"/>
                    </a:cubicBezTo>
                    <a:cubicBezTo>
                      <a:pt x="1" y="1"/>
                      <a:pt x="1" y="417"/>
                      <a:pt x="270"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0" name="Google Shape;35380;p41"/>
              <p:cNvSpPr/>
              <p:nvPr/>
            </p:nvSpPr>
            <p:spPr>
              <a:xfrm>
                <a:off x="9614861" y="3414489"/>
                <a:ext cx="39898" cy="30792"/>
              </a:xfrm>
              <a:custGeom>
                <a:avLst/>
                <a:gdLst/>
                <a:ahLst/>
                <a:cxnLst/>
                <a:rect l="l" t="t" r="r" b="b"/>
                <a:pathLst>
                  <a:path w="333" h="257" extrusionOk="0">
                    <a:moveTo>
                      <a:pt x="167" y="256"/>
                    </a:moveTo>
                    <a:cubicBezTo>
                      <a:pt x="332" y="256"/>
                      <a:pt x="333" y="0"/>
                      <a:pt x="167" y="0"/>
                    </a:cubicBezTo>
                    <a:cubicBezTo>
                      <a:pt x="1" y="0"/>
                      <a:pt x="1" y="256"/>
                      <a:pt x="167" y="2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1" name="Google Shape;35381;p41"/>
              <p:cNvSpPr/>
              <p:nvPr/>
            </p:nvSpPr>
            <p:spPr>
              <a:xfrm>
                <a:off x="9855928" y="3342121"/>
                <a:ext cx="60147" cy="46848"/>
              </a:xfrm>
              <a:custGeom>
                <a:avLst/>
                <a:gdLst/>
                <a:ahLst/>
                <a:cxnLst/>
                <a:rect l="l" t="t" r="r" b="b"/>
                <a:pathLst>
                  <a:path w="502" h="391" extrusionOk="0">
                    <a:moveTo>
                      <a:pt x="251" y="390"/>
                    </a:moveTo>
                    <a:cubicBezTo>
                      <a:pt x="502" y="390"/>
                      <a:pt x="502" y="1"/>
                      <a:pt x="251" y="1"/>
                    </a:cubicBezTo>
                    <a:cubicBezTo>
                      <a:pt x="1" y="3"/>
                      <a:pt x="1" y="390"/>
                      <a:pt x="251"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2" name="Google Shape;35382;p41"/>
              <p:cNvSpPr/>
              <p:nvPr/>
            </p:nvSpPr>
            <p:spPr>
              <a:xfrm>
                <a:off x="11649795" y="3983012"/>
                <a:ext cx="34627" cy="26839"/>
              </a:xfrm>
              <a:custGeom>
                <a:avLst/>
                <a:gdLst/>
                <a:ahLst/>
                <a:cxnLst/>
                <a:rect l="l" t="t" r="r" b="b"/>
                <a:pathLst>
                  <a:path w="289" h="224" extrusionOk="0">
                    <a:moveTo>
                      <a:pt x="145" y="223"/>
                    </a:moveTo>
                    <a:cubicBezTo>
                      <a:pt x="288" y="223"/>
                      <a:pt x="288" y="1"/>
                      <a:pt x="145" y="1"/>
                    </a:cubicBezTo>
                    <a:cubicBezTo>
                      <a:pt x="3" y="1"/>
                      <a:pt x="1" y="223"/>
                      <a:pt x="145"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3" name="Google Shape;35383;p41"/>
              <p:cNvSpPr/>
              <p:nvPr/>
            </p:nvSpPr>
            <p:spPr>
              <a:xfrm>
                <a:off x="11730431" y="4096237"/>
                <a:ext cx="13659" cy="10783"/>
              </a:xfrm>
              <a:custGeom>
                <a:avLst/>
                <a:gdLst/>
                <a:ahLst/>
                <a:cxnLst/>
                <a:rect l="l" t="t" r="r" b="b"/>
                <a:pathLst>
                  <a:path w="114" h="90" extrusionOk="0">
                    <a:moveTo>
                      <a:pt x="57" y="89"/>
                    </a:moveTo>
                    <a:cubicBezTo>
                      <a:pt x="113" y="89"/>
                      <a:pt x="113" y="1"/>
                      <a:pt x="57" y="1"/>
                    </a:cubicBezTo>
                    <a:cubicBezTo>
                      <a:pt x="0" y="1"/>
                      <a:pt x="0" y="89"/>
                      <a:pt x="57" y="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4" name="Google Shape;35384;p41"/>
              <p:cNvSpPr/>
              <p:nvPr/>
            </p:nvSpPr>
            <p:spPr>
              <a:xfrm>
                <a:off x="11433530" y="4344614"/>
                <a:ext cx="35226" cy="27677"/>
              </a:xfrm>
              <a:custGeom>
                <a:avLst/>
                <a:gdLst/>
                <a:ahLst/>
                <a:cxnLst/>
                <a:rect l="l" t="t" r="r" b="b"/>
                <a:pathLst>
                  <a:path w="294" h="231" extrusionOk="0">
                    <a:moveTo>
                      <a:pt x="147" y="231"/>
                    </a:moveTo>
                    <a:cubicBezTo>
                      <a:pt x="293" y="231"/>
                      <a:pt x="293"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5" name="Google Shape;35385;p41"/>
              <p:cNvSpPr/>
              <p:nvPr/>
            </p:nvSpPr>
            <p:spPr>
              <a:xfrm>
                <a:off x="11542921" y="4170642"/>
                <a:ext cx="26479" cy="31272"/>
              </a:xfrm>
              <a:custGeom>
                <a:avLst/>
                <a:gdLst/>
                <a:ahLst/>
                <a:cxnLst/>
                <a:rect l="l" t="t" r="r" b="b"/>
                <a:pathLst>
                  <a:path w="221" h="261" extrusionOk="0">
                    <a:moveTo>
                      <a:pt x="217" y="155"/>
                    </a:moveTo>
                    <a:cubicBezTo>
                      <a:pt x="221" y="123"/>
                      <a:pt x="216" y="96"/>
                      <a:pt x="198" y="66"/>
                    </a:cubicBezTo>
                    <a:cubicBezTo>
                      <a:pt x="160" y="1"/>
                      <a:pt x="59" y="1"/>
                      <a:pt x="23" y="66"/>
                    </a:cubicBezTo>
                    <a:cubicBezTo>
                      <a:pt x="7" y="96"/>
                      <a:pt x="0" y="122"/>
                      <a:pt x="5" y="155"/>
                    </a:cubicBezTo>
                    <a:cubicBezTo>
                      <a:pt x="11" y="212"/>
                      <a:pt x="48" y="260"/>
                      <a:pt x="110" y="260"/>
                    </a:cubicBezTo>
                    <a:cubicBezTo>
                      <a:pt x="174" y="260"/>
                      <a:pt x="210" y="212"/>
                      <a:pt x="217"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6" name="Google Shape;35386;p41"/>
              <p:cNvSpPr/>
              <p:nvPr/>
            </p:nvSpPr>
            <p:spPr>
              <a:xfrm>
                <a:off x="11410286" y="4664999"/>
                <a:ext cx="23484" cy="24802"/>
              </a:xfrm>
              <a:custGeom>
                <a:avLst/>
                <a:gdLst/>
                <a:ahLst/>
                <a:cxnLst/>
                <a:rect l="l" t="t" r="r" b="b"/>
                <a:pathLst>
                  <a:path w="196" h="207" extrusionOk="0">
                    <a:moveTo>
                      <a:pt x="170" y="80"/>
                    </a:moveTo>
                    <a:cubicBezTo>
                      <a:pt x="165" y="68"/>
                      <a:pt x="158" y="54"/>
                      <a:pt x="153" y="42"/>
                    </a:cubicBezTo>
                    <a:cubicBezTo>
                      <a:pt x="134" y="0"/>
                      <a:pt x="60" y="0"/>
                      <a:pt x="42" y="42"/>
                    </a:cubicBezTo>
                    <a:cubicBezTo>
                      <a:pt x="37" y="56"/>
                      <a:pt x="31" y="69"/>
                      <a:pt x="25" y="80"/>
                    </a:cubicBezTo>
                    <a:cubicBezTo>
                      <a:pt x="0" y="137"/>
                      <a:pt x="29" y="207"/>
                      <a:pt x="97" y="207"/>
                    </a:cubicBezTo>
                    <a:cubicBezTo>
                      <a:pt x="167" y="207"/>
                      <a:pt x="195" y="136"/>
                      <a:pt x="170" y="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7" name="Google Shape;35387;p41"/>
              <p:cNvSpPr/>
              <p:nvPr/>
            </p:nvSpPr>
            <p:spPr>
              <a:xfrm>
                <a:off x="10697028" y="3023173"/>
                <a:ext cx="24682" cy="19290"/>
              </a:xfrm>
              <a:custGeom>
                <a:avLst/>
                <a:gdLst/>
                <a:ahLst/>
                <a:cxnLst/>
                <a:rect l="l" t="t" r="r" b="b"/>
                <a:pathLst>
                  <a:path w="206" h="161" extrusionOk="0">
                    <a:moveTo>
                      <a:pt x="103" y="160"/>
                    </a:moveTo>
                    <a:cubicBezTo>
                      <a:pt x="206" y="160"/>
                      <a:pt x="206" y="0"/>
                      <a:pt x="103" y="0"/>
                    </a:cubicBezTo>
                    <a:cubicBezTo>
                      <a:pt x="0" y="0"/>
                      <a:pt x="0" y="160"/>
                      <a:pt x="103"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8" name="Google Shape;35388;p41"/>
              <p:cNvSpPr/>
              <p:nvPr/>
            </p:nvSpPr>
            <p:spPr>
              <a:xfrm>
                <a:off x="10425648" y="2834224"/>
                <a:ext cx="30074" cy="23364"/>
              </a:xfrm>
              <a:custGeom>
                <a:avLst/>
                <a:gdLst/>
                <a:ahLst/>
                <a:cxnLst/>
                <a:rect l="l" t="t" r="r" b="b"/>
                <a:pathLst>
                  <a:path w="251" h="195" extrusionOk="0">
                    <a:moveTo>
                      <a:pt x="125" y="195"/>
                    </a:moveTo>
                    <a:cubicBezTo>
                      <a:pt x="251" y="195"/>
                      <a:pt x="251" y="1"/>
                      <a:pt x="125" y="1"/>
                    </a:cubicBezTo>
                    <a:cubicBezTo>
                      <a:pt x="2" y="1"/>
                      <a:pt x="1" y="195"/>
                      <a:pt x="125"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9" name="Google Shape;35389;p41"/>
              <p:cNvSpPr/>
              <p:nvPr/>
            </p:nvSpPr>
            <p:spPr>
              <a:xfrm>
                <a:off x="10352201" y="2990583"/>
                <a:ext cx="48765" cy="37742"/>
              </a:xfrm>
              <a:custGeom>
                <a:avLst/>
                <a:gdLst/>
                <a:ahLst/>
                <a:cxnLst/>
                <a:rect l="l" t="t" r="r" b="b"/>
                <a:pathLst>
                  <a:path w="407" h="315" extrusionOk="0">
                    <a:moveTo>
                      <a:pt x="204" y="314"/>
                    </a:moveTo>
                    <a:cubicBezTo>
                      <a:pt x="405" y="314"/>
                      <a:pt x="406" y="1"/>
                      <a:pt x="204" y="1"/>
                    </a:cubicBezTo>
                    <a:cubicBezTo>
                      <a:pt x="0" y="0"/>
                      <a:pt x="0" y="314"/>
                      <a:pt x="204" y="3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0" name="Google Shape;35390;p41"/>
              <p:cNvSpPr/>
              <p:nvPr/>
            </p:nvSpPr>
            <p:spPr>
              <a:xfrm>
                <a:off x="10538513" y="2691045"/>
                <a:ext cx="37981" cy="29474"/>
              </a:xfrm>
              <a:custGeom>
                <a:avLst/>
                <a:gdLst/>
                <a:ahLst/>
                <a:cxnLst/>
                <a:rect l="l" t="t" r="r" b="b"/>
                <a:pathLst>
                  <a:path w="317" h="246" extrusionOk="0">
                    <a:moveTo>
                      <a:pt x="159" y="245"/>
                    </a:moveTo>
                    <a:cubicBezTo>
                      <a:pt x="317" y="245"/>
                      <a:pt x="317" y="1"/>
                      <a:pt x="159" y="1"/>
                    </a:cubicBezTo>
                    <a:cubicBezTo>
                      <a:pt x="1" y="1"/>
                      <a:pt x="1" y="245"/>
                      <a:pt x="159" y="2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1" name="Google Shape;35391;p41"/>
              <p:cNvSpPr/>
              <p:nvPr/>
            </p:nvSpPr>
            <p:spPr>
              <a:xfrm>
                <a:off x="10045595" y="2817211"/>
                <a:ext cx="42654" cy="40378"/>
              </a:xfrm>
              <a:custGeom>
                <a:avLst/>
                <a:gdLst/>
                <a:ahLst/>
                <a:cxnLst/>
                <a:rect l="l" t="t" r="r" b="b"/>
                <a:pathLst>
                  <a:path w="356" h="337" extrusionOk="0">
                    <a:moveTo>
                      <a:pt x="304" y="118"/>
                    </a:moveTo>
                    <a:cubicBezTo>
                      <a:pt x="297" y="106"/>
                      <a:pt x="291" y="93"/>
                      <a:pt x="284" y="81"/>
                    </a:cubicBezTo>
                    <a:cubicBezTo>
                      <a:pt x="242" y="0"/>
                      <a:pt x="114" y="0"/>
                      <a:pt x="72" y="81"/>
                    </a:cubicBezTo>
                    <a:cubicBezTo>
                      <a:pt x="65" y="93"/>
                      <a:pt x="59" y="106"/>
                      <a:pt x="52" y="118"/>
                    </a:cubicBezTo>
                    <a:cubicBezTo>
                      <a:pt x="1" y="214"/>
                      <a:pt x="64" y="337"/>
                      <a:pt x="178" y="337"/>
                    </a:cubicBezTo>
                    <a:cubicBezTo>
                      <a:pt x="292" y="337"/>
                      <a:pt x="355" y="214"/>
                      <a:pt x="304"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2" name="Google Shape;35392;p41"/>
              <p:cNvSpPr/>
              <p:nvPr/>
            </p:nvSpPr>
            <p:spPr>
              <a:xfrm>
                <a:off x="9935246" y="3045698"/>
                <a:ext cx="41456" cy="32350"/>
              </a:xfrm>
              <a:custGeom>
                <a:avLst/>
                <a:gdLst/>
                <a:ahLst/>
                <a:cxnLst/>
                <a:rect l="l" t="t" r="r" b="b"/>
                <a:pathLst>
                  <a:path w="346" h="270" extrusionOk="0">
                    <a:moveTo>
                      <a:pt x="173" y="270"/>
                    </a:moveTo>
                    <a:cubicBezTo>
                      <a:pt x="346" y="270"/>
                      <a:pt x="346" y="1"/>
                      <a:pt x="173" y="1"/>
                    </a:cubicBezTo>
                    <a:cubicBezTo>
                      <a:pt x="0" y="2"/>
                      <a:pt x="0" y="270"/>
                      <a:pt x="173"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3" name="Google Shape;35393;p41"/>
              <p:cNvSpPr/>
              <p:nvPr/>
            </p:nvSpPr>
            <p:spPr>
              <a:xfrm>
                <a:off x="12279422" y="4815846"/>
                <a:ext cx="25401" cy="19650"/>
              </a:xfrm>
              <a:custGeom>
                <a:avLst/>
                <a:gdLst/>
                <a:ahLst/>
                <a:cxnLst/>
                <a:rect l="l" t="t" r="r" b="b"/>
                <a:pathLst>
                  <a:path w="212" h="164" extrusionOk="0">
                    <a:moveTo>
                      <a:pt x="106" y="164"/>
                    </a:moveTo>
                    <a:cubicBezTo>
                      <a:pt x="210" y="164"/>
                      <a:pt x="211" y="0"/>
                      <a:pt x="106" y="0"/>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4" name="Google Shape;35394;p41"/>
              <p:cNvSpPr/>
              <p:nvPr/>
            </p:nvSpPr>
            <p:spPr>
              <a:xfrm>
                <a:off x="12302786" y="4673985"/>
                <a:ext cx="21687" cy="23124"/>
              </a:xfrm>
              <a:custGeom>
                <a:avLst/>
                <a:gdLst/>
                <a:ahLst/>
                <a:cxnLst/>
                <a:rect l="l" t="t" r="r" b="b"/>
                <a:pathLst>
                  <a:path w="181" h="193" extrusionOk="0">
                    <a:moveTo>
                      <a:pt x="68" y="31"/>
                    </a:moveTo>
                    <a:cubicBezTo>
                      <a:pt x="55" y="39"/>
                      <a:pt x="44" y="46"/>
                      <a:pt x="32" y="53"/>
                    </a:cubicBezTo>
                    <a:cubicBezTo>
                      <a:pt x="1" y="73"/>
                      <a:pt x="1" y="119"/>
                      <a:pt x="32" y="139"/>
                    </a:cubicBezTo>
                    <a:cubicBezTo>
                      <a:pt x="44" y="147"/>
                      <a:pt x="55" y="153"/>
                      <a:pt x="68" y="162"/>
                    </a:cubicBezTo>
                    <a:cubicBezTo>
                      <a:pt x="117" y="192"/>
                      <a:pt x="181" y="152"/>
                      <a:pt x="181" y="95"/>
                    </a:cubicBezTo>
                    <a:cubicBezTo>
                      <a:pt x="181" y="39"/>
                      <a:pt x="117" y="0"/>
                      <a:pt x="68" y="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5" name="Google Shape;35395;p41"/>
              <p:cNvSpPr/>
              <p:nvPr/>
            </p:nvSpPr>
            <p:spPr>
              <a:xfrm>
                <a:off x="13264539" y="4551774"/>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6" name="Google Shape;35396;p41"/>
              <p:cNvSpPr/>
              <p:nvPr/>
            </p:nvSpPr>
            <p:spPr>
              <a:xfrm>
                <a:off x="13484999" y="4363664"/>
                <a:ext cx="31991" cy="24682"/>
              </a:xfrm>
              <a:custGeom>
                <a:avLst/>
                <a:gdLst/>
                <a:ahLst/>
                <a:cxnLst/>
                <a:rect l="l" t="t" r="r" b="b"/>
                <a:pathLst>
                  <a:path w="267" h="206" extrusionOk="0">
                    <a:moveTo>
                      <a:pt x="133" y="206"/>
                    </a:moveTo>
                    <a:cubicBezTo>
                      <a:pt x="265" y="206"/>
                      <a:pt x="267" y="0"/>
                      <a:pt x="133" y="0"/>
                    </a:cubicBezTo>
                    <a:cubicBezTo>
                      <a:pt x="1" y="0"/>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7" name="Google Shape;35397;p41"/>
              <p:cNvSpPr/>
              <p:nvPr/>
            </p:nvSpPr>
            <p:spPr>
              <a:xfrm>
                <a:off x="11099127" y="4827109"/>
                <a:ext cx="26719" cy="20608"/>
              </a:xfrm>
              <a:custGeom>
                <a:avLst/>
                <a:gdLst/>
                <a:ahLst/>
                <a:cxnLst/>
                <a:rect l="l" t="t" r="r" b="b"/>
                <a:pathLst>
                  <a:path w="223" h="172" extrusionOk="0">
                    <a:moveTo>
                      <a:pt x="111" y="171"/>
                    </a:moveTo>
                    <a:cubicBezTo>
                      <a:pt x="222" y="171"/>
                      <a:pt x="222" y="0"/>
                      <a:pt x="111" y="0"/>
                    </a:cubicBezTo>
                    <a:cubicBezTo>
                      <a:pt x="1"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8" name="Google Shape;35398;p41"/>
              <p:cNvSpPr/>
              <p:nvPr/>
            </p:nvSpPr>
            <p:spPr>
              <a:xfrm>
                <a:off x="11598515" y="4700824"/>
                <a:ext cx="20488" cy="15935"/>
              </a:xfrm>
              <a:custGeom>
                <a:avLst/>
                <a:gdLst/>
                <a:ahLst/>
                <a:cxnLst/>
                <a:rect l="l" t="t" r="r" b="b"/>
                <a:pathLst>
                  <a:path w="171" h="133" extrusionOk="0">
                    <a:moveTo>
                      <a:pt x="86" y="133"/>
                    </a:moveTo>
                    <a:cubicBezTo>
                      <a:pt x="170" y="133"/>
                      <a:pt x="170" y="1"/>
                      <a:pt x="86" y="1"/>
                    </a:cubicBezTo>
                    <a:cubicBezTo>
                      <a:pt x="1" y="2"/>
                      <a:pt x="0" y="133"/>
                      <a:pt x="86"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9" name="Google Shape;35399;p41"/>
              <p:cNvSpPr/>
              <p:nvPr/>
            </p:nvSpPr>
            <p:spPr>
              <a:xfrm>
                <a:off x="10449371" y="4621386"/>
                <a:ext cx="29594" cy="23244"/>
              </a:xfrm>
              <a:custGeom>
                <a:avLst/>
                <a:gdLst/>
                <a:ahLst/>
                <a:cxnLst/>
                <a:rect l="l" t="t" r="r" b="b"/>
                <a:pathLst>
                  <a:path w="247" h="194" extrusionOk="0">
                    <a:moveTo>
                      <a:pt x="122" y="193"/>
                    </a:moveTo>
                    <a:cubicBezTo>
                      <a:pt x="246" y="193"/>
                      <a:pt x="247" y="2"/>
                      <a:pt x="122" y="2"/>
                    </a:cubicBezTo>
                    <a:cubicBezTo>
                      <a:pt x="0" y="0"/>
                      <a:pt x="0" y="193"/>
                      <a:pt x="122"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0" name="Google Shape;35400;p41"/>
              <p:cNvSpPr/>
              <p:nvPr/>
            </p:nvSpPr>
            <p:spPr>
              <a:xfrm>
                <a:off x="10319132" y="4577893"/>
                <a:ext cx="21447" cy="16534"/>
              </a:xfrm>
              <a:custGeom>
                <a:avLst/>
                <a:gdLst/>
                <a:ahLst/>
                <a:cxnLst/>
                <a:rect l="l" t="t" r="r" b="b"/>
                <a:pathLst>
                  <a:path w="179" h="138" extrusionOk="0">
                    <a:moveTo>
                      <a:pt x="89" y="138"/>
                    </a:moveTo>
                    <a:cubicBezTo>
                      <a:pt x="178" y="138"/>
                      <a:pt x="178" y="1"/>
                      <a:pt x="89" y="1"/>
                    </a:cubicBezTo>
                    <a:cubicBezTo>
                      <a:pt x="1" y="1"/>
                      <a:pt x="1" y="138"/>
                      <a:pt x="89" y="1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1" name="Google Shape;35401;p41"/>
              <p:cNvSpPr/>
              <p:nvPr/>
            </p:nvSpPr>
            <p:spPr>
              <a:xfrm>
                <a:off x="10221244" y="4486954"/>
                <a:ext cx="30193" cy="23364"/>
              </a:xfrm>
              <a:custGeom>
                <a:avLst/>
                <a:gdLst/>
                <a:ahLst/>
                <a:cxnLst/>
                <a:rect l="l" t="t" r="r" b="b"/>
                <a:pathLst>
                  <a:path w="252" h="195" extrusionOk="0">
                    <a:moveTo>
                      <a:pt x="126" y="194"/>
                    </a:moveTo>
                    <a:cubicBezTo>
                      <a:pt x="252" y="194"/>
                      <a:pt x="252" y="0"/>
                      <a:pt x="126" y="0"/>
                    </a:cubicBezTo>
                    <a:cubicBezTo>
                      <a:pt x="1" y="0"/>
                      <a:pt x="1"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2" name="Google Shape;35402;p41"/>
              <p:cNvSpPr/>
              <p:nvPr/>
            </p:nvSpPr>
            <p:spPr>
              <a:xfrm>
                <a:off x="10377961" y="4269849"/>
                <a:ext cx="52239" cy="53437"/>
              </a:xfrm>
              <a:custGeom>
                <a:avLst/>
                <a:gdLst/>
                <a:ahLst/>
                <a:cxnLst/>
                <a:rect l="l" t="t" r="r" b="b"/>
                <a:pathLst>
                  <a:path w="436" h="446" extrusionOk="0">
                    <a:moveTo>
                      <a:pt x="334" y="29"/>
                    </a:moveTo>
                    <a:cubicBezTo>
                      <a:pt x="300" y="13"/>
                      <a:pt x="270" y="1"/>
                      <a:pt x="231" y="1"/>
                    </a:cubicBezTo>
                    <a:cubicBezTo>
                      <a:pt x="196" y="1"/>
                      <a:pt x="165" y="12"/>
                      <a:pt x="135" y="28"/>
                    </a:cubicBezTo>
                    <a:cubicBezTo>
                      <a:pt x="35" y="80"/>
                      <a:pt x="0" y="212"/>
                      <a:pt x="57" y="308"/>
                    </a:cubicBezTo>
                    <a:cubicBezTo>
                      <a:pt x="120" y="417"/>
                      <a:pt x="286" y="446"/>
                      <a:pt x="376" y="349"/>
                    </a:cubicBezTo>
                    <a:cubicBezTo>
                      <a:pt x="413" y="309"/>
                      <a:pt x="436" y="260"/>
                      <a:pt x="436" y="204"/>
                    </a:cubicBezTo>
                    <a:cubicBezTo>
                      <a:pt x="434" y="139"/>
                      <a:pt x="397" y="57"/>
                      <a:pt x="33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3" name="Google Shape;35403;p41"/>
              <p:cNvSpPr/>
              <p:nvPr/>
            </p:nvSpPr>
            <p:spPr>
              <a:xfrm>
                <a:off x="10689240" y="4367378"/>
                <a:ext cx="52120" cy="40617"/>
              </a:xfrm>
              <a:custGeom>
                <a:avLst/>
                <a:gdLst/>
                <a:ahLst/>
                <a:cxnLst/>
                <a:rect l="l" t="t" r="r" b="b"/>
                <a:pathLst>
                  <a:path w="435" h="339" extrusionOk="0">
                    <a:moveTo>
                      <a:pt x="217" y="338"/>
                    </a:moveTo>
                    <a:cubicBezTo>
                      <a:pt x="434" y="338"/>
                      <a:pt x="434" y="1"/>
                      <a:pt x="217" y="1"/>
                    </a:cubicBezTo>
                    <a:cubicBezTo>
                      <a:pt x="1" y="1"/>
                      <a:pt x="1" y="338"/>
                      <a:pt x="217"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4" name="Google Shape;35404;p41"/>
              <p:cNvSpPr/>
              <p:nvPr/>
            </p:nvSpPr>
            <p:spPr>
              <a:xfrm>
                <a:off x="11886070" y="5139946"/>
                <a:ext cx="17733" cy="13779"/>
              </a:xfrm>
              <a:custGeom>
                <a:avLst/>
                <a:gdLst/>
                <a:ahLst/>
                <a:cxnLst/>
                <a:rect l="l" t="t" r="r" b="b"/>
                <a:pathLst>
                  <a:path w="148" h="115" extrusionOk="0">
                    <a:moveTo>
                      <a:pt x="73" y="114"/>
                    </a:moveTo>
                    <a:cubicBezTo>
                      <a:pt x="147" y="114"/>
                      <a:pt x="147" y="0"/>
                      <a:pt x="73" y="0"/>
                    </a:cubicBezTo>
                    <a:cubicBezTo>
                      <a:pt x="1" y="1"/>
                      <a:pt x="1" y="114"/>
                      <a:pt x="73"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5" name="Google Shape;35405;p41"/>
              <p:cNvSpPr/>
              <p:nvPr/>
            </p:nvSpPr>
            <p:spPr>
              <a:xfrm>
                <a:off x="12052014" y="4897680"/>
                <a:ext cx="24682" cy="19530"/>
              </a:xfrm>
              <a:custGeom>
                <a:avLst/>
                <a:gdLst/>
                <a:ahLst/>
                <a:cxnLst/>
                <a:rect l="l" t="t" r="r" b="b"/>
                <a:pathLst>
                  <a:path w="206" h="163" extrusionOk="0">
                    <a:moveTo>
                      <a:pt x="103" y="162"/>
                    </a:moveTo>
                    <a:cubicBezTo>
                      <a:pt x="206" y="162"/>
                      <a:pt x="206" y="3"/>
                      <a:pt x="103" y="3"/>
                    </a:cubicBezTo>
                    <a:cubicBezTo>
                      <a:pt x="0" y="1"/>
                      <a:pt x="0" y="162"/>
                      <a:pt x="103"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6" name="Google Shape;35406;p41"/>
              <p:cNvSpPr/>
              <p:nvPr/>
            </p:nvSpPr>
            <p:spPr>
              <a:xfrm>
                <a:off x="11889066" y="4822436"/>
                <a:ext cx="46249" cy="48166"/>
              </a:xfrm>
              <a:custGeom>
                <a:avLst/>
                <a:gdLst/>
                <a:ahLst/>
                <a:cxnLst/>
                <a:rect l="l" t="t" r="r" b="b"/>
                <a:pathLst>
                  <a:path w="386" h="402" extrusionOk="0">
                    <a:moveTo>
                      <a:pt x="331" y="301"/>
                    </a:moveTo>
                    <a:lnTo>
                      <a:pt x="323" y="312"/>
                    </a:lnTo>
                    <a:cubicBezTo>
                      <a:pt x="380" y="268"/>
                      <a:pt x="386" y="176"/>
                      <a:pt x="359" y="115"/>
                    </a:cubicBezTo>
                    <a:cubicBezTo>
                      <a:pt x="333" y="52"/>
                      <a:pt x="266" y="0"/>
                      <a:pt x="195" y="5"/>
                    </a:cubicBezTo>
                    <a:cubicBezTo>
                      <a:pt x="132" y="8"/>
                      <a:pt x="71" y="39"/>
                      <a:pt x="38" y="94"/>
                    </a:cubicBezTo>
                    <a:cubicBezTo>
                      <a:pt x="1" y="156"/>
                      <a:pt x="4" y="264"/>
                      <a:pt x="65" y="312"/>
                    </a:cubicBezTo>
                    <a:lnTo>
                      <a:pt x="58" y="301"/>
                    </a:lnTo>
                    <a:cubicBezTo>
                      <a:pt x="132" y="401"/>
                      <a:pt x="259" y="401"/>
                      <a:pt x="331" y="3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7" name="Google Shape;35407;p41"/>
              <p:cNvSpPr/>
              <p:nvPr/>
            </p:nvSpPr>
            <p:spPr>
              <a:xfrm>
                <a:off x="11794532" y="5017615"/>
                <a:ext cx="56912" cy="60507"/>
              </a:xfrm>
              <a:custGeom>
                <a:avLst/>
                <a:gdLst/>
                <a:ahLst/>
                <a:cxnLst/>
                <a:rect l="l" t="t" r="r" b="b"/>
                <a:pathLst>
                  <a:path w="475" h="505" extrusionOk="0">
                    <a:moveTo>
                      <a:pt x="447" y="246"/>
                    </a:moveTo>
                    <a:cubicBezTo>
                      <a:pt x="411" y="120"/>
                      <a:pt x="283" y="1"/>
                      <a:pt x="146" y="59"/>
                    </a:cubicBezTo>
                    <a:cubicBezTo>
                      <a:pt x="14" y="114"/>
                      <a:pt x="0" y="296"/>
                      <a:pt x="79" y="401"/>
                    </a:cubicBezTo>
                    <a:cubicBezTo>
                      <a:pt x="111" y="444"/>
                      <a:pt x="146" y="481"/>
                      <a:pt x="199" y="494"/>
                    </a:cubicBezTo>
                    <a:cubicBezTo>
                      <a:pt x="245" y="505"/>
                      <a:pt x="288" y="502"/>
                      <a:pt x="330" y="484"/>
                    </a:cubicBezTo>
                    <a:cubicBezTo>
                      <a:pt x="422" y="446"/>
                      <a:pt x="475" y="343"/>
                      <a:pt x="447"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8" name="Google Shape;35408;p41"/>
              <p:cNvSpPr/>
              <p:nvPr/>
            </p:nvSpPr>
            <p:spPr>
              <a:xfrm>
                <a:off x="11590128" y="4912537"/>
                <a:ext cx="49004" cy="48046"/>
              </a:xfrm>
              <a:custGeom>
                <a:avLst/>
                <a:gdLst/>
                <a:ahLst/>
                <a:cxnLst/>
                <a:rect l="l" t="t" r="r" b="b"/>
                <a:pathLst>
                  <a:path w="409" h="401" extrusionOk="0">
                    <a:moveTo>
                      <a:pt x="204" y="401"/>
                    </a:moveTo>
                    <a:cubicBezTo>
                      <a:pt x="309" y="401"/>
                      <a:pt x="409" y="308"/>
                      <a:pt x="405" y="201"/>
                    </a:cubicBezTo>
                    <a:cubicBezTo>
                      <a:pt x="399" y="92"/>
                      <a:pt x="317" y="0"/>
                      <a:pt x="204" y="0"/>
                    </a:cubicBezTo>
                    <a:cubicBezTo>
                      <a:pt x="101" y="0"/>
                      <a:pt x="1" y="92"/>
                      <a:pt x="5" y="201"/>
                    </a:cubicBezTo>
                    <a:cubicBezTo>
                      <a:pt x="10" y="310"/>
                      <a:pt x="93" y="401"/>
                      <a:pt x="204"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9" name="Google Shape;35409;p41"/>
              <p:cNvSpPr/>
              <p:nvPr/>
            </p:nvSpPr>
            <p:spPr>
              <a:xfrm>
                <a:off x="11754274" y="4751386"/>
                <a:ext cx="59428" cy="52719"/>
              </a:xfrm>
              <a:custGeom>
                <a:avLst/>
                <a:gdLst/>
                <a:ahLst/>
                <a:cxnLst/>
                <a:rect l="l" t="t" r="r" b="b"/>
                <a:pathLst>
                  <a:path w="496" h="440" extrusionOk="0">
                    <a:moveTo>
                      <a:pt x="449" y="175"/>
                    </a:moveTo>
                    <a:cubicBezTo>
                      <a:pt x="446" y="166"/>
                      <a:pt x="443" y="160"/>
                      <a:pt x="440" y="151"/>
                    </a:cubicBezTo>
                    <a:cubicBezTo>
                      <a:pt x="412" y="71"/>
                      <a:pt x="340" y="1"/>
                      <a:pt x="249" y="6"/>
                    </a:cubicBezTo>
                    <a:cubicBezTo>
                      <a:pt x="155" y="9"/>
                      <a:pt x="87" y="66"/>
                      <a:pt x="56" y="151"/>
                    </a:cubicBezTo>
                    <a:cubicBezTo>
                      <a:pt x="53" y="160"/>
                      <a:pt x="50" y="166"/>
                      <a:pt x="48" y="175"/>
                    </a:cubicBezTo>
                    <a:cubicBezTo>
                      <a:pt x="1" y="303"/>
                      <a:pt x="122" y="438"/>
                      <a:pt x="250" y="438"/>
                    </a:cubicBezTo>
                    <a:cubicBezTo>
                      <a:pt x="375" y="439"/>
                      <a:pt x="495" y="303"/>
                      <a:pt x="449"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0" name="Google Shape;35410;p41"/>
              <p:cNvSpPr/>
              <p:nvPr/>
            </p:nvSpPr>
            <p:spPr>
              <a:xfrm>
                <a:off x="10218009" y="4066523"/>
                <a:ext cx="60147" cy="46728"/>
              </a:xfrm>
              <a:custGeom>
                <a:avLst/>
                <a:gdLst/>
                <a:ahLst/>
                <a:cxnLst/>
                <a:rect l="l" t="t" r="r" b="b"/>
                <a:pathLst>
                  <a:path w="502" h="390" extrusionOk="0">
                    <a:moveTo>
                      <a:pt x="250" y="390"/>
                    </a:moveTo>
                    <a:cubicBezTo>
                      <a:pt x="501" y="390"/>
                      <a:pt x="501" y="1"/>
                      <a:pt x="250" y="1"/>
                    </a:cubicBezTo>
                    <a:cubicBezTo>
                      <a:pt x="1" y="1"/>
                      <a:pt x="0" y="390"/>
                      <a:pt x="250"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1" name="Google Shape;35411;p41"/>
              <p:cNvSpPr/>
              <p:nvPr/>
            </p:nvSpPr>
            <p:spPr>
              <a:xfrm>
                <a:off x="10267492" y="3964919"/>
                <a:ext cx="43014" cy="48525"/>
              </a:xfrm>
              <a:custGeom>
                <a:avLst/>
                <a:gdLst/>
                <a:ahLst/>
                <a:cxnLst/>
                <a:rect l="l" t="t" r="r" b="b"/>
                <a:pathLst>
                  <a:path w="359" h="405" extrusionOk="0">
                    <a:moveTo>
                      <a:pt x="321" y="296"/>
                    </a:moveTo>
                    <a:cubicBezTo>
                      <a:pt x="332" y="273"/>
                      <a:pt x="345" y="249"/>
                      <a:pt x="349" y="223"/>
                    </a:cubicBezTo>
                    <a:cubicBezTo>
                      <a:pt x="358" y="162"/>
                      <a:pt x="353" y="99"/>
                      <a:pt x="304" y="53"/>
                    </a:cubicBezTo>
                    <a:cubicBezTo>
                      <a:pt x="269" y="21"/>
                      <a:pt x="227" y="1"/>
                      <a:pt x="180" y="1"/>
                    </a:cubicBezTo>
                    <a:cubicBezTo>
                      <a:pt x="136" y="1"/>
                      <a:pt x="88" y="21"/>
                      <a:pt x="56" y="53"/>
                    </a:cubicBezTo>
                    <a:cubicBezTo>
                      <a:pt x="7" y="101"/>
                      <a:pt x="1" y="159"/>
                      <a:pt x="11" y="223"/>
                    </a:cubicBezTo>
                    <a:cubicBezTo>
                      <a:pt x="15" y="250"/>
                      <a:pt x="28" y="273"/>
                      <a:pt x="39" y="296"/>
                    </a:cubicBezTo>
                    <a:cubicBezTo>
                      <a:pt x="83" y="405"/>
                      <a:pt x="275" y="405"/>
                      <a:pt x="321" y="2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2" name="Google Shape;35412;p41"/>
              <p:cNvSpPr/>
              <p:nvPr/>
            </p:nvSpPr>
            <p:spPr>
              <a:xfrm>
                <a:off x="10384072" y="3992597"/>
                <a:ext cx="54995" cy="42654"/>
              </a:xfrm>
              <a:custGeom>
                <a:avLst/>
                <a:gdLst/>
                <a:ahLst/>
                <a:cxnLst/>
                <a:rect l="l" t="t" r="r" b="b"/>
                <a:pathLst>
                  <a:path w="459" h="356" extrusionOk="0">
                    <a:moveTo>
                      <a:pt x="230" y="355"/>
                    </a:moveTo>
                    <a:cubicBezTo>
                      <a:pt x="459" y="355"/>
                      <a:pt x="459" y="1"/>
                      <a:pt x="230" y="1"/>
                    </a:cubicBezTo>
                    <a:cubicBezTo>
                      <a:pt x="2" y="1"/>
                      <a:pt x="1" y="355"/>
                      <a:pt x="230" y="3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3" name="Google Shape;35413;p41"/>
              <p:cNvSpPr/>
              <p:nvPr/>
            </p:nvSpPr>
            <p:spPr>
              <a:xfrm>
                <a:off x="10266773" y="4142605"/>
                <a:ext cx="44332" cy="34507"/>
              </a:xfrm>
              <a:custGeom>
                <a:avLst/>
                <a:gdLst/>
                <a:ahLst/>
                <a:cxnLst/>
                <a:rect l="l" t="t" r="r" b="b"/>
                <a:pathLst>
                  <a:path w="370" h="288" extrusionOk="0">
                    <a:moveTo>
                      <a:pt x="185" y="288"/>
                    </a:moveTo>
                    <a:cubicBezTo>
                      <a:pt x="368" y="288"/>
                      <a:pt x="369" y="1"/>
                      <a:pt x="185" y="1"/>
                    </a:cubicBezTo>
                    <a:cubicBezTo>
                      <a:pt x="1" y="3"/>
                      <a:pt x="0" y="288"/>
                      <a:pt x="185" y="2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4" name="Google Shape;35414;p41"/>
              <p:cNvSpPr/>
              <p:nvPr/>
            </p:nvSpPr>
            <p:spPr>
              <a:xfrm>
                <a:off x="12416131" y="6305028"/>
                <a:ext cx="46848" cy="43493"/>
              </a:xfrm>
              <a:custGeom>
                <a:avLst/>
                <a:gdLst/>
                <a:ahLst/>
                <a:cxnLst/>
                <a:rect l="l" t="t" r="r" b="b"/>
                <a:pathLst>
                  <a:path w="391" h="363" extrusionOk="0">
                    <a:moveTo>
                      <a:pt x="136" y="353"/>
                    </a:moveTo>
                    <a:cubicBezTo>
                      <a:pt x="159" y="356"/>
                      <a:pt x="183" y="362"/>
                      <a:pt x="206" y="362"/>
                    </a:cubicBezTo>
                    <a:cubicBezTo>
                      <a:pt x="301" y="360"/>
                      <a:pt x="391" y="279"/>
                      <a:pt x="388" y="181"/>
                    </a:cubicBezTo>
                    <a:cubicBezTo>
                      <a:pt x="383" y="83"/>
                      <a:pt x="308" y="2"/>
                      <a:pt x="206" y="1"/>
                    </a:cubicBezTo>
                    <a:cubicBezTo>
                      <a:pt x="183" y="1"/>
                      <a:pt x="158" y="5"/>
                      <a:pt x="136" y="10"/>
                    </a:cubicBezTo>
                    <a:cubicBezTo>
                      <a:pt x="62" y="25"/>
                      <a:pt x="1" y="109"/>
                      <a:pt x="5" y="183"/>
                    </a:cubicBezTo>
                    <a:cubicBezTo>
                      <a:pt x="8" y="254"/>
                      <a:pt x="58" y="337"/>
                      <a:pt x="136" y="35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5" name="Google Shape;35415;p41"/>
              <p:cNvSpPr/>
              <p:nvPr/>
            </p:nvSpPr>
            <p:spPr>
              <a:xfrm>
                <a:off x="12345800" y="6404115"/>
                <a:ext cx="56193" cy="43613"/>
              </a:xfrm>
              <a:custGeom>
                <a:avLst/>
                <a:gdLst/>
                <a:ahLst/>
                <a:cxnLst/>
                <a:rect l="l" t="t" r="r" b="b"/>
                <a:pathLst>
                  <a:path w="469" h="364" extrusionOk="0">
                    <a:moveTo>
                      <a:pt x="234" y="363"/>
                    </a:moveTo>
                    <a:cubicBezTo>
                      <a:pt x="468" y="363"/>
                      <a:pt x="468" y="0"/>
                      <a:pt x="234" y="0"/>
                    </a:cubicBezTo>
                    <a:cubicBezTo>
                      <a:pt x="0" y="0"/>
                      <a:pt x="0" y="363"/>
                      <a:pt x="234"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6" name="Google Shape;35416;p41"/>
              <p:cNvSpPr/>
              <p:nvPr/>
            </p:nvSpPr>
            <p:spPr>
              <a:xfrm>
                <a:off x="12240962" y="6316650"/>
                <a:ext cx="55474" cy="43014"/>
              </a:xfrm>
              <a:custGeom>
                <a:avLst/>
                <a:gdLst/>
                <a:ahLst/>
                <a:cxnLst/>
                <a:rect l="l" t="t" r="r" b="b"/>
                <a:pathLst>
                  <a:path w="463" h="359" extrusionOk="0">
                    <a:moveTo>
                      <a:pt x="232" y="358"/>
                    </a:moveTo>
                    <a:cubicBezTo>
                      <a:pt x="461" y="358"/>
                      <a:pt x="463" y="1"/>
                      <a:pt x="232" y="1"/>
                    </a:cubicBezTo>
                    <a:cubicBezTo>
                      <a:pt x="2" y="3"/>
                      <a:pt x="1" y="358"/>
                      <a:pt x="232" y="3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7" name="Google Shape;35417;p41"/>
              <p:cNvSpPr/>
              <p:nvPr/>
            </p:nvSpPr>
            <p:spPr>
              <a:xfrm>
                <a:off x="12154216" y="6434069"/>
                <a:ext cx="53797" cy="42055"/>
              </a:xfrm>
              <a:custGeom>
                <a:avLst/>
                <a:gdLst/>
                <a:ahLst/>
                <a:cxnLst/>
                <a:rect l="l" t="t" r="r" b="b"/>
                <a:pathLst>
                  <a:path w="449" h="351" extrusionOk="0">
                    <a:moveTo>
                      <a:pt x="224" y="350"/>
                    </a:moveTo>
                    <a:cubicBezTo>
                      <a:pt x="449" y="350"/>
                      <a:pt x="449" y="2"/>
                      <a:pt x="224" y="2"/>
                    </a:cubicBezTo>
                    <a:cubicBezTo>
                      <a:pt x="0" y="0"/>
                      <a:pt x="0" y="350"/>
                      <a:pt x="224" y="3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8" name="Google Shape;35418;p41"/>
              <p:cNvSpPr/>
              <p:nvPr/>
            </p:nvSpPr>
            <p:spPr>
              <a:xfrm>
                <a:off x="12337053" y="6571137"/>
                <a:ext cx="61944" cy="48166"/>
              </a:xfrm>
              <a:custGeom>
                <a:avLst/>
                <a:gdLst/>
                <a:ahLst/>
                <a:cxnLst/>
                <a:rect l="l" t="t" r="r" b="b"/>
                <a:pathLst>
                  <a:path w="517" h="402" extrusionOk="0">
                    <a:moveTo>
                      <a:pt x="259" y="401"/>
                    </a:moveTo>
                    <a:cubicBezTo>
                      <a:pt x="516" y="401"/>
                      <a:pt x="516" y="3"/>
                      <a:pt x="259" y="3"/>
                    </a:cubicBezTo>
                    <a:cubicBezTo>
                      <a:pt x="0" y="1"/>
                      <a:pt x="0" y="401"/>
                      <a:pt x="259"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9" name="Google Shape;35419;p41"/>
              <p:cNvSpPr/>
              <p:nvPr/>
            </p:nvSpPr>
            <p:spPr>
              <a:xfrm>
                <a:off x="12319800" y="6304788"/>
                <a:ext cx="26239" cy="20369"/>
              </a:xfrm>
              <a:custGeom>
                <a:avLst/>
                <a:gdLst/>
                <a:ahLst/>
                <a:cxnLst/>
                <a:rect l="l" t="t" r="r" b="b"/>
                <a:pathLst>
                  <a:path w="219" h="170" extrusionOk="0">
                    <a:moveTo>
                      <a:pt x="111" y="169"/>
                    </a:moveTo>
                    <a:cubicBezTo>
                      <a:pt x="218" y="169"/>
                      <a:pt x="218" y="1"/>
                      <a:pt x="111" y="1"/>
                    </a:cubicBezTo>
                    <a:cubicBezTo>
                      <a:pt x="1" y="1"/>
                      <a:pt x="1" y="169"/>
                      <a:pt x="111"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0" name="Google Shape;35420;p41"/>
              <p:cNvSpPr/>
              <p:nvPr/>
            </p:nvSpPr>
            <p:spPr>
              <a:xfrm>
                <a:off x="12341486" y="6204144"/>
                <a:ext cx="29834" cy="23004"/>
              </a:xfrm>
              <a:custGeom>
                <a:avLst/>
                <a:gdLst/>
                <a:ahLst/>
                <a:cxnLst/>
                <a:rect l="l" t="t" r="r" b="b"/>
                <a:pathLst>
                  <a:path w="249" h="192" extrusionOk="0">
                    <a:moveTo>
                      <a:pt x="125" y="192"/>
                    </a:moveTo>
                    <a:cubicBezTo>
                      <a:pt x="247" y="192"/>
                      <a:pt x="248" y="0"/>
                      <a:pt x="125" y="0"/>
                    </a:cubicBezTo>
                    <a:cubicBezTo>
                      <a:pt x="0" y="0"/>
                      <a:pt x="0"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1" name="Google Shape;35421;p41"/>
              <p:cNvSpPr/>
              <p:nvPr/>
            </p:nvSpPr>
            <p:spPr>
              <a:xfrm>
                <a:off x="12490057" y="6220439"/>
                <a:ext cx="47926" cy="37143"/>
              </a:xfrm>
              <a:custGeom>
                <a:avLst/>
                <a:gdLst/>
                <a:ahLst/>
                <a:cxnLst/>
                <a:rect l="l" t="t" r="r" b="b"/>
                <a:pathLst>
                  <a:path w="400" h="310" extrusionOk="0">
                    <a:moveTo>
                      <a:pt x="200" y="309"/>
                    </a:moveTo>
                    <a:cubicBezTo>
                      <a:pt x="399" y="309"/>
                      <a:pt x="399" y="0"/>
                      <a:pt x="200" y="0"/>
                    </a:cubicBezTo>
                    <a:cubicBezTo>
                      <a:pt x="0" y="0"/>
                      <a:pt x="0" y="309"/>
                      <a:pt x="200"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2" name="Google Shape;35422;p41"/>
              <p:cNvSpPr/>
              <p:nvPr/>
            </p:nvSpPr>
            <p:spPr>
              <a:xfrm>
                <a:off x="12518932" y="6300595"/>
                <a:ext cx="36783" cy="28636"/>
              </a:xfrm>
              <a:custGeom>
                <a:avLst/>
                <a:gdLst/>
                <a:ahLst/>
                <a:cxnLst/>
                <a:rect l="l" t="t" r="r" b="b"/>
                <a:pathLst>
                  <a:path w="307" h="239" extrusionOk="0">
                    <a:moveTo>
                      <a:pt x="154" y="238"/>
                    </a:moveTo>
                    <a:cubicBezTo>
                      <a:pt x="307" y="238"/>
                      <a:pt x="307" y="1"/>
                      <a:pt x="154" y="1"/>
                    </a:cubicBezTo>
                    <a:cubicBezTo>
                      <a:pt x="1" y="1"/>
                      <a:pt x="1" y="238"/>
                      <a:pt x="154"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3" name="Google Shape;35423;p41"/>
              <p:cNvSpPr/>
              <p:nvPr/>
            </p:nvSpPr>
            <p:spPr>
              <a:xfrm>
                <a:off x="12050097" y="6538787"/>
                <a:ext cx="40138" cy="31272"/>
              </a:xfrm>
              <a:custGeom>
                <a:avLst/>
                <a:gdLst/>
                <a:ahLst/>
                <a:cxnLst/>
                <a:rect l="l" t="t" r="r" b="b"/>
                <a:pathLst>
                  <a:path w="335" h="261" extrusionOk="0">
                    <a:moveTo>
                      <a:pt x="168" y="260"/>
                    </a:moveTo>
                    <a:cubicBezTo>
                      <a:pt x="335" y="260"/>
                      <a:pt x="335" y="1"/>
                      <a:pt x="168" y="1"/>
                    </a:cubicBezTo>
                    <a:cubicBezTo>
                      <a:pt x="0" y="1"/>
                      <a:pt x="0"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4" name="Google Shape;35424;p41"/>
              <p:cNvSpPr/>
              <p:nvPr/>
            </p:nvSpPr>
            <p:spPr>
              <a:xfrm>
                <a:off x="12291523" y="6379673"/>
                <a:ext cx="24203" cy="30313"/>
              </a:xfrm>
              <a:custGeom>
                <a:avLst/>
                <a:gdLst/>
                <a:ahLst/>
                <a:cxnLst/>
                <a:rect l="l" t="t" r="r" b="b"/>
                <a:pathLst>
                  <a:path w="202" h="253" extrusionOk="0">
                    <a:moveTo>
                      <a:pt x="10" y="94"/>
                    </a:moveTo>
                    <a:cubicBezTo>
                      <a:pt x="9" y="105"/>
                      <a:pt x="7" y="117"/>
                      <a:pt x="6" y="131"/>
                    </a:cubicBezTo>
                    <a:cubicBezTo>
                      <a:pt x="1" y="253"/>
                      <a:pt x="201" y="253"/>
                      <a:pt x="196" y="131"/>
                    </a:cubicBezTo>
                    <a:cubicBezTo>
                      <a:pt x="196" y="119"/>
                      <a:pt x="194" y="106"/>
                      <a:pt x="192" y="94"/>
                    </a:cubicBezTo>
                    <a:cubicBezTo>
                      <a:pt x="186" y="45"/>
                      <a:pt x="154" y="3"/>
                      <a:pt x="101" y="3"/>
                    </a:cubicBezTo>
                    <a:cubicBezTo>
                      <a:pt x="48" y="1"/>
                      <a:pt x="17" y="43"/>
                      <a:pt x="10" y="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5" name="Google Shape;35425;p41"/>
              <p:cNvSpPr/>
              <p:nvPr/>
            </p:nvSpPr>
            <p:spPr>
              <a:xfrm>
                <a:off x="12328906" y="6495294"/>
                <a:ext cx="31511" cy="24562"/>
              </a:xfrm>
              <a:custGeom>
                <a:avLst/>
                <a:gdLst/>
                <a:ahLst/>
                <a:cxnLst/>
                <a:rect l="l" t="t" r="r" b="b"/>
                <a:pathLst>
                  <a:path w="263" h="205" extrusionOk="0">
                    <a:moveTo>
                      <a:pt x="132" y="204"/>
                    </a:moveTo>
                    <a:cubicBezTo>
                      <a:pt x="262" y="204"/>
                      <a:pt x="262" y="1"/>
                      <a:pt x="132" y="1"/>
                    </a:cubicBezTo>
                    <a:cubicBezTo>
                      <a:pt x="1" y="1"/>
                      <a:pt x="1" y="204"/>
                      <a:pt x="132"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6" name="Google Shape;35426;p41"/>
              <p:cNvSpPr/>
              <p:nvPr/>
            </p:nvSpPr>
            <p:spPr>
              <a:xfrm>
                <a:off x="12261210" y="6573294"/>
                <a:ext cx="26719" cy="20608"/>
              </a:xfrm>
              <a:custGeom>
                <a:avLst/>
                <a:gdLst/>
                <a:ahLst/>
                <a:cxnLst/>
                <a:rect l="l" t="t" r="r" b="b"/>
                <a:pathLst>
                  <a:path w="223" h="172" extrusionOk="0">
                    <a:moveTo>
                      <a:pt x="111" y="171"/>
                    </a:moveTo>
                    <a:cubicBezTo>
                      <a:pt x="222" y="171"/>
                      <a:pt x="222" y="1"/>
                      <a:pt x="111" y="1"/>
                    </a:cubicBezTo>
                    <a:cubicBezTo>
                      <a:pt x="1" y="1"/>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7" name="Google Shape;35427;p41"/>
              <p:cNvSpPr/>
              <p:nvPr/>
            </p:nvSpPr>
            <p:spPr>
              <a:xfrm>
                <a:off x="12270196" y="6670464"/>
                <a:ext cx="32110" cy="24802"/>
              </a:xfrm>
              <a:custGeom>
                <a:avLst/>
                <a:gdLst/>
                <a:ahLst/>
                <a:cxnLst/>
                <a:rect l="l" t="t" r="r" b="b"/>
                <a:pathLst>
                  <a:path w="268" h="207" extrusionOk="0">
                    <a:moveTo>
                      <a:pt x="134" y="206"/>
                    </a:moveTo>
                    <a:cubicBezTo>
                      <a:pt x="266" y="206"/>
                      <a:pt x="267" y="0"/>
                      <a:pt x="134" y="0"/>
                    </a:cubicBezTo>
                    <a:cubicBezTo>
                      <a:pt x="3" y="2"/>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8" name="Google Shape;35428;p41"/>
              <p:cNvSpPr/>
              <p:nvPr/>
            </p:nvSpPr>
            <p:spPr>
              <a:xfrm>
                <a:off x="12244197" y="6754574"/>
                <a:ext cx="25760" cy="20009"/>
              </a:xfrm>
              <a:custGeom>
                <a:avLst/>
                <a:gdLst/>
                <a:ahLst/>
                <a:cxnLst/>
                <a:rect l="l" t="t" r="r" b="b"/>
                <a:pathLst>
                  <a:path w="215" h="167" extrusionOk="0">
                    <a:moveTo>
                      <a:pt x="107" y="166"/>
                    </a:moveTo>
                    <a:cubicBezTo>
                      <a:pt x="214" y="166"/>
                      <a:pt x="214" y="1"/>
                      <a:pt x="107" y="1"/>
                    </a:cubicBezTo>
                    <a:cubicBezTo>
                      <a:pt x="0" y="1"/>
                      <a:pt x="0"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9" name="Google Shape;35429;p41"/>
              <p:cNvSpPr/>
              <p:nvPr/>
            </p:nvSpPr>
            <p:spPr>
              <a:xfrm>
                <a:off x="12165239" y="6523331"/>
                <a:ext cx="23004" cy="26958"/>
              </a:xfrm>
              <a:custGeom>
                <a:avLst/>
                <a:gdLst/>
                <a:ahLst/>
                <a:cxnLst/>
                <a:rect l="l" t="t" r="r" b="b"/>
                <a:pathLst>
                  <a:path w="192" h="225" extrusionOk="0">
                    <a:moveTo>
                      <a:pt x="126" y="183"/>
                    </a:moveTo>
                    <a:cubicBezTo>
                      <a:pt x="136" y="174"/>
                      <a:pt x="148" y="167"/>
                      <a:pt x="158" y="157"/>
                    </a:cubicBezTo>
                    <a:cubicBezTo>
                      <a:pt x="191" y="131"/>
                      <a:pt x="191" y="92"/>
                      <a:pt x="158" y="66"/>
                    </a:cubicBezTo>
                    <a:cubicBezTo>
                      <a:pt x="148" y="57"/>
                      <a:pt x="136" y="49"/>
                      <a:pt x="126" y="40"/>
                    </a:cubicBezTo>
                    <a:cubicBezTo>
                      <a:pt x="74" y="1"/>
                      <a:pt x="0" y="55"/>
                      <a:pt x="0" y="112"/>
                    </a:cubicBezTo>
                    <a:cubicBezTo>
                      <a:pt x="1" y="169"/>
                      <a:pt x="74" y="225"/>
                      <a:pt x="12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0" name="Google Shape;35430;p41"/>
              <p:cNvSpPr/>
              <p:nvPr/>
            </p:nvSpPr>
            <p:spPr>
              <a:xfrm>
                <a:off x="12225625" y="6356549"/>
                <a:ext cx="27917" cy="21806"/>
              </a:xfrm>
              <a:custGeom>
                <a:avLst/>
                <a:gdLst/>
                <a:ahLst/>
                <a:cxnLst/>
                <a:rect l="l" t="t" r="r" b="b"/>
                <a:pathLst>
                  <a:path w="233" h="182" extrusionOk="0">
                    <a:moveTo>
                      <a:pt x="116" y="181"/>
                    </a:moveTo>
                    <a:cubicBezTo>
                      <a:pt x="232" y="181"/>
                      <a:pt x="232" y="1"/>
                      <a:pt x="116" y="1"/>
                    </a:cubicBezTo>
                    <a:cubicBezTo>
                      <a:pt x="0" y="2"/>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1" name="Google Shape;35431;p41"/>
              <p:cNvSpPr/>
              <p:nvPr/>
            </p:nvSpPr>
            <p:spPr>
              <a:xfrm>
                <a:off x="10166848" y="3994753"/>
                <a:ext cx="34027" cy="26599"/>
              </a:xfrm>
              <a:custGeom>
                <a:avLst/>
                <a:gdLst/>
                <a:ahLst/>
                <a:cxnLst/>
                <a:rect l="l" t="t" r="r" b="b"/>
                <a:pathLst>
                  <a:path w="284" h="222" extrusionOk="0">
                    <a:moveTo>
                      <a:pt x="141" y="221"/>
                    </a:moveTo>
                    <a:cubicBezTo>
                      <a:pt x="282" y="221"/>
                      <a:pt x="284" y="1"/>
                      <a:pt x="141" y="1"/>
                    </a:cubicBezTo>
                    <a:cubicBezTo>
                      <a:pt x="0" y="1"/>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2" name="Google Shape;35432;p41"/>
              <p:cNvSpPr/>
              <p:nvPr/>
            </p:nvSpPr>
            <p:spPr>
              <a:xfrm>
                <a:off x="10153788" y="3916754"/>
                <a:ext cx="25041" cy="19290"/>
              </a:xfrm>
              <a:custGeom>
                <a:avLst/>
                <a:gdLst/>
                <a:ahLst/>
                <a:cxnLst/>
                <a:rect l="l" t="t" r="r" b="b"/>
                <a:pathLst>
                  <a:path w="209" h="161" extrusionOk="0">
                    <a:moveTo>
                      <a:pt x="105" y="160"/>
                    </a:moveTo>
                    <a:cubicBezTo>
                      <a:pt x="208" y="160"/>
                      <a:pt x="208" y="1"/>
                      <a:pt x="105" y="1"/>
                    </a:cubicBezTo>
                    <a:cubicBezTo>
                      <a:pt x="0" y="0"/>
                      <a:pt x="0" y="160"/>
                      <a:pt x="105"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3" name="Google Shape;35433;p41"/>
              <p:cNvSpPr/>
              <p:nvPr/>
            </p:nvSpPr>
            <p:spPr>
              <a:xfrm>
                <a:off x="10072314" y="4029739"/>
                <a:ext cx="30313" cy="26719"/>
              </a:xfrm>
              <a:custGeom>
                <a:avLst/>
                <a:gdLst/>
                <a:ahLst/>
                <a:cxnLst/>
                <a:rect l="l" t="t" r="r" b="b"/>
                <a:pathLst>
                  <a:path w="253" h="223" extrusionOk="0">
                    <a:moveTo>
                      <a:pt x="124" y="14"/>
                    </a:moveTo>
                    <a:cubicBezTo>
                      <a:pt x="111" y="17"/>
                      <a:pt x="100" y="19"/>
                      <a:pt x="89" y="22"/>
                    </a:cubicBezTo>
                    <a:cubicBezTo>
                      <a:pt x="0" y="46"/>
                      <a:pt x="0" y="176"/>
                      <a:pt x="89" y="201"/>
                    </a:cubicBezTo>
                    <a:cubicBezTo>
                      <a:pt x="100" y="203"/>
                      <a:pt x="111" y="207"/>
                      <a:pt x="124" y="209"/>
                    </a:cubicBezTo>
                    <a:cubicBezTo>
                      <a:pt x="187" y="222"/>
                      <a:pt x="251" y="180"/>
                      <a:pt x="251" y="112"/>
                    </a:cubicBezTo>
                    <a:cubicBezTo>
                      <a:pt x="252" y="43"/>
                      <a:pt x="188" y="1"/>
                      <a:pt x="124" y="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4" name="Google Shape;35434;p41"/>
              <p:cNvSpPr/>
              <p:nvPr/>
            </p:nvSpPr>
            <p:spPr>
              <a:xfrm>
                <a:off x="10019955" y="3826054"/>
                <a:ext cx="47327" cy="36783"/>
              </a:xfrm>
              <a:custGeom>
                <a:avLst/>
                <a:gdLst/>
                <a:ahLst/>
                <a:cxnLst/>
                <a:rect l="l" t="t" r="r" b="b"/>
                <a:pathLst>
                  <a:path w="395" h="307" extrusionOk="0">
                    <a:moveTo>
                      <a:pt x="198" y="307"/>
                    </a:moveTo>
                    <a:cubicBezTo>
                      <a:pt x="394" y="307"/>
                      <a:pt x="394" y="1"/>
                      <a:pt x="198" y="1"/>
                    </a:cubicBezTo>
                    <a:cubicBezTo>
                      <a:pt x="1" y="1"/>
                      <a:pt x="1" y="307"/>
                      <a:pt x="198" y="3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5" name="Google Shape;35435;p41"/>
              <p:cNvSpPr/>
              <p:nvPr/>
            </p:nvSpPr>
            <p:spPr>
              <a:xfrm>
                <a:off x="10086692" y="3695575"/>
                <a:ext cx="19051" cy="23244"/>
              </a:xfrm>
              <a:custGeom>
                <a:avLst/>
                <a:gdLst/>
                <a:ahLst/>
                <a:cxnLst/>
                <a:rect l="l" t="t" r="r" b="b"/>
                <a:pathLst>
                  <a:path w="159" h="194" extrusionOk="0">
                    <a:moveTo>
                      <a:pt x="148" y="103"/>
                    </a:moveTo>
                    <a:cubicBezTo>
                      <a:pt x="144" y="87"/>
                      <a:pt x="141" y="72"/>
                      <a:pt x="138" y="56"/>
                    </a:cubicBezTo>
                    <a:cubicBezTo>
                      <a:pt x="125" y="1"/>
                      <a:pt x="36" y="1"/>
                      <a:pt x="22" y="56"/>
                    </a:cubicBezTo>
                    <a:cubicBezTo>
                      <a:pt x="17" y="72"/>
                      <a:pt x="14" y="87"/>
                      <a:pt x="11" y="103"/>
                    </a:cubicBezTo>
                    <a:cubicBezTo>
                      <a:pt x="0" y="147"/>
                      <a:pt x="32" y="194"/>
                      <a:pt x="80" y="194"/>
                    </a:cubicBezTo>
                    <a:cubicBezTo>
                      <a:pt x="127" y="194"/>
                      <a:pt x="159" y="148"/>
                      <a:pt x="148" y="1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6" name="Google Shape;35436;p41"/>
              <p:cNvSpPr/>
              <p:nvPr/>
            </p:nvSpPr>
            <p:spPr>
              <a:xfrm>
                <a:off x="10166129" y="3690663"/>
                <a:ext cx="35465" cy="27438"/>
              </a:xfrm>
              <a:custGeom>
                <a:avLst/>
                <a:gdLst/>
                <a:ahLst/>
                <a:cxnLst/>
                <a:rect l="l" t="t" r="r" b="b"/>
                <a:pathLst>
                  <a:path w="296" h="229" extrusionOk="0">
                    <a:moveTo>
                      <a:pt x="147" y="228"/>
                    </a:moveTo>
                    <a:cubicBezTo>
                      <a:pt x="295" y="228"/>
                      <a:pt x="295" y="0"/>
                      <a:pt x="147" y="0"/>
                    </a:cubicBezTo>
                    <a:cubicBezTo>
                      <a:pt x="1" y="0"/>
                      <a:pt x="1" y="228"/>
                      <a:pt x="147"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7" name="Google Shape;35437;p41"/>
              <p:cNvSpPr/>
              <p:nvPr/>
            </p:nvSpPr>
            <p:spPr>
              <a:xfrm>
                <a:off x="10328957" y="3886800"/>
                <a:ext cx="59907" cy="50921"/>
              </a:xfrm>
              <a:custGeom>
                <a:avLst/>
                <a:gdLst/>
                <a:ahLst/>
                <a:cxnLst/>
                <a:rect l="l" t="t" r="r" b="b"/>
                <a:pathLst>
                  <a:path w="500" h="425" extrusionOk="0">
                    <a:moveTo>
                      <a:pt x="416" y="136"/>
                    </a:moveTo>
                    <a:cubicBezTo>
                      <a:pt x="409" y="127"/>
                      <a:pt x="404" y="119"/>
                      <a:pt x="398" y="110"/>
                    </a:cubicBezTo>
                    <a:cubicBezTo>
                      <a:pt x="321" y="0"/>
                      <a:pt x="178" y="0"/>
                      <a:pt x="103" y="110"/>
                    </a:cubicBezTo>
                    <a:cubicBezTo>
                      <a:pt x="97" y="119"/>
                      <a:pt x="92" y="127"/>
                      <a:pt x="86" y="136"/>
                    </a:cubicBezTo>
                    <a:cubicBezTo>
                      <a:pt x="0" y="259"/>
                      <a:pt x="114" y="424"/>
                      <a:pt x="250" y="424"/>
                    </a:cubicBezTo>
                    <a:cubicBezTo>
                      <a:pt x="387" y="424"/>
                      <a:pt x="500" y="257"/>
                      <a:pt x="41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8" name="Google Shape;35438;p41"/>
              <p:cNvSpPr/>
              <p:nvPr/>
            </p:nvSpPr>
            <p:spPr>
              <a:xfrm>
                <a:off x="10152590" y="4085094"/>
                <a:ext cx="27198" cy="20968"/>
              </a:xfrm>
              <a:custGeom>
                <a:avLst/>
                <a:gdLst/>
                <a:ahLst/>
                <a:cxnLst/>
                <a:rect l="l" t="t" r="r" b="b"/>
                <a:pathLst>
                  <a:path w="227" h="175" extrusionOk="0">
                    <a:moveTo>
                      <a:pt x="115" y="175"/>
                    </a:moveTo>
                    <a:cubicBezTo>
                      <a:pt x="227" y="175"/>
                      <a:pt x="227" y="1"/>
                      <a:pt x="115" y="1"/>
                    </a:cubicBezTo>
                    <a:cubicBezTo>
                      <a:pt x="1" y="1"/>
                      <a:pt x="1" y="175"/>
                      <a:pt x="115"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9" name="Google Shape;35439;p41"/>
              <p:cNvSpPr/>
              <p:nvPr/>
            </p:nvSpPr>
            <p:spPr>
              <a:xfrm>
                <a:off x="10218248" y="4021951"/>
                <a:ext cx="24442" cy="18931"/>
              </a:xfrm>
              <a:custGeom>
                <a:avLst/>
                <a:gdLst/>
                <a:ahLst/>
                <a:cxnLst/>
                <a:rect l="l" t="t" r="r" b="b"/>
                <a:pathLst>
                  <a:path w="204" h="158" extrusionOk="0">
                    <a:moveTo>
                      <a:pt x="103" y="158"/>
                    </a:moveTo>
                    <a:cubicBezTo>
                      <a:pt x="204" y="158"/>
                      <a:pt x="204" y="1"/>
                      <a:pt x="103" y="1"/>
                    </a:cubicBezTo>
                    <a:cubicBezTo>
                      <a:pt x="2" y="1"/>
                      <a:pt x="0" y="158"/>
                      <a:pt x="103"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0" name="Google Shape;35440;p41"/>
              <p:cNvSpPr/>
              <p:nvPr/>
            </p:nvSpPr>
            <p:spPr>
              <a:xfrm>
                <a:off x="10299363" y="4079702"/>
                <a:ext cx="26000" cy="20369"/>
              </a:xfrm>
              <a:custGeom>
                <a:avLst/>
                <a:gdLst/>
                <a:ahLst/>
                <a:cxnLst/>
                <a:rect l="l" t="t" r="r" b="b"/>
                <a:pathLst>
                  <a:path w="217" h="170" extrusionOk="0">
                    <a:moveTo>
                      <a:pt x="108" y="169"/>
                    </a:moveTo>
                    <a:cubicBezTo>
                      <a:pt x="217" y="169"/>
                      <a:pt x="217" y="1"/>
                      <a:pt x="108" y="1"/>
                    </a:cubicBezTo>
                    <a:cubicBezTo>
                      <a:pt x="0" y="1"/>
                      <a:pt x="0"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1" name="Google Shape;35441;p41"/>
              <p:cNvSpPr/>
              <p:nvPr/>
            </p:nvSpPr>
            <p:spPr>
              <a:xfrm>
                <a:off x="10206866" y="4179748"/>
                <a:ext cx="23843" cy="18571"/>
              </a:xfrm>
              <a:custGeom>
                <a:avLst/>
                <a:gdLst/>
                <a:ahLst/>
                <a:cxnLst/>
                <a:rect l="l" t="t" r="r" b="b"/>
                <a:pathLst>
                  <a:path w="199"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2" name="Google Shape;35442;p41"/>
              <p:cNvSpPr/>
              <p:nvPr/>
            </p:nvSpPr>
            <p:spPr>
              <a:xfrm>
                <a:off x="10041162" y="4305314"/>
                <a:ext cx="16534" cy="12820"/>
              </a:xfrm>
              <a:custGeom>
                <a:avLst/>
                <a:gdLst/>
                <a:ahLst/>
                <a:cxnLst/>
                <a:rect l="l" t="t" r="r" b="b"/>
                <a:pathLst>
                  <a:path w="138" h="107" extrusionOk="0">
                    <a:moveTo>
                      <a:pt x="69" y="106"/>
                    </a:moveTo>
                    <a:cubicBezTo>
                      <a:pt x="138" y="106"/>
                      <a:pt x="138" y="1"/>
                      <a:pt x="69" y="1"/>
                    </a:cubicBezTo>
                    <a:cubicBezTo>
                      <a:pt x="1" y="1"/>
                      <a:pt x="1" y="106"/>
                      <a:pt x="69" y="1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3" name="Google Shape;35443;p41"/>
              <p:cNvSpPr/>
              <p:nvPr/>
            </p:nvSpPr>
            <p:spPr>
              <a:xfrm>
                <a:off x="10052065" y="4124992"/>
                <a:ext cx="29834" cy="23244"/>
              </a:xfrm>
              <a:custGeom>
                <a:avLst/>
                <a:gdLst/>
                <a:ahLst/>
                <a:cxnLst/>
                <a:rect l="l" t="t" r="r" b="b"/>
                <a:pathLst>
                  <a:path w="249" h="194" extrusionOk="0">
                    <a:moveTo>
                      <a:pt x="125" y="193"/>
                    </a:moveTo>
                    <a:cubicBezTo>
                      <a:pt x="247" y="193"/>
                      <a:pt x="248" y="2"/>
                      <a:pt x="125" y="2"/>
                    </a:cubicBezTo>
                    <a:cubicBezTo>
                      <a:pt x="3" y="0"/>
                      <a:pt x="1" y="193"/>
                      <a:pt x="125"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4" name="Google Shape;35444;p41"/>
              <p:cNvSpPr/>
              <p:nvPr/>
            </p:nvSpPr>
            <p:spPr>
              <a:xfrm>
                <a:off x="10139290" y="4235702"/>
                <a:ext cx="30553" cy="23723"/>
              </a:xfrm>
              <a:custGeom>
                <a:avLst/>
                <a:gdLst/>
                <a:ahLst/>
                <a:cxnLst/>
                <a:rect l="l" t="t" r="r" b="b"/>
                <a:pathLst>
                  <a:path w="255" h="198" extrusionOk="0">
                    <a:moveTo>
                      <a:pt x="129" y="197"/>
                    </a:moveTo>
                    <a:cubicBezTo>
                      <a:pt x="254" y="197"/>
                      <a:pt x="254" y="1"/>
                      <a:pt x="129" y="1"/>
                    </a:cubicBezTo>
                    <a:cubicBezTo>
                      <a:pt x="0" y="1"/>
                      <a:pt x="0" y="197"/>
                      <a:pt x="129"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5" name="Google Shape;35445;p41"/>
              <p:cNvSpPr/>
              <p:nvPr/>
            </p:nvSpPr>
            <p:spPr>
              <a:xfrm>
                <a:off x="10298884" y="3810717"/>
                <a:ext cx="26839" cy="20968"/>
              </a:xfrm>
              <a:custGeom>
                <a:avLst/>
                <a:gdLst/>
                <a:ahLst/>
                <a:cxnLst/>
                <a:rect l="l" t="t" r="r" b="b"/>
                <a:pathLst>
                  <a:path w="224" h="175" extrusionOk="0">
                    <a:moveTo>
                      <a:pt x="112" y="174"/>
                    </a:moveTo>
                    <a:cubicBezTo>
                      <a:pt x="224" y="174"/>
                      <a:pt x="224"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6" name="Google Shape;35446;p41"/>
              <p:cNvSpPr/>
              <p:nvPr/>
            </p:nvSpPr>
            <p:spPr>
              <a:xfrm>
                <a:off x="9961965" y="3945270"/>
                <a:ext cx="11502" cy="8986"/>
              </a:xfrm>
              <a:custGeom>
                <a:avLst/>
                <a:gdLst/>
                <a:ahLst/>
                <a:cxnLst/>
                <a:rect l="l" t="t" r="r" b="b"/>
                <a:pathLst>
                  <a:path w="96" h="75" extrusionOk="0">
                    <a:moveTo>
                      <a:pt x="48" y="74"/>
                    </a:moveTo>
                    <a:cubicBezTo>
                      <a:pt x="96" y="74"/>
                      <a:pt x="96" y="0"/>
                      <a:pt x="48" y="0"/>
                    </a:cubicBezTo>
                    <a:cubicBezTo>
                      <a:pt x="1" y="0"/>
                      <a:pt x="1" y="74"/>
                      <a:pt x="48" y="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7" name="Google Shape;35447;p41"/>
              <p:cNvSpPr/>
              <p:nvPr/>
            </p:nvSpPr>
            <p:spPr>
              <a:xfrm>
                <a:off x="9932250" y="3864275"/>
                <a:ext cx="24322" cy="19051"/>
              </a:xfrm>
              <a:custGeom>
                <a:avLst/>
                <a:gdLst/>
                <a:ahLst/>
                <a:cxnLst/>
                <a:rect l="l" t="t" r="r" b="b"/>
                <a:pathLst>
                  <a:path w="203" h="159" extrusionOk="0">
                    <a:moveTo>
                      <a:pt x="100" y="159"/>
                    </a:moveTo>
                    <a:cubicBezTo>
                      <a:pt x="202" y="159"/>
                      <a:pt x="202" y="2"/>
                      <a:pt x="100" y="2"/>
                    </a:cubicBezTo>
                    <a:cubicBezTo>
                      <a:pt x="1" y="0"/>
                      <a:pt x="1" y="159"/>
                      <a:pt x="100"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8" name="Google Shape;35448;p41"/>
              <p:cNvSpPr/>
              <p:nvPr/>
            </p:nvSpPr>
            <p:spPr>
              <a:xfrm>
                <a:off x="9977780" y="3882247"/>
                <a:ext cx="38221" cy="29834"/>
              </a:xfrm>
              <a:custGeom>
                <a:avLst/>
                <a:gdLst/>
                <a:ahLst/>
                <a:cxnLst/>
                <a:rect l="l" t="t" r="r" b="b"/>
                <a:pathLst>
                  <a:path w="319" h="249" extrusionOk="0">
                    <a:moveTo>
                      <a:pt x="160" y="248"/>
                    </a:moveTo>
                    <a:cubicBezTo>
                      <a:pt x="319" y="248"/>
                      <a:pt x="319" y="0"/>
                      <a:pt x="160" y="0"/>
                    </a:cubicBezTo>
                    <a:cubicBezTo>
                      <a:pt x="0" y="0"/>
                      <a:pt x="0" y="248"/>
                      <a:pt x="160"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9" name="Google Shape;35449;p41"/>
              <p:cNvSpPr/>
              <p:nvPr/>
            </p:nvSpPr>
            <p:spPr>
              <a:xfrm>
                <a:off x="9953338" y="3780883"/>
                <a:ext cx="28756" cy="22405"/>
              </a:xfrm>
              <a:custGeom>
                <a:avLst/>
                <a:gdLst/>
                <a:ahLst/>
                <a:cxnLst/>
                <a:rect l="l" t="t" r="r" b="b"/>
                <a:pathLst>
                  <a:path w="240"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0" name="Google Shape;35450;p41"/>
              <p:cNvSpPr/>
              <p:nvPr/>
            </p:nvSpPr>
            <p:spPr>
              <a:xfrm>
                <a:off x="10097835" y="3767824"/>
                <a:ext cx="31991" cy="24802"/>
              </a:xfrm>
              <a:custGeom>
                <a:avLst/>
                <a:gdLst/>
                <a:ahLst/>
                <a:cxnLst/>
                <a:rect l="l" t="t" r="r" b="b"/>
                <a:pathLst>
                  <a:path w="267" h="207" extrusionOk="0">
                    <a:moveTo>
                      <a:pt x="133" y="206"/>
                    </a:moveTo>
                    <a:cubicBezTo>
                      <a:pt x="265" y="206"/>
                      <a:pt x="266" y="1"/>
                      <a:pt x="133" y="1"/>
                    </a:cubicBezTo>
                    <a:cubicBezTo>
                      <a:pt x="0" y="1"/>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1" name="Google Shape;35451;p41"/>
              <p:cNvSpPr/>
              <p:nvPr/>
            </p:nvSpPr>
            <p:spPr>
              <a:xfrm>
                <a:off x="10513831" y="4218808"/>
                <a:ext cx="28995" cy="22405"/>
              </a:xfrm>
              <a:custGeom>
                <a:avLst/>
                <a:gdLst/>
                <a:ahLst/>
                <a:cxnLst/>
                <a:rect l="l" t="t" r="r" b="b"/>
                <a:pathLst>
                  <a:path w="242" h="187" extrusionOk="0">
                    <a:moveTo>
                      <a:pt x="121" y="186"/>
                    </a:moveTo>
                    <a:cubicBezTo>
                      <a:pt x="241" y="186"/>
                      <a:pt x="241" y="1"/>
                      <a:pt x="121" y="1"/>
                    </a:cubicBezTo>
                    <a:cubicBezTo>
                      <a:pt x="1" y="1"/>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2" name="Google Shape;35452;p41"/>
              <p:cNvSpPr/>
              <p:nvPr/>
            </p:nvSpPr>
            <p:spPr>
              <a:xfrm>
                <a:off x="10244009" y="6074983"/>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3" name="Google Shape;35453;p41"/>
              <p:cNvSpPr/>
              <p:nvPr/>
            </p:nvSpPr>
            <p:spPr>
              <a:xfrm>
                <a:off x="10140369" y="5976855"/>
                <a:ext cx="28396" cy="22046"/>
              </a:xfrm>
              <a:custGeom>
                <a:avLst/>
                <a:gdLst/>
                <a:ahLst/>
                <a:cxnLst/>
                <a:rect l="l" t="t" r="r" b="b"/>
                <a:pathLst>
                  <a:path w="237" h="184" extrusionOk="0">
                    <a:moveTo>
                      <a:pt x="120" y="183"/>
                    </a:moveTo>
                    <a:cubicBezTo>
                      <a:pt x="237" y="183"/>
                      <a:pt x="237" y="1"/>
                      <a:pt x="120" y="1"/>
                    </a:cubicBezTo>
                    <a:cubicBezTo>
                      <a:pt x="1" y="1"/>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4" name="Google Shape;35454;p41"/>
              <p:cNvSpPr/>
              <p:nvPr/>
            </p:nvSpPr>
            <p:spPr>
              <a:xfrm>
                <a:off x="10035052" y="5982606"/>
                <a:ext cx="28875" cy="22286"/>
              </a:xfrm>
              <a:custGeom>
                <a:avLst/>
                <a:gdLst/>
                <a:ahLst/>
                <a:cxnLst/>
                <a:rect l="l" t="t" r="r" b="b"/>
                <a:pathLst>
                  <a:path w="241" h="186" extrusionOk="0">
                    <a:moveTo>
                      <a:pt x="120" y="186"/>
                    </a:moveTo>
                    <a:cubicBezTo>
                      <a:pt x="241" y="186"/>
                      <a:pt x="241" y="0"/>
                      <a:pt x="120" y="0"/>
                    </a:cubicBezTo>
                    <a:cubicBezTo>
                      <a:pt x="0" y="0"/>
                      <a:pt x="0"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5" name="Google Shape;35455;p41"/>
              <p:cNvSpPr/>
              <p:nvPr/>
            </p:nvSpPr>
            <p:spPr>
              <a:xfrm>
                <a:off x="10040683" y="5824809"/>
                <a:ext cx="29235" cy="22645"/>
              </a:xfrm>
              <a:custGeom>
                <a:avLst/>
                <a:gdLst/>
                <a:ahLst/>
                <a:cxnLst/>
                <a:rect l="l" t="t" r="r" b="b"/>
                <a:pathLst>
                  <a:path w="244" h="189"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6" name="Google Shape;35456;p41"/>
              <p:cNvSpPr/>
              <p:nvPr/>
            </p:nvSpPr>
            <p:spPr>
              <a:xfrm>
                <a:off x="10060572" y="5886154"/>
                <a:ext cx="66977" cy="68894"/>
              </a:xfrm>
              <a:custGeom>
                <a:avLst/>
                <a:gdLst/>
                <a:ahLst/>
                <a:cxnLst/>
                <a:rect l="l" t="t" r="r" b="b"/>
                <a:pathLst>
                  <a:path w="559" h="575" extrusionOk="0">
                    <a:moveTo>
                      <a:pt x="429" y="39"/>
                    </a:moveTo>
                    <a:cubicBezTo>
                      <a:pt x="384" y="20"/>
                      <a:pt x="349" y="1"/>
                      <a:pt x="298" y="1"/>
                    </a:cubicBezTo>
                    <a:cubicBezTo>
                      <a:pt x="252" y="1"/>
                      <a:pt x="211" y="16"/>
                      <a:pt x="171" y="37"/>
                    </a:cubicBezTo>
                    <a:cubicBezTo>
                      <a:pt x="43" y="104"/>
                      <a:pt x="0" y="274"/>
                      <a:pt x="72" y="396"/>
                    </a:cubicBezTo>
                    <a:cubicBezTo>
                      <a:pt x="154" y="536"/>
                      <a:pt x="367" y="574"/>
                      <a:pt x="482" y="449"/>
                    </a:cubicBezTo>
                    <a:cubicBezTo>
                      <a:pt x="530" y="397"/>
                      <a:pt x="558" y="336"/>
                      <a:pt x="558" y="264"/>
                    </a:cubicBezTo>
                    <a:cubicBezTo>
                      <a:pt x="558" y="180"/>
                      <a:pt x="512" y="75"/>
                      <a:pt x="429" y="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7" name="Google Shape;35457;p41"/>
              <p:cNvSpPr/>
              <p:nvPr/>
            </p:nvSpPr>
            <p:spPr>
              <a:xfrm>
                <a:off x="10269170" y="5951094"/>
                <a:ext cx="39539" cy="38700"/>
              </a:xfrm>
              <a:custGeom>
                <a:avLst/>
                <a:gdLst/>
                <a:ahLst/>
                <a:cxnLst/>
                <a:rect l="l" t="t" r="r" b="b"/>
                <a:pathLst>
                  <a:path w="330" h="323" extrusionOk="0">
                    <a:moveTo>
                      <a:pt x="165" y="322"/>
                    </a:moveTo>
                    <a:cubicBezTo>
                      <a:pt x="249" y="322"/>
                      <a:pt x="329" y="249"/>
                      <a:pt x="326" y="161"/>
                    </a:cubicBezTo>
                    <a:cubicBezTo>
                      <a:pt x="322" y="75"/>
                      <a:pt x="254" y="1"/>
                      <a:pt x="165" y="1"/>
                    </a:cubicBezTo>
                    <a:cubicBezTo>
                      <a:pt x="80" y="1"/>
                      <a:pt x="0" y="75"/>
                      <a:pt x="4" y="161"/>
                    </a:cubicBezTo>
                    <a:cubicBezTo>
                      <a:pt x="8" y="249"/>
                      <a:pt x="74" y="322"/>
                      <a:pt x="165" y="3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8" name="Google Shape;35458;p41"/>
              <p:cNvSpPr/>
              <p:nvPr/>
            </p:nvSpPr>
            <p:spPr>
              <a:xfrm>
                <a:off x="10270368" y="5820017"/>
                <a:ext cx="37262" cy="43972"/>
              </a:xfrm>
              <a:custGeom>
                <a:avLst/>
                <a:gdLst/>
                <a:ahLst/>
                <a:cxnLst/>
                <a:rect l="l" t="t" r="r" b="b"/>
                <a:pathLst>
                  <a:path w="311" h="367" extrusionOk="0">
                    <a:moveTo>
                      <a:pt x="300" y="222"/>
                    </a:moveTo>
                    <a:cubicBezTo>
                      <a:pt x="306" y="201"/>
                      <a:pt x="308" y="179"/>
                      <a:pt x="309" y="157"/>
                    </a:cubicBezTo>
                    <a:cubicBezTo>
                      <a:pt x="311" y="77"/>
                      <a:pt x="238" y="0"/>
                      <a:pt x="156" y="4"/>
                    </a:cubicBezTo>
                    <a:cubicBezTo>
                      <a:pt x="75" y="9"/>
                      <a:pt x="1" y="72"/>
                      <a:pt x="3" y="157"/>
                    </a:cubicBezTo>
                    <a:cubicBezTo>
                      <a:pt x="3" y="178"/>
                      <a:pt x="6" y="201"/>
                      <a:pt x="12" y="222"/>
                    </a:cubicBezTo>
                    <a:cubicBezTo>
                      <a:pt x="48" y="366"/>
                      <a:pt x="261" y="366"/>
                      <a:pt x="300" y="2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9" name="Google Shape;35459;p41"/>
              <p:cNvSpPr/>
              <p:nvPr/>
            </p:nvSpPr>
            <p:spPr>
              <a:xfrm>
                <a:off x="10081180" y="5695888"/>
                <a:ext cx="30193" cy="23244"/>
              </a:xfrm>
              <a:custGeom>
                <a:avLst/>
                <a:gdLst/>
                <a:ahLst/>
                <a:cxnLst/>
                <a:rect l="l" t="t" r="r" b="b"/>
                <a:pathLst>
                  <a:path w="252" h="194" extrusionOk="0">
                    <a:moveTo>
                      <a:pt x="126" y="194"/>
                    </a:moveTo>
                    <a:cubicBezTo>
                      <a:pt x="251" y="194"/>
                      <a:pt x="251" y="1"/>
                      <a:pt x="126" y="1"/>
                    </a:cubicBezTo>
                    <a:cubicBezTo>
                      <a:pt x="0" y="1"/>
                      <a:pt x="0"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0" name="Google Shape;35460;p41"/>
              <p:cNvSpPr/>
              <p:nvPr/>
            </p:nvSpPr>
            <p:spPr>
              <a:xfrm>
                <a:off x="9994914" y="5632746"/>
                <a:ext cx="27438" cy="21207"/>
              </a:xfrm>
              <a:custGeom>
                <a:avLst/>
                <a:gdLst/>
                <a:ahLst/>
                <a:cxnLst/>
                <a:rect l="l" t="t" r="r" b="b"/>
                <a:pathLst>
                  <a:path w="229" h="177" extrusionOk="0">
                    <a:moveTo>
                      <a:pt x="114" y="176"/>
                    </a:moveTo>
                    <a:cubicBezTo>
                      <a:pt x="228" y="176"/>
                      <a:pt x="229" y="0"/>
                      <a:pt x="114" y="0"/>
                    </a:cubicBezTo>
                    <a:cubicBezTo>
                      <a:pt x="1" y="0"/>
                      <a:pt x="1"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1" name="Google Shape;35461;p41"/>
              <p:cNvSpPr/>
              <p:nvPr/>
            </p:nvSpPr>
            <p:spPr>
              <a:xfrm>
                <a:off x="9966518" y="5732552"/>
                <a:ext cx="25640" cy="19889"/>
              </a:xfrm>
              <a:custGeom>
                <a:avLst/>
                <a:gdLst/>
                <a:ahLst/>
                <a:cxnLst/>
                <a:rect l="l" t="t" r="r" b="b"/>
                <a:pathLst>
                  <a:path w="214" h="166" extrusionOk="0">
                    <a:moveTo>
                      <a:pt x="107" y="166"/>
                    </a:moveTo>
                    <a:cubicBezTo>
                      <a:pt x="214" y="166"/>
                      <a:pt x="214" y="0"/>
                      <a:pt x="107" y="0"/>
                    </a:cubicBezTo>
                    <a:cubicBezTo>
                      <a:pt x="1" y="1"/>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2" name="Google Shape;35462;p41"/>
              <p:cNvSpPr/>
              <p:nvPr/>
            </p:nvSpPr>
            <p:spPr>
              <a:xfrm>
                <a:off x="10100470" y="5802284"/>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3" name="Google Shape;35463;p41"/>
              <p:cNvSpPr/>
              <p:nvPr/>
            </p:nvSpPr>
            <p:spPr>
              <a:xfrm>
                <a:off x="10157502" y="5719492"/>
                <a:ext cx="29235" cy="22765"/>
              </a:xfrm>
              <a:custGeom>
                <a:avLst/>
                <a:gdLst/>
                <a:ahLst/>
                <a:cxnLst/>
                <a:rect l="l" t="t" r="r" b="b"/>
                <a:pathLst>
                  <a:path w="244" h="190" extrusionOk="0">
                    <a:moveTo>
                      <a:pt x="122" y="190"/>
                    </a:moveTo>
                    <a:cubicBezTo>
                      <a:pt x="244" y="190"/>
                      <a:pt x="244" y="1"/>
                      <a:pt x="122" y="1"/>
                    </a:cubicBezTo>
                    <a:cubicBezTo>
                      <a:pt x="0" y="1"/>
                      <a:pt x="0"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4" name="Google Shape;35464;p41"/>
              <p:cNvSpPr/>
              <p:nvPr/>
            </p:nvSpPr>
            <p:spPr>
              <a:xfrm>
                <a:off x="10260423" y="5633944"/>
                <a:ext cx="44451" cy="48405"/>
              </a:xfrm>
              <a:custGeom>
                <a:avLst/>
                <a:gdLst/>
                <a:ahLst/>
                <a:cxnLst/>
                <a:rect l="l" t="t" r="r" b="b"/>
                <a:pathLst>
                  <a:path w="371" h="404" extrusionOk="0">
                    <a:moveTo>
                      <a:pt x="325" y="303"/>
                    </a:moveTo>
                    <a:cubicBezTo>
                      <a:pt x="328" y="298"/>
                      <a:pt x="333" y="292"/>
                      <a:pt x="337" y="287"/>
                    </a:cubicBezTo>
                    <a:lnTo>
                      <a:pt x="234" y="366"/>
                    </a:lnTo>
                    <a:cubicBezTo>
                      <a:pt x="312" y="335"/>
                      <a:pt x="371" y="276"/>
                      <a:pt x="371" y="187"/>
                    </a:cubicBezTo>
                    <a:cubicBezTo>
                      <a:pt x="371" y="92"/>
                      <a:pt x="286" y="1"/>
                      <a:pt x="188" y="5"/>
                    </a:cubicBezTo>
                    <a:cubicBezTo>
                      <a:pt x="93" y="8"/>
                      <a:pt x="1" y="85"/>
                      <a:pt x="5" y="187"/>
                    </a:cubicBezTo>
                    <a:cubicBezTo>
                      <a:pt x="9" y="277"/>
                      <a:pt x="62" y="334"/>
                      <a:pt x="142" y="366"/>
                    </a:cubicBezTo>
                    <a:lnTo>
                      <a:pt x="38" y="287"/>
                    </a:lnTo>
                    <a:cubicBezTo>
                      <a:pt x="43" y="292"/>
                      <a:pt x="47" y="298"/>
                      <a:pt x="51" y="303"/>
                    </a:cubicBezTo>
                    <a:cubicBezTo>
                      <a:pt x="126" y="404"/>
                      <a:pt x="253" y="404"/>
                      <a:pt x="325" y="3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5" name="Google Shape;35465;p41"/>
              <p:cNvSpPr/>
              <p:nvPr/>
            </p:nvSpPr>
            <p:spPr>
              <a:xfrm>
                <a:off x="10374008" y="5691814"/>
                <a:ext cx="40138" cy="31392"/>
              </a:xfrm>
              <a:custGeom>
                <a:avLst/>
                <a:gdLst/>
                <a:ahLst/>
                <a:cxnLst/>
                <a:rect l="l" t="t" r="r" b="b"/>
                <a:pathLst>
                  <a:path w="335" h="262" extrusionOk="0">
                    <a:moveTo>
                      <a:pt x="168" y="261"/>
                    </a:moveTo>
                    <a:cubicBezTo>
                      <a:pt x="335" y="261"/>
                      <a:pt x="335" y="1"/>
                      <a:pt x="168" y="1"/>
                    </a:cubicBezTo>
                    <a:cubicBezTo>
                      <a:pt x="1" y="2"/>
                      <a:pt x="1" y="261"/>
                      <a:pt x="168" y="2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6" name="Google Shape;35466;p41"/>
              <p:cNvSpPr/>
              <p:nvPr/>
            </p:nvSpPr>
            <p:spPr>
              <a:xfrm>
                <a:off x="10430081" y="5735547"/>
                <a:ext cx="33189" cy="25760"/>
              </a:xfrm>
              <a:custGeom>
                <a:avLst/>
                <a:gdLst/>
                <a:ahLst/>
                <a:cxnLst/>
                <a:rect l="l" t="t" r="r" b="b"/>
                <a:pathLst>
                  <a:path w="277" h="215" extrusionOk="0">
                    <a:moveTo>
                      <a:pt x="138" y="215"/>
                    </a:moveTo>
                    <a:cubicBezTo>
                      <a:pt x="276" y="215"/>
                      <a:pt x="276" y="2"/>
                      <a:pt x="138" y="2"/>
                    </a:cubicBezTo>
                    <a:cubicBezTo>
                      <a:pt x="1" y="1"/>
                      <a:pt x="1" y="215"/>
                      <a:pt x="138"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7" name="Google Shape;35467;p41"/>
              <p:cNvSpPr/>
              <p:nvPr/>
            </p:nvSpPr>
            <p:spPr>
              <a:xfrm>
                <a:off x="10347049" y="5582783"/>
                <a:ext cx="35585" cy="27557"/>
              </a:xfrm>
              <a:custGeom>
                <a:avLst/>
                <a:gdLst/>
                <a:ahLst/>
                <a:cxnLst/>
                <a:rect l="l" t="t" r="r" b="b"/>
                <a:pathLst>
                  <a:path w="297" h="230" extrusionOk="0">
                    <a:moveTo>
                      <a:pt x="149" y="230"/>
                    </a:moveTo>
                    <a:cubicBezTo>
                      <a:pt x="296" y="230"/>
                      <a:pt x="296" y="2"/>
                      <a:pt x="149" y="2"/>
                    </a:cubicBezTo>
                    <a:cubicBezTo>
                      <a:pt x="1" y="1"/>
                      <a:pt x="1" y="230"/>
                      <a:pt x="149"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8" name="Google Shape;35468;p41"/>
              <p:cNvSpPr/>
              <p:nvPr/>
            </p:nvSpPr>
            <p:spPr>
              <a:xfrm>
                <a:off x="10240534" y="5498672"/>
                <a:ext cx="26719" cy="20608"/>
              </a:xfrm>
              <a:custGeom>
                <a:avLst/>
                <a:gdLst/>
                <a:ahLst/>
                <a:cxnLst/>
                <a:rect l="l" t="t" r="r" b="b"/>
                <a:pathLst>
                  <a:path w="223" h="172" extrusionOk="0">
                    <a:moveTo>
                      <a:pt x="111" y="171"/>
                    </a:moveTo>
                    <a:cubicBezTo>
                      <a:pt x="222" y="171"/>
                      <a:pt x="222" y="0"/>
                      <a:pt x="111" y="0"/>
                    </a:cubicBezTo>
                    <a:cubicBezTo>
                      <a:pt x="2"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9" name="Google Shape;35469;p41"/>
              <p:cNvSpPr/>
              <p:nvPr/>
            </p:nvSpPr>
            <p:spPr>
              <a:xfrm>
                <a:off x="10123355" y="5433972"/>
                <a:ext cx="27677" cy="21447"/>
              </a:xfrm>
              <a:custGeom>
                <a:avLst/>
                <a:gdLst/>
                <a:ahLst/>
                <a:cxnLst/>
                <a:rect l="l" t="t" r="r" b="b"/>
                <a:pathLst>
                  <a:path w="231" h="179" extrusionOk="0">
                    <a:moveTo>
                      <a:pt x="115" y="179"/>
                    </a:moveTo>
                    <a:cubicBezTo>
                      <a:pt x="228" y="179"/>
                      <a:pt x="230" y="3"/>
                      <a:pt x="115" y="3"/>
                    </a:cubicBezTo>
                    <a:cubicBezTo>
                      <a:pt x="0" y="0"/>
                      <a:pt x="0"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0" name="Google Shape;35470;p41"/>
              <p:cNvSpPr/>
              <p:nvPr/>
            </p:nvSpPr>
            <p:spPr>
              <a:xfrm>
                <a:off x="10321049" y="5742856"/>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1" name="Google Shape;35471;p41"/>
              <p:cNvSpPr/>
              <p:nvPr/>
            </p:nvSpPr>
            <p:spPr>
              <a:xfrm>
                <a:off x="10348008" y="5909279"/>
                <a:ext cx="22166" cy="17253"/>
              </a:xfrm>
              <a:custGeom>
                <a:avLst/>
                <a:gdLst/>
                <a:ahLst/>
                <a:cxnLst/>
                <a:rect l="l" t="t" r="r" b="b"/>
                <a:pathLst>
                  <a:path w="185" h="144" extrusionOk="0">
                    <a:moveTo>
                      <a:pt x="92" y="143"/>
                    </a:moveTo>
                    <a:cubicBezTo>
                      <a:pt x="185" y="143"/>
                      <a:pt x="185" y="1"/>
                      <a:pt x="92" y="1"/>
                    </a:cubicBezTo>
                    <a:cubicBezTo>
                      <a:pt x="0" y="1"/>
                      <a:pt x="0"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2" name="Google Shape;35472;p41"/>
              <p:cNvSpPr/>
              <p:nvPr/>
            </p:nvSpPr>
            <p:spPr>
              <a:xfrm>
                <a:off x="10352800" y="6007767"/>
                <a:ext cx="23963" cy="18691"/>
              </a:xfrm>
              <a:custGeom>
                <a:avLst/>
                <a:gdLst/>
                <a:ahLst/>
                <a:cxnLst/>
                <a:rect l="l" t="t" r="r" b="b"/>
                <a:pathLst>
                  <a:path w="200" h="156" extrusionOk="0">
                    <a:moveTo>
                      <a:pt x="101" y="155"/>
                    </a:moveTo>
                    <a:cubicBezTo>
                      <a:pt x="200" y="155"/>
                      <a:pt x="200" y="0"/>
                      <a:pt x="101" y="0"/>
                    </a:cubicBezTo>
                    <a:cubicBezTo>
                      <a:pt x="0" y="1"/>
                      <a:pt x="0" y="155"/>
                      <a:pt x="101"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3" name="Google Shape;35473;p41"/>
              <p:cNvSpPr/>
              <p:nvPr/>
            </p:nvSpPr>
            <p:spPr>
              <a:xfrm>
                <a:off x="10209981" y="5894781"/>
                <a:ext cx="29235" cy="22645"/>
              </a:xfrm>
              <a:custGeom>
                <a:avLst/>
                <a:gdLst/>
                <a:ahLst/>
                <a:cxnLst/>
                <a:rect l="l" t="t" r="r" b="b"/>
                <a:pathLst>
                  <a:path w="244" h="189"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4" name="Google Shape;35474;p41"/>
              <p:cNvSpPr/>
              <p:nvPr/>
            </p:nvSpPr>
            <p:spPr>
              <a:xfrm>
                <a:off x="10205308" y="6000698"/>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5" name="Google Shape;35475;p41"/>
              <p:cNvSpPr/>
              <p:nvPr/>
            </p:nvSpPr>
            <p:spPr>
              <a:xfrm>
                <a:off x="10205907" y="5773408"/>
                <a:ext cx="25760" cy="20009"/>
              </a:xfrm>
              <a:custGeom>
                <a:avLst/>
                <a:gdLst/>
                <a:ahLst/>
                <a:cxnLst/>
                <a:rect l="l" t="t" r="r" b="b"/>
                <a:pathLst>
                  <a:path w="215" h="167" extrusionOk="0">
                    <a:moveTo>
                      <a:pt x="108" y="167"/>
                    </a:moveTo>
                    <a:cubicBezTo>
                      <a:pt x="214" y="167"/>
                      <a:pt x="214" y="0"/>
                      <a:pt x="108" y="0"/>
                    </a:cubicBezTo>
                    <a:cubicBezTo>
                      <a:pt x="1" y="1"/>
                      <a:pt x="1"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6" name="Google Shape;35476;p41"/>
              <p:cNvSpPr/>
              <p:nvPr/>
            </p:nvSpPr>
            <p:spPr>
              <a:xfrm>
                <a:off x="10043678" y="5745252"/>
                <a:ext cx="23244" cy="17972"/>
              </a:xfrm>
              <a:custGeom>
                <a:avLst/>
                <a:gdLst/>
                <a:ahLst/>
                <a:cxnLst/>
                <a:rect l="l" t="t" r="r" b="b"/>
                <a:pathLst>
                  <a:path w="194" h="150" extrusionOk="0">
                    <a:moveTo>
                      <a:pt x="97" y="150"/>
                    </a:moveTo>
                    <a:cubicBezTo>
                      <a:pt x="192" y="150"/>
                      <a:pt x="194" y="1"/>
                      <a:pt x="97" y="1"/>
                    </a:cubicBezTo>
                    <a:cubicBezTo>
                      <a:pt x="1" y="1"/>
                      <a:pt x="1" y="150"/>
                      <a:pt x="97"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7" name="Google Shape;35477;p41"/>
              <p:cNvSpPr/>
              <p:nvPr/>
            </p:nvSpPr>
            <p:spPr>
              <a:xfrm>
                <a:off x="10066563" y="5639815"/>
                <a:ext cx="24083" cy="18571"/>
              </a:xfrm>
              <a:custGeom>
                <a:avLst/>
                <a:gdLst/>
                <a:ahLst/>
                <a:cxnLst/>
                <a:rect l="l" t="t" r="r" b="b"/>
                <a:pathLst>
                  <a:path w="201" h="155" extrusionOk="0">
                    <a:moveTo>
                      <a:pt x="101" y="154"/>
                    </a:moveTo>
                    <a:cubicBezTo>
                      <a:pt x="200" y="154"/>
                      <a:pt x="200" y="0"/>
                      <a:pt x="101" y="0"/>
                    </a:cubicBezTo>
                    <a:cubicBezTo>
                      <a:pt x="3"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8" name="Google Shape;35478;p41"/>
              <p:cNvSpPr/>
              <p:nvPr/>
            </p:nvSpPr>
            <p:spPr>
              <a:xfrm>
                <a:off x="10059853" y="5528027"/>
                <a:ext cx="26120" cy="20249"/>
              </a:xfrm>
              <a:custGeom>
                <a:avLst/>
                <a:gdLst/>
                <a:ahLst/>
                <a:cxnLst/>
                <a:rect l="l" t="t" r="r" b="b"/>
                <a:pathLst>
                  <a:path w="218" h="169" extrusionOk="0">
                    <a:moveTo>
                      <a:pt x="108" y="169"/>
                    </a:moveTo>
                    <a:cubicBezTo>
                      <a:pt x="217" y="169"/>
                      <a:pt x="217" y="0"/>
                      <a:pt x="108" y="0"/>
                    </a:cubicBezTo>
                    <a:cubicBezTo>
                      <a:pt x="1" y="0"/>
                      <a:pt x="1"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9" name="Google Shape;35479;p41"/>
              <p:cNvSpPr/>
              <p:nvPr/>
            </p:nvSpPr>
            <p:spPr>
              <a:xfrm>
                <a:off x="9899541" y="5641492"/>
                <a:ext cx="42055" cy="43613"/>
              </a:xfrm>
              <a:custGeom>
                <a:avLst/>
                <a:gdLst/>
                <a:ahLst/>
                <a:cxnLst/>
                <a:rect l="l" t="t" r="r" b="b"/>
                <a:pathLst>
                  <a:path w="351" h="364" extrusionOk="0">
                    <a:moveTo>
                      <a:pt x="279" y="309"/>
                    </a:moveTo>
                    <a:cubicBezTo>
                      <a:pt x="260" y="325"/>
                      <a:pt x="261" y="325"/>
                      <a:pt x="282" y="308"/>
                    </a:cubicBezTo>
                    <a:cubicBezTo>
                      <a:pt x="301" y="296"/>
                      <a:pt x="316" y="281"/>
                      <a:pt x="327" y="261"/>
                    </a:cubicBezTo>
                    <a:cubicBezTo>
                      <a:pt x="344" y="226"/>
                      <a:pt x="351" y="191"/>
                      <a:pt x="346" y="151"/>
                    </a:cubicBezTo>
                    <a:cubicBezTo>
                      <a:pt x="335" y="71"/>
                      <a:pt x="263" y="0"/>
                      <a:pt x="179" y="3"/>
                    </a:cubicBezTo>
                    <a:cubicBezTo>
                      <a:pt x="101" y="7"/>
                      <a:pt x="39" y="55"/>
                      <a:pt x="13" y="129"/>
                    </a:cubicBezTo>
                    <a:cubicBezTo>
                      <a:pt x="1" y="169"/>
                      <a:pt x="8" y="225"/>
                      <a:pt x="30" y="261"/>
                    </a:cubicBezTo>
                    <a:cubicBezTo>
                      <a:pt x="40" y="272"/>
                      <a:pt x="48" y="283"/>
                      <a:pt x="57" y="295"/>
                    </a:cubicBezTo>
                    <a:cubicBezTo>
                      <a:pt x="96" y="327"/>
                      <a:pt x="103" y="330"/>
                      <a:pt x="78" y="309"/>
                    </a:cubicBezTo>
                    <a:cubicBezTo>
                      <a:pt x="131" y="364"/>
                      <a:pt x="227" y="364"/>
                      <a:pt x="279"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0" name="Google Shape;35480;p41"/>
              <p:cNvSpPr/>
              <p:nvPr/>
            </p:nvSpPr>
            <p:spPr>
              <a:xfrm>
                <a:off x="9966997" y="5490166"/>
                <a:ext cx="48166" cy="37382"/>
              </a:xfrm>
              <a:custGeom>
                <a:avLst/>
                <a:gdLst/>
                <a:ahLst/>
                <a:cxnLst/>
                <a:rect l="l" t="t" r="r" b="b"/>
                <a:pathLst>
                  <a:path w="402" h="312" extrusionOk="0">
                    <a:moveTo>
                      <a:pt x="201" y="312"/>
                    </a:moveTo>
                    <a:cubicBezTo>
                      <a:pt x="402" y="312"/>
                      <a:pt x="402" y="1"/>
                      <a:pt x="201" y="1"/>
                    </a:cubicBezTo>
                    <a:cubicBezTo>
                      <a:pt x="1" y="1"/>
                      <a:pt x="1" y="312"/>
                      <a:pt x="201"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1" name="Google Shape;35481;p41"/>
              <p:cNvSpPr/>
              <p:nvPr/>
            </p:nvSpPr>
            <p:spPr>
              <a:xfrm>
                <a:off x="10019476" y="6148909"/>
                <a:ext cx="36663" cy="28516"/>
              </a:xfrm>
              <a:custGeom>
                <a:avLst/>
                <a:gdLst/>
                <a:ahLst/>
                <a:cxnLst/>
                <a:rect l="l" t="t" r="r" b="b"/>
                <a:pathLst>
                  <a:path w="306" h="238" extrusionOk="0">
                    <a:moveTo>
                      <a:pt x="153" y="237"/>
                    </a:moveTo>
                    <a:cubicBezTo>
                      <a:pt x="305" y="237"/>
                      <a:pt x="305" y="0"/>
                      <a:pt x="153" y="0"/>
                    </a:cubicBezTo>
                    <a:cubicBezTo>
                      <a:pt x="0" y="0"/>
                      <a:pt x="0" y="237"/>
                      <a:pt x="153"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2" name="Google Shape;35482;p41"/>
              <p:cNvSpPr/>
              <p:nvPr/>
            </p:nvSpPr>
            <p:spPr>
              <a:xfrm>
                <a:off x="10051227" y="6073545"/>
                <a:ext cx="19889" cy="15576"/>
              </a:xfrm>
              <a:custGeom>
                <a:avLst/>
                <a:gdLst/>
                <a:ahLst/>
                <a:cxnLst/>
                <a:rect l="l" t="t" r="r" b="b"/>
                <a:pathLst>
                  <a:path w="166" h="130" extrusionOk="0">
                    <a:moveTo>
                      <a:pt x="82" y="129"/>
                    </a:moveTo>
                    <a:cubicBezTo>
                      <a:pt x="166" y="129"/>
                      <a:pt x="166" y="1"/>
                      <a:pt x="82" y="1"/>
                    </a:cubicBezTo>
                    <a:cubicBezTo>
                      <a:pt x="0" y="1"/>
                      <a:pt x="0" y="129"/>
                      <a:pt x="82" y="1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3" name="Google Shape;35483;p41"/>
              <p:cNvSpPr/>
              <p:nvPr/>
            </p:nvSpPr>
            <p:spPr>
              <a:xfrm>
                <a:off x="9916914" y="6186052"/>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4" name="Google Shape;35484;p41"/>
              <p:cNvSpPr/>
              <p:nvPr/>
            </p:nvSpPr>
            <p:spPr>
              <a:xfrm>
                <a:off x="9788233" y="6179941"/>
                <a:ext cx="31991" cy="24802"/>
              </a:xfrm>
              <a:custGeom>
                <a:avLst/>
                <a:gdLst/>
                <a:ahLst/>
                <a:cxnLst/>
                <a:rect l="l" t="t" r="r" b="b"/>
                <a:pathLst>
                  <a:path w="267" h="207" extrusionOk="0">
                    <a:moveTo>
                      <a:pt x="133" y="206"/>
                    </a:moveTo>
                    <a:cubicBezTo>
                      <a:pt x="265" y="206"/>
                      <a:pt x="266" y="1"/>
                      <a:pt x="133" y="1"/>
                    </a:cubicBezTo>
                    <a:cubicBezTo>
                      <a:pt x="2"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5" name="Google Shape;35485;p41"/>
              <p:cNvSpPr/>
              <p:nvPr/>
            </p:nvSpPr>
            <p:spPr>
              <a:xfrm>
                <a:off x="9786076" y="6078817"/>
                <a:ext cx="36424" cy="28396"/>
              </a:xfrm>
              <a:custGeom>
                <a:avLst/>
                <a:gdLst/>
                <a:ahLst/>
                <a:cxnLst/>
                <a:rect l="l" t="t" r="r" b="b"/>
                <a:pathLst>
                  <a:path w="304" h="237" extrusionOk="0">
                    <a:moveTo>
                      <a:pt x="151" y="236"/>
                    </a:moveTo>
                    <a:cubicBezTo>
                      <a:pt x="301" y="236"/>
                      <a:pt x="303" y="1"/>
                      <a:pt x="151" y="1"/>
                    </a:cubicBezTo>
                    <a:cubicBezTo>
                      <a:pt x="1" y="1"/>
                      <a:pt x="1" y="236"/>
                      <a:pt x="151" y="2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6" name="Google Shape;35486;p41"/>
              <p:cNvSpPr/>
              <p:nvPr/>
            </p:nvSpPr>
            <p:spPr>
              <a:xfrm>
                <a:off x="9846703" y="6140282"/>
                <a:ext cx="43493" cy="43493"/>
              </a:xfrm>
              <a:custGeom>
                <a:avLst/>
                <a:gdLst/>
                <a:ahLst/>
                <a:cxnLst/>
                <a:rect l="l" t="t" r="r" b="b"/>
                <a:pathLst>
                  <a:path w="363" h="363" extrusionOk="0">
                    <a:moveTo>
                      <a:pt x="317" y="227"/>
                    </a:moveTo>
                    <a:cubicBezTo>
                      <a:pt x="321" y="217"/>
                      <a:pt x="326" y="205"/>
                      <a:pt x="330" y="195"/>
                    </a:cubicBezTo>
                    <a:cubicBezTo>
                      <a:pt x="363" y="100"/>
                      <a:pt x="277" y="0"/>
                      <a:pt x="182" y="0"/>
                    </a:cubicBezTo>
                    <a:cubicBezTo>
                      <a:pt x="87" y="0"/>
                      <a:pt x="1" y="100"/>
                      <a:pt x="35" y="195"/>
                    </a:cubicBezTo>
                    <a:cubicBezTo>
                      <a:pt x="38" y="205"/>
                      <a:pt x="42" y="217"/>
                      <a:pt x="46" y="227"/>
                    </a:cubicBezTo>
                    <a:cubicBezTo>
                      <a:pt x="90" y="362"/>
                      <a:pt x="272" y="362"/>
                      <a:pt x="317" y="2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7" name="Google Shape;35487;p41"/>
              <p:cNvSpPr/>
              <p:nvPr/>
            </p:nvSpPr>
            <p:spPr>
              <a:xfrm>
                <a:off x="10397851" y="5474949"/>
                <a:ext cx="27557" cy="21447"/>
              </a:xfrm>
              <a:custGeom>
                <a:avLst/>
                <a:gdLst/>
                <a:ahLst/>
                <a:cxnLst/>
                <a:rect l="l" t="t" r="r" b="b"/>
                <a:pathLst>
                  <a:path w="230" h="179" extrusionOk="0">
                    <a:moveTo>
                      <a:pt x="115" y="178"/>
                    </a:moveTo>
                    <a:cubicBezTo>
                      <a:pt x="229" y="178"/>
                      <a:pt x="230" y="1"/>
                      <a:pt x="115" y="1"/>
                    </a:cubicBezTo>
                    <a:cubicBezTo>
                      <a:pt x="1" y="0"/>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8" name="Google Shape;35488;p41"/>
              <p:cNvSpPr/>
              <p:nvPr/>
            </p:nvSpPr>
            <p:spPr>
              <a:xfrm>
                <a:off x="10474293" y="5450627"/>
                <a:ext cx="28636" cy="23124"/>
              </a:xfrm>
              <a:custGeom>
                <a:avLst/>
                <a:gdLst/>
                <a:ahLst/>
                <a:cxnLst/>
                <a:rect l="l" t="t" r="r" b="b"/>
                <a:pathLst>
                  <a:path w="239" h="193" extrusionOk="0">
                    <a:moveTo>
                      <a:pt x="86" y="183"/>
                    </a:moveTo>
                    <a:cubicBezTo>
                      <a:pt x="133" y="193"/>
                      <a:pt x="172" y="193"/>
                      <a:pt x="207" y="156"/>
                    </a:cubicBezTo>
                    <a:cubicBezTo>
                      <a:pt x="238" y="122"/>
                      <a:pt x="238" y="71"/>
                      <a:pt x="207" y="38"/>
                    </a:cubicBezTo>
                    <a:cubicBezTo>
                      <a:pt x="172" y="1"/>
                      <a:pt x="133" y="1"/>
                      <a:pt x="86" y="9"/>
                    </a:cubicBezTo>
                    <a:cubicBezTo>
                      <a:pt x="1" y="26"/>
                      <a:pt x="1" y="167"/>
                      <a:pt x="8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9" name="Google Shape;35489;p41"/>
              <p:cNvSpPr/>
              <p:nvPr/>
            </p:nvSpPr>
            <p:spPr>
              <a:xfrm>
                <a:off x="10465187" y="5332729"/>
                <a:ext cx="32829" cy="25401"/>
              </a:xfrm>
              <a:custGeom>
                <a:avLst/>
                <a:gdLst/>
                <a:ahLst/>
                <a:cxnLst/>
                <a:rect l="l" t="t" r="r" b="b"/>
                <a:pathLst>
                  <a:path w="274"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0" name="Google Shape;35490;p41"/>
              <p:cNvSpPr/>
              <p:nvPr/>
            </p:nvSpPr>
            <p:spPr>
              <a:xfrm>
                <a:off x="10415583" y="5416719"/>
                <a:ext cx="26958" cy="20968"/>
              </a:xfrm>
              <a:custGeom>
                <a:avLst/>
                <a:gdLst/>
                <a:ahLst/>
                <a:cxnLst/>
                <a:rect l="l" t="t" r="r" b="b"/>
                <a:pathLst>
                  <a:path w="225" h="175" extrusionOk="0">
                    <a:moveTo>
                      <a:pt x="112" y="175"/>
                    </a:moveTo>
                    <a:cubicBezTo>
                      <a:pt x="224" y="175"/>
                      <a:pt x="224" y="1"/>
                      <a:pt x="112" y="1"/>
                    </a:cubicBezTo>
                    <a:cubicBezTo>
                      <a:pt x="1" y="1"/>
                      <a:pt x="1"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1" name="Google Shape;35491;p41"/>
              <p:cNvSpPr/>
              <p:nvPr/>
            </p:nvSpPr>
            <p:spPr>
              <a:xfrm>
                <a:off x="10381196" y="5329613"/>
                <a:ext cx="25760" cy="19889"/>
              </a:xfrm>
              <a:custGeom>
                <a:avLst/>
                <a:gdLst/>
                <a:ahLst/>
                <a:cxnLst/>
                <a:rect l="l" t="t" r="r" b="b"/>
                <a:pathLst>
                  <a:path w="215" h="166" extrusionOk="0">
                    <a:moveTo>
                      <a:pt x="108" y="166"/>
                    </a:moveTo>
                    <a:cubicBezTo>
                      <a:pt x="215" y="166"/>
                      <a:pt x="215" y="0"/>
                      <a:pt x="108" y="0"/>
                    </a:cubicBezTo>
                    <a:cubicBezTo>
                      <a:pt x="1" y="0"/>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2" name="Google Shape;35492;p41"/>
              <p:cNvSpPr/>
              <p:nvPr/>
            </p:nvSpPr>
            <p:spPr>
              <a:xfrm>
                <a:off x="10265336" y="5412046"/>
                <a:ext cx="23723" cy="18571"/>
              </a:xfrm>
              <a:custGeom>
                <a:avLst/>
                <a:gdLst/>
                <a:ahLst/>
                <a:cxnLst/>
                <a:rect l="l" t="t" r="r" b="b"/>
                <a:pathLst>
                  <a:path w="198" h="155" extrusionOk="0">
                    <a:moveTo>
                      <a:pt x="100" y="155"/>
                    </a:moveTo>
                    <a:cubicBezTo>
                      <a:pt x="198" y="155"/>
                      <a:pt x="198" y="1"/>
                      <a:pt x="100" y="1"/>
                    </a:cubicBezTo>
                    <a:cubicBezTo>
                      <a:pt x="1" y="1"/>
                      <a:pt x="1"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3" name="Google Shape;35493;p41"/>
              <p:cNvSpPr/>
              <p:nvPr/>
            </p:nvSpPr>
            <p:spPr>
              <a:xfrm>
                <a:off x="10194645" y="5475788"/>
                <a:ext cx="25161" cy="19530"/>
              </a:xfrm>
              <a:custGeom>
                <a:avLst/>
                <a:gdLst/>
                <a:ahLst/>
                <a:cxnLst/>
                <a:rect l="l" t="t" r="r" b="b"/>
                <a:pathLst>
                  <a:path w="210" h="163" extrusionOk="0">
                    <a:moveTo>
                      <a:pt x="104" y="163"/>
                    </a:moveTo>
                    <a:cubicBezTo>
                      <a:pt x="208" y="163"/>
                      <a:pt x="210" y="2"/>
                      <a:pt x="104" y="2"/>
                    </a:cubicBezTo>
                    <a:cubicBezTo>
                      <a:pt x="0" y="0"/>
                      <a:pt x="0" y="163"/>
                      <a:pt x="104"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4" name="Google Shape;35494;p41"/>
              <p:cNvSpPr/>
              <p:nvPr/>
            </p:nvSpPr>
            <p:spPr>
              <a:xfrm>
                <a:off x="10271806" y="5543723"/>
                <a:ext cx="46009" cy="35705"/>
              </a:xfrm>
              <a:custGeom>
                <a:avLst/>
                <a:gdLst/>
                <a:ahLst/>
                <a:cxnLst/>
                <a:rect l="l" t="t" r="r" b="b"/>
                <a:pathLst>
                  <a:path w="384" h="298" extrusionOk="0">
                    <a:moveTo>
                      <a:pt x="191" y="297"/>
                    </a:moveTo>
                    <a:cubicBezTo>
                      <a:pt x="383" y="297"/>
                      <a:pt x="383" y="1"/>
                      <a:pt x="191" y="1"/>
                    </a:cubicBezTo>
                    <a:cubicBezTo>
                      <a:pt x="0" y="1"/>
                      <a:pt x="0" y="297"/>
                      <a:pt x="191" y="2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5" name="Google Shape;35495;p41"/>
              <p:cNvSpPr/>
              <p:nvPr/>
            </p:nvSpPr>
            <p:spPr>
              <a:xfrm>
                <a:off x="12511144" y="6414419"/>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6" name="Google Shape;35496;p41"/>
              <p:cNvSpPr/>
              <p:nvPr/>
            </p:nvSpPr>
            <p:spPr>
              <a:xfrm>
                <a:off x="12502278" y="6521893"/>
                <a:ext cx="23484" cy="18332"/>
              </a:xfrm>
              <a:custGeom>
                <a:avLst/>
                <a:gdLst/>
                <a:ahLst/>
                <a:cxnLst/>
                <a:rect l="l" t="t" r="r" b="b"/>
                <a:pathLst>
                  <a:path w="196" h="153" extrusionOk="0">
                    <a:moveTo>
                      <a:pt x="98" y="152"/>
                    </a:moveTo>
                    <a:cubicBezTo>
                      <a:pt x="196" y="152"/>
                      <a:pt x="196" y="0"/>
                      <a:pt x="98" y="0"/>
                    </a:cubicBezTo>
                    <a:cubicBezTo>
                      <a:pt x="1" y="0"/>
                      <a:pt x="1" y="152"/>
                      <a:pt x="98"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7" name="Google Shape;35497;p41"/>
              <p:cNvSpPr/>
              <p:nvPr/>
            </p:nvSpPr>
            <p:spPr>
              <a:xfrm>
                <a:off x="12440813" y="6586953"/>
                <a:ext cx="45889" cy="39779"/>
              </a:xfrm>
              <a:custGeom>
                <a:avLst/>
                <a:gdLst/>
                <a:ahLst/>
                <a:cxnLst/>
                <a:rect l="l" t="t" r="r" b="b"/>
                <a:pathLst>
                  <a:path w="383" h="332" extrusionOk="0">
                    <a:moveTo>
                      <a:pt x="263" y="13"/>
                    </a:moveTo>
                    <a:cubicBezTo>
                      <a:pt x="204" y="0"/>
                      <a:pt x="159" y="4"/>
                      <a:pt x="104" y="30"/>
                    </a:cubicBezTo>
                    <a:cubicBezTo>
                      <a:pt x="0" y="79"/>
                      <a:pt x="0" y="254"/>
                      <a:pt x="104" y="303"/>
                    </a:cubicBezTo>
                    <a:cubicBezTo>
                      <a:pt x="158" y="329"/>
                      <a:pt x="203" y="332"/>
                      <a:pt x="263" y="320"/>
                    </a:cubicBezTo>
                    <a:cubicBezTo>
                      <a:pt x="329" y="306"/>
                      <a:pt x="383" y="231"/>
                      <a:pt x="380" y="165"/>
                    </a:cubicBezTo>
                    <a:cubicBezTo>
                      <a:pt x="378" y="100"/>
                      <a:pt x="334" y="26"/>
                      <a:pt x="263"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8" name="Google Shape;35498;p41"/>
              <p:cNvSpPr/>
              <p:nvPr/>
            </p:nvSpPr>
            <p:spPr>
              <a:xfrm>
                <a:off x="12408822" y="6720427"/>
                <a:ext cx="23484" cy="18212"/>
              </a:xfrm>
              <a:custGeom>
                <a:avLst/>
                <a:gdLst/>
                <a:ahLst/>
                <a:cxnLst/>
                <a:rect l="l" t="t" r="r" b="b"/>
                <a:pathLst>
                  <a:path w="196" h="152" extrusionOk="0">
                    <a:moveTo>
                      <a:pt x="97" y="152"/>
                    </a:moveTo>
                    <a:cubicBezTo>
                      <a:pt x="195" y="152"/>
                      <a:pt x="195" y="0"/>
                      <a:pt x="97" y="0"/>
                    </a:cubicBezTo>
                    <a:cubicBezTo>
                      <a:pt x="0" y="0"/>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9" name="Google Shape;35499;p41"/>
              <p:cNvSpPr/>
              <p:nvPr/>
            </p:nvSpPr>
            <p:spPr>
              <a:xfrm>
                <a:off x="12392527" y="6707727"/>
                <a:ext cx="55954" cy="43613"/>
              </a:xfrm>
              <a:custGeom>
                <a:avLst/>
                <a:gdLst/>
                <a:ahLst/>
                <a:cxnLst/>
                <a:rect l="l" t="t" r="r" b="b"/>
                <a:pathLst>
                  <a:path w="467" h="364" extrusionOk="0">
                    <a:moveTo>
                      <a:pt x="233" y="363"/>
                    </a:moveTo>
                    <a:cubicBezTo>
                      <a:pt x="466" y="363"/>
                      <a:pt x="466" y="1"/>
                      <a:pt x="233" y="1"/>
                    </a:cubicBezTo>
                    <a:cubicBezTo>
                      <a:pt x="0" y="1"/>
                      <a:pt x="0" y="363"/>
                      <a:pt x="233"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0" name="Google Shape;35500;p41"/>
              <p:cNvSpPr/>
              <p:nvPr/>
            </p:nvSpPr>
            <p:spPr>
              <a:xfrm>
                <a:off x="12371200" y="6683404"/>
                <a:ext cx="17014" cy="19889"/>
              </a:xfrm>
              <a:custGeom>
                <a:avLst/>
                <a:gdLst/>
                <a:ahLst/>
                <a:cxnLst/>
                <a:rect l="l" t="t" r="r" b="b"/>
                <a:pathLst>
                  <a:path w="142" h="166" extrusionOk="0">
                    <a:moveTo>
                      <a:pt x="122" y="79"/>
                    </a:moveTo>
                    <a:cubicBezTo>
                      <a:pt x="120" y="68"/>
                      <a:pt x="117" y="56"/>
                      <a:pt x="115" y="44"/>
                    </a:cubicBezTo>
                    <a:cubicBezTo>
                      <a:pt x="105" y="0"/>
                      <a:pt x="36" y="0"/>
                      <a:pt x="25" y="44"/>
                    </a:cubicBezTo>
                    <a:cubicBezTo>
                      <a:pt x="22" y="56"/>
                      <a:pt x="20" y="68"/>
                      <a:pt x="17" y="79"/>
                    </a:cubicBezTo>
                    <a:cubicBezTo>
                      <a:pt x="0" y="166"/>
                      <a:pt x="141" y="166"/>
                      <a:pt x="122"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1" name="Google Shape;35501;p41"/>
              <p:cNvSpPr/>
              <p:nvPr/>
            </p:nvSpPr>
            <p:spPr>
              <a:xfrm>
                <a:off x="12403431" y="6510511"/>
                <a:ext cx="22525" cy="17613"/>
              </a:xfrm>
              <a:custGeom>
                <a:avLst/>
                <a:gdLst/>
                <a:ahLst/>
                <a:cxnLst/>
                <a:rect l="l" t="t" r="r" b="b"/>
                <a:pathLst>
                  <a:path w="188" h="147" extrusionOk="0">
                    <a:moveTo>
                      <a:pt x="94" y="147"/>
                    </a:moveTo>
                    <a:cubicBezTo>
                      <a:pt x="188" y="147"/>
                      <a:pt x="188" y="2"/>
                      <a:pt x="94" y="2"/>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2" name="Google Shape;35502;p41"/>
              <p:cNvSpPr/>
              <p:nvPr/>
            </p:nvSpPr>
            <p:spPr>
              <a:xfrm>
                <a:off x="12426914" y="6389378"/>
                <a:ext cx="26958" cy="26120"/>
              </a:xfrm>
              <a:custGeom>
                <a:avLst/>
                <a:gdLst/>
                <a:ahLst/>
                <a:cxnLst/>
                <a:rect l="l" t="t" r="r" b="b"/>
                <a:pathLst>
                  <a:path w="225" h="218" extrusionOk="0">
                    <a:moveTo>
                      <a:pt x="53" y="178"/>
                    </a:moveTo>
                    <a:cubicBezTo>
                      <a:pt x="62" y="182"/>
                      <a:pt x="73" y="187"/>
                      <a:pt x="82" y="191"/>
                    </a:cubicBezTo>
                    <a:cubicBezTo>
                      <a:pt x="146" y="217"/>
                      <a:pt x="225" y="188"/>
                      <a:pt x="225" y="109"/>
                    </a:cubicBezTo>
                    <a:cubicBezTo>
                      <a:pt x="225" y="30"/>
                      <a:pt x="146" y="0"/>
                      <a:pt x="82" y="26"/>
                    </a:cubicBezTo>
                    <a:cubicBezTo>
                      <a:pt x="73" y="31"/>
                      <a:pt x="62" y="35"/>
                      <a:pt x="53" y="39"/>
                    </a:cubicBezTo>
                    <a:cubicBezTo>
                      <a:pt x="0" y="62"/>
                      <a:pt x="0" y="156"/>
                      <a:pt x="5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03" name="Google Shape;35503;p41"/>
              <p:cNvGrpSpPr/>
              <p:nvPr/>
            </p:nvGrpSpPr>
            <p:grpSpPr>
              <a:xfrm>
                <a:off x="12150382" y="2665165"/>
                <a:ext cx="1341446" cy="1221036"/>
                <a:chOff x="12150382" y="2665165"/>
                <a:chExt cx="1341446" cy="1221036"/>
              </a:xfrm>
            </p:grpSpPr>
            <p:sp>
              <p:nvSpPr>
                <p:cNvPr id="35504" name="Google Shape;35504;p41"/>
                <p:cNvSpPr/>
                <p:nvPr/>
              </p:nvSpPr>
              <p:spPr>
                <a:xfrm>
                  <a:off x="13260705" y="3627640"/>
                  <a:ext cx="69133" cy="69133"/>
                </a:xfrm>
                <a:custGeom>
                  <a:avLst/>
                  <a:gdLst/>
                  <a:ahLst/>
                  <a:cxnLst/>
                  <a:rect l="l" t="t" r="r" b="b"/>
                  <a:pathLst>
                    <a:path w="577" h="577" extrusionOk="0">
                      <a:moveTo>
                        <a:pt x="520" y="239"/>
                      </a:moveTo>
                      <a:cubicBezTo>
                        <a:pt x="517" y="231"/>
                        <a:pt x="515" y="225"/>
                        <a:pt x="512" y="216"/>
                      </a:cubicBezTo>
                      <a:lnTo>
                        <a:pt x="512" y="344"/>
                      </a:lnTo>
                      <a:cubicBezTo>
                        <a:pt x="512" y="342"/>
                        <a:pt x="513" y="341"/>
                        <a:pt x="513" y="338"/>
                      </a:cubicBezTo>
                      <a:cubicBezTo>
                        <a:pt x="523" y="279"/>
                        <a:pt x="523" y="230"/>
                        <a:pt x="500" y="174"/>
                      </a:cubicBezTo>
                      <a:cubicBezTo>
                        <a:pt x="479" y="125"/>
                        <a:pt x="444" y="83"/>
                        <a:pt x="397" y="54"/>
                      </a:cubicBezTo>
                      <a:cubicBezTo>
                        <a:pt x="305" y="0"/>
                        <a:pt x="167" y="12"/>
                        <a:pt x="93" y="94"/>
                      </a:cubicBezTo>
                      <a:cubicBezTo>
                        <a:pt x="22" y="169"/>
                        <a:pt x="0" y="273"/>
                        <a:pt x="41" y="369"/>
                      </a:cubicBezTo>
                      <a:cubicBezTo>
                        <a:pt x="63" y="420"/>
                        <a:pt x="96" y="462"/>
                        <a:pt x="144" y="490"/>
                      </a:cubicBezTo>
                      <a:cubicBezTo>
                        <a:pt x="205" y="525"/>
                        <a:pt x="270" y="526"/>
                        <a:pt x="338" y="515"/>
                      </a:cubicBezTo>
                      <a:cubicBezTo>
                        <a:pt x="341" y="515"/>
                        <a:pt x="342" y="513"/>
                        <a:pt x="344" y="513"/>
                      </a:cubicBezTo>
                      <a:lnTo>
                        <a:pt x="216" y="513"/>
                      </a:lnTo>
                      <a:cubicBezTo>
                        <a:pt x="225" y="516"/>
                        <a:pt x="231" y="518"/>
                        <a:pt x="239" y="521"/>
                      </a:cubicBezTo>
                      <a:cubicBezTo>
                        <a:pt x="397" y="576"/>
                        <a:pt x="576" y="397"/>
                        <a:pt x="520" y="2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5" name="Google Shape;35505;p41"/>
                <p:cNvSpPr/>
                <p:nvPr/>
              </p:nvSpPr>
              <p:spPr>
                <a:xfrm>
                  <a:off x="12842911" y="3159522"/>
                  <a:ext cx="19650" cy="22286"/>
                </a:xfrm>
                <a:custGeom>
                  <a:avLst/>
                  <a:gdLst/>
                  <a:ahLst/>
                  <a:cxnLst/>
                  <a:rect l="l" t="t" r="r" b="b"/>
                  <a:pathLst>
                    <a:path w="164" h="186" extrusionOk="0">
                      <a:moveTo>
                        <a:pt x="154" y="93"/>
                      </a:moveTo>
                      <a:cubicBezTo>
                        <a:pt x="149" y="64"/>
                        <a:pt x="140" y="45"/>
                        <a:pt x="122" y="22"/>
                      </a:cubicBezTo>
                      <a:cubicBezTo>
                        <a:pt x="103" y="0"/>
                        <a:pt x="59" y="0"/>
                        <a:pt x="42" y="22"/>
                      </a:cubicBezTo>
                      <a:cubicBezTo>
                        <a:pt x="24" y="43"/>
                        <a:pt x="16" y="64"/>
                        <a:pt x="10" y="93"/>
                      </a:cubicBezTo>
                      <a:cubicBezTo>
                        <a:pt x="1" y="140"/>
                        <a:pt x="31" y="186"/>
                        <a:pt x="81" y="186"/>
                      </a:cubicBezTo>
                      <a:cubicBezTo>
                        <a:pt x="133" y="186"/>
                        <a:pt x="163" y="140"/>
                        <a:pt x="154" y="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6" name="Google Shape;35506;p41"/>
                <p:cNvSpPr/>
                <p:nvPr/>
              </p:nvSpPr>
              <p:spPr>
                <a:xfrm>
                  <a:off x="12805050" y="2947090"/>
                  <a:ext cx="25401" cy="19650"/>
                </a:xfrm>
                <a:custGeom>
                  <a:avLst/>
                  <a:gdLst/>
                  <a:ahLst/>
                  <a:cxnLst/>
                  <a:rect l="l" t="t" r="r" b="b"/>
                  <a:pathLst>
                    <a:path w="212" h="164" extrusionOk="0">
                      <a:moveTo>
                        <a:pt x="106" y="164"/>
                      </a:moveTo>
                      <a:cubicBezTo>
                        <a:pt x="210" y="164"/>
                        <a:pt x="211" y="1"/>
                        <a:pt x="106" y="1"/>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7" name="Google Shape;35507;p41"/>
                <p:cNvSpPr/>
                <p:nvPr/>
              </p:nvSpPr>
              <p:spPr>
                <a:xfrm>
                  <a:off x="12606876" y="2842372"/>
                  <a:ext cx="24562" cy="18931"/>
                </a:xfrm>
                <a:custGeom>
                  <a:avLst/>
                  <a:gdLst/>
                  <a:ahLst/>
                  <a:cxnLst/>
                  <a:rect l="l" t="t" r="r" b="b"/>
                  <a:pathLst>
                    <a:path w="205" h="158" extrusionOk="0">
                      <a:moveTo>
                        <a:pt x="103" y="157"/>
                      </a:moveTo>
                      <a:cubicBezTo>
                        <a:pt x="204" y="157"/>
                        <a:pt x="204" y="0"/>
                        <a:pt x="103" y="0"/>
                      </a:cubicBezTo>
                      <a:cubicBezTo>
                        <a:pt x="1" y="0"/>
                        <a:pt x="1" y="157"/>
                        <a:pt x="103"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8" name="Google Shape;35508;p41"/>
                <p:cNvSpPr/>
                <p:nvPr/>
              </p:nvSpPr>
              <p:spPr>
                <a:xfrm>
                  <a:off x="12474241" y="2932593"/>
                  <a:ext cx="32709" cy="25281"/>
                </a:xfrm>
                <a:custGeom>
                  <a:avLst/>
                  <a:gdLst/>
                  <a:ahLst/>
                  <a:cxnLst/>
                  <a:rect l="l" t="t" r="r" b="b"/>
                  <a:pathLst>
                    <a:path w="273" h="211" extrusionOk="0">
                      <a:moveTo>
                        <a:pt x="137" y="211"/>
                      </a:moveTo>
                      <a:cubicBezTo>
                        <a:pt x="273" y="211"/>
                        <a:pt x="273" y="0"/>
                        <a:pt x="137" y="0"/>
                      </a:cubicBezTo>
                      <a:cubicBezTo>
                        <a:pt x="1" y="0"/>
                        <a:pt x="1" y="211"/>
                        <a:pt x="137"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9" name="Google Shape;35509;p41"/>
                <p:cNvSpPr/>
                <p:nvPr/>
              </p:nvSpPr>
              <p:spPr>
                <a:xfrm>
                  <a:off x="12972551" y="3220149"/>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0" name="Google Shape;35510;p41"/>
                <p:cNvSpPr/>
                <p:nvPr/>
              </p:nvSpPr>
              <p:spPr>
                <a:xfrm>
                  <a:off x="13250401" y="2994896"/>
                  <a:ext cx="22286" cy="17373"/>
                </a:xfrm>
                <a:custGeom>
                  <a:avLst/>
                  <a:gdLst/>
                  <a:ahLst/>
                  <a:cxnLst/>
                  <a:rect l="l" t="t" r="r" b="b"/>
                  <a:pathLst>
                    <a:path w="186" h="145" extrusionOk="0">
                      <a:moveTo>
                        <a:pt x="93" y="144"/>
                      </a:moveTo>
                      <a:cubicBezTo>
                        <a:pt x="185" y="144"/>
                        <a:pt x="185" y="2"/>
                        <a:pt x="93" y="2"/>
                      </a:cubicBezTo>
                      <a:cubicBezTo>
                        <a:pt x="1" y="1"/>
                        <a:pt x="1" y="144"/>
                        <a:pt x="93"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1" name="Google Shape;35511;p41"/>
                <p:cNvSpPr/>
                <p:nvPr/>
              </p:nvSpPr>
              <p:spPr>
                <a:xfrm>
                  <a:off x="13272687" y="2743045"/>
                  <a:ext cx="24322" cy="18931"/>
                </a:xfrm>
                <a:custGeom>
                  <a:avLst/>
                  <a:gdLst/>
                  <a:ahLst/>
                  <a:cxnLst/>
                  <a:rect l="l" t="t" r="r" b="b"/>
                  <a:pathLst>
                    <a:path w="203" h="158" extrusionOk="0">
                      <a:moveTo>
                        <a:pt x="102" y="157"/>
                      </a:moveTo>
                      <a:cubicBezTo>
                        <a:pt x="203" y="157"/>
                        <a:pt x="203" y="0"/>
                        <a:pt x="102" y="0"/>
                      </a:cubicBezTo>
                      <a:cubicBezTo>
                        <a:pt x="0" y="0"/>
                        <a:pt x="0" y="157"/>
                        <a:pt x="102"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2" name="Google Shape;35512;p41"/>
                <p:cNvSpPr/>
                <p:nvPr/>
              </p:nvSpPr>
              <p:spPr>
                <a:xfrm>
                  <a:off x="13355599" y="2897008"/>
                  <a:ext cx="33548" cy="26120"/>
                </a:xfrm>
                <a:custGeom>
                  <a:avLst/>
                  <a:gdLst/>
                  <a:ahLst/>
                  <a:cxnLst/>
                  <a:rect l="l" t="t" r="r" b="b"/>
                  <a:pathLst>
                    <a:path w="280" h="218" extrusionOk="0">
                      <a:moveTo>
                        <a:pt x="141" y="218"/>
                      </a:moveTo>
                      <a:cubicBezTo>
                        <a:pt x="280" y="218"/>
                        <a:pt x="280" y="1"/>
                        <a:pt x="141" y="1"/>
                      </a:cubicBezTo>
                      <a:cubicBezTo>
                        <a:pt x="2" y="2"/>
                        <a:pt x="0" y="218"/>
                        <a:pt x="141"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3" name="Google Shape;35513;p41"/>
                <p:cNvSpPr/>
                <p:nvPr/>
              </p:nvSpPr>
              <p:spPr>
                <a:xfrm>
                  <a:off x="13385313" y="3093265"/>
                  <a:ext cx="47447" cy="42295"/>
                </a:xfrm>
                <a:custGeom>
                  <a:avLst/>
                  <a:gdLst/>
                  <a:ahLst/>
                  <a:cxnLst/>
                  <a:rect l="l" t="t" r="r" b="b"/>
                  <a:pathLst>
                    <a:path w="396" h="353" extrusionOk="0">
                      <a:moveTo>
                        <a:pt x="192" y="22"/>
                      </a:moveTo>
                      <a:cubicBezTo>
                        <a:pt x="176" y="25"/>
                        <a:pt x="161" y="29"/>
                        <a:pt x="146" y="31"/>
                      </a:cubicBezTo>
                      <a:cubicBezTo>
                        <a:pt x="2" y="62"/>
                        <a:pt x="0" y="294"/>
                        <a:pt x="146" y="322"/>
                      </a:cubicBezTo>
                      <a:cubicBezTo>
                        <a:pt x="161" y="325"/>
                        <a:pt x="176" y="329"/>
                        <a:pt x="192" y="332"/>
                      </a:cubicBezTo>
                      <a:cubicBezTo>
                        <a:pt x="293" y="353"/>
                        <a:pt x="396" y="285"/>
                        <a:pt x="396" y="177"/>
                      </a:cubicBezTo>
                      <a:cubicBezTo>
                        <a:pt x="396" y="69"/>
                        <a:pt x="293" y="0"/>
                        <a:pt x="192" y="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4" name="Google Shape;35514;p41"/>
                <p:cNvSpPr/>
                <p:nvPr/>
              </p:nvSpPr>
              <p:spPr>
                <a:xfrm>
                  <a:off x="12741907" y="2849321"/>
                  <a:ext cx="30074" cy="28276"/>
                </a:xfrm>
                <a:custGeom>
                  <a:avLst/>
                  <a:gdLst/>
                  <a:ahLst/>
                  <a:cxnLst/>
                  <a:rect l="l" t="t" r="r" b="b"/>
                  <a:pathLst>
                    <a:path w="251" h="236" extrusionOk="0">
                      <a:moveTo>
                        <a:pt x="117" y="16"/>
                      </a:moveTo>
                      <a:cubicBezTo>
                        <a:pt x="110" y="17"/>
                        <a:pt x="101" y="20"/>
                        <a:pt x="95" y="21"/>
                      </a:cubicBezTo>
                      <a:cubicBezTo>
                        <a:pt x="0" y="43"/>
                        <a:pt x="0" y="191"/>
                        <a:pt x="95" y="214"/>
                      </a:cubicBezTo>
                      <a:cubicBezTo>
                        <a:pt x="103" y="215"/>
                        <a:pt x="111" y="217"/>
                        <a:pt x="117" y="219"/>
                      </a:cubicBezTo>
                      <a:cubicBezTo>
                        <a:pt x="184" y="235"/>
                        <a:pt x="250" y="188"/>
                        <a:pt x="250" y="117"/>
                      </a:cubicBezTo>
                      <a:cubicBezTo>
                        <a:pt x="250" y="48"/>
                        <a:pt x="184" y="0"/>
                        <a:pt x="117" y="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5" name="Google Shape;35515;p41"/>
                <p:cNvSpPr/>
                <p:nvPr/>
              </p:nvSpPr>
              <p:spPr>
                <a:xfrm>
                  <a:off x="12644737" y="2991781"/>
                  <a:ext cx="30433" cy="23604"/>
                </a:xfrm>
                <a:custGeom>
                  <a:avLst/>
                  <a:gdLst/>
                  <a:ahLst/>
                  <a:cxnLst/>
                  <a:rect l="l" t="t" r="r" b="b"/>
                  <a:pathLst>
                    <a:path w="254" h="197" extrusionOk="0">
                      <a:moveTo>
                        <a:pt x="127" y="197"/>
                      </a:moveTo>
                      <a:cubicBezTo>
                        <a:pt x="253" y="197"/>
                        <a:pt x="253" y="1"/>
                        <a:pt x="127" y="1"/>
                      </a:cubicBezTo>
                      <a:cubicBezTo>
                        <a:pt x="0" y="1"/>
                        <a:pt x="0"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6" name="Google Shape;35516;p41"/>
                <p:cNvSpPr/>
                <p:nvPr/>
              </p:nvSpPr>
              <p:spPr>
                <a:xfrm>
                  <a:off x="12351551" y="2777792"/>
                  <a:ext cx="56313" cy="54636"/>
                </a:xfrm>
                <a:custGeom>
                  <a:avLst/>
                  <a:gdLst/>
                  <a:ahLst/>
                  <a:cxnLst/>
                  <a:rect l="l" t="t" r="r" b="b"/>
                  <a:pathLst>
                    <a:path w="470" h="456" extrusionOk="0">
                      <a:moveTo>
                        <a:pt x="236" y="456"/>
                      </a:moveTo>
                      <a:cubicBezTo>
                        <a:pt x="355" y="456"/>
                        <a:pt x="470" y="350"/>
                        <a:pt x="464" y="228"/>
                      </a:cubicBezTo>
                      <a:cubicBezTo>
                        <a:pt x="458" y="105"/>
                        <a:pt x="363" y="0"/>
                        <a:pt x="236" y="0"/>
                      </a:cubicBezTo>
                      <a:cubicBezTo>
                        <a:pt x="116" y="0"/>
                        <a:pt x="1" y="106"/>
                        <a:pt x="7" y="228"/>
                      </a:cubicBezTo>
                      <a:cubicBezTo>
                        <a:pt x="11" y="350"/>
                        <a:pt x="106" y="456"/>
                        <a:pt x="236" y="4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7" name="Google Shape;35517;p41"/>
                <p:cNvSpPr/>
                <p:nvPr/>
              </p:nvSpPr>
              <p:spPr>
                <a:xfrm>
                  <a:off x="12150382" y="2952362"/>
                  <a:ext cx="26479" cy="20728"/>
                </a:xfrm>
                <a:custGeom>
                  <a:avLst/>
                  <a:gdLst/>
                  <a:ahLst/>
                  <a:cxnLst/>
                  <a:rect l="l" t="t" r="r" b="b"/>
                  <a:pathLst>
                    <a:path w="221" h="173" extrusionOk="0">
                      <a:moveTo>
                        <a:pt x="109" y="173"/>
                      </a:moveTo>
                      <a:cubicBezTo>
                        <a:pt x="220" y="173"/>
                        <a:pt x="220" y="1"/>
                        <a:pt x="109" y="1"/>
                      </a:cubicBezTo>
                      <a:cubicBezTo>
                        <a:pt x="1" y="1"/>
                        <a:pt x="1" y="173"/>
                        <a:pt x="109"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8" name="Google Shape;35518;p41"/>
                <p:cNvSpPr/>
                <p:nvPr/>
              </p:nvSpPr>
              <p:spPr>
                <a:xfrm>
                  <a:off x="12160925" y="2823082"/>
                  <a:ext cx="28636" cy="22405"/>
                </a:xfrm>
                <a:custGeom>
                  <a:avLst/>
                  <a:gdLst/>
                  <a:ahLst/>
                  <a:cxnLst/>
                  <a:rect l="l" t="t" r="r" b="b"/>
                  <a:pathLst>
                    <a:path w="239" h="187" extrusionOk="0">
                      <a:moveTo>
                        <a:pt x="119" y="186"/>
                      </a:moveTo>
                      <a:cubicBezTo>
                        <a:pt x="239" y="186"/>
                        <a:pt x="239" y="1"/>
                        <a:pt x="119" y="1"/>
                      </a:cubicBezTo>
                      <a:cubicBezTo>
                        <a:pt x="0" y="1"/>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9" name="Google Shape;35519;p41"/>
                <p:cNvSpPr/>
                <p:nvPr/>
              </p:nvSpPr>
              <p:spPr>
                <a:xfrm>
                  <a:off x="13120282" y="3508304"/>
                  <a:ext cx="25521" cy="26000"/>
                </a:xfrm>
                <a:custGeom>
                  <a:avLst/>
                  <a:gdLst/>
                  <a:ahLst/>
                  <a:cxnLst/>
                  <a:rect l="l" t="t" r="r" b="b"/>
                  <a:pathLst>
                    <a:path w="213" h="217" extrusionOk="0">
                      <a:moveTo>
                        <a:pt x="185" y="79"/>
                      </a:moveTo>
                      <a:cubicBezTo>
                        <a:pt x="150" y="1"/>
                        <a:pt x="61" y="1"/>
                        <a:pt x="27" y="79"/>
                      </a:cubicBezTo>
                      <a:cubicBezTo>
                        <a:pt x="1" y="141"/>
                        <a:pt x="31" y="216"/>
                        <a:pt x="106" y="216"/>
                      </a:cubicBezTo>
                      <a:cubicBezTo>
                        <a:pt x="182" y="217"/>
                        <a:pt x="213" y="141"/>
                        <a:pt x="185"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0" name="Google Shape;35520;p41"/>
                <p:cNvSpPr/>
                <p:nvPr/>
              </p:nvSpPr>
              <p:spPr>
                <a:xfrm>
                  <a:off x="13329599" y="3457503"/>
                  <a:ext cx="39180" cy="38341"/>
                </a:xfrm>
                <a:custGeom>
                  <a:avLst/>
                  <a:gdLst/>
                  <a:ahLst/>
                  <a:cxnLst/>
                  <a:rect l="l" t="t" r="r" b="b"/>
                  <a:pathLst>
                    <a:path w="327" h="320" extrusionOk="0">
                      <a:moveTo>
                        <a:pt x="164" y="319"/>
                      </a:moveTo>
                      <a:cubicBezTo>
                        <a:pt x="247" y="319"/>
                        <a:pt x="327" y="245"/>
                        <a:pt x="323" y="160"/>
                      </a:cubicBezTo>
                      <a:cubicBezTo>
                        <a:pt x="320" y="74"/>
                        <a:pt x="253" y="1"/>
                        <a:pt x="164" y="1"/>
                      </a:cubicBezTo>
                      <a:cubicBezTo>
                        <a:pt x="80" y="1"/>
                        <a:pt x="0" y="75"/>
                        <a:pt x="4" y="160"/>
                      </a:cubicBezTo>
                      <a:cubicBezTo>
                        <a:pt x="6" y="245"/>
                        <a:pt x="74" y="319"/>
                        <a:pt x="164" y="3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1" name="Google Shape;35521;p41"/>
                <p:cNvSpPr/>
                <p:nvPr/>
              </p:nvSpPr>
              <p:spPr>
                <a:xfrm>
                  <a:off x="13463432" y="3710911"/>
                  <a:ext cx="28396" cy="22046"/>
                </a:xfrm>
                <a:custGeom>
                  <a:avLst/>
                  <a:gdLst/>
                  <a:ahLst/>
                  <a:cxnLst/>
                  <a:rect l="l" t="t" r="r" b="b"/>
                  <a:pathLst>
                    <a:path w="237" h="184" extrusionOk="0">
                      <a:moveTo>
                        <a:pt x="118" y="184"/>
                      </a:moveTo>
                      <a:cubicBezTo>
                        <a:pt x="236" y="184"/>
                        <a:pt x="236" y="0"/>
                        <a:pt x="118" y="0"/>
                      </a:cubicBezTo>
                      <a:cubicBezTo>
                        <a:pt x="1" y="0"/>
                        <a:pt x="1" y="184"/>
                        <a:pt x="118"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2" name="Google Shape;35522;p41"/>
                <p:cNvSpPr/>
                <p:nvPr/>
              </p:nvSpPr>
              <p:spPr>
                <a:xfrm>
                  <a:off x="12151939" y="3041385"/>
                  <a:ext cx="46488" cy="49723"/>
                </a:xfrm>
                <a:custGeom>
                  <a:avLst/>
                  <a:gdLst/>
                  <a:ahLst/>
                  <a:cxnLst/>
                  <a:rect l="l" t="t" r="r" b="b"/>
                  <a:pathLst>
                    <a:path w="388" h="415" extrusionOk="0">
                      <a:moveTo>
                        <a:pt x="339" y="305"/>
                      </a:moveTo>
                      <a:cubicBezTo>
                        <a:pt x="343" y="295"/>
                        <a:pt x="348" y="286"/>
                        <a:pt x="353" y="275"/>
                      </a:cubicBezTo>
                      <a:cubicBezTo>
                        <a:pt x="381" y="215"/>
                        <a:pt x="387" y="151"/>
                        <a:pt x="353" y="91"/>
                      </a:cubicBezTo>
                      <a:cubicBezTo>
                        <a:pt x="320" y="36"/>
                        <a:pt x="259" y="0"/>
                        <a:pt x="194" y="0"/>
                      </a:cubicBezTo>
                      <a:cubicBezTo>
                        <a:pt x="129" y="0"/>
                        <a:pt x="69" y="36"/>
                        <a:pt x="36" y="91"/>
                      </a:cubicBezTo>
                      <a:cubicBezTo>
                        <a:pt x="0" y="152"/>
                        <a:pt x="7" y="215"/>
                        <a:pt x="36" y="275"/>
                      </a:cubicBezTo>
                      <a:cubicBezTo>
                        <a:pt x="41" y="285"/>
                        <a:pt x="45" y="294"/>
                        <a:pt x="49" y="305"/>
                      </a:cubicBezTo>
                      <a:cubicBezTo>
                        <a:pt x="103" y="414"/>
                        <a:pt x="286" y="414"/>
                        <a:pt x="339" y="30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3" name="Google Shape;35523;p41"/>
                <p:cNvSpPr/>
                <p:nvPr/>
              </p:nvSpPr>
              <p:spPr>
                <a:xfrm>
                  <a:off x="12634314" y="3156287"/>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4" name="Google Shape;35524;p41"/>
                <p:cNvSpPr/>
                <p:nvPr/>
              </p:nvSpPr>
              <p:spPr>
                <a:xfrm>
                  <a:off x="12732442" y="3294195"/>
                  <a:ext cx="18691" cy="14498"/>
                </a:xfrm>
                <a:custGeom>
                  <a:avLst/>
                  <a:gdLst/>
                  <a:ahLst/>
                  <a:cxnLst/>
                  <a:rect l="l" t="t" r="r" b="b"/>
                  <a:pathLst>
                    <a:path w="156" h="121" extrusionOk="0">
                      <a:moveTo>
                        <a:pt x="78" y="120"/>
                      </a:moveTo>
                      <a:cubicBezTo>
                        <a:pt x="155" y="120"/>
                        <a:pt x="155" y="0"/>
                        <a:pt x="78" y="0"/>
                      </a:cubicBezTo>
                      <a:cubicBezTo>
                        <a:pt x="0" y="0"/>
                        <a:pt x="0" y="120"/>
                        <a:pt x="78"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5" name="Google Shape;35525;p41"/>
                <p:cNvSpPr/>
                <p:nvPr/>
              </p:nvSpPr>
              <p:spPr>
                <a:xfrm>
                  <a:off x="12849860" y="3458221"/>
                  <a:ext cx="17373" cy="13419"/>
                </a:xfrm>
                <a:custGeom>
                  <a:avLst/>
                  <a:gdLst/>
                  <a:ahLst/>
                  <a:cxnLst/>
                  <a:rect l="l" t="t" r="r" b="b"/>
                  <a:pathLst>
                    <a:path w="145" h="112" extrusionOk="0">
                      <a:moveTo>
                        <a:pt x="74" y="112"/>
                      </a:moveTo>
                      <a:cubicBezTo>
                        <a:pt x="144" y="112"/>
                        <a:pt x="144" y="0"/>
                        <a:pt x="74" y="0"/>
                      </a:cubicBezTo>
                      <a:cubicBezTo>
                        <a:pt x="1" y="0"/>
                        <a:pt x="1" y="112"/>
                        <a:pt x="74"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6" name="Google Shape;35526;p41"/>
                <p:cNvSpPr/>
                <p:nvPr/>
              </p:nvSpPr>
              <p:spPr>
                <a:xfrm>
                  <a:off x="12973389" y="3511419"/>
                  <a:ext cx="15576" cy="12101"/>
                </a:xfrm>
                <a:custGeom>
                  <a:avLst/>
                  <a:gdLst/>
                  <a:ahLst/>
                  <a:cxnLst/>
                  <a:rect l="l" t="t" r="r" b="b"/>
                  <a:pathLst>
                    <a:path w="130" h="101" extrusionOk="0">
                      <a:moveTo>
                        <a:pt x="66" y="100"/>
                      </a:moveTo>
                      <a:cubicBezTo>
                        <a:pt x="130" y="100"/>
                        <a:pt x="130" y="0"/>
                        <a:pt x="66" y="0"/>
                      </a:cubicBezTo>
                      <a:cubicBezTo>
                        <a:pt x="0" y="1"/>
                        <a:pt x="0" y="100"/>
                        <a:pt x="66"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7" name="Google Shape;35527;p41"/>
                <p:cNvSpPr/>
                <p:nvPr/>
              </p:nvSpPr>
              <p:spPr>
                <a:xfrm>
                  <a:off x="12974827" y="3671612"/>
                  <a:ext cx="24442" cy="18811"/>
                </a:xfrm>
                <a:custGeom>
                  <a:avLst/>
                  <a:gdLst/>
                  <a:ahLst/>
                  <a:cxnLst/>
                  <a:rect l="l" t="t" r="r" b="b"/>
                  <a:pathLst>
                    <a:path w="204" h="157" extrusionOk="0">
                      <a:moveTo>
                        <a:pt x="102" y="156"/>
                      </a:moveTo>
                      <a:cubicBezTo>
                        <a:pt x="203" y="156"/>
                        <a:pt x="203" y="0"/>
                        <a:pt x="102" y="0"/>
                      </a:cubicBezTo>
                      <a:cubicBezTo>
                        <a:pt x="1" y="0"/>
                        <a:pt x="1" y="156"/>
                        <a:pt x="102" y="1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8" name="Google Shape;35528;p41"/>
                <p:cNvSpPr/>
                <p:nvPr/>
              </p:nvSpPr>
              <p:spPr>
                <a:xfrm>
                  <a:off x="12990882" y="3837915"/>
                  <a:ext cx="62424" cy="48285"/>
                </a:xfrm>
                <a:custGeom>
                  <a:avLst/>
                  <a:gdLst/>
                  <a:ahLst/>
                  <a:cxnLst/>
                  <a:rect l="l" t="t" r="r" b="b"/>
                  <a:pathLst>
                    <a:path w="521" h="403" extrusionOk="0">
                      <a:moveTo>
                        <a:pt x="260" y="403"/>
                      </a:moveTo>
                      <a:cubicBezTo>
                        <a:pt x="521" y="403"/>
                        <a:pt x="521" y="1"/>
                        <a:pt x="260" y="1"/>
                      </a:cubicBezTo>
                      <a:cubicBezTo>
                        <a:pt x="1" y="0"/>
                        <a:pt x="1" y="403"/>
                        <a:pt x="260" y="4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9" name="Google Shape;35529;p41"/>
                <p:cNvSpPr/>
                <p:nvPr/>
              </p:nvSpPr>
              <p:spPr>
                <a:xfrm>
                  <a:off x="13118246" y="3828570"/>
                  <a:ext cx="36184" cy="31991"/>
                </a:xfrm>
                <a:custGeom>
                  <a:avLst/>
                  <a:gdLst/>
                  <a:ahLst/>
                  <a:cxnLst/>
                  <a:rect l="l" t="t" r="r" b="b"/>
                  <a:pathLst>
                    <a:path w="302" h="267" extrusionOk="0">
                      <a:moveTo>
                        <a:pt x="156" y="252"/>
                      </a:moveTo>
                      <a:cubicBezTo>
                        <a:pt x="167" y="249"/>
                        <a:pt x="180" y="248"/>
                        <a:pt x="191" y="246"/>
                      </a:cubicBezTo>
                      <a:cubicBezTo>
                        <a:pt x="301" y="226"/>
                        <a:pt x="301" y="41"/>
                        <a:pt x="191" y="21"/>
                      </a:cubicBezTo>
                      <a:cubicBezTo>
                        <a:pt x="178" y="19"/>
                        <a:pt x="166" y="17"/>
                        <a:pt x="156" y="15"/>
                      </a:cubicBezTo>
                      <a:cubicBezTo>
                        <a:pt x="78" y="0"/>
                        <a:pt x="1" y="49"/>
                        <a:pt x="1" y="133"/>
                      </a:cubicBezTo>
                      <a:cubicBezTo>
                        <a:pt x="1" y="217"/>
                        <a:pt x="78" y="267"/>
                        <a:pt x="156" y="2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0" name="Google Shape;35530;p41"/>
                <p:cNvSpPr/>
                <p:nvPr/>
              </p:nvSpPr>
              <p:spPr>
                <a:xfrm>
                  <a:off x="13085536" y="3700967"/>
                  <a:ext cx="36663" cy="36424"/>
                </a:xfrm>
                <a:custGeom>
                  <a:avLst/>
                  <a:gdLst/>
                  <a:ahLst/>
                  <a:cxnLst/>
                  <a:rect l="l" t="t" r="r" b="b"/>
                  <a:pathLst>
                    <a:path w="306" h="304" extrusionOk="0">
                      <a:moveTo>
                        <a:pt x="264" y="110"/>
                      </a:moveTo>
                      <a:cubicBezTo>
                        <a:pt x="258" y="96"/>
                        <a:pt x="253" y="84"/>
                        <a:pt x="245" y="72"/>
                      </a:cubicBezTo>
                      <a:cubicBezTo>
                        <a:pt x="212" y="1"/>
                        <a:pt x="96" y="1"/>
                        <a:pt x="61" y="72"/>
                      </a:cubicBezTo>
                      <a:cubicBezTo>
                        <a:pt x="54" y="84"/>
                        <a:pt x="49" y="96"/>
                        <a:pt x="43" y="110"/>
                      </a:cubicBezTo>
                      <a:cubicBezTo>
                        <a:pt x="1" y="195"/>
                        <a:pt x="50" y="304"/>
                        <a:pt x="154" y="304"/>
                      </a:cubicBezTo>
                      <a:cubicBezTo>
                        <a:pt x="256" y="304"/>
                        <a:pt x="305" y="195"/>
                        <a:pt x="264"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1" name="Google Shape;35531;p41"/>
                <p:cNvSpPr/>
                <p:nvPr/>
              </p:nvSpPr>
              <p:spPr>
                <a:xfrm>
                  <a:off x="12388094" y="3070859"/>
                  <a:ext cx="41456" cy="40617"/>
                </a:xfrm>
                <a:custGeom>
                  <a:avLst/>
                  <a:gdLst/>
                  <a:ahLst/>
                  <a:cxnLst/>
                  <a:rect l="l" t="t" r="r" b="b"/>
                  <a:pathLst>
                    <a:path w="346" h="339" extrusionOk="0">
                      <a:moveTo>
                        <a:pt x="173" y="338"/>
                      </a:moveTo>
                      <a:cubicBezTo>
                        <a:pt x="261" y="338"/>
                        <a:pt x="345" y="260"/>
                        <a:pt x="342" y="170"/>
                      </a:cubicBezTo>
                      <a:cubicBezTo>
                        <a:pt x="338" y="79"/>
                        <a:pt x="268" y="1"/>
                        <a:pt x="173" y="1"/>
                      </a:cubicBezTo>
                      <a:cubicBezTo>
                        <a:pt x="85" y="1"/>
                        <a:pt x="0" y="78"/>
                        <a:pt x="5" y="170"/>
                      </a:cubicBezTo>
                      <a:cubicBezTo>
                        <a:pt x="10" y="261"/>
                        <a:pt x="80" y="338"/>
                        <a:pt x="173"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2" name="Google Shape;35532;p41"/>
                <p:cNvSpPr/>
                <p:nvPr/>
              </p:nvSpPr>
              <p:spPr>
                <a:xfrm>
                  <a:off x="12951823" y="2665165"/>
                  <a:ext cx="55714" cy="57871"/>
                </a:xfrm>
                <a:custGeom>
                  <a:avLst/>
                  <a:gdLst/>
                  <a:ahLst/>
                  <a:cxnLst/>
                  <a:rect l="l" t="t" r="r" b="b"/>
                  <a:pathLst>
                    <a:path w="465" h="483" extrusionOk="0">
                      <a:moveTo>
                        <a:pt x="188" y="29"/>
                      </a:moveTo>
                      <a:cubicBezTo>
                        <a:pt x="177" y="33"/>
                        <a:pt x="164" y="39"/>
                        <a:pt x="154" y="43"/>
                      </a:cubicBezTo>
                      <a:cubicBezTo>
                        <a:pt x="111" y="61"/>
                        <a:pt x="77" y="78"/>
                        <a:pt x="47" y="117"/>
                      </a:cubicBezTo>
                      <a:cubicBezTo>
                        <a:pt x="21" y="150"/>
                        <a:pt x="1" y="196"/>
                        <a:pt x="4" y="241"/>
                      </a:cubicBezTo>
                      <a:cubicBezTo>
                        <a:pt x="5" y="278"/>
                        <a:pt x="15" y="313"/>
                        <a:pt x="32" y="345"/>
                      </a:cubicBezTo>
                      <a:cubicBezTo>
                        <a:pt x="58" y="396"/>
                        <a:pt x="105" y="419"/>
                        <a:pt x="154" y="440"/>
                      </a:cubicBezTo>
                      <a:cubicBezTo>
                        <a:pt x="164" y="445"/>
                        <a:pt x="177" y="450"/>
                        <a:pt x="188" y="454"/>
                      </a:cubicBezTo>
                      <a:cubicBezTo>
                        <a:pt x="254" y="483"/>
                        <a:pt x="353" y="449"/>
                        <a:pt x="401" y="397"/>
                      </a:cubicBezTo>
                      <a:cubicBezTo>
                        <a:pt x="441" y="353"/>
                        <a:pt x="465" y="300"/>
                        <a:pt x="465" y="241"/>
                      </a:cubicBezTo>
                      <a:cubicBezTo>
                        <a:pt x="465" y="184"/>
                        <a:pt x="441" y="125"/>
                        <a:pt x="401" y="86"/>
                      </a:cubicBezTo>
                      <a:cubicBezTo>
                        <a:pt x="351" y="35"/>
                        <a:pt x="257" y="1"/>
                        <a:pt x="188"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3" name="Google Shape;35533;p41"/>
                <p:cNvSpPr/>
                <p:nvPr/>
              </p:nvSpPr>
              <p:spPr>
                <a:xfrm>
                  <a:off x="13177075" y="3126573"/>
                  <a:ext cx="28756" cy="22405"/>
                </a:xfrm>
                <a:custGeom>
                  <a:avLst/>
                  <a:gdLst/>
                  <a:ahLst/>
                  <a:cxnLst/>
                  <a:rect l="l" t="t" r="r" b="b"/>
                  <a:pathLst>
                    <a:path w="240" h="187" extrusionOk="0">
                      <a:moveTo>
                        <a:pt x="119" y="186"/>
                      </a:moveTo>
                      <a:cubicBezTo>
                        <a:pt x="240" y="186"/>
                        <a:pt x="240" y="1"/>
                        <a:pt x="119" y="1"/>
                      </a:cubicBezTo>
                      <a:cubicBezTo>
                        <a:pt x="1" y="2"/>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4" name="Google Shape;35534;p41"/>
                <p:cNvSpPr/>
                <p:nvPr/>
              </p:nvSpPr>
              <p:spPr>
                <a:xfrm>
                  <a:off x="12553079" y="3158085"/>
                  <a:ext cx="38580" cy="29834"/>
                </a:xfrm>
                <a:custGeom>
                  <a:avLst/>
                  <a:gdLst/>
                  <a:ahLst/>
                  <a:cxnLst/>
                  <a:rect l="l" t="t" r="r" b="b"/>
                  <a:pathLst>
                    <a:path w="322" h="249" extrusionOk="0">
                      <a:moveTo>
                        <a:pt x="162" y="248"/>
                      </a:moveTo>
                      <a:cubicBezTo>
                        <a:pt x="321" y="248"/>
                        <a:pt x="321" y="0"/>
                        <a:pt x="162" y="0"/>
                      </a:cubicBezTo>
                      <a:cubicBezTo>
                        <a:pt x="1" y="0"/>
                        <a:pt x="1" y="248"/>
                        <a:pt x="162"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5" name="Google Shape;35535;p41"/>
                <p:cNvSpPr/>
                <p:nvPr/>
              </p:nvSpPr>
              <p:spPr>
                <a:xfrm>
                  <a:off x="12475559" y="3172822"/>
                  <a:ext cx="18332" cy="19769"/>
                </a:xfrm>
                <a:custGeom>
                  <a:avLst/>
                  <a:gdLst/>
                  <a:ahLst/>
                  <a:cxnLst/>
                  <a:rect l="l" t="t" r="r" b="b"/>
                  <a:pathLst>
                    <a:path w="153" h="165" extrusionOk="0">
                      <a:moveTo>
                        <a:pt x="140" y="82"/>
                      </a:moveTo>
                      <a:cubicBezTo>
                        <a:pt x="134" y="58"/>
                        <a:pt x="130" y="35"/>
                        <a:pt x="109" y="19"/>
                      </a:cubicBezTo>
                      <a:cubicBezTo>
                        <a:pt x="88" y="1"/>
                        <a:pt x="66" y="1"/>
                        <a:pt x="44" y="19"/>
                      </a:cubicBezTo>
                      <a:cubicBezTo>
                        <a:pt x="24" y="35"/>
                        <a:pt x="20" y="59"/>
                        <a:pt x="13" y="82"/>
                      </a:cubicBezTo>
                      <a:cubicBezTo>
                        <a:pt x="0" y="122"/>
                        <a:pt x="34" y="164"/>
                        <a:pt x="76" y="164"/>
                      </a:cubicBezTo>
                      <a:cubicBezTo>
                        <a:pt x="119" y="164"/>
                        <a:pt x="152" y="122"/>
                        <a:pt x="140"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6" name="Google Shape;35536;p41"/>
                <p:cNvSpPr/>
                <p:nvPr/>
              </p:nvSpPr>
              <p:spPr>
                <a:xfrm>
                  <a:off x="12509347" y="3047975"/>
                  <a:ext cx="20968" cy="16175"/>
                </a:xfrm>
                <a:custGeom>
                  <a:avLst/>
                  <a:gdLst/>
                  <a:ahLst/>
                  <a:cxnLst/>
                  <a:rect l="l" t="t" r="r" b="b"/>
                  <a:pathLst>
                    <a:path w="175" h="135" extrusionOk="0">
                      <a:moveTo>
                        <a:pt x="87" y="135"/>
                      </a:moveTo>
                      <a:cubicBezTo>
                        <a:pt x="175" y="135"/>
                        <a:pt x="175" y="1"/>
                        <a:pt x="87" y="1"/>
                      </a:cubicBezTo>
                      <a:cubicBezTo>
                        <a:pt x="1" y="1"/>
                        <a:pt x="1" y="135"/>
                        <a:pt x="87"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7" name="Google Shape;35537;p41"/>
                <p:cNvSpPr/>
                <p:nvPr/>
              </p:nvSpPr>
              <p:spPr>
                <a:xfrm>
                  <a:off x="12576203" y="3080444"/>
                  <a:ext cx="27557" cy="21447"/>
                </a:xfrm>
                <a:custGeom>
                  <a:avLst/>
                  <a:gdLst/>
                  <a:ahLst/>
                  <a:cxnLst/>
                  <a:rect l="l" t="t" r="r" b="b"/>
                  <a:pathLst>
                    <a:path w="230" h="179" extrusionOk="0">
                      <a:moveTo>
                        <a:pt x="115" y="178"/>
                      </a:moveTo>
                      <a:cubicBezTo>
                        <a:pt x="228" y="178"/>
                        <a:pt x="230" y="1"/>
                        <a:pt x="115" y="1"/>
                      </a:cubicBezTo>
                      <a:cubicBezTo>
                        <a:pt x="1" y="1"/>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8" name="Google Shape;35538;p41"/>
                <p:cNvSpPr/>
                <p:nvPr/>
              </p:nvSpPr>
              <p:spPr>
                <a:xfrm>
                  <a:off x="12533909" y="2937265"/>
                  <a:ext cx="58590" cy="50802"/>
                </a:xfrm>
                <a:custGeom>
                  <a:avLst/>
                  <a:gdLst/>
                  <a:ahLst/>
                  <a:cxnLst/>
                  <a:rect l="l" t="t" r="r" b="b"/>
                  <a:pathLst>
                    <a:path w="489" h="424" extrusionOk="0">
                      <a:moveTo>
                        <a:pt x="272" y="0"/>
                      </a:moveTo>
                      <a:cubicBezTo>
                        <a:pt x="223" y="0"/>
                        <a:pt x="177" y="10"/>
                        <a:pt x="133" y="35"/>
                      </a:cubicBezTo>
                      <a:cubicBezTo>
                        <a:pt x="0" y="109"/>
                        <a:pt x="0" y="315"/>
                        <a:pt x="133" y="389"/>
                      </a:cubicBezTo>
                      <a:cubicBezTo>
                        <a:pt x="178" y="415"/>
                        <a:pt x="223" y="424"/>
                        <a:pt x="272" y="424"/>
                      </a:cubicBezTo>
                      <a:cubicBezTo>
                        <a:pt x="383" y="424"/>
                        <a:pt x="489" y="326"/>
                        <a:pt x="483" y="213"/>
                      </a:cubicBezTo>
                      <a:cubicBezTo>
                        <a:pt x="478" y="98"/>
                        <a:pt x="392" y="0"/>
                        <a:pt x="272" y="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9" name="Google Shape;35539;p41"/>
                <p:cNvSpPr/>
                <p:nvPr/>
              </p:nvSpPr>
              <p:spPr>
                <a:xfrm>
                  <a:off x="12672654" y="3066546"/>
                  <a:ext cx="33189" cy="26000"/>
                </a:xfrm>
                <a:custGeom>
                  <a:avLst/>
                  <a:gdLst/>
                  <a:ahLst/>
                  <a:cxnLst/>
                  <a:rect l="l" t="t" r="r" b="b"/>
                  <a:pathLst>
                    <a:path w="277" h="217" extrusionOk="0">
                      <a:moveTo>
                        <a:pt x="137" y="216"/>
                      </a:moveTo>
                      <a:cubicBezTo>
                        <a:pt x="277" y="216"/>
                        <a:pt x="277" y="2"/>
                        <a:pt x="137" y="2"/>
                      </a:cubicBezTo>
                      <a:cubicBezTo>
                        <a:pt x="0" y="1"/>
                        <a:pt x="0" y="216"/>
                        <a:pt x="137"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0" name="Google Shape;35540;p41"/>
                <p:cNvSpPr/>
                <p:nvPr/>
              </p:nvSpPr>
              <p:spPr>
                <a:xfrm>
                  <a:off x="12731004" y="3160121"/>
                  <a:ext cx="33189" cy="25760"/>
                </a:xfrm>
                <a:custGeom>
                  <a:avLst/>
                  <a:gdLst/>
                  <a:ahLst/>
                  <a:cxnLst/>
                  <a:rect l="l" t="t" r="r" b="b"/>
                  <a:pathLst>
                    <a:path w="277" h="215" extrusionOk="0">
                      <a:moveTo>
                        <a:pt x="139" y="214"/>
                      </a:moveTo>
                      <a:cubicBezTo>
                        <a:pt x="277" y="214"/>
                        <a:pt x="277" y="0"/>
                        <a:pt x="139" y="0"/>
                      </a:cubicBezTo>
                      <a:cubicBezTo>
                        <a:pt x="1" y="0"/>
                        <a:pt x="1" y="214"/>
                        <a:pt x="139" y="2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1" name="Google Shape;35541;p41"/>
                <p:cNvSpPr/>
                <p:nvPr/>
              </p:nvSpPr>
              <p:spPr>
                <a:xfrm>
                  <a:off x="12664986" y="3256692"/>
                  <a:ext cx="25161" cy="19530"/>
                </a:xfrm>
                <a:custGeom>
                  <a:avLst/>
                  <a:gdLst/>
                  <a:ahLst/>
                  <a:cxnLst/>
                  <a:rect l="l" t="t" r="r" b="b"/>
                  <a:pathLst>
                    <a:path w="210" h="163" extrusionOk="0">
                      <a:moveTo>
                        <a:pt x="104" y="162"/>
                      </a:moveTo>
                      <a:cubicBezTo>
                        <a:pt x="209" y="162"/>
                        <a:pt x="210" y="0"/>
                        <a:pt x="104" y="0"/>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2" name="Google Shape;35542;p41"/>
                <p:cNvSpPr/>
                <p:nvPr/>
              </p:nvSpPr>
              <p:spPr>
                <a:xfrm>
                  <a:off x="12422960" y="3148140"/>
                  <a:ext cx="18571" cy="14498"/>
                </a:xfrm>
                <a:custGeom>
                  <a:avLst/>
                  <a:gdLst/>
                  <a:ahLst/>
                  <a:cxnLst/>
                  <a:rect l="l" t="t" r="r" b="b"/>
                  <a:pathLst>
                    <a:path w="155" h="121" extrusionOk="0">
                      <a:moveTo>
                        <a:pt x="77" y="120"/>
                      </a:moveTo>
                      <a:cubicBezTo>
                        <a:pt x="154" y="120"/>
                        <a:pt x="154" y="0"/>
                        <a:pt x="77" y="0"/>
                      </a:cubicBezTo>
                      <a:cubicBezTo>
                        <a:pt x="1" y="0"/>
                        <a:pt x="1" y="120"/>
                        <a:pt x="77"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3" name="Google Shape;35543;p41"/>
                <p:cNvSpPr/>
                <p:nvPr/>
              </p:nvSpPr>
              <p:spPr>
                <a:xfrm>
                  <a:off x="12485264" y="3107163"/>
                  <a:ext cx="34267" cy="26479"/>
                </a:xfrm>
                <a:custGeom>
                  <a:avLst/>
                  <a:gdLst/>
                  <a:ahLst/>
                  <a:cxnLst/>
                  <a:rect l="l" t="t" r="r" b="b"/>
                  <a:pathLst>
                    <a:path w="286" h="221" extrusionOk="0">
                      <a:moveTo>
                        <a:pt x="143" y="221"/>
                      </a:moveTo>
                      <a:cubicBezTo>
                        <a:pt x="283"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4" name="Google Shape;35544;p41"/>
                <p:cNvSpPr/>
                <p:nvPr/>
              </p:nvSpPr>
              <p:spPr>
                <a:xfrm>
                  <a:off x="12437578" y="3018979"/>
                  <a:ext cx="35945" cy="27677"/>
                </a:xfrm>
                <a:custGeom>
                  <a:avLst/>
                  <a:gdLst/>
                  <a:ahLst/>
                  <a:cxnLst/>
                  <a:rect l="l" t="t" r="r" b="b"/>
                  <a:pathLst>
                    <a:path w="300" h="231" extrusionOk="0">
                      <a:moveTo>
                        <a:pt x="151" y="230"/>
                      </a:moveTo>
                      <a:cubicBezTo>
                        <a:pt x="299" y="230"/>
                        <a:pt x="299" y="0"/>
                        <a:pt x="151" y="0"/>
                      </a:cubicBezTo>
                      <a:cubicBezTo>
                        <a:pt x="1" y="0"/>
                        <a:pt x="1" y="230"/>
                        <a:pt x="151"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5" name="Google Shape;35545;p41"/>
                <p:cNvSpPr/>
                <p:nvPr/>
              </p:nvSpPr>
              <p:spPr>
                <a:xfrm>
                  <a:off x="12631318" y="2884786"/>
                  <a:ext cx="34027" cy="36663"/>
                </a:xfrm>
                <a:custGeom>
                  <a:avLst/>
                  <a:gdLst/>
                  <a:ahLst/>
                  <a:cxnLst/>
                  <a:rect l="l" t="t" r="r" b="b"/>
                  <a:pathLst>
                    <a:path w="284" h="306" extrusionOk="0">
                      <a:moveTo>
                        <a:pt x="255" y="194"/>
                      </a:moveTo>
                      <a:cubicBezTo>
                        <a:pt x="257" y="183"/>
                        <a:pt x="260" y="172"/>
                        <a:pt x="264" y="161"/>
                      </a:cubicBezTo>
                      <a:cubicBezTo>
                        <a:pt x="283" y="82"/>
                        <a:pt x="224" y="0"/>
                        <a:pt x="143" y="0"/>
                      </a:cubicBezTo>
                      <a:cubicBezTo>
                        <a:pt x="61" y="0"/>
                        <a:pt x="0" y="82"/>
                        <a:pt x="22" y="161"/>
                      </a:cubicBezTo>
                      <a:cubicBezTo>
                        <a:pt x="24" y="172"/>
                        <a:pt x="27" y="183"/>
                        <a:pt x="31" y="194"/>
                      </a:cubicBezTo>
                      <a:cubicBezTo>
                        <a:pt x="58" y="305"/>
                        <a:pt x="226" y="305"/>
                        <a:pt x="255"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6" name="Google Shape;35546;p41"/>
                <p:cNvSpPr/>
                <p:nvPr/>
              </p:nvSpPr>
              <p:spPr>
                <a:xfrm>
                  <a:off x="12710516" y="2957993"/>
                  <a:ext cx="27438" cy="21327"/>
                </a:xfrm>
                <a:custGeom>
                  <a:avLst/>
                  <a:gdLst/>
                  <a:ahLst/>
                  <a:cxnLst/>
                  <a:rect l="l" t="t" r="r" b="b"/>
                  <a:pathLst>
                    <a:path w="229" h="178" extrusionOk="0">
                      <a:moveTo>
                        <a:pt x="115" y="177"/>
                      </a:moveTo>
                      <a:cubicBezTo>
                        <a:pt x="227" y="177"/>
                        <a:pt x="228" y="0"/>
                        <a:pt x="115" y="0"/>
                      </a:cubicBezTo>
                      <a:cubicBezTo>
                        <a:pt x="1" y="0"/>
                        <a:pt x="1" y="177"/>
                        <a:pt x="115"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7" name="Google Shape;35547;p41"/>
                <p:cNvSpPr/>
                <p:nvPr/>
              </p:nvSpPr>
              <p:spPr>
                <a:xfrm>
                  <a:off x="12235211" y="3001366"/>
                  <a:ext cx="20369" cy="15935"/>
                </a:xfrm>
                <a:custGeom>
                  <a:avLst/>
                  <a:gdLst/>
                  <a:ahLst/>
                  <a:cxnLst/>
                  <a:rect l="l" t="t" r="r" b="b"/>
                  <a:pathLst>
                    <a:path w="170" h="133" extrusionOk="0">
                      <a:moveTo>
                        <a:pt x="85" y="133"/>
                      </a:moveTo>
                      <a:cubicBezTo>
                        <a:pt x="169" y="133"/>
                        <a:pt x="169" y="1"/>
                        <a:pt x="85" y="1"/>
                      </a:cubicBezTo>
                      <a:cubicBezTo>
                        <a:pt x="0" y="2"/>
                        <a:pt x="0"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8" name="Google Shape;35548;p41"/>
                <p:cNvSpPr/>
                <p:nvPr/>
              </p:nvSpPr>
              <p:spPr>
                <a:xfrm>
                  <a:off x="12283975" y="2916897"/>
                  <a:ext cx="27917" cy="21567"/>
                </a:xfrm>
                <a:custGeom>
                  <a:avLst/>
                  <a:gdLst/>
                  <a:ahLst/>
                  <a:cxnLst/>
                  <a:rect l="l" t="t" r="r" b="b"/>
                  <a:pathLst>
                    <a:path w="233" h="180" extrusionOk="0">
                      <a:moveTo>
                        <a:pt x="116" y="180"/>
                      </a:moveTo>
                      <a:cubicBezTo>
                        <a:pt x="232" y="180"/>
                        <a:pt x="232" y="0"/>
                        <a:pt x="116" y="0"/>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9" name="Google Shape;35549;p41"/>
                <p:cNvSpPr/>
                <p:nvPr/>
              </p:nvSpPr>
              <p:spPr>
                <a:xfrm>
                  <a:off x="12364011" y="2956436"/>
                  <a:ext cx="31392" cy="24322"/>
                </a:xfrm>
                <a:custGeom>
                  <a:avLst/>
                  <a:gdLst/>
                  <a:ahLst/>
                  <a:cxnLst/>
                  <a:rect l="l" t="t" r="r" b="b"/>
                  <a:pathLst>
                    <a:path w="262" h="203" extrusionOk="0">
                      <a:moveTo>
                        <a:pt x="132" y="203"/>
                      </a:moveTo>
                      <a:cubicBezTo>
                        <a:pt x="262" y="203"/>
                        <a:pt x="262" y="0"/>
                        <a:pt x="132" y="0"/>
                      </a:cubicBezTo>
                      <a:cubicBezTo>
                        <a:pt x="1" y="0"/>
                        <a:pt x="0" y="203"/>
                        <a:pt x="132"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0" name="Google Shape;35550;p41"/>
                <p:cNvSpPr/>
                <p:nvPr/>
              </p:nvSpPr>
              <p:spPr>
                <a:xfrm>
                  <a:off x="12444767" y="2797920"/>
                  <a:ext cx="33309" cy="26000"/>
                </a:xfrm>
                <a:custGeom>
                  <a:avLst/>
                  <a:gdLst/>
                  <a:ahLst/>
                  <a:cxnLst/>
                  <a:rect l="l" t="t" r="r" b="b"/>
                  <a:pathLst>
                    <a:path w="278" h="217" extrusionOk="0">
                      <a:moveTo>
                        <a:pt x="139" y="216"/>
                      </a:moveTo>
                      <a:cubicBezTo>
                        <a:pt x="277" y="216"/>
                        <a:pt x="277" y="2"/>
                        <a:pt x="139" y="2"/>
                      </a:cubicBezTo>
                      <a:cubicBezTo>
                        <a:pt x="2" y="1"/>
                        <a:pt x="1" y="216"/>
                        <a:pt x="139"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1" name="Google Shape;35551;p41"/>
                <p:cNvSpPr/>
                <p:nvPr/>
              </p:nvSpPr>
              <p:spPr>
                <a:xfrm>
                  <a:off x="12799898" y="3245430"/>
                  <a:ext cx="23843" cy="18571"/>
                </a:xfrm>
                <a:custGeom>
                  <a:avLst/>
                  <a:gdLst/>
                  <a:ahLst/>
                  <a:cxnLst/>
                  <a:rect l="l" t="t" r="r" b="b"/>
                  <a:pathLst>
                    <a:path w="199" h="155" extrusionOk="0">
                      <a:moveTo>
                        <a:pt x="100" y="154"/>
                      </a:moveTo>
                      <a:cubicBezTo>
                        <a:pt x="199" y="154"/>
                        <a:pt x="199" y="0"/>
                        <a:pt x="100" y="0"/>
                      </a:cubicBezTo>
                      <a:cubicBezTo>
                        <a:pt x="0" y="0"/>
                        <a:pt x="0" y="154"/>
                        <a:pt x="100"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2" name="Google Shape;35552;p41"/>
                <p:cNvSpPr/>
                <p:nvPr/>
              </p:nvSpPr>
              <p:spPr>
                <a:xfrm>
                  <a:off x="12786239" y="3071938"/>
                  <a:ext cx="51281" cy="50083"/>
                </a:xfrm>
                <a:custGeom>
                  <a:avLst/>
                  <a:gdLst/>
                  <a:ahLst/>
                  <a:cxnLst/>
                  <a:rect l="l" t="t" r="r" b="b"/>
                  <a:pathLst>
                    <a:path w="428" h="418" extrusionOk="0">
                      <a:moveTo>
                        <a:pt x="214" y="418"/>
                      </a:moveTo>
                      <a:cubicBezTo>
                        <a:pt x="323" y="418"/>
                        <a:pt x="427" y="321"/>
                        <a:pt x="422" y="209"/>
                      </a:cubicBezTo>
                      <a:cubicBezTo>
                        <a:pt x="417" y="95"/>
                        <a:pt x="332" y="0"/>
                        <a:pt x="214" y="0"/>
                      </a:cubicBezTo>
                      <a:cubicBezTo>
                        <a:pt x="105" y="0"/>
                        <a:pt x="0" y="97"/>
                        <a:pt x="6" y="209"/>
                      </a:cubicBezTo>
                      <a:cubicBezTo>
                        <a:pt x="10" y="323"/>
                        <a:pt x="96" y="418"/>
                        <a:pt x="214" y="4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3" name="Google Shape;35553;p41"/>
                <p:cNvSpPr/>
                <p:nvPr/>
              </p:nvSpPr>
              <p:spPr>
                <a:xfrm>
                  <a:off x="12869510" y="2894611"/>
                  <a:ext cx="24682" cy="19290"/>
                </a:xfrm>
                <a:custGeom>
                  <a:avLst/>
                  <a:gdLst/>
                  <a:ahLst/>
                  <a:cxnLst/>
                  <a:rect l="l" t="t" r="r" b="b"/>
                  <a:pathLst>
                    <a:path w="206" h="161" extrusionOk="0">
                      <a:moveTo>
                        <a:pt x="103" y="161"/>
                      </a:moveTo>
                      <a:cubicBezTo>
                        <a:pt x="206" y="161"/>
                        <a:pt x="206" y="2"/>
                        <a:pt x="103" y="2"/>
                      </a:cubicBezTo>
                      <a:cubicBezTo>
                        <a:pt x="0" y="1"/>
                        <a:pt x="0"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4" name="Google Shape;35554;p41"/>
                <p:cNvSpPr/>
                <p:nvPr/>
              </p:nvSpPr>
              <p:spPr>
                <a:xfrm>
                  <a:off x="12840036" y="2767487"/>
                  <a:ext cx="23244" cy="28276"/>
                </a:xfrm>
                <a:custGeom>
                  <a:avLst/>
                  <a:gdLst/>
                  <a:ahLst/>
                  <a:cxnLst/>
                  <a:rect l="l" t="t" r="r" b="b"/>
                  <a:pathLst>
                    <a:path w="194" h="236" extrusionOk="0">
                      <a:moveTo>
                        <a:pt x="45" y="57"/>
                      </a:moveTo>
                      <a:cubicBezTo>
                        <a:pt x="36" y="65"/>
                        <a:pt x="29" y="75"/>
                        <a:pt x="21" y="82"/>
                      </a:cubicBezTo>
                      <a:cubicBezTo>
                        <a:pt x="1" y="103"/>
                        <a:pt x="1" y="134"/>
                        <a:pt x="21" y="155"/>
                      </a:cubicBezTo>
                      <a:cubicBezTo>
                        <a:pt x="29" y="162"/>
                        <a:pt x="36" y="172"/>
                        <a:pt x="45" y="180"/>
                      </a:cubicBezTo>
                      <a:cubicBezTo>
                        <a:pt x="98" y="236"/>
                        <a:pt x="194" y="192"/>
                        <a:pt x="194" y="118"/>
                      </a:cubicBezTo>
                      <a:cubicBezTo>
                        <a:pt x="194" y="45"/>
                        <a:pt x="96" y="1"/>
                        <a:pt x="45" y="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5" name="Google Shape;35555;p41"/>
                <p:cNvSpPr/>
                <p:nvPr/>
              </p:nvSpPr>
              <p:spPr>
                <a:xfrm>
                  <a:off x="12817990" y="2860464"/>
                  <a:ext cx="22645" cy="17493"/>
                </a:xfrm>
                <a:custGeom>
                  <a:avLst/>
                  <a:gdLst/>
                  <a:ahLst/>
                  <a:cxnLst/>
                  <a:rect l="l" t="t" r="r" b="b"/>
                  <a:pathLst>
                    <a:path w="189" h="146" extrusionOk="0">
                      <a:moveTo>
                        <a:pt x="95" y="145"/>
                      </a:moveTo>
                      <a:cubicBezTo>
                        <a:pt x="189" y="145"/>
                        <a:pt x="189" y="1"/>
                        <a:pt x="95" y="1"/>
                      </a:cubicBezTo>
                      <a:cubicBezTo>
                        <a:pt x="2" y="1"/>
                        <a:pt x="0" y="145"/>
                        <a:pt x="95"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6" name="Google Shape;35556;p41"/>
                <p:cNvSpPr/>
                <p:nvPr/>
              </p:nvSpPr>
              <p:spPr>
                <a:xfrm>
                  <a:off x="12304583" y="3141191"/>
                  <a:ext cx="21687" cy="16894"/>
                </a:xfrm>
                <a:custGeom>
                  <a:avLst/>
                  <a:gdLst/>
                  <a:ahLst/>
                  <a:cxnLst/>
                  <a:rect l="l" t="t" r="r" b="b"/>
                  <a:pathLst>
                    <a:path w="181" h="141" extrusionOk="0">
                      <a:moveTo>
                        <a:pt x="91" y="140"/>
                      </a:moveTo>
                      <a:cubicBezTo>
                        <a:pt x="181" y="140"/>
                        <a:pt x="181" y="0"/>
                        <a:pt x="91" y="0"/>
                      </a:cubicBezTo>
                      <a:cubicBezTo>
                        <a:pt x="0" y="0"/>
                        <a:pt x="0" y="140"/>
                        <a:pt x="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7" name="Google Shape;35557;p41"/>
                <p:cNvSpPr/>
                <p:nvPr/>
              </p:nvSpPr>
              <p:spPr>
                <a:xfrm>
                  <a:off x="12564462" y="3209126"/>
                  <a:ext cx="27677" cy="21207"/>
                </a:xfrm>
                <a:custGeom>
                  <a:avLst/>
                  <a:gdLst/>
                  <a:ahLst/>
                  <a:cxnLst/>
                  <a:rect l="l" t="t" r="r" b="b"/>
                  <a:pathLst>
                    <a:path w="231" h="177" extrusionOk="0">
                      <a:moveTo>
                        <a:pt x="116" y="177"/>
                      </a:moveTo>
                      <a:cubicBezTo>
                        <a:pt x="228" y="177"/>
                        <a:pt x="231" y="0"/>
                        <a:pt x="116" y="0"/>
                      </a:cubicBezTo>
                      <a:cubicBezTo>
                        <a:pt x="1" y="0"/>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8" name="Google Shape;35558;p41"/>
                <p:cNvSpPr/>
                <p:nvPr/>
              </p:nvSpPr>
              <p:spPr>
                <a:xfrm>
                  <a:off x="12627724" y="3218591"/>
                  <a:ext cx="17733" cy="13779"/>
                </a:xfrm>
                <a:custGeom>
                  <a:avLst/>
                  <a:gdLst/>
                  <a:ahLst/>
                  <a:cxnLst/>
                  <a:rect l="l" t="t" r="r" b="b"/>
                  <a:pathLst>
                    <a:path w="148" h="115" extrusionOk="0">
                      <a:moveTo>
                        <a:pt x="74" y="114"/>
                      </a:moveTo>
                      <a:cubicBezTo>
                        <a:pt x="148" y="114"/>
                        <a:pt x="148" y="1"/>
                        <a:pt x="74" y="1"/>
                      </a:cubicBezTo>
                      <a:cubicBezTo>
                        <a:pt x="1" y="1"/>
                        <a:pt x="1" y="114"/>
                        <a:pt x="74"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9" name="Google Shape;35559;p41"/>
                <p:cNvSpPr/>
                <p:nvPr/>
              </p:nvSpPr>
              <p:spPr>
                <a:xfrm>
                  <a:off x="12581475" y="3031919"/>
                  <a:ext cx="17014" cy="13299"/>
                </a:xfrm>
                <a:custGeom>
                  <a:avLst/>
                  <a:gdLst/>
                  <a:ahLst/>
                  <a:cxnLst/>
                  <a:rect l="l" t="t" r="r" b="b"/>
                  <a:pathLst>
                    <a:path w="142" h="111" extrusionOk="0">
                      <a:moveTo>
                        <a:pt x="71" y="111"/>
                      </a:moveTo>
                      <a:cubicBezTo>
                        <a:pt x="141" y="111"/>
                        <a:pt x="141" y="3"/>
                        <a:pt x="71" y="3"/>
                      </a:cubicBezTo>
                      <a:cubicBezTo>
                        <a:pt x="1" y="1"/>
                        <a:pt x="1" y="111"/>
                        <a:pt x="71" y="1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0" name="Google Shape;35560;p41"/>
                <p:cNvSpPr/>
                <p:nvPr/>
              </p:nvSpPr>
              <p:spPr>
                <a:xfrm>
                  <a:off x="12683797" y="2819607"/>
                  <a:ext cx="22405" cy="17613"/>
                </a:xfrm>
                <a:custGeom>
                  <a:avLst/>
                  <a:gdLst/>
                  <a:ahLst/>
                  <a:cxnLst/>
                  <a:rect l="l" t="t" r="r" b="b"/>
                  <a:pathLst>
                    <a:path w="187" h="147" extrusionOk="0">
                      <a:moveTo>
                        <a:pt x="94" y="147"/>
                      </a:moveTo>
                      <a:cubicBezTo>
                        <a:pt x="187" y="147"/>
                        <a:pt x="187" y="1"/>
                        <a:pt x="94" y="1"/>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561" name="Google Shape;35561;p41"/>
            <p:cNvGrpSpPr/>
            <p:nvPr/>
          </p:nvGrpSpPr>
          <p:grpSpPr>
            <a:xfrm>
              <a:off x="5016364" y="-47780"/>
              <a:ext cx="5155115" cy="5191005"/>
              <a:chOff x="9274947" y="2665165"/>
              <a:chExt cx="4269600" cy="4299325"/>
            </a:xfrm>
          </p:grpSpPr>
          <p:sp>
            <p:nvSpPr>
              <p:cNvPr id="35562" name="Google Shape;35562;p41"/>
              <p:cNvSpPr/>
              <p:nvPr/>
            </p:nvSpPr>
            <p:spPr>
              <a:xfrm>
                <a:off x="13289221" y="4319692"/>
                <a:ext cx="84829" cy="65898"/>
              </a:xfrm>
              <a:custGeom>
                <a:avLst/>
                <a:gdLst/>
                <a:ahLst/>
                <a:cxnLst/>
                <a:rect l="l" t="t" r="r" b="b"/>
                <a:pathLst>
                  <a:path w="708" h="550" extrusionOk="0">
                    <a:moveTo>
                      <a:pt x="354" y="550"/>
                    </a:moveTo>
                    <a:cubicBezTo>
                      <a:pt x="707" y="550"/>
                      <a:pt x="707" y="0"/>
                      <a:pt x="354" y="0"/>
                    </a:cubicBezTo>
                    <a:cubicBezTo>
                      <a:pt x="1" y="1"/>
                      <a:pt x="1" y="550"/>
                      <a:pt x="354" y="5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3" name="Google Shape;35563;p41"/>
              <p:cNvSpPr/>
              <p:nvPr/>
            </p:nvSpPr>
            <p:spPr>
              <a:xfrm>
                <a:off x="13341101" y="4651340"/>
                <a:ext cx="27677" cy="21447"/>
              </a:xfrm>
              <a:custGeom>
                <a:avLst/>
                <a:gdLst/>
                <a:ahLst/>
                <a:cxnLst/>
                <a:rect l="l" t="t" r="r" b="b"/>
                <a:pathLst>
                  <a:path w="231" h="179" extrusionOk="0">
                    <a:moveTo>
                      <a:pt x="116" y="179"/>
                    </a:moveTo>
                    <a:cubicBezTo>
                      <a:pt x="231" y="179"/>
                      <a:pt x="231" y="0"/>
                      <a:pt x="116" y="0"/>
                    </a:cubicBezTo>
                    <a:cubicBezTo>
                      <a:pt x="2" y="1"/>
                      <a:pt x="0" y="179"/>
                      <a:pt x="116"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4" name="Google Shape;35564;p41"/>
              <p:cNvSpPr/>
              <p:nvPr/>
            </p:nvSpPr>
            <p:spPr>
              <a:xfrm>
                <a:off x="11984678" y="4721672"/>
                <a:ext cx="42415" cy="32949"/>
              </a:xfrm>
              <a:custGeom>
                <a:avLst/>
                <a:gdLst/>
                <a:ahLst/>
                <a:cxnLst/>
                <a:rect l="l" t="t" r="r" b="b"/>
                <a:pathLst>
                  <a:path w="354" h="275" extrusionOk="0">
                    <a:moveTo>
                      <a:pt x="177" y="275"/>
                    </a:moveTo>
                    <a:cubicBezTo>
                      <a:pt x="353" y="275"/>
                      <a:pt x="353" y="1"/>
                      <a:pt x="177" y="1"/>
                    </a:cubicBezTo>
                    <a:cubicBezTo>
                      <a:pt x="0" y="1"/>
                      <a:pt x="0" y="275"/>
                      <a:pt x="177" y="2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5" name="Google Shape;35565;p41"/>
              <p:cNvSpPr/>
              <p:nvPr/>
            </p:nvSpPr>
            <p:spPr>
              <a:xfrm>
                <a:off x="13016762" y="4960463"/>
                <a:ext cx="103880" cy="80635"/>
              </a:xfrm>
              <a:custGeom>
                <a:avLst/>
                <a:gdLst/>
                <a:ahLst/>
                <a:cxnLst/>
                <a:rect l="l" t="t" r="r" b="b"/>
                <a:pathLst>
                  <a:path w="867" h="673" extrusionOk="0">
                    <a:moveTo>
                      <a:pt x="434" y="673"/>
                    </a:moveTo>
                    <a:cubicBezTo>
                      <a:pt x="867" y="673"/>
                      <a:pt x="867" y="1"/>
                      <a:pt x="434" y="1"/>
                    </a:cubicBezTo>
                    <a:cubicBezTo>
                      <a:pt x="2" y="2"/>
                      <a:pt x="1" y="673"/>
                      <a:pt x="434" y="6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6" name="Google Shape;35566;p41"/>
              <p:cNvSpPr/>
              <p:nvPr/>
            </p:nvSpPr>
            <p:spPr>
              <a:xfrm>
                <a:off x="10330395" y="5400424"/>
                <a:ext cx="69013" cy="53677"/>
              </a:xfrm>
              <a:custGeom>
                <a:avLst/>
                <a:gdLst/>
                <a:ahLst/>
                <a:cxnLst/>
                <a:rect l="l" t="t" r="r" b="b"/>
                <a:pathLst>
                  <a:path w="576" h="448" extrusionOk="0">
                    <a:moveTo>
                      <a:pt x="288" y="447"/>
                    </a:moveTo>
                    <a:cubicBezTo>
                      <a:pt x="574" y="447"/>
                      <a:pt x="575" y="1"/>
                      <a:pt x="288" y="1"/>
                    </a:cubicBezTo>
                    <a:cubicBezTo>
                      <a:pt x="1" y="1"/>
                      <a:pt x="1" y="447"/>
                      <a:pt x="288" y="4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7" name="Google Shape;35567;p41"/>
              <p:cNvSpPr/>
              <p:nvPr/>
            </p:nvSpPr>
            <p:spPr>
              <a:xfrm>
                <a:off x="10490228" y="5517124"/>
                <a:ext cx="99566" cy="77281"/>
              </a:xfrm>
              <a:custGeom>
                <a:avLst/>
                <a:gdLst/>
                <a:ahLst/>
                <a:cxnLst/>
                <a:rect l="l" t="t" r="r" b="b"/>
                <a:pathLst>
                  <a:path w="831" h="645" extrusionOk="0">
                    <a:moveTo>
                      <a:pt x="416" y="645"/>
                    </a:moveTo>
                    <a:cubicBezTo>
                      <a:pt x="831" y="645"/>
                      <a:pt x="831" y="0"/>
                      <a:pt x="416" y="0"/>
                    </a:cubicBezTo>
                    <a:cubicBezTo>
                      <a:pt x="1" y="0"/>
                      <a:pt x="1" y="645"/>
                      <a:pt x="416" y="6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8" name="Google Shape;35568;p41"/>
              <p:cNvSpPr/>
              <p:nvPr/>
            </p:nvSpPr>
            <p:spPr>
              <a:xfrm>
                <a:off x="10391980" y="4433516"/>
                <a:ext cx="62543" cy="48525"/>
              </a:xfrm>
              <a:custGeom>
                <a:avLst/>
                <a:gdLst/>
                <a:ahLst/>
                <a:cxnLst/>
                <a:rect l="l" t="t" r="r" b="b"/>
                <a:pathLst>
                  <a:path w="522" h="405" extrusionOk="0">
                    <a:moveTo>
                      <a:pt x="261" y="404"/>
                    </a:moveTo>
                    <a:cubicBezTo>
                      <a:pt x="520" y="404"/>
                      <a:pt x="521" y="0"/>
                      <a:pt x="261" y="0"/>
                    </a:cubicBezTo>
                    <a:cubicBezTo>
                      <a:pt x="0" y="0"/>
                      <a:pt x="0" y="404"/>
                      <a:pt x="261" y="4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9" name="Google Shape;35569;p41"/>
              <p:cNvSpPr/>
              <p:nvPr/>
            </p:nvSpPr>
            <p:spPr>
              <a:xfrm>
                <a:off x="10531923" y="4349047"/>
                <a:ext cx="32590" cy="30433"/>
              </a:xfrm>
              <a:custGeom>
                <a:avLst/>
                <a:gdLst/>
                <a:ahLst/>
                <a:cxnLst/>
                <a:rect l="l" t="t" r="r" b="b"/>
                <a:pathLst>
                  <a:path w="272" h="254" extrusionOk="0">
                    <a:moveTo>
                      <a:pt x="86" y="237"/>
                    </a:moveTo>
                    <a:cubicBezTo>
                      <a:pt x="98" y="238"/>
                      <a:pt x="110" y="241"/>
                      <a:pt x="122" y="242"/>
                    </a:cubicBezTo>
                    <a:cubicBezTo>
                      <a:pt x="197" y="254"/>
                      <a:pt x="272" y="211"/>
                      <a:pt x="272" y="127"/>
                    </a:cubicBezTo>
                    <a:cubicBezTo>
                      <a:pt x="272" y="46"/>
                      <a:pt x="197" y="1"/>
                      <a:pt x="122" y="12"/>
                    </a:cubicBezTo>
                    <a:cubicBezTo>
                      <a:pt x="110" y="15"/>
                      <a:pt x="98" y="17"/>
                      <a:pt x="86" y="18"/>
                    </a:cubicBezTo>
                    <a:cubicBezTo>
                      <a:pt x="40" y="26"/>
                      <a:pt x="1" y="81"/>
                      <a:pt x="3" y="127"/>
                    </a:cubicBezTo>
                    <a:cubicBezTo>
                      <a:pt x="6" y="174"/>
                      <a:pt x="37" y="229"/>
                      <a:pt x="86"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0" name="Google Shape;35570;p41"/>
              <p:cNvSpPr/>
              <p:nvPr/>
            </p:nvSpPr>
            <p:spPr>
              <a:xfrm>
                <a:off x="11190785" y="4362226"/>
                <a:ext cx="65299" cy="50802"/>
              </a:xfrm>
              <a:custGeom>
                <a:avLst/>
                <a:gdLst/>
                <a:ahLst/>
                <a:cxnLst/>
                <a:rect l="l" t="t" r="r" b="b"/>
                <a:pathLst>
                  <a:path w="545" h="424" extrusionOk="0">
                    <a:moveTo>
                      <a:pt x="271" y="423"/>
                    </a:moveTo>
                    <a:cubicBezTo>
                      <a:pt x="543" y="423"/>
                      <a:pt x="544" y="1"/>
                      <a:pt x="271" y="1"/>
                    </a:cubicBezTo>
                    <a:cubicBezTo>
                      <a:pt x="0" y="2"/>
                      <a:pt x="0" y="423"/>
                      <a:pt x="271" y="4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1" name="Google Shape;35571;p41"/>
              <p:cNvSpPr/>
              <p:nvPr/>
            </p:nvSpPr>
            <p:spPr>
              <a:xfrm>
                <a:off x="11393871" y="4228872"/>
                <a:ext cx="32709" cy="25521"/>
              </a:xfrm>
              <a:custGeom>
                <a:avLst/>
                <a:gdLst/>
                <a:ahLst/>
                <a:cxnLst/>
                <a:rect l="l" t="t" r="r" b="b"/>
                <a:pathLst>
                  <a:path w="273" h="213" extrusionOk="0">
                    <a:moveTo>
                      <a:pt x="136" y="213"/>
                    </a:moveTo>
                    <a:cubicBezTo>
                      <a:pt x="272" y="213"/>
                      <a:pt x="272" y="2"/>
                      <a:pt x="136" y="2"/>
                    </a:cubicBezTo>
                    <a:cubicBezTo>
                      <a:pt x="0" y="1"/>
                      <a:pt x="0" y="213"/>
                      <a:pt x="136" y="2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2" name="Google Shape;35572;p41"/>
              <p:cNvSpPr/>
              <p:nvPr/>
            </p:nvSpPr>
            <p:spPr>
              <a:xfrm>
                <a:off x="11464083" y="4084255"/>
                <a:ext cx="44212" cy="34387"/>
              </a:xfrm>
              <a:custGeom>
                <a:avLst/>
                <a:gdLst/>
                <a:ahLst/>
                <a:cxnLst/>
                <a:rect l="l" t="t" r="r" b="b"/>
                <a:pathLst>
                  <a:path w="369" h="287" extrusionOk="0">
                    <a:moveTo>
                      <a:pt x="184" y="286"/>
                    </a:moveTo>
                    <a:cubicBezTo>
                      <a:pt x="367" y="286"/>
                      <a:pt x="368" y="0"/>
                      <a:pt x="184" y="0"/>
                    </a:cubicBezTo>
                    <a:cubicBezTo>
                      <a:pt x="0" y="2"/>
                      <a:pt x="0" y="286"/>
                      <a:pt x="184"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3" name="Google Shape;35573;p41"/>
              <p:cNvSpPr/>
              <p:nvPr/>
            </p:nvSpPr>
            <p:spPr>
              <a:xfrm>
                <a:off x="11380092" y="3777768"/>
                <a:ext cx="36903" cy="28636"/>
              </a:xfrm>
              <a:custGeom>
                <a:avLst/>
                <a:gdLst/>
                <a:ahLst/>
                <a:cxnLst/>
                <a:rect l="l" t="t" r="r" b="b"/>
                <a:pathLst>
                  <a:path w="308" h="239" extrusionOk="0">
                    <a:moveTo>
                      <a:pt x="155" y="238"/>
                    </a:moveTo>
                    <a:cubicBezTo>
                      <a:pt x="308" y="238"/>
                      <a:pt x="308" y="1"/>
                      <a:pt x="155" y="1"/>
                    </a:cubicBezTo>
                    <a:cubicBezTo>
                      <a:pt x="2" y="0"/>
                      <a:pt x="0" y="238"/>
                      <a:pt x="155"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4" name="Google Shape;35574;p41"/>
              <p:cNvSpPr/>
              <p:nvPr/>
            </p:nvSpPr>
            <p:spPr>
              <a:xfrm>
                <a:off x="11516681" y="3885842"/>
                <a:ext cx="44092" cy="34147"/>
              </a:xfrm>
              <a:custGeom>
                <a:avLst/>
                <a:gdLst/>
                <a:ahLst/>
                <a:cxnLst/>
                <a:rect l="l" t="t" r="r" b="b"/>
                <a:pathLst>
                  <a:path w="368" h="285" extrusionOk="0">
                    <a:moveTo>
                      <a:pt x="184" y="284"/>
                    </a:moveTo>
                    <a:cubicBezTo>
                      <a:pt x="366" y="284"/>
                      <a:pt x="367" y="1"/>
                      <a:pt x="184" y="1"/>
                    </a:cubicBezTo>
                    <a:cubicBezTo>
                      <a:pt x="2" y="1"/>
                      <a:pt x="0" y="284"/>
                      <a:pt x="184" y="2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5" name="Google Shape;35575;p41"/>
              <p:cNvSpPr/>
              <p:nvPr/>
            </p:nvSpPr>
            <p:spPr>
              <a:xfrm>
                <a:off x="9649607" y="5301696"/>
                <a:ext cx="36663" cy="29115"/>
              </a:xfrm>
              <a:custGeom>
                <a:avLst/>
                <a:gdLst/>
                <a:ahLst/>
                <a:cxnLst/>
                <a:rect l="l" t="t" r="r" b="b"/>
                <a:pathLst>
                  <a:path w="306" h="243" extrusionOk="0">
                    <a:moveTo>
                      <a:pt x="199" y="13"/>
                    </a:moveTo>
                    <a:cubicBezTo>
                      <a:pt x="154" y="0"/>
                      <a:pt x="119" y="1"/>
                      <a:pt x="75" y="23"/>
                    </a:cubicBezTo>
                    <a:cubicBezTo>
                      <a:pt x="1" y="64"/>
                      <a:pt x="1" y="180"/>
                      <a:pt x="75" y="219"/>
                    </a:cubicBezTo>
                    <a:cubicBezTo>
                      <a:pt x="117" y="241"/>
                      <a:pt x="154" y="243"/>
                      <a:pt x="199" y="229"/>
                    </a:cubicBezTo>
                    <a:cubicBezTo>
                      <a:pt x="305" y="200"/>
                      <a:pt x="305" y="44"/>
                      <a:pt x="199"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6" name="Google Shape;35576;p41"/>
              <p:cNvSpPr/>
              <p:nvPr/>
            </p:nvSpPr>
            <p:spPr>
              <a:xfrm>
                <a:off x="9703764" y="5144020"/>
                <a:ext cx="37382" cy="29115"/>
              </a:xfrm>
              <a:custGeom>
                <a:avLst/>
                <a:gdLst/>
                <a:ahLst/>
                <a:cxnLst/>
                <a:rect l="l" t="t" r="r" b="b"/>
                <a:pathLst>
                  <a:path w="312" h="243" extrusionOk="0">
                    <a:moveTo>
                      <a:pt x="155" y="243"/>
                    </a:moveTo>
                    <a:cubicBezTo>
                      <a:pt x="311" y="243"/>
                      <a:pt x="311" y="0"/>
                      <a:pt x="155" y="0"/>
                    </a:cubicBezTo>
                    <a:cubicBezTo>
                      <a:pt x="0" y="0"/>
                      <a:pt x="0" y="243"/>
                      <a:pt x="155" y="2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7" name="Google Shape;35577;p41"/>
              <p:cNvSpPr/>
              <p:nvPr/>
            </p:nvSpPr>
            <p:spPr>
              <a:xfrm>
                <a:off x="9871744" y="5010666"/>
                <a:ext cx="110350" cy="85668"/>
              </a:xfrm>
              <a:custGeom>
                <a:avLst/>
                <a:gdLst/>
                <a:ahLst/>
                <a:cxnLst/>
                <a:rect l="l" t="t" r="r" b="b"/>
                <a:pathLst>
                  <a:path w="921" h="715" extrusionOk="0">
                    <a:moveTo>
                      <a:pt x="460" y="715"/>
                    </a:moveTo>
                    <a:cubicBezTo>
                      <a:pt x="919" y="715"/>
                      <a:pt x="920" y="1"/>
                      <a:pt x="460" y="1"/>
                    </a:cubicBezTo>
                    <a:cubicBezTo>
                      <a:pt x="2" y="1"/>
                      <a:pt x="1" y="715"/>
                      <a:pt x="460" y="7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8" name="Google Shape;35578;p41"/>
              <p:cNvSpPr/>
              <p:nvPr/>
            </p:nvSpPr>
            <p:spPr>
              <a:xfrm>
                <a:off x="10585241" y="5250416"/>
                <a:ext cx="49723" cy="38341"/>
              </a:xfrm>
              <a:custGeom>
                <a:avLst/>
                <a:gdLst/>
                <a:ahLst/>
                <a:cxnLst/>
                <a:rect l="l" t="t" r="r" b="b"/>
                <a:pathLst>
                  <a:path w="415" h="320" extrusionOk="0">
                    <a:moveTo>
                      <a:pt x="209" y="320"/>
                    </a:moveTo>
                    <a:cubicBezTo>
                      <a:pt x="414" y="320"/>
                      <a:pt x="414" y="0"/>
                      <a:pt x="209" y="0"/>
                    </a:cubicBezTo>
                    <a:cubicBezTo>
                      <a:pt x="3" y="0"/>
                      <a:pt x="1" y="320"/>
                      <a:pt x="209" y="3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9" name="Google Shape;35579;p41"/>
              <p:cNvSpPr/>
              <p:nvPr/>
            </p:nvSpPr>
            <p:spPr>
              <a:xfrm>
                <a:off x="10720991" y="5246701"/>
                <a:ext cx="58590" cy="45650"/>
              </a:xfrm>
              <a:custGeom>
                <a:avLst/>
                <a:gdLst/>
                <a:ahLst/>
                <a:cxnLst/>
                <a:rect l="l" t="t" r="r" b="b"/>
                <a:pathLst>
                  <a:path w="489" h="381" extrusionOk="0">
                    <a:moveTo>
                      <a:pt x="244" y="380"/>
                    </a:moveTo>
                    <a:cubicBezTo>
                      <a:pt x="489" y="380"/>
                      <a:pt x="489" y="1"/>
                      <a:pt x="244" y="1"/>
                    </a:cubicBezTo>
                    <a:cubicBezTo>
                      <a:pt x="0" y="2"/>
                      <a:pt x="0" y="380"/>
                      <a:pt x="244" y="3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0" name="Google Shape;35580;p41"/>
              <p:cNvSpPr/>
              <p:nvPr/>
            </p:nvSpPr>
            <p:spPr>
              <a:xfrm>
                <a:off x="10841525" y="6036283"/>
                <a:ext cx="86267" cy="66857"/>
              </a:xfrm>
              <a:custGeom>
                <a:avLst/>
                <a:gdLst/>
                <a:ahLst/>
                <a:cxnLst/>
                <a:rect l="l" t="t" r="r" b="b"/>
                <a:pathLst>
                  <a:path w="720" h="558" extrusionOk="0">
                    <a:moveTo>
                      <a:pt x="360" y="557"/>
                    </a:moveTo>
                    <a:cubicBezTo>
                      <a:pt x="719" y="557"/>
                      <a:pt x="720" y="1"/>
                      <a:pt x="360" y="1"/>
                    </a:cubicBezTo>
                    <a:cubicBezTo>
                      <a:pt x="0" y="1"/>
                      <a:pt x="0" y="557"/>
                      <a:pt x="360" y="5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1" name="Google Shape;35581;p41"/>
              <p:cNvSpPr/>
              <p:nvPr/>
            </p:nvSpPr>
            <p:spPr>
              <a:xfrm>
                <a:off x="11501345" y="6344926"/>
                <a:ext cx="27917" cy="21687"/>
              </a:xfrm>
              <a:custGeom>
                <a:avLst/>
                <a:gdLst/>
                <a:ahLst/>
                <a:cxnLst/>
                <a:rect l="l" t="t" r="r" b="b"/>
                <a:pathLst>
                  <a:path w="233" h="181" extrusionOk="0">
                    <a:moveTo>
                      <a:pt x="116" y="180"/>
                    </a:moveTo>
                    <a:cubicBezTo>
                      <a:pt x="232" y="180"/>
                      <a:pt x="232" y="1"/>
                      <a:pt x="116" y="1"/>
                    </a:cubicBezTo>
                    <a:cubicBezTo>
                      <a:pt x="0" y="1"/>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2" name="Google Shape;35582;p41"/>
              <p:cNvSpPr/>
              <p:nvPr/>
            </p:nvSpPr>
            <p:spPr>
              <a:xfrm>
                <a:off x="11677353" y="6158614"/>
                <a:ext cx="26479" cy="20728"/>
              </a:xfrm>
              <a:custGeom>
                <a:avLst/>
                <a:gdLst/>
                <a:ahLst/>
                <a:cxnLst/>
                <a:rect l="l" t="t" r="r" b="b"/>
                <a:pathLst>
                  <a:path w="221" h="173" extrusionOk="0">
                    <a:moveTo>
                      <a:pt x="109" y="172"/>
                    </a:moveTo>
                    <a:cubicBezTo>
                      <a:pt x="221" y="172"/>
                      <a:pt x="221" y="0"/>
                      <a:pt x="109" y="0"/>
                    </a:cubicBezTo>
                    <a:cubicBezTo>
                      <a:pt x="0" y="0"/>
                      <a:pt x="0" y="172"/>
                      <a:pt x="109"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3" name="Google Shape;35583;p41"/>
              <p:cNvSpPr/>
              <p:nvPr/>
            </p:nvSpPr>
            <p:spPr>
              <a:xfrm>
                <a:off x="11749122" y="6148669"/>
                <a:ext cx="57990" cy="61465"/>
              </a:xfrm>
              <a:custGeom>
                <a:avLst/>
                <a:gdLst/>
                <a:ahLst/>
                <a:cxnLst/>
                <a:rect l="l" t="t" r="r" b="b"/>
                <a:pathLst>
                  <a:path w="484" h="513" extrusionOk="0">
                    <a:moveTo>
                      <a:pt x="425" y="373"/>
                    </a:moveTo>
                    <a:cubicBezTo>
                      <a:pt x="431" y="365"/>
                      <a:pt x="435" y="355"/>
                      <a:pt x="440" y="345"/>
                    </a:cubicBezTo>
                    <a:cubicBezTo>
                      <a:pt x="477" y="269"/>
                      <a:pt x="483" y="188"/>
                      <a:pt x="440" y="114"/>
                    </a:cubicBezTo>
                    <a:cubicBezTo>
                      <a:pt x="399" y="44"/>
                      <a:pt x="322" y="0"/>
                      <a:pt x="242" y="0"/>
                    </a:cubicBezTo>
                    <a:cubicBezTo>
                      <a:pt x="162" y="0"/>
                      <a:pt x="85" y="44"/>
                      <a:pt x="45" y="114"/>
                    </a:cubicBezTo>
                    <a:cubicBezTo>
                      <a:pt x="0" y="188"/>
                      <a:pt x="8" y="271"/>
                      <a:pt x="45" y="345"/>
                    </a:cubicBezTo>
                    <a:cubicBezTo>
                      <a:pt x="50" y="354"/>
                      <a:pt x="53" y="363"/>
                      <a:pt x="58" y="373"/>
                    </a:cubicBezTo>
                    <a:cubicBezTo>
                      <a:pt x="128" y="513"/>
                      <a:pt x="357" y="513"/>
                      <a:pt x="425"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4" name="Google Shape;35584;p41"/>
              <p:cNvSpPr/>
              <p:nvPr/>
            </p:nvSpPr>
            <p:spPr>
              <a:xfrm>
                <a:off x="11239070" y="5772929"/>
                <a:ext cx="26958" cy="20968"/>
              </a:xfrm>
              <a:custGeom>
                <a:avLst/>
                <a:gdLst/>
                <a:ahLst/>
                <a:cxnLst/>
                <a:rect l="l" t="t" r="r" b="b"/>
                <a:pathLst>
                  <a:path w="225" h="175" extrusionOk="0">
                    <a:moveTo>
                      <a:pt x="112" y="175"/>
                    </a:moveTo>
                    <a:cubicBezTo>
                      <a:pt x="225" y="175"/>
                      <a:pt x="225"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5" name="Google Shape;35585;p41"/>
              <p:cNvSpPr/>
              <p:nvPr/>
            </p:nvSpPr>
            <p:spPr>
              <a:xfrm>
                <a:off x="11744809" y="4952316"/>
                <a:ext cx="20009" cy="15336"/>
              </a:xfrm>
              <a:custGeom>
                <a:avLst/>
                <a:gdLst/>
                <a:ahLst/>
                <a:cxnLst/>
                <a:rect l="l" t="t" r="r" b="b"/>
                <a:pathLst>
                  <a:path w="167" h="128" extrusionOk="0">
                    <a:moveTo>
                      <a:pt x="83" y="128"/>
                    </a:moveTo>
                    <a:cubicBezTo>
                      <a:pt x="166" y="128"/>
                      <a:pt x="166" y="0"/>
                      <a:pt x="83" y="0"/>
                    </a:cubicBezTo>
                    <a:cubicBezTo>
                      <a:pt x="1" y="0"/>
                      <a:pt x="1" y="128"/>
                      <a:pt x="83"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6" name="Google Shape;35586;p41"/>
              <p:cNvSpPr/>
              <p:nvPr/>
            </p:nvSpPr>
            <p:spPr>
              <a:xfrm>
                <a:off x="11662735" y="4788289"/>
                <a:ext cx="20728" cy="16295"/>
              </a:xfrm>
              <a:custGeom>
                <a:avLst/>
                <a:gdLst/>
                <a:ahLst/>
                <a:cxnLst/>
                <a:rect l="l" t="t" r="r" b="b"/>
                <a:pathLst>
                  <a:path w="173" h="136" extrusionOk="0">
                    <a:moveTo>
                      <a:pt x="86" y="136"/>
                    </a:moveTo>
                    <a:cubicBezTo>
                      <a:pt x="172" y="136"/>
                      <a:pt x="172" y="1"/>
                      <a:pt x="86" y="1"/>
                    </a:cubicBezTo>
                    <a:cubicBezTo>
                      <a:pt x="0" y="1"/>
                      <a:pt x="0" y="136"/>
                      <a:pt x="8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7" name="Google Shape;35587;p41"/>
              <p:cNvSpPr/>
              <p:nvPr/>
            </p:nvSpPr>
            <p:spPr>
              <a:xfrm>
                <a:off x="11844255" y="4607847"/>
                <a:ext cx="19530" cy="15336"/>
              </a:xfrm>
              <a:custGeom>
                <a:avLst/>
                <a:gdLst/>
                <a:ahLst/>
                <a:cxnLst/>
                <a:rect l="l" t="t" r="r" b="b"/>
                <a:pathLst>
                  <a:path w="163" h="128" extrusionOk="0">
                    <a:moveTo>
                      <a:pt x="83" y="127"/>
                    </a:moveTo>
                    <a:cubicBezTo>
                      <a:pt x="163" y="127"/>
                      <a:pt x="163" y="2"/>
                      <a:pt x="83" y="2"/>
                    </a:cubicBezTo>
                    <a:cubicBezTo>
                      <a:pt x="1" y="1"/>
                      <a:pt x="1" y="127"/>
                      <a:pt x="83" y="1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8" name="Google Shape;35588;p41"/>
              <p:cNvSpPr/>
              <p:nvPr/>
            </p:nvSpPr>
            <p:spPr>
              <a:xfrm>
                <a:off x="12117193" y="4584244"/>
                <a:ext cx="51041" cy="49124"/>
              </a:xfrm>
              <a:custGeom>
                <a:avLst/>
                <a:gdLst/>
                <a:ahLst/>
                <a:cxnLst/>
                <a:rect l="l" t="t" r="r" b="b"/>
                <a:pathLst>
                  <a:path w="426" h="410" extrusionOk="0">
                    <a:moveTo>
                      <a:pt x="109" y="356"/>
                    </a:moveTo>
                    <a:cubicBezTo>
                      <a:pt x="114" y="359"/>
                      <a:pt x="121" y="363"/>
                      <a:pt x="126" y="367"/>
                    </a:cubicBezTo>
                    <a:lnTo>
                      <a:pt x="62" y="303"/>
                    </a:lnTo>
                    <a:cubicBezTo>
                      <a:pt x="101" y="373"/>
                      <a:pt x="175" y="410"/>
                      <a:pt x="255" y="399"/>
                    </a:cubicBezTo>
                    <a:cubicBezTo>
                      <a:pt x="344" y="387"/>
                      <a:pt x="425" y="306"/>
                      <a:pt x="421" y="211"/>
                    </a:cubicBezTo>
                    <a:cubicBezTo>
                      <a:pt x="417" y="125"/>
                      <a:pt x="364" y="55"/>
                      <a:pt x="281" y="27"/>
                    </a:cubicBezTo>
                    <a:cubicBezTo>
                      <a:pt x="198" y="0"/>
                      <a:pt x="105" y="47"/>
                      <a:pt x="63" y="121"/>
                    </a:cubicBezTo>
                    <a:lnTo>
                      <a:pt x="127" y="56"/>
                    </a:lnTo>
                    <a:cubicBezTo>
                      <a:pt x="122" y="61"/>
                      <a:pt x="115" y="64"/>
                      <a:pt x="110" y="68"/>
                    </a:cubicBezTo>
                    <a:cubicBezTo>
                      <a:pt x="0" y="136"/>
                      <a:pt x="0" y="287"/>
                      <a:pt x="109" y="3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9" name="Google Shape;35589;p41"/>
              <p:cNvSpPr/>
              <p:nvPr/>
            </p:nvSpPr>
            <p:spPr>
              <a:xfrm>
                <a:off x="11574552" y="3372194"/>
                <a:ext cx="51760" cy="51880"/>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0" name="Google Shape;35590;p41"/>
              <p:cNvSpPr/>
              <p:nvPr/>
            </p:nvSpPr>
            <p:spPr>
              <a:xfrm>
                <a:off x="10900833" y="3000049"/>
                <a:ext cx="47686" cy="49124"/>
              </a:xfrm>
              <a:custGeom>
                <a:avLst/>
                <a:gdLst/>
                <a:ahLst/>
                <a:cxnLst/>
                <a:rect l="l" t="t" r="r" b="b"/>
                <a:pathLst>
                  <a:path w="398" h="410" extrusionOk="0">
                    <a:moveTo>
                      <a:pt x="345" y="306"/>
                    </a:moveTo>
                    <a:cubicBezTo>
                      <a:pt x="349" y="301"/>
                      <a:pt x="353" y="293"/>
                      <a:pt x="357" y="288"/>
                    </a:cubicBezTo>
                    <a:lnTo>
                      <a:pt x="293" y="351"/>
                    </a:lnTo>
                    <a:cubicBezTo>
                      <a:pt x="361" y="313"/>
                      <a:pt x="398" y="240"/>
                      <a:pt x="387" y="165"/>
                    </a:cubicBezTo>
                    <a:cubicBezTo>
                      <a:pt x="376" y="77"/>
                      <a:pt x="297" y="0"/>
                      <a:pt x="206" y="3"/>
                    </a:cubicBezTo>
                    <a:cubicBezTo>
                      <a:pt x="121" y="8"/>
                      <a:pt x="53" y="59"/>
                      <a:pt x="26" y="139"/>
                    </a:cubicBezTo>
                    <a:cubicBezTo>
                      <a:pt x="0" y="220"/>
                      <a:pt x="45" y="312"/>
                      <a:pt x="117" y="351"/>
                    </a:cubicBezTo>
                    <a:lnTo>
                      <a:pt x="54" y="288"/>
                    </a:lnTo>
                    <a:cubicBezTo>
                      <a:pt x="58" y="293"/>
                      <a:pt x="61" y="301"/>
                      <a:pt x="65" y="306"/>
                    </a:cubicBezTo>
                    <a:cubicBezTo>
                      <a:pt x="134" y="409"/>
                      <a:pt x="276" y="409"/>
                      <a:pt x="345" y="3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1" name="Google Shape;35591;p41"/>
              <p:cNvSpPr/>
              <p:nvPr/>
            </p:nvSpPr>
            <p:spPr>
              <a:xfrm>
                <a:off x="10605370" y="3153052"/>
                <a:ext cx="21327" cy="16534"/>
              </a:xfrm>
              <a:custGeom>
                <a:avLst/>
                <a:gdLst/>
                <a:ahLst/>
                <a:cxnLst/>
                <a:rect l="l" t="t" r="r" b="b"/>
                <a:pathLst>
                  <a:path w="178" h="138" extrusionOk="0">
                    <a:moveTo>
                      <a:pt x="89" y="137"/>
                    </a:moveTo>
                    <a:cubicBezTo>
                      <a:pt x="178" y="137"/>
                      <a:pt x="178" y="0"/>
                      <a:pt x="89" y="0"/>
                    </a:cubicBezTo>
                    <a:cubicBezTo>
                      <a:pt x="0" y="0"/>
                      <a:pt x="0" y="137"/>
                      <a:pt x="89" y="1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2" name="Google Shape;35592;p41"/>
              <p:cNvSpPr/>
              <p:nvPr/>
            </p:nvSpPr>
            <p:spPr>
              <a:xfrm>
                <a:off x="10515988" y="2988187"/>
                <a:ext cx="24802" cy="19170"/>
              </a:xfrm>
              <a:custGeom>
                <a:avLst/>
                <a:gdLst/>
                <a:ahLst/>
                <a:cxnLst/>
                <a:rect l="l" t="t" r="r" b="b"/>
                <a:pathLst>
                  <a:path w="207" h="160" extrusionOk="0">
                    <a:moveTo>
                      <a:pt x="103" y="159"/>
                    </a:moveTo>
                    <a:cubicBezTo>
                      <a:pt x="207" y="159"/>
                      <a:pt x="207" y="0"/>
                      <a:pt x="103" y="0"/>
                    </a:cubicBezTo>
                    <a:cubicBezTo>
                      <a:pt x="1" y="0"/>
                      <a:pt x="1"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3" name="Google Shape;35593;p41"/>
              <p:cNvSpPr/>
              <p:nvPr/>
            </p:nvSpPr>
            <p:spPr>
              <a:xfrm>
                <a:off x="10429003" y="3147421"/>
                <a:ext cx="35345" cy="27677"/>
              </a:xfrm>
              <a:custGeom>
                <a:avLst/>
                <a:gdLst/>
                <a:ahLst/>
                <a:cxnLst/>
                <a:rect l="l" t="t" r="r" b="b"/>
                <a:pathLst>
                  <a:path w="295" h="231" extrusionOk="0">
                    <a:moveTo>
                      <a:pt x="147" y="231"/>
                    </a:moveTo>
                    <a:cubicBezTo>
                      <a:pt x="295" y="231"/>
                      <a:pt x="295"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4" name="Google Shape;35594;p41"/>
              <p:cNvSpPr/>
              <p:nvPr/>
            </p:nvSpPr>
            <p:spPr>
              <a:xfrm>
                <a:off x="10174636" y="3345715"/>
                <a:ext cx="64940" cy="63262"/>
              </a:xfrm>
              <a:custGeom>
                <a:avLst/>
                <a:gdLst/>
                <a:ahLst/>
                <a:cxnLst/>
                <a:rect l="l" t="t" r="r" b="b"/>
                <a:pathLst>
                  <a:path w="542" h="528" extrusionOk="0">
                    <a:moveTo>
                      <a:pt x="271" y="528"/>
                    </a:moveTo>
                    <a:cubicBezTo>
                      <a:pt x="410" y="528"/>
                      <a:pt x="541" y="407"/>
                      <a:pt x="535" y="264"/>
                    </a:cubicBezTo>
                    <a:cubicBezTo>
                      <a:pt x="528" y="121"/>
                      <a:pt x="419" y="0"/>
                      <a:pt x="271" y="0"/>
                    </a:cubicBezTo>
                    <a:cubicBezTo>
                      <a:pt x="132" y="0"/>
                      <a:pt x="0" y="122"/>
                      <a:pt x="8" y="264"/>
                    </a:cubicBezTo>
                    <a:cubicBezTo>
                      <a:pt x="14" y="408"/>
                      <a:pt x="124" y="528"/>
                      <a:pt x="271" y="5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5" name="Google Shape;35595;p41"/>
              <p:cNvSpPr/>
              <p:nvPr/>
            </p:nvSpPr>
            <p:spPr>
              <a:xfrm>
                <a:off x="9861560" y="3222785"/>
                <a:ext cx="37143" cy="28875"/>
              </a:xfrm>
              <a:custGeom>
                <a:avLst/>
                <a:gdLst/>
                <a:ahLst/>
                <a:cxnLst/>
                <a:rect l="l" t="t" r="r" b="b"/>
                <a:pathLst>
                  <a:path w="310" h="241" extrusionOk="0">
                    <a:moveTo>
                      <a:pt x="155" y="241"/>
                    </a:moveTo>
                    <a:cubicBezTo>
                      <a:pt x="309" y="241"/>
                      <a:pt x="309" y="0"/>
                      <a:pt x="155" y="0"/>
                    </a:cubicBezTo>
                    <a:cubicBezTo>
                      <a:pt x="1" y="0"/>
                      <a:pt x="0"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6" name="Google Shape;35596;p41"/>
              <p:cNvSpPr/>
              <p:nvPr/>
            </p:nvSpPr>
            <p:spPr>
              <a:xfrm>
                <a:off x="9818786" y="2974768"/>
                <a:ext cx="29235" cy="22525"/>
              </a:xfrm>
              <a:custGeom>
                <a:avLst/>
                <a:gdLst/>
                <a:ahLst/>
                <a:cxnLst/>
                <a:rect l="l" t="t" r="r" b="b"/>
                <a:pathLst>
                  <a:path w="244" h="188"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7" name="Google Shape;35597;p41"/>
              <p:cNvSpPr/>
              <p:nvPr/>
            </p:nvSpPr>
            <p:spPr>
              <a:xfrm>
                <a:off x="9654041" y="2826556"/>
                <a:ext cx="20129" cy="15336"/>
              </a:xfrm>
              <a:custGeom>
                <a:avLst/>
                <a:gdLst/>
                <a:ahLst/>
                <a:cxnLst/>
                <a:rect l="l" t="t" r="r" b="b"/>
                <a:pathLst>
                  <a:path w="168" h="128" extrusionOk="0">
                    <a:moveTo>
                      <a:pt x="84" y="128"/>
                    </a:moveTo>
                    <a:cubicBezTo>
                      <a:pt x="167" y="128"/>
                      <a:pt x="167" y="0"/>
                      <a:pt x="84" y="0"/>
                    </a:cubicBezTo>
                    <a:cubicBezTo>
                      <a:pt x="1" y="0"/>
                      <a:pt x="1"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8" name="Google Shape;35598;p41"/>
              <p:cNvSpPr/>
              <p:nvPr/>
            </p:nvSpPr>
            <p:spPr>
              <a:xfrm>
                <a:off x="9456226" y="3383097"/>
                <a:ext cx="30193" cy="23484"/>
              </a:xfrm>
              <a:custGeom>
                <a:avLst/>
                <a:gdLst/>
                <a:ahLst/>
                <a:cxnLst/>
                <a:rect l="l" t="t" r="r" b="b"/>
                <a:pathLst>
                  <a:path w="252" h="196" extrusionOk="0">
                    <a:moveTo>
                      <a:pt x="126" y="196"/>
                    </a:moveTo>
                    <a:cubicBezTo>
                      <a:pt x="251" y="196"/>
                      <a:pt x="251" y="2"/>
                      <a:pt x="126" y="2"/>
                    </a:cubicBezTo>
                    <a:cubicBezTo>
                      <a:pt x="1" y="1"/>
                      <a:pt x="0" y="196"/>
                      <a:pt x="126"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9" name="Google Shape;35599;p41"/>
              <p:cNvSpPr/>
              <p:nvPr/>
            </p:nvSpPr>
            <p:spPr>
              <a:xfrm>
                <a:off x="9596170" y="3336250"/>
                <a:ext cx="30553" cy="23723"/>
              </a:xfrm>
              <a:custGeom>
                <a:avLst/>
                <a:gdLst/>
                <a:ahLst/>
                <a:cxnLst/>
                <a:rect l="l" t="t" r="r" b="b"/>
                <a:pathLst>
                  <a:path w="255" h="198" extrusionOk="0">
                    <a:moveTo>
                      <a:pt x="128" y="198"/>
                    </a:moveTo>
                    <a:cubicBezTo>
                      <a:pt x="255" y="198"/>
                      <a:pt x="255" y="1"/>
                      <a:pt x="128" y="1"/>
                    </a:cubicBezTo>
                    <a:cubicBezTo>
                      <a:pt x="2" y="0"/>
                      <a:pt x="1" y="198"/>
                      <a:pt x="128" y="19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0" name="Google Shape;35600;p41"/>
              <p:cNvSpPr/>
              <p:nvPr/>
            </p:nvSpPr>
            <p:spPr>
              <a:xfrm>
                <a:off x="9405545" y="3226978"/>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1" name="Google Shape;35601;p41"/>
              <p:cNvSpPr/>
              <p:nvPr/>
            </p:nvSpPr>
            <p:spPr>
              <a:xfrm>
                <a:off x="9364688" y="3787593"/>
                <a:ext cx="26239" cy="20369"/>
              </a:xfrm>
              <a:custGeom>
                <a:avLst/>
                <a:gdLst/>
                <a:ahLst/>
                <a:cxnLst/>
                <a:rect l="l" t="t" r="r" b="b"/>
                <a:pathLst>
                  <a:path w="219" h="170" extrusionOk="0">
                    <a:moveTo>
                      <a:pt x="110" y="169"/>
                    </a:moveTo>
                    <a:cubicBezTo>
                      <a:pt x="219" y="169"/>
                      <a:pt x="219" y="0"/>
                      <a:pt x="110" y="0"/>
                    </a:cubicBezTo>
                    <a:cubicBezTo>
                      <a:pt x="1" y="0"/>
                      <a:pt x="1" y="169"/>
                      <a:pt x="110"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2" name="Google Shape;35602;p41"/>
              <p:cNvSpPr/>
              <p:nvPr/>
            </p:nvSpPr>
            <p:spPr>
              <a:xfrm>
                <a:off x="9406623" y="4010329"/>
                <a:ext cx="24442" cy="18931"/>
              </a:xfrm>
              <a:custGeom>
                <a:avLst/>
                <a:gdLst/>
                <a:ahLst/>
                <a:cxnLst/>
                <a:rect l="l" t="t" r="r" b="b"/>
                <a:pathLst>
                  <a:path w="204" h="158" extrusionOk="0">
                    <a:moveTo>
                      <a:pt x="102" y="158"/>
                    </a:moveTo>
                    <a:cubicBezTo>
                      <a:pt x="203" y="158"/>
                      <a:pt x="203" y="1"/>
                      <a:pt x="102" y="1"/>
                    </a:cubicBezTo>
                    <a:cubicBezTo>
                      <a:pt x="1"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3" name="Google Shape;35603;p41"/>
              <p:cNvSpPr/>
              <p:nvPr/>
            </p:nvSpPr>
            <p:spPr>
              <a:xfrm>
                <a:off x="10330275" y="4028901"/>
                <a:ext cx="22405" cy="34027"/>
              </a:xfrm>
              <a:custGeom>
                <a:avLst/>
                <a:gdLst/>
                <a:ahLst/>
                <a:cxnLst/>
                <a:rect l="l" t="t" r="r" b="b"/>
                <a:pathLst>
                  <a:path w="187" h="284" extrusionOk="0">
                    <a:moveTo>
                      <a:pt x="183" y="167"/>
                    </a:moveTo>
                    <a:cubicBezTo>
                      <a:pt x="185" y="152"/>
                      <a:pt x="186" y="141"/>
                      <a:pt x="185" y="125"/>
                    </a:cubicBezTo>
                    <a:cubicBezTo>
                      <a:pt x="182" y="94"/>
                      <a:pt x="170" y="59"/>
                      <a:pt x="140" y="46"/>
                    </a:cubicBezTo>
                    <a:cubicBezTo>
                      <a:pt x="138" y="45"/>
                      <a:pt x="136" y="45"/>
                      <a:pt x="134" y="43"/>
                    </a:cubicBezTo>
                    <a:lnTo>
                      <a:pt x="169" y="90"/>
                    </a:lnTo>
                    <a:cubicBezTo>
                      <a:pt x="162" y="73"/>
                      <a:pt x="155" y="55"/>
                      <a:pt x="145" y="40"/>
                    </a:cubicBezTo>
                    <a:cubicBezTo>
                      <a:pt x="120" y="1"/>
                      <a:pt x="66" y="1"/>
                      <a:pt x="41" y="40"/>
                    </a:cubicBezTo>
                    <a:cubicBezTo>
                      <a:pt x="30" y="55"/>
                      <a:pt x="24" y="72"/>
                      <a:pt x="18" y="90"/>
                    </a:cubicBezTo>
                    <a:lnTo>
                      <a:pt x="53" y="43"/>
                    </a:lnTo>
                    <a:cubicBezTo>
                      <a:pt x="50" y="45"/>
                      <a:pt x="49" y="45"/>
                      <a:pt x="46" y="46"/>
                    </a:cubicBezTo>
                    <a:cubicBezTo>
                      <a:pt x="17" y="59"/>
                      <a:pt x="4" y="94"/>
                      <a:pt x="2" y="125"/>
                    </a:cubicBezTo>
                    <a:cubicBezTo>
                      <a:pt x="1" y="140"/>
                      <a:pt x="2" y="152"/>
                      <a:pt x="3" y="167"/>
                    </a:cubicBezTo>
                    <a:cubicBezTo>
                      <a:pt x="17" y="283"/>
                      <a:pt x="172" y="283"/>
                      <a:pt x="183"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4" name="Google Shape;35604;p41"/>
              <p:cNvSpPr/>
              <p:nvPr/>
            </p:nvSpPr>
            <p:spPr>
              <a:xfrm>
                <a:off x="10380238" y="3817068"/>
                <a:ext cx="27917" cy="27318"/>
              </a:xfrm>
              <a:custGeom>
                <a:avLst/>
                <a:gdLst/>
                <a:ahLst/>
                <a:cxnLst/>
                <a:rect l="l" t="t" r="r" b="b"/>
                <a:pathLst>
                  <a:path w="233" h="228" extrusionOk="0">
                    <a:moveTo>
                      <a:pt x="197" y="84"/>
                    </a:moveTo>
                    <a:cubicBezTo>
                      <a:pt x="191" y="73"/>
                      <a:pt x="185" y="59"/>
                      <a:pt x="177" y="48"/>
                    </a:cubicBezTo>
                    <a:cubicBezTo>
                      <a:pt x="152" y="0"/>
                      <a:pt x="77" y="0"/>
                      <a:pt x="53" y="48"/>
                    </a:cubicBezTo>
                    <a:cubicBezTo>
                      <a:pt x="46" y="59"/>
                      <a:pt x="39" y="72"/>
                      <a:pt x="33" y="84"/>
                    </a:cubicBezTo>
                    <a:cubicBezTo>
                      <a:pt x="0" y="148"/>
                      <a:pt x="40" y="228"/>
                      <a:pt x="116" y="228"/>
                    </a:cubicBezTo>
                    <a:cubicBezTo>
                      <a:pt x="191" y="228"/>
                      <a:pt x="232" y="148"/>
                      <a:pt x="197" y="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5" name="Google Shape;35605;p41"/>
              <p:cNvSpPr/>
              <p:nvPr/>
            </p:nvSpPr>
            <p:spPr>
              <a:xfrm>
                <a:off x="10143125" y="4151232"/>
                <a:ext cx="22765" cy="17373"/>
              </a:xfrm>
              <a:custGeom>
                <a:avLst/>
                <a:gdLst/>
                <a:ahLst/>
                <a:cxnLst/>
                <a:rect l="l" t="t" r="r" b="b"/>
                <a:pathLst>
                  <a:path w="190" h="145" extrusionOk="0">
                    <a:moveTo>
                      <a:pt x="97" y="145"/>
                    </a:moveTo>
                    <a:cubicBezTo>
                      <a:pt x="190" y="145"/>
                      <a:pt x="190" y="0"/>
                      <a:pt x="97" y="0"/>
                    </a:cubicBezTo>
                    <a:cubicBezTo>
                      <a:pt x="1" y="0"/>
                      <a:pt x="1" y="145"/>
                      <a:pt x="97"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6" name="Google Shape;35606;p41"/>
              <p:cNvSpPr/>
              <p:nvPr/>
            </p:nvSpPr>
            <p:spPr>
              <a:xfrm>
                <a:off x="10646946" y="4153029"/>
                <a:ext cx="78119" cy="60746"/>
              </a:xfrm>
              <a:custGeom>
                <a:avLst/>
                <a:gdLst/>
                <a:ahLst/>
                <a:cxnLst/>
                <a:rect l="l" t="t" r="r" b="b"/>
                <a:pathLst>
                  <a:path w="652" h="507" extrusionOk="0">
                    <a:moveTo>
                      <a:pt x="326" y="506"/>
                    </a:moveTo>
                    <a:cubicBezTo>
                      <a:pt x="651" y="506"/>
                      <a:pt x="651" y="1"/>
                      <a:pt x="326" y="1"/>
                    </a:cubicBezTo>
                    <a:cubicBezTo>
                      <a:pt x="2" y="0"/>
                      <a:pt x="0" y="506"/>
                      <a:pt x="326"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7" name="Google Shape;35607;p41"/>
              <p:cNvSpPr/>
              <p:nvPr/>
            </p:nvSpPr>
            <p:spPr>
              <a:xfrm>
                <a:off x="12619816" y="5777482"/>
                <a:ext cx="31032" cy="32949"/>
              </a:xfrm>
              <a:custGeom>
                <a:avLst/>
                <a:gdLst/>
                <a:ahLst/>
                <a:cxnLst/>
                <a:rect l="l" t="t" r="r" b="b"/>
                <a:pathLst>
                  <a:path w="259" h="275" extrusionOk="0">
                    <a:moveTo>
                      <a:pt x="82" y="249"/>
                    </a:moveTo>
                    <a:cubicBezTo>
                      <a:pt x="114" y="264"/>
                      <a:pt x="141" y="275"/>
                      <a:pt x="178" y="259"/>
                    </a:cubicBezTo>
                    <a:cubicBezTo>
                      <a:pt x="224" y="238"/>
                      <a:pt x="259" y="201"/>
                      <a:pt x="259" y="147"/>
                    </a:cubicBezTo>
                    <a:cubicBezTo>
                      <a:pt x="259" y="59"/>
                      <a:pt x="160" y="1"/>
                      <a:pt x="82" y="45"/>
                    </a:cubicBezTo>
                    <a:cubicBezTo>
                      <a:pt x="11" y="88"/>
                      <a:pt x="1" y="211"/>
                      <a:pt x="82" y="2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8" name="Google Shape;35608;p41"/>
              <p:cNvSpPr/>
              <p:nvPr/>
            </p:nvSpPr>
            <p:spPr>
              <a:xfrm>
                <a:off x="12802773" y="5941269"/>
                <a:ext cx="29834" cy="23124"/>
              </a:xfrm>
              <a:custGeom>
                <a:avLst/>
                <a:gdLst/>
                <a:ahLst/>
                <a:cxnLst/>
                <a:rect l="l" t="t" r="r" b="b"/>
                <a:pathLst>
                  <a:path w="249" h="193" extrusionOk="0">
                    <a:moveTo>
                      <a:pt x="125" y="192"/>
                    </a:moveTo>
                    <a:cubicBezTo>
                      <a:pt x="247" y="192"/>
                      <a:pt x="248" y="1"/>
                      <a:pt x="125" y="1"/>
                    </a:cubicBezTo>
                    <a:cubicBezTo>
                      <a:pt x="1" y="1"/>
                      <a:pt x="1"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9" name="Google Shape;35609;p41"/>
              <p:cNvSpPr/>
              <p:nvPr/>
            </p:nvSpPr>
            <p:spPr>
              <a:xfrm>
                <a:off x="12594895" y="6148909"/>
                <a:ext cx="36783" cy="28516"/>
              </a:xfrm>
              <a:custGeom>
                <a:avLst/>
                <a:gdLst/>
                <a:ahLst/>
                <a:cxnLst/>
                <a:rect l="l" t="t" r="r" b="b"/>
                <a:pathLst>
                  <a:path w="307" h="238" extrusionOk="0">
                    <a:moveTo>
                      <a:pt x="154" y="237"/>
                    </a:moveTo>
                    <a:cubicBezTo>
                      <a:pt x="307" y="237"/>
                      <a:pt x="307" y="0"/>
                      <a:pt x="154" y="0"/>
                    </a:cubicBezTo>
                    <a:cubicBezTo>
                      <a:pt x="1" y="0"/>
                      <a:pt x="1" y="237"/>
                      <a:pt x="154"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0" name="Google Shape;35610;p41"/>
              <p:cNvSpPr/>
              <p:nvPr/>
            </p:nvSpPr>
            <p:spPr>
              <a:xfrm>
                <a:off x="12449439" y="6447249"/>
                <a:ext cx="35585" cy="27318"/>
              </a:xfrm>
              <a:custGeom>
                <a:avLst/>
                <a:gdLst/>
                <a:ahLst/>
                <a:cxnLst/>
                <a:rect l="l" t="t" r="r" b="b"/>
                <a:pathLst>
                  <a:path w="297" h="228" extrusionOk="0">
                    <a:moveTo>
                      <a:pt x="149" y="228"/>
                    </a:moveTo>
                    <a:cubicBezTo>
                      <a:pt x="296" y="228"/>
                      <a:pt x="296" y="0"/>
                      <a:pt x="149" y="0"/>
                    </a:cubicBezTo>
                    <a:cubicBezTo>
                      <a:pt x="2" y="0"/>
                      <a:pt x="1" y="228"/>
                      <a:pt x="149"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1" name="Google Shape;35611;p41"/>
              <p:cNvSpPr/>
              <p:nvPr/>
            </p:nvSpPr>
            <p:spPr>
              <a:xfrm>
                <a:off x="12485623" y="6767994"/>
                <a:ext cx="24083" cy="28276"/>
              </a:xfrm>
              <a:custGeom>
                <a:avLst/>
                <a:gdLst/>
                <a:ahLst/>
                <a:cxnLst/>
                <a:rect l="l" t="t" r="r" b="b"/>
                <a:pathLst>
                  <a:path w="201" h="236" extrusionOk="0">
                    <a:moveTo>
                      <a:pt x="168" y="164"/>
                    </a:moveTo>
                    <a:cubicBezTo>
                      <a:pt x="174" y="156"/>
                      <a:pt x="172" y="157"/>
                      <a:pt x="167" y="165"/>
                    </a:cubicBezTo>
                    <a:cubicBezTo>
                      <a:pt x="201" y="142"/>
                      <a:pt x="201" y="96"/>
                      <a:pt x="167" y="71"/>
                    </a:cubicBezTo>
                    <a:cubicBezTo>
                      <a:pt x="174" y="80"/>
                      <a:pt x="174" y="81"/>
                      <a:pt x="168" y="73"/>
                    </a:cubicBezTo>
                    <a:cubicBezTo>
                      <a:pt x="121" y="1"/>
                      <a:pt x="1" y="25"/>
                      <a:pt x="1" y="118"/>
                    </a:cubicBezTo>
                    <a:cubicBezTo>
                      <a:pt x="1" y="209"/>
                      <a:pt x="121" y="236"/>
                      <a:pt x="168"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2" name="Google Shape;35612;p41"/>
              <p:cNvSpPr/>
              <p:nvPr/>
            </p:nvSpPr>
            <p:spPr>
              <a:xfrm>
                <a:off x="12816672" y="6736722"/>
                <a:ext cx="72129" cy="55954"/>
              </a:xfrm>
              <a:custGeom>
                <a:avLst/>
                <a:gdLst/>
                <a:ahLst/>
                <a:cxnLst/>
                <a:rect l="l" t="t" r="r" b="b"/>
                <a:pathLst>
                  <a:path w="602" h="467" extrusionOk="0">
                    <a:moveTo>
                      <a:pt x="301" y="466"/>
                    </a:moveTo>
                    <a:cubicBezTo>
                      <a:pt x="601" y="466"/>
                      <a:pt x="602" y="0"/>
                      <a:pt x="301" y="0"/>
                    </a:cubicBezTo>
                    <a:cubicBezTo>
                      <a:pt x="1" y="0"/>
                      <a:pt x="1" y="466"/>
                      <a:pt x="301" y="4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3" name="Google Shape;35613;p41"/>
              <p:cNvSpPr/>
              <p:nvPr/>
            </p:nvSpPr>
            <p:spPr>
              <a:xfrm>
                <a:off x="13221406" y="6587911"/>
                <a:ext cx="33548" cy="26239"/>
              </a:xfrm>
              <a:custGeom>
                <a:avLst/>
                <a:gdLst/>
                <a:ahLst/>
                <a:cxnLst/>
                <a:rect l="l" t="t" r="r" b="b"/>
                <a:pathLst>
                  <a:path w="280" h="219" extrusionOk="0">
                    <a:moveTo>
                      <a:pt x="140" y="218"/>
                    </a:moveTo>
                    <a:cubicBezTo>
                      <a:pt x="280" y="218"/>
                      <a:pt x="280" y="1"/>
                      <a:pt x="140" y="1"/>
                    </a:cubicBezTo>
                    <a:cubicBezTo>
                      <a:pt x="0" y="2"/>
                      <a:pt x="0" y="218"/>
                      <a:pt x="140"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4" name="Google Shape;35614;p41"/>
              <p:cNvSpPr/>
              <p:nvPr/>
            </p:nvSpPr>
            <p:spPr>
              <a:xfrm>
                <a:off x="13253876" y="6730731"/>
                <a:ext cx="26958" cy="20968"/>
              </a:xfrm>
              <a:custGeom>
                <a:avLst/>
                <a:gdLst/>
                <a:ahLst/>
                <a:cxnLst/>
                <a:rect l="l" t="t" r="r" b="b"/>
                <a:pathLst>
                  <a:path w="225" h="175" extrusionOk="0">
                    <a:moveTo>
                      <a:pt x="113" y="175"/>
                    </a:moveTo>
                    <a:cubicBezTo>
                      <a:pt x="225" y="175"/>
                      <a:pt x="225" y="1"/>
                      <a:pt x="113" y="1"/>
                    </a:cubicBezTo>
                    <a:cubicBezTo>
                      <a:pt x="0" y="1"/>
                      <a:pt x="0"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5" name="Google Shape;35615;p41"/>
              <p:cNvSpPr/>
              <p:nvPr/>
            </p:nvSpPr>
            <p:spPr>
              <a:xfrm>
                <a:off x="13239378" y="6337258"/>
                <a:ext cx="32709" cy="25401"/>
              </a:xfrm>
              <a:custGeom>
                <a:avLst/>
                <a:gdLst/>
                <a:ahLst/>
                <a:cxnLst/>
                <a:rect l="l" t="t" r="r" b="b"/>
                <a:pathLst>
                  <a:path w="273" h="212" extrusionOk="0">
                    <a:moveTo>
                      <a:pt x="136" y="211"/>
                    </a:moveTo>
                    <a:cubicBezTo>
                      <a:pt x="272" y="211"/>
                      <a:pt x="272" y="1"/>
                      <a:pt x="136" y="1"/>
                    </a:cubicBezTo>
                    <a:cubicBezTo>
                      <a:pt x="0" y="1"/>
                      <a:pt x="0" y="211"/>
                      <a:pt x="136"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6" name="Google Shape;35616;p41"/>
              <p:cNvSpPr/>
              <p:nvPr/>
            </p:nvSpPr>
            <p:spPr>
              <a:xfrm>
                <a:off x="13391423" y="6120034"/>
                <a:ext cx="20369" cy="15935"/>
              </a:xfrm>
              <a:custGeom>
                <a:avLst/>
                <a:gdLst/>
                <a:ahLst/>
                <a:cxnLst/>
                <a:rect l="l" t="t" r="r" b="b"/>
                <a:pathLst>
                  <a:path w="170" h="133" extrusionOk="0">
                    <a:moveTo>
                      <a:pt x="85" y="133"/>
                    </a:moveTo>
                    <a:cubicBezTo>
                      <a:pt x="170" y="133"/>
                      <a:pt x="170" y="1"/>
                      <a:pt x="85" y="1"/>
                    </a:cubicBezTo>
                    <a:cubicBezTo>
                      <a:pt x="1" y="1"/>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7" name="Google Shape;35617;p41"/>
              <p:cNvSpPr/>
              <p:nvPr/>
            </p:nvSpPr>
            <p:spPr>
              <a:xfrm>
                <a:off x="13370575" y="5691215"/>
                <a:ext cx="27078" cy="21087"/>
              </a:xfrm>
              <a:custGeom>
                <a:avLst/>
                <a:gdLst/>
                <a:ahLst/>
                <a:cxnLst/>
                <a:rect l="l" t="t" r="r" b="b"/>
                <a:pathLst>
                  <a:path w="226" h="176" extrusionOk="0">
                    <a:moveTo>
                      <a:pt x="113" y="176"/>
                    </a:moveTo>
                    <a:cubicBezTo>
                      <a:pt x="225" y="176"/>
                      <a:pt x="225" y="1"/>
                      <a:pt x="113" y="1"/>
                    </a:cubicBezTo>
                    <a:cubicBezTo>
                      <a:pt x="1" y="2"/>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8" name="Google Shape;35618;p41"/>
              <p:cNvSpPr/>
              <p:nvPr/>
            </p:nvSpPr>
            <p:spPr>
              <a:xfrm>
                <a:off x="13331156" y="5257605"/>
                <a:ext cx="58350" cy="61106"/>
              </a:xfrm>
              <a:custGeom>
                <a:avLst/>
                <a:gdLst/>
                <a:ahLst/>
                <a:cxnLst/>
                <a:rect l="l" t="t" r="r" b="b"/>
                <a:pathLst>
                  <a:path w="487" h="510" extrusionOk="0">
                    <a:moveTo>
                      <a:pt x="454" y="351"/>
                    </a:moveTo>
                    <a:cubicBezTo>
                      <a:pt x="457" y="341"/>
                      <a:pt x="463" y="328"/>
                      <a:pt x="467" y="318"/>
                    </a:cubicBezTo>
                    <a:lnTo>
                      <a:pt x="308" y="478"/>
                    </a:lnTo>
                    <a:cubicBezTo>
                      <a:pt x="347" y="473"/>
                      <a:pt x="388" y="442"/>
                      <a:pt x="417" y="416"/>
                    </a:cubicBezTo>
                    <a:cubicBezTo>
                      <a:pt x="461" y="375"/>
                      <a:pt x="487" y="305"/>
                      <a:pt x="487" y="246"/>
                    </a:cubicBezTo>
                    <a:cubicBezTo>
                      <a:pt x="487" y="120"/>
                      <a:pt x="376" y="0"/>
                      <a:pt x="246" y="6"/>
                    </a:cubicBezTo>
                    <a:cubicBezTo>
                      <a:pt x="122" y="11"/>
                      <a:pt x="1" y="111"/>
                      <a:pt x="7" y="246"/>
                    </a:cubicBezTo>
                    <a:cubicBezTo>
                      <a:pt x="11" y="344"/>
                      <a:pt x="78" y="462"/>
                      <a:pt x="186" y="478"/>
                    </a:cubicBezTo>
                    <a:lnTo>
                      <a:pt x="27" y="318"/>
                    </a:lnTo>
                    <a:cubicBezTo>
                      <a:pt x="30" y="328"/>
                      <a:pt x="36" y="341"/>
                      <a:pt x="40" y="351"/>
                    </a:cubicBezTo>
                    <a:cubicBezTo>
                      <a:pt x="57" y="396"/>
                      <a:pt x="77" y="432"/>
                      <a:pt x="117" y="462"/>
                    </a:cubicBezTo>
                    <a:cubicBezTo>
                      <a:pt x="152" y="490"/>
                      <a:pt x="199" y="510"/>
                      <a:pt x="245" y="507"/>
                    </a:cubicBezTo>
                    <a:cubicBezTo>
                      <a:pt x="283" y="506"/>
                      <a:pt x="319" y="496"/>
                      <a:pt x="354" y="479"/>
                    </a:cubicBezTo>
                    <a:cubicBezTo>
                      <a:pt x="408" y="453"/>
                      <a:pt x="434" y="402"/>
                      <a:pt x="454" y="35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9" name="Google Shape;35619;p41"/>
              <p:cNvSpPr/>
              <p:nvPr/>
            </p:nvSpPr>
            <p:spPr>
              <a:xfrm>
                <a:off x="12598489" y="5398148"/>
                <a:ext cx="29834" cy="23004"/>
              </a:xfrm>
              <a:custGeom>
                <a:avLst/>
                <a:gdLst/>
                <a:ahLst/>
                <a:cxnLst/>
                <a:rect l="l" t="t" r="r" b="b"/>
                <a:pathLst>
                  <a:path w="249" h="192" extrusionOk="0">
                    <a:moveTo>
                      <a:pt x="124" y="192"/>
                    </a:moveTo>
                    <a:cubicBezTo>
                      <a:pt x="247" y="192"/>
                      <a:pt x="248" y="1"/>
                      <a:pt x="124" y="1"/>
                    </a:cubicBezTo>
                    <a:cubicBezTo>
                      <a:pt x="0" y="1"/>
                      <a:pt x="0" y="192"/>
                      <a:pt x="124"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0" name="Google Shape;35620;p41"/>
              <p:cNvSpPr/>
              <p:nvPr/>
            </p:nvSpPr>
            <p:spPr>
              <a:xfrm>
                <a:off x="12537983" y="5576313"/>
                <a:ext cx="22166" cy="17253"/>
              </a:xfrm>
              <a:custGeom>
                <a:avLst/>
                <a:gdLst/>
                <a:ahLst/>
                <a:cxnLst/>
                <a:rect l="l" t="t" r="r" b="b"/>
                <a:pathLst>
                  <a:path w="185" h="144" extrusionOk="0">
                    <a:moveTo>
                      <a:pt x="93" y="143"/>
                    </a:moveTo>
                    <a:cubicBezTo>
                      <a:pt x="185" y="143"/>
                      <a:pt x="185" y="1"/>
                      <a:pt x="93" y="1"/>
                    </a:cubicBezTo>
                    <a:cubicBezTo>
                      <a:pt x="0" y="1"/>
                      <a:pt x="0"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1" name="Google Shape;35621;p41"/>
              <p:cNvSpPr/>
              <p:nvPr/>
            </p:nvSpPr>
            <p:spPr>
              <a:xfrm>
                <a:off x="12388693" y="5632027"/>
                <a:ext cx="28756" cy="22405"/>
              </a:xfrm>
              <a:custGeom>
                <a:avLst/>
                <a:gdLst/>
                <a:ahLst/>
                <a:cxnLst/>
                <a:rect l="l" t="t" r="r" b="b"/>
                <a:pathLst>
                  <a:path w="240" h="187" extrusionOk="0">
                    <a:moveTo>
                      <a:pt x="119" y="187"/>
                    </a:moveTo>
                    <a:cubicBezTo>
                      <a:pt x="239" y="187"/>
                      <a:pt x="239" y="1"/>
                      <a:pt x="119" y="1"/>
                    </a:cubicBezTo>
                    <a:cubicBezTo>
                      <a:pt x="1" y="1"/>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2" name="Google Shape;35622;p41"/>
              <p:cNvSpPr/>
              <p:nvPr/>
            </p:nvSpPr>
            <p:spPr>
              <a:xfrm>
                <a:off x="12439974" y="5788865"/>
                <a:ext cx="31152" cy="24203"/>
              </a:xfrm>
              <a:custGeom>
                <a:avLst/>
                <a:gdLst/>
                <a:ahLst/>
                <a:cxnLst/>
                <a:rect l="l" t="t" r="r" b="b"/>
                <a:pathLst>
                  <a:path w="260" h="202" extrusionOk="0">
                    <a:moveTo>
                      <a:pt x="131" y="201"/>
                    </a:moveTo>
                    <a:cubicBezTo>
                      <a:pt x="259" y="201"/>
                      <a:pt x="259" y="1"/>
                      <a:pt x="131" y="1"/>
                    </a:cubicBezTo>
                    <a:cubicBezTo>
                      <a:pt x="2" y="1"/>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3" name="Google Shape;35623;p41"/>
              <p:cNvSpPr/>
              <p:nvPr/>
            </p:nvSpPr>
            <p:spPr>
              <a:xfrm>
                <a:off x="12945952" y="5831878"/>
                <a:ext cx="70451" cy="54875"/>
              </a:xfrm>
              <a:custGeom>
                <a:avLst/>
                <a:gdLst/>
                <a:ahLst/>
                <a:cxnLst/>
                <a:rect l="l" t="t" r="r" b="b"/>
                <a:pathLst>
                  <a:path w="588" h="458" extrusionOk="0">
                    <a:moveTo>
                      <a:pt x="295" y="458"/>
                    </a:moveTo>
                    <a:cubicBezTo>
                      <a:pt x="588" y="458"/>
                      <a:pt x="588" y="0"/>
                      <a:pt x="295" y="0"/>
                    </a:cubicBezTo>
                    <a:cubicBezTo>
                      <a:pt x="0" y="1"/>
                      <a:pt x="0" y="458"/>
                      <a:pt x="295" y="4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4" name="Google Shape;35624;p41"/>
              <p:cNvSpPr/>
              <p:nvPr/>
            </p:nvSpPr>
            <p:spPr>
              <a:xfrm>
                <a:off x="12980818" y="4712446"/>
                <a:ext cx="35825" cy="27797"/>
              </a:xfrm>
              <a:custGeom>
                <a:avLst/>
                <a:gdLst/>
                <a:ahLst/>
                <a:cxnLst/>
                <a:rect l="l" t="t" r="r" b="b"/>
                <a:pathLst>
                  <a:path w="299" h="232" extrusionOk="0">
                    <a:moveTo>
                      <a:pt x="149" y="232"/>
                    </a:moveTo>
                    <a:cubicBezTo>
                      <a:pt x="299" y="232"/>
                      <a:pt x="299" y="1"/>
                      <a:pt x="149" y="1"/>
                    </a:cubicBezTo>
                    <a:cubicBezTo>
                      <a:pt x="0" y="1"/>
                      <a:pt x="0" y="232"/>
                      <a:pt x="149" y="2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5" name="Google Shape;35625;p41"/>
              <p:cNvSpPr/>
              <p:nvPr/>
            </p:nvSpPr>
            <p:spPr>
              <a:xfrm>
                <a:off x="13018799" y="4474014"/>
                <a:ext cx="18212" cy="14138"/>
              </a:xfrm>
              <a:custGeom>
                <a:avLst/>
                <a:gdLst/>
                <a:ahLst/>
                <a:cxnLst/>
                <a:rect l="l" t="t" r="r" b="b"/>
                <a:pathLst>
                  <a:path w="152" h="118" extrusionOk="0">
                    <a:moveTo>
                      <a:pt x="77" y="118"/>
                    </a:moveTo>
                    <a:cubicBezTo>
                      <a:pt x="152" y="118"/>
                      <a:pt x="152" y="1"/>
                      <a:pt x="77" y="1"/>
                    </a:cubicBezTo>
                    <a:cubicBezTo>
                      <a:pt x="1" y="1"/>
                      <a:pt x="1" y="118"/>
                      <a:pt x="77"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6" name="Google Shape;35626;p41"/>
              <p:cNvSpPr/>
              <p:nvPr/>
            </p:nvSpPr>
            <p:spPr>
              <a:xfrm>
                <a:off x="12915279" y="4330595"/>
                <a:ext cx="26599" cy="20608"/>
              </a:xfrm>
              <a:custGeom>
                <a:avLst/>
                <a:gdLst/>
                <a:ahLst/>
                <a:cxnLst/>
                <a:rect l="l" t="t" r="r" b="b"/>
                <a:pathLst>
                  <a:path w="222" h="172" extrusionOk="0">
                    <a:moveTo>
                      <a:pt x="111" y="172"/>
                    </a:moveTo>
                    <a:cubicBezTo>
                      <a:pt x="222" y="172"/>
                      <a:pt x="222" y="1"/>
                      <a:pt x="111" y="1"/>
                    </a:cubicBezTo>
                    <a:cubicBezTo>
                      <a:pt x="2"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7" name="Google Shape;35627;p41"/>
              <p:cNvSpPr/>
              <p:nvPr/>
            </p:nvSpPr>
            <p:spPr>
              <a:xfrm>
                <a:off x="13119563" y="4231029"/>
                <a:ext cx="26839" cy="21207"/>
              </a:xfrm>
              <a:custGeom>
                <a:avLst/>
                <a:gdLst/>
                <a:ahLst/>
                <a:cxnLst/>
                <a:rect l="l" t="t" r="r" b="b"/>
                <a:pathLst>
                  <a:path w="224" h="177" extrusionOk="0">
                    <a:moveTo>
                      <a:pt x="112" y="177"/>
                    </a:moveTo>
                    <a:cubicBezTo>
                      <a:pt x="224" y="177"/>
                      <a:pt x="224" y="3"/>
                      <a:pt x="112" y="3"/>
                    </a:cubicBezTo>
                    <a:cubicBezTo>
                      <a:pt x="0" y="1"/>
                      <a:pt x="0" y="177"/>
                      <a:pt x="112"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8" name="Google Shape;35628;p41"/>
              <p:cNvSpPr/>
              <p:nvPr/>
            </p:nvSpPr>
            <p:spPr>
              <a:xfrm>
                <a:off x="13191333" y="3971150"/>
                <a:ext cx="28995" cy="26958"/>
              </a:xfrm>
              <a:custGeom>
                <a:avLst/>
                <a:gdLst/>
                <a:ahLst/>
                <a:cxnLst/>
                <a:rect l="l" t="t" r="r" b="b"/>
                <a:pathLst>
                  <a:path w="242" h="225" extrusionOk="0">
                    <a:moveTo>
                      <a:pt x="125" y="207"/>
                    </a:moveTo>
                    <a:cubicBezTo>
                      <a:pt x="136" y="203"/>
                      <a:pt x="147" y="201"/>
                      <a:pt x="159" y="197"/>
                    </a:cubicBezTo>
                    <a:cubicBezTo>
                      <a:pt x="241" y="171"/>
                      <a:pt x="242" y="54"/>
                      <a:pt x="159" y="29"/>
                    </a:cubicBezTo>
                    <a:cubicBezTo>
                      <a:pt x="147" y="26"/>
                      <a:pt x="136" y="23"/>
                      <a:pt x="125" y="19"/>
                    </a:cubicBezTo>
                    <a:cubicBezTo>
                      <a:pt x="64" y="1"/>
                      <a:pt x="2" y="50"/>
                      <a:pt x="2" y="112"/>
                    </a:cubicBezTo>
                    <a:cubicBezTo>
                      <a:pt x="0" y="175"/>
                      <a:pt x="64" y="224"/>
                      <a:pt x="125"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9" name="Google Shape;35629;p41"/>
              <p:cNvSpPr/>
              <p:nvPr/>
            </p:nvSpPr>
            <p:spPr>
              <a:xfrm>
                <a:off x="11135550" y="5033910"/>
                <a:ext cx="35465" cy="27438"/>
              </a:xfrm>
              <a:custGeom>
                <a:avLst/>
                <a:gdLst/>
                <a:ahLst/>
                <a:cxnLst/>
                <a:rect l="l" t="t" r="r" b="b"/>
                <a:pathLst>
                  <a:path w="296" h="229" extrusionOk="0">
                    <a:moveTo>
                      <a:pt x="148" y="228"/>
                    </a:moveTo>
                    <a:cubicBezTo>
                      <a:pt x="296" y="228"/>
                      <a:pt x="296" y="1"/>
                      <a:pt x="148" y="1"/>
                    </a:cubicBezTo>
                    <a:cubicBezTo>
                      <a:pt x="0" y="1"/>
                      <a:pt x="0" y="228"/>
                      <a:pt x="148"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0" name="Google Shape;35630;p41"/>
              <p:cNvSpPr/>
              <p:nvPr/>
            </p:nvSpPr>
            <p:spPr>
              <a:xfrm>
                <a:off x="10127429" y="6080854"/>
                <a:ext cx="31152" cy="24203"/>
              </a:xfrm>
              <a:custGeom>
                <a:avLst/>
                <a:gdLst/>
                <a:ahLst/>
                <a:cxnLst/>
                <a:rect l="l" t="t" r="r" b="b"/>
                <a:pathLst>
                  <a:path w="260" h="202" extrusionOk="0">
                    <a:moveTo>
                      <a:pt x="130" y="201"/>
                    </a:moveTo>
                    <a:cubicBezTo>
                      <a:pt x="259" y="201"/>
                      <a:pt x="259" y="1"/>
                      <a:pt x="130" y="1"/>
                    </a:cubicBezTo>
                    <a:cubicBezTo>
                      <a:pt x="0" y="1"/>
                      <a:pt x="0"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1" name="Google Shape;35631;p41"/>
              <p:cNvSpPr/>
              <p:nvPr/>
            </p:nvSpPr>
            <p:spPr>
              <a:xfrm>
                <a:off x="9513019" y="6605764"/>
                <a:ext cx="33428" cy="25760"/>
              </a:xfrm>
              <a:custGeom>
                <a:avLst/>
                <a:gdLst/>
                <a:ahLst/>
                <a:cxnLst/>
                <a:rect l="l" t="t" r="r" b="b"/>
                <a:pathLst>
                  <a:path w="279" h="215" extrusionOk="0">
                    <a:moveTo>
                      <a:pt x="139" y="215"/>
                    </a:moveTo>
                    <a:cubicBezTo>
                      <a:pt x="278" y="215"/>
                      <a:pt x="278" y="1"/>
                      <a:pt x="139" y="1"/>
                    </a:cubicBezTo>
                    <a:cubicBezTo>
                      <a:pt x="2" y="1"/>
                      <a:pt x="1"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2" name="Google Shape;35632;p41"/>
              <p:cNvSpPr/>
              <p:nvPr/>
            </p:nvSpPr>
            <p:spPr>
              <a:xfrm>
                <a:off x="9345517" y="6531239"/>
                <a:ext cx="29834" cy="23004"/>
              </a:xfrm>
              <a:custGeom>
                <a:avLst/>
                <a:gdLst/>
                <a:ahLst/>
                <a:cxnLst/>
                <a:rect l="l" t="t" r="r" b="b"/>
                <a:pathLst>
                  <a:path w="249"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3" name="Google Shape;35633;p41"/>
              <p:cNvSpPr/>
              <p:nvPr/>
            </p:nvSpPr>
            <p:spPr>
              <a:xfrm>
                <a:off x="9389729" y="6282623"/>
                <a:ext cx="23124" cy="17972"/>
              </a:xfrm>
              <a:custGeom>
                <a:avLst/>
                <a:gdLst/>
                <a:ahLst/>
                <a:cxnLst/>
                <a:rect l="l" t="t" r="r" b="b"/>
                <a:pathLst>
                  <a:path w="193" h="150" extrusionOk="0">
                    <a:moveTo>
                      <a:pt x="96" y="150"/>
                    </a:moveTo>
                    <a:cubicBezTo>
                      <a:pt x="191" y="150"/>
                      <a:pt x="192" y="1"/>
                      <a:pt x="96" y="1"/>
                    </a:cubicBezTo>
                    <a:cubicBezTo>
                      <a:pt x="0" y="1"/>
                      <a:pt x="0"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4" name="Google Shape;35634;p41"/>
              <p:cNvSpPr/>
              <p:nvPr/>
            </p:nvSpPr>
            <p:spPr>
              <a:xfrm>
                <a:off x="9518770" y="6265489"/>
                <a:ext cx="80396" cy="66617"/>
              </a:xfrm>
              <a:custGeom>
                <a:avLst/>
                <a:gdLst/>
                <a:ahLst/>
                <a:cxnLst/>
                <a:rect l="l" t="t" r="r" b="b"/>
                <a:pathLst>
                  <a:path w="671" h="556" extrusionOk="0">
                    <a:moveTo>
                      <a:pt x="106" y="400"/>
                    </a:moveTo>
                    <a:cubicBezTo>
                      <a:pt x="128" y="437"/>
                      <a:pt x="153" y="473"/>
                      <a:pt x="188" y="499"/>
                    </a:cubicBezTo>
                    <a:cubicBezTo>
                      <a:pt x="227" y="530"/>
                      <a:pt x="283" y="555"/>
                      <a:pt x="336" y="552"/>
                    </a:cubicBezTo>
                    <a:cubicBezTo>
                      <a:pt x="378" y="551"/>
                      <a:pt x="421" y="541"/>
                      <a:pt x="458" y="518"/>
                    </a:cubicBezTo>
                    <a:cubicBezTo>
                      <a:pt x="505" y="490"/>
                      <a:pt x="537" y="446"/>
                      <a:pt x="564" y="400"/>
                    </a:cubicBezTo>
                    <a:cubicBezTo>
                      <a:pt x="671" y="228"/>
                      <a:pt x="533" y="2"/>
                      <a:pt x="336" y="2"/>
                    </a:cubicBezTo>
                    <a:cubicBezTo>
                      <a:pt x="137" y="1"/>
                      <a:pt x="0" y="228"/>
                      <a:pt x="106" y="4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5" name="Google Shape;35635;p41"/>
              <p:cNvSpPr/>
              <p:nvPr/>
            </p:nvSpPr>
            <p:spPr>
              <a:xfrm>
                <a:off x="9767146" y="6386023"/>
                <a:ext cx="27557" cy="21327"/>
              </a:xfrm>
              <a:custGeom>
                <a:avLst/>
                <a:gdLst/>
                <a:ahLst/>
                <a:cxnLst/>
                <a:rect l="l" t="t" r="r" b="b"/>
                <a:pathLst>
                  <a:path w="230" h="178" extrusionOk="0">
                    <a:moveTo>
                      <a:pt x="114" y="178"/>
                    </a:moveTo>
                    <a:cubicBezTo>
                      <a:pt x="227" y="178"/>
                      <a:pt x="229" y="1"/>
                      <a:pt x="114" y="1"/>
                    </a:cubicBezTo>
                    <a:cubicBezTo>
                      <a:pt x="0" y="1"/>
                      <a:pt x="0" y="178"/>
                      <a:pt x="114"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6" name="Google Shape;35636;p41"/>
              <p:cNvSpPr/>
              <p:nvPr/>
            </p:nvSpPr>
            <p:spPr>
              <a:xfrm>
                <a:off x="9718980" y="6525128"/>
                <a:ext cx="30193" cy="23364"/>
              </a:xfrm>
              <a:custGeom>
                <a:avLst/>
                <a:gdLst/>
                <a:ahLst/>
                <a:cxnLst/>
                <a:rect l="l" t="t" r="r" b="b"/>
                <a:pathLst>
                  <a:path w="252" h="195" extrusionOk="0">
                    <a:moveTo>
                      <a:pt x="126" y="195"/>
                    </a:moveTo>
                    <a:cubicBezTo>
                      <a:pt x="252" y="195"/>
                      <a:pt x="252" y="1"/>
                      <a:pt x="126" y="1"/>
                    </a:cubicBezTo>
                    <a:cubicBezTo>
                      <a:pt x="1" y="2"/>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7" name="Google Shape;35637;p41"/>
              <p:cNvSpPr/>
              <p:nvPr/>
            </p:nvSpPr>
            <p:spPr>
              <a:xfrm>
                <a:off x="9565617" y="6774583"/>
                <a:ext cx="21447" cy="23244"/>
              </a:xfrm>
              <a:custGeom>
                <a:avLst/>
                <a:gdLst/>
                <a:ahLst/>
                <a:cxnLst/>
                <a:rect l="l" t="t" r="r" b="b"/>
                <a:pathLst>
                  <a:path w="179" h="194" extrusionOk="0">
                    <a:moveTo>
                      <a:pt x="168" y="90"/>
                    </a:moveTo>
                    <a:cubicBezTo>
                      <a:pt x="166" y="78"/>
                      <a:pt x="164" y="67"/>
                      <a:pt x="162" y="56"/>
                    </a:cubicBezTo>
                    <a:cubicBezTo>
                      <a:pt x="158" y="32"/>
                      <a:pt x="132" y="9"/>
                      <a:pt x="109" y="4"/>
                    </a:cubicBezTo>
                    <a:cubicBezTo>
                      <a:pt x="94" y="0"/>
                      <a:pt x="84" y="0"/>
                      <a:pt x="69" y="4"/>
                    </a:cubicBezTo>
                    <a:cubicBezTo>
                      <a:pt x="46" y="7"/>
                      <a:pt x="22" y="32"/>
                      <a:pt x="16" y="56"/>
                    </a:cubicBezTo>
                    <a:cubicBezTo>
                      <a:pt x="14" y="68"/>
                      <a:pt x="13" y="80"/>
                      <a:pt x="10" y="90"/>
                    </a:cubicBezTo>
                    <a:cubicBezTo>
                      <a:pt x="0" y="142"/>
                      <a:pt x="32" y="193"/>
                      <a:pt x="89" y="193"/>
                    </a:cubicBezTo>
                    <a:cubicBezTo>
                      <a:pt x="146" y="193"/>
                      <a:pt x="179" y="142"/>
                      <a:pt x="168" y="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8" name="Google Shape;35638;p41"/>
              <p:cNvSpPr/>
              <p:nvPr/>
            </p:nvSpPr>
            <p:spPr>
              <a:xfrm>
                <a:off x="10084176" y="6837007"/>
                <a:ext cx="23963" cy="18571"/>
              </a:xfrm>
              <a:custGeom>
                <a:avLst/>
                <a:gdLst/>
                <a:ahLst/>
                <a:cxnLst/>
                <a:rect l="l" t="t" r="r" b="b"/>
                <a:pathLst>
                  <a:path w="200" h="155" extrusionOk="0">
                    <a:moveTo>
                      <a:pt x="101" y="154"/>
                    </a:moveTo>
                    <a:cubicBezTo>
                      <a:pt x="200" y="154"/>
                      <a:pt x="200" y="0"/>
                      <a:pt x="101" y="0"/>
                    </a:cubicBezTo>
                    <a:cubicBezTo>
                      <a:pt x="1" y="0"/>
                      <a:pt x="0"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9" name="Google Shape;35639;p41"/>
              <p:cNvSpPr/>
              <p:nvPr/>
            </p:nvSpPr>
            <p:spPr>
              <a:xfrm>
                <a:off x="10166249" y="6762123"/>
                <a:ext cx="81714" cy="63502"/>
              </a:xfrm>
              <a:custGeom>
                <a:avLst/>
                <a:gdLst/>
                <a:ahLst/>
                <a:cxnLst/>
                <a:rect l="l" t="t" r="r" b="b"/>
                <a:pathLst>
                  <a:path w="682" h="530" extrusionOk="0">
                    <a:moveTo>
                      <a:pt x="341" y="529"/>
                    </a:moveTo>
                    <a:cubicBezTo>
                      <a:pt x="681" y="529"/>
                      <a:pt x="681" y="0"/>
                      <a:pt x="341" y="0"/>
                    </a:cubicBezTo>
                    <a:cubicBezTo>
                      <a:pt x="1" y="1"/>
                      <a:pt x="1" y="529"/>
                      <a:pt x="341" y="5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0" name="Google Shape;35640;p41"/>
              <p:cNvSpPr/>
              <p:nvPr/>
            </p:nvSpPr>
            <p:spPr>
              <a:xfrm>
                <a:off x="9362172" y="6863366"/>
                <a:ext cx="31511" cy="24442"/>
              </a:xfrm>
              <a:custGeom>
                <a:avLst/>
                <a:gdLst/>
                <a:ahLst/>
                <a:cxnLst/>
                <a:rect l="l" t="t" r="r" b="b"/>
                <a:pathLst>
                  <a:path w="263" h="204" extrusionOk="0">
                    <a:moveTo>
                      <a:pt x="131" y="203"/>
                    </a:moveTo>
                    <a:cubicBezTo>
                      <a:pt x="262" y="203"/>
                      <a:pt x="262" y="1"/>
                      <a:pt x="131" y="1"/>
                    </a:cubicBezTo>
                    <a:cubicBezTo>
                      <a:pt x="1" y="1"/>
                      <a:pt x="1"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1" name="Google Shape;35641;p41"/>
              <p:cNvSpPr/>
              <p:nvPr/>
            </p:nvSpPr>
            <p:spPr>
              <a:xfrm>
                <a:off x="9335693" y="6753376"/>
                <a:ext cx="14378" cy="10903"/>
              </a:xfrm>
              <a:custGeom>
                <a:avLst/>
                <a:gdLst/>
                <a:ahLst/>
                <a:cxnLst/>
                <a:rect l="l" t="t" r="r" b="b"/>
                <a:pathLst>
                  <a:path w="120" h="91" extrusionOk="0">
                    <a:moveTo>
                      <a:pt x="60" y="91"/>
                    </a:moveTo>
                    <a:cubicBezTo>
                      <a:pt x="119" y="91"/>
                      <a:pt x="119" y="0"/>
                      <a:pt x="60" y="0"/>
                    </a:cubicBezTo>
                    <a:cubicBezTo>
                      <a:pt x="0" y="0"/>
                      <a:pt x="0" y="91"/>
                      <a:pt x="60" y="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2" name="Google Shape;35642;p41"/>
              <p:cNvSpPr/>
              <p:nvPr/>
            </p:nvSpPr>
            <p:spPr>
              <a:xfrm>
                <a:off x="9523203" y="6007527"/>
                <a:ext cx="24682" cy="19170"/>
              </a:xfrm>
              <a:custGeom>
                <a:avLst/>
                <a:gdLst/>
                <a:ahLst/>
                <a:cxnLst/>
                <a:rect l="l" t="t" r="r" b="b"/>
                <a:pathLst>
                  <a:path w="206" h="160" extrusionOk="0">
                    <a:moveTo>
                      <a:pt x="103" y="159"/>
                    </a:moveTo>
                    <a:cubicBezTo>
                      <a:pt x="206" y="159"/>
                      <a:pt x="206" y="0"/>
                      <a:pt x="103" y="0"/>
                    </a:cubicBezTo>
                    <a:cubicBezTo>
                      <a:pt x="0" y="0"/>
                      <a:pt x="0" y="159"/>
                      <a:pt x="103"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3" name="Google Shape;35643;p41"/>
              <p:cNvSpPr/>
              <p:nvPr/>
            </p:nvSpPr>
            <p:spPr>
              <a:xfrm>
                <a:off x="9965080" y="5608663"/>
                <a:ext cx="28756" cy="22405"/>
              </a:xfrm>
              <a:custGeom>
                <a:avLst/>
                <a:gdLst/>
                <a:ahLst/>
                <a:cxnLst/>
                <a:rect l="l" t="t" r="r" b="b"/>
                <a:pathLst>
                  <a:path w="240" h="187" extrusionOk="0">
                    <a:moveTo>
                      <a:pt x="119" y="187"/>
                    </a:moveTo>
                    <a:cubicBezTo>
                      <a:pt x="239" y="187"/>
                      <a:pt x="239" y="1"/>
                      <a:pt x="119" y="1"/>
                    </a:cubicBezTo>
                    <a:cubicBezTo>
                      <a:pt x="1" y="2"/>
                      <a:pt x="1" y="187"/>
                      <a:pt x="119"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4" name="Google Shape;35644;p41"/>
              <p:cNvSpPr/>
              <p:nvPr/>
            </p:nvSpPr>
            <p:spPr>
              <a:xfrm>
                <a:off x="10024508" y="5370111"/>
                <a:ext cx="26719" cy="20728"/>
              </a:xfrm>
              <a:custGeom>
                <a:avLst/>
                <a:gdLst/>
                <a:ahLst/>
                <a:cxnLst/>
                <a:rect l="l" t="t" r="r" b="b"/>
                <a:pathLst>
                  <a:path w="223" h="173" extrusionOk="0">
                    <a:moveTo>
                      <a:pt x="111" y="173"/>
                    </a:moveTo>
                    <a:cubicBezTo>
                      <a:pt x="222" y="173"/>
                      <a:pt x="222" y="1"/>
                      <a:pt x="111" y="1"/>
                    </a:cubicBezTo>
                    <a:cubicBezTo>
                      <a:pt x="1" y="1"/>
                      <a:pt x="1" y="173"/>
                      <a:pt x="111"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5" name="Google Shape;35645;p41"/>
              <p:cNvSpPr/>
              <p:nvPr/>
            </p:nvSpPr>
            <p:spPr>
              <a:xfrm>
                <a:off x="10239096" y="5144619"/>
                <a:ext cx="64580" cy="63023"/>
              </a:xfrm>
              <a:custGeom>
                <a:avLst/>
                <a:gdLst/>
                <a:ahLst/>
                <a:cxnLst/>
                <a:rect l="l" t="t" r="r" b="b"/>
                <a:pathLst>
                  <a:path w="539" h="526" extrusionOk="0">
                    <a:moveTo>
                      <a:pt x="269" y="526"/>
                    </a:moveTo>
                    <a:cubicBezTo>
                      <a:pt x="406" y="526"/>
                      <a:pt x="538" y="404"/>
                      <a:pt x="532" y="263"/>
                    </a:cubicBezTo>
                    <a:cubicBezTo>
                      <a:pt x="525" y="121"/>
                      <a:pt x="416" y="0"/>
                      <a:pt x="269" y="0"/>
                    </a:cubicBezTo>
                    <a:cubicBezTo>
                      <a:pt x="132" y="0"/>
                      <a:pt x="0" y="122"/>
                      <a:pt x="8" y="263"/>
                    </a:cubicBezTo>
                    <a:cubicBezTo>
                      <a:pt x="14" y="405"/>
                      <a:pt x="122" y="526"/>
                      <a:pt x="269" y="52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6" name="Google Shape;35646;p41"/>
              <p:cNvSpPr/>
              <p:nvPr/>
            </p:nvSpPr>
            <p:spPr>
              <a:xfrm>
                <a:off x="10375206" y="5821215"/>
                <a:ext cx="37981" cy="29594"/>
              </a:xfrm>
              <a:custGeom>
                <a:avLst/>
                <a:gdLst/>
                <a:ahLst/>
                <a:cxnLst/>
                <a:rect l="l" t="t" r="r" b="b"/>
                <a:pathLst>
                  <a:path w="317" h="247" extrusionOk="0">
                    <a:moveTo>
                      <a:pt x="158" y="246"/>
                    </a:moveTo>
                    <a:cubicBezTo>
                      <a:pt x="316" y="246"/>
                      <a:pt x="316" y="1"/>
                      <a:pt x="158" y="1"/>
                    </a:cubicBezTo>
                    <a:cubicBezTo>
                      <a:pt x="0" y="1"/>
                      <a:pt x="0" y="246"/>
                      <a:pt x="158"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7" name="Google Shape;35647;p41"/>
              <p:cNvSpPr/>
              <p:nvPr/>
            </p:nvSpPr>
            <p:spPr>
              <a:xfrm>
                <a:off x="9543332" y="4790206"/>
                <a:ext cx="31152" cy="24083"/>
              </a:xfrm>
              <a:custGeom>
                <a:avLst/>
                <a:gdLst/>
                <a:ahLst/>
                <a:cxnLst/>
                <a:rect l="l" t="t" r="r" b="b"/>
                <a:pathLst>
                  <a:path w="260" h="201" extrusionOk="0">
                    <a:moveTo>
                      <a:pt x="131" y="201"/>
                    </a:moveTo>
                    <a:cubicBezTo>
                      <a:pt x="259" y="201"/>
                      <a:pt x="259" y="0"/>
                      <a:pt x="131" y="0"/>
                    </a:cubicBezTo>
                    <a:cubicBezTo>
                      <a:pt x="1" y="0"/>
                      <a:pt x="1" y="201"/>
                      <a:pt x="131"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8" name="Google Shape;35648;p41"/>
              <p:cNvSpPr/>
              <p:nvPr/>
            </p:nvSpPr>
            <p:spPr>
              <a:xfrm>
                <a:off x="9555553" y="4656253"/>
                <a:ext cx="30193" cy="23364"/>
              </a:xfrm>
              <a:custGeom>
                <a:avLst/>
                <a:gdLst/>
                <a:ahLst/>
                <a:cxnLst/>
                <a:rect l="l" t="t" r="r" b="b"/>
                <a:pathLst>
                  <a:path w="252" h="195" extrusionOk="0">
                    <a:moveTo>
                      <a:pt x="126" y="195"/>
                    </a:moveTo>
                    <a:cubicBezTo>
                      <a:pt x="251" y="195"/>
                      <a:pt x="251" y="1"/>
                      <a:pt x="126" y="1"/>
                    </a:cubicBezTo>
                    <a:cubicBezTo>
                      <a:pt x="0" y="1"/>
                      <a:pt x="0"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9" name="Google Shape;35649;p41"/>
              <p:cNvSpPr/>
              <p:nvPr/>
            </p:nvSpPr>
            <p:spPr>
              <a:xfrm>
                <a:off x="9871984" y="4295130"/>
                <a:ext cx="27917" cy="21687"/>
              </a:xfrm>
              <a:custGeom>
                <a:avLst/>
                <a:gdLst/>
                <a:ahLst/>
                <a:cxnLst/>
                <a:rect l="l" t="t" r="r" b="b"/>
                <a:pathLst>
                  <a:path w="233" h="181" extrusionOk="0">
                    <a:moveTo>
                      <a:pt x="117" y="181"/>
                    </a:moveTo>
                    <a:cubicBezTo>
                      <a:pt x="233" y="181"/>
                      <a:pt x="233" y="2"/>
                      <a:pt x="117" y="2"/>
                    </a:cubicBezTo>
                    <a:cubicBezTo>
                      <a:pt x="1" y="1"/>
                      <a:pt x="1" y="181"/>
                      <a:pt x="117"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0" name="Google Shape;35650;p41"/>
              <p:cNvSpPr/>
              <p:nvPr/>
            </p:nvSpPr>
            <p:spPr>
              <a:xfrm>
                <a:off x="9995752" y="4179149"/>
                <a:ext cx="25640" cy="20129"/>
              </a:xfrm>
              <a:custGeom>
                <a:avLst/>
                <a:gdLst/>
                <a:ahLst/>
                <a:cxnLst/>
                <a:rect l="l" t="t" r="r" b="b"/>
                <a:pathLst>
                  <a:path w="214" h="168"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1" name="Google Shape;35651;p41"/>
              <p:cNvSpPr/>
              <p:nvPr/>
            </p:nvSpPr>
            <p:spPr>
              <a:xfrm>
                <a:off x="10098074" y="3972588"/>
                <a:ext cx="31392" cy="24442"/>
              </a:xfrm>
              <a:custGeom>
                <a:avLst/>
                <a:gdLst/>
                <a:ahLst/>
                <a:cxnLst/>
                <a:rect l="l" t="t" r="r" b="b"/>
                <a:pathLst>
                  <a:path w="262" h="204" extrusionOk="0">
                    <a:moveTo>
                      <a:pt x="131" y="204"/>
                    </a:moveTo>
                    <a:cubicBezTo>
                      <a:pt x="262" y="204"/>
                      <a:pt x="262" y="0"/>
                      <a:pt x="131" y="0"/>
                    </a:cubicBezTo>
                    <a:cubicBezTo>
                      <a:pt x="0" y="0"/>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2" name="Google Shape;35652;p41"/>
              <p:cNvSpPr/>
              <p:nvPr/>
            </p:nvSpPr>
            <p:spPr>
              <a:xfrm>
                <a:off x="10203511" y="3872901"/>
                <a:ext cx="77281" cy="60147"/>
              </a:xfrm>
              <a:custGeom>
                <a:avLst/>
                <a:gdLst/>
                <a:ahLst/>
                <a:cxnLst/>
                <a:rect l="l" t="t" r="r" b="b"/>
                <a:pathLst>
                  <a:path w="645" h="502" extrusionOk="0">
                    <a:moveTo>
                      <a:pt x="323" y="501"/>
                    </a:moveTo>
                    <a:cubicBezTo>
                      <a:pt x="644" y="501"/>
                      <a:pt x="644" y="2"/>
                      <a:pt x="323" y="2"/>
                    </a:cubicBezTo>
                    <a:cubicBezTo>
                      <a:pt x="1" y="0"/>
                      <a:pt x="1" y="501"/>
                      <a:pt x="323" y="5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3" name="Google Shape;35653;p41"/>
              <p:cNvSpPr/>
              <p:nvPr/>
            </p:nvSpPr>
            <p:spPr>
              <a:xfrm>
                <a:off x="10726383" y="2871487"/>
                <a:ext cx="24442" cy="18931"/>
              </a:xfrm>
              <a:custGeom>
                <a:avLst/>
                <a:gdLst/>
                <a:ahLst/>
                <a:cxnLst/>
                <a:rect l="l" t="t" r="r" b="b"/>
                <a:pathLst>
                  <a:path w="204" h="158" extrusionOk="0">
                    <a:moveTo>
                      <a:pt x="102" y="158"/>
                    </a:moveTo>
                    <a:cubicBezTo>
                      <a:pt x="203" y="158"/>
                      <a:pt x="203" y="1"/>
                      <a:pt x="102" y="1"/>
                    </a:cubicBezTo>
                    <a:cubicBezTo>
                      <a:pt x="2" y="1"/>
                      <a:pt x="1" y="158"/>
                      <a:pt x="102"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4" name="Google Shape;35654;p41"/>
              <p:cNvSpPr/>
              <p:nvPr/>
            </p:nvSpPr>
            <p:spPr>
              <a:xfrm>
                <a:off x="10853506" y="2816372"/>
                <a:ext cx="15576" cy="12221"/>
              </a:xfrm>
              <a:custGeom>
                <a:avLst/>
                <a:gdLst/>
                <a:ahLst/>
                <a:cxnLst/>
                <a:rect l="l" t="t" r="r" b="b"/>
                <a:pathLst>
                  <a:path w="130" h="102" extrusionOk="0">
                    <a:moveTo>
                      <a:pt x="65" y="101"/>
                    </a:moveTo>
                    <a:cubicBezTo>
                      <a:pt x="129" y="101"/>
                      <a:pt x="129" y="1"/>
                      <a:pt x="65" y="1"/>
                    </a:cubicBezTo>
                    <a:cubicBezTo>
                      <a:pt x="1" y="1"/>
                      <a:pt x="1" y="101"/>
                      <a:pt x="65" y="1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5" name="Google Shape;35655;p41"/>
              <p:cNvSpPr/>
              <p:nvPr/>
            </p:nvSpPr>
            <p:spPr>
              <a:xfrm>
                <a:off x="11035385" y="2824160"/>
                <a:ext cx="25640" cy="20009"/>
              </a:xfrm>
              <a:custGeom>
                <a:avLst/>
                <a:gdLst/>
                <a:ahLst/>
                <a:cxnLst/>
                <a:rect l="l" t="t" r="r" b="b"/>
                <a:pathLst>
                  <a:path w="214" h="167" extrusionOk="0">
                    <a:moveTo>
                      <a:pt x="107" y="167"/>
                    </a:moveTo>
                    <a:cubicBezTo>
                      <a:pt x="213" y="167"/>
                      <a:pt x="213" y="0"/>
                      <a:pt x="107" y="0"/>
                    </a:cubicBezTo>
                    <a:cubicBezTo>
                      <a:pt x="0" y="0"/>
                      <a:pt x="0" y="167"/>
                      <a:pt x="107"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6" name="Google Shape;35656;p41"/>
              <p:cNvSpPr/>
              <p:nvPr/>
            </p:nvSpPr>
            <p:spPr>
              <a:xfrm>
                <a:off x="11153762" y="2931394"/>
                <a:ext cx="80875" cy="62663"/>
              </a:xfrm>
              <a:custGeom>
                <a:avLst/>
                <a:gdLst/>
                <a:ahLst/>
                <a:cxnLst/>
                <a:rect l="l" t="t" r="r" b="b"/>
                <a:pathLst>
                  <a:path w="675" h="523" extrusionOk="0">
                    <a:moveTo>
                      <a:pt x="337" y="523"/>
                    </a:moveTo>
                    <a:cubicBezTo>
                      <a:pt x="673" y="523"/>
                      <a:pt x="674" y="1"/>
                      <a:pt x="337" y="1"/>
                    </a:cubicBezTo>
                    <a:cubicBezTo>
                      <a:pt x="0" y="1"/>
                      <a:pt x="0" y="523"/>
                      <a:pt x="337" y="5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7" name="Google Shape;35657;p41"/>
              <p:cNvSpPr/>
              <p:nvPr/>
            </p:nvSpPr>
            <p:spPr>
              <a:xfrm>
                <a:off x="9518650" y="4209582"/>
                <a:ext cx="22166" cy="17493"/>
              </a:xfrm>
              <a:custGeom>
                <a:avLst/>
                <a:gdLst/>
                <a:ahLst/>
                <a:cxnLst/>
                <a:rect l="l" t="t" r="r" b="b"/>
                <a:pathLst>
                  <a:path w="185" h="146" extrusionOk="0">
                    <a:moveTo>
                      <a:pt x="92" y="145"/>
                    </a:moveTo>
                    <a:cubicBezTo>
                      <a:pt x="185" y="145"/>
                      <a:pt x="185" y="3"/>
                      <a:pt x="92" y="3"/>
                    </a:cubicBezTo>
                    <a:cubicBezTo>
                      <a:pt x="0" y="1"/>
                      <a:pt x="0" y="145"/>
                      <a:pt x="92"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8" name="Google Shape;35658;p41"/>
              <p:cNvSpPr/>
              <p:nvPr/>
            </p:nvSpPr>
            <p:spPr>
              <a:xfrm>
                <a:off x="9534346" y="4027223"/>
                <a:ext cx="25640" cy="20009"/>
              </a:xfrm>
              <a:custGeom>
                <a:avLst/>
                <a:gdLst/>
                <a:ahLst/>
                <a:cxnLst/>
                <a:rect l="l" t="t" r="r" b="b"/>
                <a:pathLst>
                  <a:path w="214" h="167" extrusionOk="0">
                    <a:moveTo>
                      <a:pt x="107" y="166"/>
                    </a:moveTo>
                    <a:cubicBezTo>
                      <a:pt x="214" y="166"/>
                      <a:pt x="214" y="1"/>
                      <a:pt x="107" y="1"/>
                    </a:cubicBezTo>
                    <a:cubicBezTo>
                      <a:pt x="1" y="2"/>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9" name="Google Shape;35659;p41"/>
              <p:cNvSpPr/>
              <p:nvPr/>
            </p:nvSpPr>
            <p:spPr>
              <a:xfrm>
                <a:off x="9477434" y="3748773"/>
                <a:ext cx="81235" cy="63143"/>
              </a:xfrm>
              <a:custGeom>
                <a:avLst/>
                <a:gdLst/>
                <a:ahLst/>
                <a:cxnLst/>
                <a:rect l="l" t="t" r="r" b="b"/>
                <a:pathLst>
                  <a:path w="678" h="527" extrusionOk="0">
                    <a:moveTo>
                      <a:pt x="339" y="527"/>
                    </a:moveTo>
                    <a:cubicBezTo>
                      <a:pt x="677" y="527"/>
                      <a:pt x="677" y="1"/>
                      <a:pt x="339" y="1"/>
                    </a:cubicBezTo>
                    <a:cubicBezTo>
                      <a:pt x="1" y="1"/>
                      <a:pt x="0" y="527"/>
                      <a:pt x="339" y="5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0" name="Google Shape;35660;p41"/>
              <p:cNvSpPr/>
              <p:nvPr/>
            </p:nvSpPr>
            <p:spPr>
              <a:xfrm>
                <a:off x="9315324" y="3533465"/>
                <a:ext cx="55115" cy="48525"/>
              </a:xfrm>
              <a:custGeom>
                <a:avLst/>
                <a:gdLst/>
                <a:ahLst/>
                <a:cxnLst/>
                <a:rect l="l" t="t" r="r" b="b"/>
                <a:pathLst>
                  <a:path w="460" h="405" extrusionOk="0">
                    <a:moveTo>
                      <a:pt x="418" y="157"/>
                    </a:moveTo>
                    <a:cubicBezTo>
                      <a:pt x="391" y="72"/>
                      <a:pt x="325" y="1"/>
                      <a:pt x="230" y="1"/>
                    </a:cubicBezTo>
                    <a:cubicBezTo>
                      <a:pt x="135" y="1"/>
                      <a:pt x="69" y="72"/>
                      <a:pt x="41" y="157"/>
                    </a:cubicBezTo>
                    <a:cubicBezTo>
                      <a:pt x="0" y="279"/>
                      <a:pt x="109" y="404"/>
                      <a:pt x="230" y="404"/>
                    </a:cubicBezTo>
                    <a:cubicBezTo>
                      <a:pt x="351" y="404"/>
                      <a:pt x="459" y="278"/>
                      <a:pt x="418"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1" name="Google Shape;35661;p41"/>
              <p:cNvSpPr/>
              <p:nvPr/>
            </p:nvSpPr>
            <p:spPr>
              <a:xfrm>
                <a:off x="9465452" y="3172103"/>
                <a:ext cx="53198" cy="53797"/>
              </a:xfrm>
              <a:custGeom>
                <a:avLst/>
                <a:gdLst/>
                <a:ahLst/>
                <a:cxnLst/>
                <a:rect l="l" t="t" r="r" b="b"/>
                <a:pathLst>
                  <a:path w="444" h="449" extrusionOk="0">
                    <a:moveTo>
                      <a:pt x="333" y="390"/>
                    </a:moveTo>
                    <a:cubicBezTo>
                      <a:pt x="362" y="368"/>
                      <a:pt x="386" y="344"/>
                      <a:pt x="403" y="312"/>
                    </a:cubicBezTo>
                    <a:cubicBezTo>
                      <a:pt x="443" y="237"/>
                      <a:pt x="439" y="133"/>
                      <a:pt x="372" y="73"/>
                    </a:cubicBezTo>
                    <a:cubicBezTo>
                      <a:pt x="306" y="12"/>
                      <a:pt x="214" y="1"/>
                      <a:pt x="134" y="43"/>
                    </a:cubicBezTo>
                    <a:cubicBezTo>
                      <a:pt x="100" y="60"/>
                      <a:pt x="79" y="84"/>
                      <a:pt x="56" y="112"/>
                    </a:cubicBezTo>
                    <a:cubicBezTo>
                      <a:pt x="23" y="154"/>
                      <a:pt x="0" y="195"/>
                      <a:pt x="0" y="251"/>
                    </a:cubicBezTo>
                    <a:cubicBezTo>
                      <a:pt x="0" y="299"/>
                      <a:pt x="21" y="357"/>
                      <a:pt x="56" y="390"/>
                    </a:cubicBezTo>
                    <a:cubicBezTo>
                      <a:pt x="93" y="423"/>
                      <a:pt x="143" y="449"/>
                      <a:pt x="195" y="447"/>
                    </a:cubicBezTo>
                    <a:cubicBezTo>
                      <a:pt x="250" y="443"/>
                      <a:pt x="291" y="422"/>
                      <a:pt x="333"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2" name="Google Shape;35662;p41"/>
              <p:cNvSpPr/>
              <p:nvPr/>
            </p:nvSpPr>
            <p:spPr>
              <a:xfrm>
                <a:off x="9391526" y="2840934"/>
                <a:ext cx="42774" cy="33189"/>
              </a:xfrm>
              <a:custGeom>
                <a:avLst/>
                <a:gdLst/>
                <a:ahLst/>
                <a:cxnLst/>
                <a:rect l="l" t="t" r="r" b="b"/>
                <a:pathLst>
                  <a:path w="357" h="277" extrusionOk="0">
                    <a:moveTo>
                      <a:pt x="180" y="277"/>
                    </a:moveTo>
                    <a:cubicBezTo>
                      <a:pt x="357" y="277"/>
                      <a:pt x="357" y="0"/>
                      <a:pt x="180" y="0"/>
                    </a:cubicBezTo>
                    <a:cubicBezTo>
                      <a:pt x="0" y="0"/>
                      <a:pt x="0" y="277"/>
                      <a:pt x="180" y="2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3" name="Google Shape;35663;p41"/>
              <p:cNvSpPr/>
              <p:nvPr/>
            </p:nvSpPr>
            <p:spPr>
              <a:xfrm>
                <a:off x="9921108" y="2807745"/>
                <a:ext cx="23004" cy="17972"/>
              </a:xfrm>
              <a:custGeom>
                <a:avLst/>
                <a:gdLst/>
                <a:ahLst/>
                <a:cxnLst/>
                <a:rect l="l" t="t" r="r" b="b"/>
                <a:pathLst>
                  <a:path w="192" h="150" extrusionOk="0">
                    <a:moveTo>
                      <a:pt x="96" y="150"/>
                    </a:moveTo>
                    <a:cubicBezTo>
                      <a:pt x="191" y="150"/>
                      <a:pt x="192" y="0"/>
                      <a:pt x="96" y="0"/>
                    </a:cubicBezTo>
                    <a:cubicBezTo>
                      <a:pt x="1" y="0"/>
                      <a:pt x="1" y="150"/>
                      <a:pt x="96"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4" name="Google Shape;35664;p41"/>
              <p:cNvSpPr/>
              <p:nvPr/>
            </p:nvSpPr>
            <p:spPr>
              <a:xfrm>
                <a:off x="10127788" y="2749156"/>
                <a:ext cx="22286" cy="22286"/>
              </a:xfrm>
              <a:custGeom>
                <a:avLst/>
                <a:gdLst/>
                <a:ahLst/>
                <a:cxnLst/>
                <a:rect l="l" t="t" r="r" b="b"/>
                <a:pathLst>
                  <a:path w="186" h="186" extrusionOk="0">
                    <a:moveTo>
                      <a:pt x="43" y="135"/>
                    </a:moveTo>
                    <a:cubicBezTo>
                      <a:pt x="63" y="145"/>
                      <a:pt x="84" y="156"/>
                      <a:pt x="103" y="165"/>
                    </a:cubicBezTo>
                    <a:cubicBezTo>
                      <a:pt x="146" y="185"/>
                      <a:pt x="186" y="145"/>
                      <a:pt x="165" y="103"/>
                    </a:cubicBezTo>
                    <a:cubicBezTo>
                      <a:pt x="155" y="83"/>
                      <a:pt x="146" y="64"/>
                      <a:pt x="135" y="44"/>
                    </a:cubicBezTo>
                    <a:cubicBezTo>
                      <a:pt x="115" y="6"/>
                      <a:pt x="58" y="1"/>
                      <a:pt x="30" y="30"/>
                    </a:cubicBezTo>
                    <a:cubicBezTo>
                      <a:pt x="0" y="59"/>
                      <a:pt x="5" y="114"/>
                      <a:pt x="43"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5" name="Google Shape;35665;p41"/>
              <p:cNvSpPr/>
              <p:nvPr/>
            </p:nvSpPr>
            <p:spPr>
              <a:xfrm>
                <a:off x="10309667" y="2777792"/>
                <a:ext cx="40378" cy="31152"/>
              </a:xfrm>
              <a:custGeom>
                <a:avLst/>
                <a:gdLst/>
                <a:ahLst/>
                <a:cxnLst/>
                <a:rect l="l" t="t" r="r" b="b"/>
                <a:pathLst>
                  <a:path w="337" h="260" extrusionOk="0">
                    <a:moveTo>
                      <a:pt x="168" y="260"/>
                    </a:moveTo>
                    <a:cubicBezTo>
                      <a:pt x="336" y="260"/>
                      <a:pt x="336" y="0"/>
                      <a:pt x="168" y="0"/>
                    </a:cubicBezTo>
                    <a:cubicBezTo>
                      <a:pt x="1" y="0"/>
                      <a:pt x="1"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6" name="Google Shape;35666;p41"/>
              <p:cNvSpPr/>
              <p:nvPr/>
            </p:nvSpPr>
            <p:spPr>
              <a:xfrm>
                <a:off x="10782696" y="3206011"/>
                <a:ext cx="52120" cy="50921"/>
              </a:xfrm>
              <a:custGeom>
                <a:avLst/>
                <a:gdLst/>
                <a:ahLst/>
                <a:cxnLst/>
                <a:rect l="l" t="t" r="r" b="b"/>
                <a:pathLst>
                  <a:path w="435" h="425" extrusionOk="0">
                    <a:moveTo>
                      <a:pt x="217" y="424"/>
                    </a:moveTo>
                    <a:cubicBezTo>
                      <a:pt x="328" y="424"/>
                      <a:pt x="435" y="327"/>
                      <a:pt x="429" y="212"/>
                    </a:cubicBezTo>
                    <a:cubicBezTo>
                      <a:pt x="424" y="97"/>
                      <a:pt x="335" y="0"/>
                      <a:pt x="217" y="0"/>
                    </a:cubicBezTo>
                    <a:cubicBezTo>
                      <a:pt x="107" y="0"/>
                      <a:pt x="0" y="97"/>
                      <a:pt x="5" y="212"/>
                    </a:cubicBezTo>
                    <a:cubicBezTo>
                      <a:pt x="8" y="327"/>
                      <a:pt x="97" y="424"/>
                      <a:pt x="217" y="4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7" name="Google Shape;35667;p41"/>
              <p:cNvSpPr/>
              <p:nvPr/>
            </p:nvSpPr>
            <p:spPr>
              <a:xfrm>
                <a:off x="11431613" y="2776713"/>
                <a:ext cx="27438" cy="21447"/>
              </a:xfrm>
              <a:custGeom>
                <a:avLst/>
                <a:gdLst/>
                <a:ahLst/>
                <a:cxnLst/>
                <a:rect l="l" t="t" r="r" b="b"/>
                <a:pathLst>
                  <a:path w="229" h="179" extrusionOk="0">
                    <a:moveTo>
                      <a:pt x="113" y="179"/>
                    </a:moveTo>
                    <a:cubicBezTo>
                      <a:pt x="227" y="179"/>
                      <a:pt x="228" y="3"/>
                      <a:pt x="113" y="3"/>
                    </a:cubicBezTo>
                    <a:cubicBezTo>
                      <a:pt x="0" y="1"/>
                      <a:pt x="0" y="179"/>
                      <a:pt x="113"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8" name="Google Shape;35668;p41"/>
              <p:cNvSpPr/>
              <p:nvPr/>
            </p:nvSpPr>
            <p:spPr>
              <a:xfrm>
                <a:off x="11599593" y="2747958"/>
                <a:ext cx="41696" cy="32350"/>
              </a:xfrm>
              <a:custGeom>
                <a:avLst/>
                <a:gdLst/>
                <a:ahLst/>
                <a:cxnLst/>
                <a:rect l="l" t="t" r="r" b="b"/>
                <a:pathLst>
                  <a:path w="348" h="270" extrusionOk="0">
                    <a:moveTo>
                      <a:pt x="175" y="269"/>
                    </a:moveTo>
                    <a:cubicBezTo>
                      <a:pt x="348" y="269"/>
                      <a:pt x="348" y="0"/>
                      <a:pt x="175" y="0"/>
                    </a:cubicBezTo>
                    <a:cubicBezTo>
                      <a:pt x="2" y="1"/>
                      <a:pt x="1" y="269"/>
                      <a:pt x="175" y="2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9" name="Google Shape;35669;p41"/>
              <p:cNvSpPr/>
              <p:nvPr/>
            </p:nvSpPr>
            <p:spPr>
              <a:xfrm>
                <a:off x="11695804" y="3053726"/>
                <a:ext cx="36304" cy="28157"/>
              </a:xfrm>
              <a:custGeom>
                <a:avLst/>
                <a:gdLst/>
                <a:ahLst/>
                <a:cxnLst/>
                <a:rect l="l" t="t" r="r" b="b"/>
                <a:pathLst>
                  <a:path w="303" h="235" extrusionOk="0">
                    <a:moveTo>
                      <a:pt x="151" y="234"/>
                    </a:moveTo>
                    <a:cubicBezTo>
                      <a:pt x="301" y="234"/>
                      <a:pt x="302" y="0"/>
                      <a:pt x="151" y="0"/>
                    </a:cubicBezTo>
                    <a:cubicBezTo>
                      <a:pt x="0" y="1"/>
                      <a:pt x="0" y="234"/>
                      <a:pt x="151" y="2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0" name="Google Shape;35670;p41"/>
              <p:cNvSpPr/>
              <p:nvPr/>
            </p:nvSpPr>
            <p:spPr>
              <a:xfrm>
                <a:off x="11473188" y="4821358"/>
                <a:ext cx="26000" cy="20369"/>
              </a:xfrm>
              <a:custGeom>
                <a:avLst/>
                <a:gdLst/>
                <a:ahLst/>
                <a:cxnLst/>
                <a:rect l="l" t="t" r="r" b="b"/>
                <a:pathLst>
                  <a:path w="217" h="170" extrusionOk="0">
                    <a:moveTo>
                      <a:pt x="108" y="170"/>
                    </a:moveTo>
                    <a:cubicBezTo>
                      <a:pt x="216" y="170"/>
                      <a:pt x="216" y="1"/>
                      <a:pt x="108" y="1"/>
                    </a:cubicBezTo>
                    <a:cubicBezTo>
                      <a:pt x="0" y="1"/>
                      <a:pt x="0"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1" name="Google Shape;35671;p41"/>
              <p:cNvSpPr/>
              <p:nvPr/>
            </p:nvSpPr>
            <p:spPr>
              <a:xfrm>
                <a:off x="11669205" y="5070573"/>
                <a:ext cx="31032" cy="24083"/>
              </a:xfrm>
              <a:custGeom>
                <a:avLst/>
                <a:gdLst/>
                <a:ahLst/>
                <a:cxnLst/>
                <a:rect l="l" t="t" r="r" b="b"/>
                <a:pathLst>
                  <a:path w="259" h="201" extrusionOk="0">
                    <a:moveTo>
                      <a:pt x="129" y="201"/>
                    </a:moveTo>
                    <a:cubicBezTo>
                      <a:pt x="258" y="201"/>
                      <a:pt x="258"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2" name="Google Shape;35672;p41"/>
              <p:cNvSpPr/>
              <p:nvPr/>
            </p:nvSpPr>
            <p:spPr>
              <a:xfrm>
                <a:off x="11932798" y="4963818"/>
                <a:ext cx="52838" cy="55834"/>
              </a:xfrm>
              <a:custGeom>
                <a:avLst/>
                <a:gdLst/>
                <a:ahLst/>
                <a:cxnLst/>
                <a:rect l="l" t="t" r="r" b="b"/>
                <a:pathLst>
                  <a:path w="441" h="466" extrusionOk="0">
                    <a:moveTo>
                      <a:pt x="5" y="220"/>
                    </a:moveTo>
                    <a:cubicBezTo>
                      <a:pt x="1" y="247"/>
                      <a:pt x="9" y="278"/>
                      <a:pt x="13" y="305"/>
                    </a:cubicBezTo>
                    <a:cubicBezTo>
                      <a:pt x="21" y="349"/>
                      <a:pt x="57" y="391"/>
                      <a:pt x="90" y="417"/>
                    </a:cubicBezTo>
                    <a:cubicBezTo>
                      <a:pt x="127" y="444"/>
                      <a:pt x="174" y="465"/>
                      <a:pt x="221" y="463"/>
                    </a:cubicBezTo>
                    <a:cubicBezTo>
                      <a:pt x="259" y="462"/>
                      <a:pt x="296" y="452"/>
                      <a:pt x="330" y="434"/>
                    </a:cubicBezTo>
                    <a:cubicBezTo>
                      <a:pt x="371" y="412"/>
                      <a:pt x="421" y="354"/>
                      <a:pt x="428" y="305"/>
                    </a:cubicBezTo>
                    <a:cubicBezTo>
                      <a:pt x="432" y="278"/>
                      <a:pt x="441" y="248"/>
                      <a:pt x="436" y="220"/>
                    </a:cubicBezTo>
                    <a:cubicBezTo>
                      <a:pt x="428" y="160"/>
                      <a:pt x="417" y="111"/>
                      <a:pt x="373" y="67"/>
                    </a:cubicBezTo>
                    <a:cubicBezTo>
                      <a:pt x="336" y="30"/>
                      <a:pt x="274" y="0"/>
                      <a:pt x="220" y="4"/>
                    </a:cubicBezTo>
                    <a:cubicBezTo>
                      <a:pt x="164" y="6"/>
                      <a:pt x="106" y="25"/>
                      <a:pt x="67" y="67"/>
                    </a:cubicBezTo>
                    <a:cubicBezTo>
                      <a:pt x="26" y="111"/>
                      <a:pt x="13" y="159"/>
                      <a:pt x="5" y="2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3" name="Google Shape;35673;p41"/>
              <p:cNvSpPr/>
              <p:nvPr/>
            </p:nvSpPr>
            <p:spPr>
              <a:xfrm>
                <a:off x="12890597" y="5170499"/>
                <a:ext cx="29235" cy="22765"/>
              </a:xfrm>
              <a:custGeom>
                <a:avLst/>
                <a:gdLst/>
                <a:ahLst/>
                <a:cxnLst/>
                <a:rect l="l" t="t" r="r" b="b"/>
                <a:pathLst>
                  <a:path w="244" h="190" extrusionOk="0">
                    <a:moveTo>
                      <a:pt x="122" y="189"/>
                    </a:moveTo>
                    <a:cubicBezTo>
                      <a:pt x="243" y="189"/>
                      <a:pt x="243" y="1"/>
                      <a:pt x="122" y="1"/>
                    </a:cubicBezTo>
                    <a:cubicBezTo>
                      <a:pt x="0" y="1"/>
                      <a:pt x="0"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4" name="Google Shape;35674;p41"/>
              <p:cNvSpPr/>
              <p:nvPr/>
            </p:nvSpPr>
            <p:spPr>
              <a:xfrm>
                <a:off x="12884127" y="4895523"/>
                <a:ext cx="30433" cy="23963"/>
              </a:xfrm>
              <a:custGeom>
                <a:avLst/>
                <a:gdLst/>
                <a:ahLst/>
                <a:cxnLst/>
                <a:rect l="l" t="t" r="r" b="b"/>
                <a:pathLst>
                  <a:path w="254" h="200" extrusionOk="0">
                    <a:moveTo>
                      <a:pt x="127" y="199"/>
                    </a:moveTo>
                    <a:cubicBezTo>
                      <a:pt x="254" y="199"/>
                      <a:pt x="254" y="2"/>
                      <a:pt x="127" y="2"/>
                    </a:cubicBezTo>
                    <a:cubicBezTo>
                      <a:pt x="1" y="1"/>
                      <a:pt x="1" y="199"/>
                      <a:pt x="127" y="1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5" name="Google Shape;35675;p41"/>
              <p:cNvSpPr/>
              <p:nvPr/>
            </p:nvSpPr>
            <p:spPr>
              <a:xfrm>
                <a:off x="13245968" y="4813570"/>
                <a:ext cx="31152" cy="24083"/>
              </a:xfrm>
              <a:custGeom>
                <a:avLst/>
                <a:gdLst/>
                <a:ahLst/>
                <a:cxnLst/>
                <a:rect l="l" t="t" r="r" b="b"/>
                <a:pathLst>
                  <a:path w="260" h="201" extrusionOk="0">
                    <a:moveTo>
                      <a:pt x="130" y="201"/>
                    </a:moveTo>
                    <a:cubicBezTo>
                      <a:pt x="259" y="201"/>
                      <a:pt x="259" y="0"/>
                      <a:pt x="130" y="0"/>
                    </a:cubicBezTo>
                    <a:cubicBezTo>
                      <a:pt x="1" y="0"/>
                      <a:pt x="1" y="201"/>
                      <a:pt x="130"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6" name="Google Shape;35676;p41"/>
              <p:cNvSpPr/>
              <p:nvPr/>
            </p:nvSpPr>
            <p:spPr>
              <a:xfrm>
                <a:off x="13273765" y="5042776"/>
                <a:ext cx="45650" cy="44571"/>
              </a:xfrm>
              <a:custGeom>
                <a:avLst/>
                <a:gdLst/>
                <a:ahLst/>
                <a:cxnLst/>
                <a:rect l="l" t="t" r="r" b="b"/>
                <a:pathLst>
                  <a:path w="381" h="372" extrusionOk="0">
                    <a:moveTo>
                      <a:pt x="191" y="372"/>
                    </a:moveTo>
                    <a:cubicBezTo>
                      <a:pt x="288" y="372"/>
                      <a:pt x="381" y="286"/>
                      <a:pt x="376" y="186"/>
                    </a:cubicBezTo>
                    <a:cubicBezTo>
                      <a:pt x="372" y="86"/>
                      <a:pt x="295" y="0"/>
                      <a:pt x="191" y="0"/>
                    </a:cubicBezTo>
                    <a:cubicBezTo>
                      <a:pt x="93" y="0"/>
                      <a:pt x="1" y="86"/>
                      <a:pt x="5" y="186"/>
                    </a:cubicBezTo>
                    <a:cubicBezTo>
                      <a:pt x="8" y="288"/>
                      <a:pt x="86" y="372"/>
                      <a:pt x="191" y="3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7" name="Google Shape;35677;p41"/>
              <p:cNvSpPr/>
              <p:nvPr/>
            </p:nvSpPr>
            <p:spPr>
              <a:xfrm>
                <a:off x="11263393" y="6512787"/>
                <a:ext cx="30074" cy="30074"/>
              </a:xfrm>
              <a:custGeom>
                <a:avLst/>
                <a:gdLst/>
                <a:ahLst/>
                <a:cxnLst/>
                <a:rect l="l" t="t" r="r" b="b"/>
                <a:pathLst>
                  <a:path w="251" h="251" extrusionOk="0">
                    <a:moveTo>
                      <a:pt x="194" y="82"/>
                    </a:moveTo>
                    <a:cubicBezTo>
                      <a:pt x="176" y="69"/>
                      <a:pt x="159" y="55"/>
                      <a:pt x="140" y="43"/>
                    </a:cubicBezTo>
                    <a:cubicBezTo>
                      <a:pt x="83" y="0"/>
                      <a:pt x="1" y="84"/>
                      <a:pt x="43" y="140"/>
                    </a:cubicBezTo>
                    <a:cubicBezTo>
                      <a:pt x="56" y="159"/>
                      <a:pt x="69" y="175"/>
                      <a:pt x="82" y="194"/>
                    </a:cubicBezTo>
                    <a:cubicBezTo>
                      <a:pt x="112" y="234"/>
                      <a:pt x="170" y="250"/>
                      <a:pt x="210" y="210"/>
                    </a:cubicBezTo>
                    <a:cubicBezTo>
                      <a:pt x="251" y="170"/>
                      <a:pt x="236" y="112"/>
                      <a:pt x="194"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8" name="Google Shape;35678;p41"/>
              <p:cNvSpPr/>
              <p:nvPr/>
            </p:nvSpPr>
            <p:spPr>
              <a:xfrm>
                <a:off x="11340074" y="6329111"/>
                <a:ext cx="23484" cy="18212"/>
              </a:xfrm>
              <a:custGeom>
                <a:avLst/>
                <a:gdLst/>
                <a:ahLst/>
                <a:cxnLst/>
                <a:rect l="l" t="t" r="r" b="b"/>
                <a:pathLst>
                  <a:path w="196" h="152" extrusionOk="0">
                    <a:moveTo>
                      <a:pt x="99" y="152"/>
                    </a:moveTo>
                    <a:cubicBezTo>
                      <a:pt x="196" y="152"/>
                      <a:pt x="196" y="0"/>
                      <a:pt x="99" y="0"/>
                    </a:cubicBezTo>
                    <a:cubicBezTo>
                      <a:pt x="1" y="1"/>
                      <a:pt x="1" y="152"/>
                      <a:pt x="99"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9" name="Google Shape;35679;p41"/>
              <p:cNvSpPr/>
              <p:nvPr/>
            </p:nvSpPr>
            <p:spPr>
              <a:xfrm>
                <a:off x="11067975" y="6075103"/>
                <a:ext cx="35226" cy="35944"/>
              </a:xfrm>
              <a:custGeom>
                <a:avLst/>
                <a:gdLst/>
                <a:ahLst/>
                <a:cxnLst/>
                <a:rect l="l" t="t" r="r" b="b"/>
                <a:pathLst>
                  <a:path w="294" h="300" extrusionOk="0">
                    <a:moveTo>
                      <a:pt x="161" y="270"/>
                    </a:moveTo>
                    <a:lnTo>
                      <a:pt x="220" y="247"/>
                    </a:lnTo>
                    <a:cubicBezTo>
                      <a:pt x="293" y="215"/>
                      <a:pt x="293" y="85"/>
                      <a:pt x="220" y="53"/>
                    </a:cubicBezTo>
                    <a:cubicBezTo>
                      <a:pt x="200" y="44"/>
                      <a:pt x="180" y="36"/>
                      <a:pt x="161" y="30"/>
                    </a:cubicBezTo>
                    <a:cubicBezTo>
                      <a:pt x="83" y="0"/>
                      <a:pt x="0" y="74"/>
                      <a:pt x="0" y="151"/>
                    </a:cubicBezTo>
                    <a:cubicBezTo>
                      <a:pt x="0" y="226"/>
                      <a:pt x="83" y="300"/>
                      <a:pt x="161"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0" name="Google Shape;35680;p41"/>
              <p:cNvSpPr/>
              <p:nvPr/>
            </p:nvSpPr>
            <p:spPr>
              <a:xfrm>
                <a:off x="11042454" y="5784192"/>
                <a:ext cx="58230" cy="57032"/>
              </a:xfrm>
              <a:custGeom>
                <a:avLst/>
                <a:gdLst/>
                <a:ahLst/>
                <a:cxnLst/>
                <a:rect l="l" t="t" r="r" b="b"/>
                <a:pathLst>
                  <a:path w="486" h="476" extrusionOk="0">
                    <a:moveTo>
                      <a:pt x="243" y="475"/>
                    </a:moveTo>
                    <a:cubicBezTo>
                      <a:pt x="366" y="475"/>
                      <a:pt x="485" y="366"/>
                      <a:pt x="480" y="238"/>
                    </a:cubicBezTo>
                    <a:cubicBezTo>
                      <a:pt x="475" y="109"/>
                      <a:pt x="376" y="1"/>
                      <a:pt x="243" y="1"/>
                    </a:cubicBezTo>
                    <a:cubicBezTo>
                      <a:pt x="118" y="1"/>
                      <a:pt x="0" y="109"/>
                      <a:pt x="6" y="238"/>
                    </a:cubicBezTo>
                    <a:cubicBezTo>
                      <a:pt x="11" y="367"/>
                      <a:pt x="110" y="475"/>
                      <a:pt x="243"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1" name="Google Shape;35681;p41"/>
              <p:cNvSpPr/>
              <p:nvPr/>
            </p:nvSpPr>
            <p:spPr>
              <a:xfrm>
                <a:off x="10214414" y="5728717"/>
                <a:ext cx="20369" cy="15935"/>
              </a:xfrm>
              <a:custGeom>
                <a:avLst/>
                <a:gdLst/>
                <a:ahLst/>
                <a:cxnLst/>
                <a:rect l="l" t="t" r="r" b="b"/>
                <a:pathLst>
                  <a:path w="170" h="133" extrusionOk="0">
                    <a:moveTo>
                      <a:pt x="85" y="133"/>
                    </a:moveTo>
                    <a:cubicBezTo>
                      <a:pt x="169" y="133"/>
                      <a:pt x="169" y="1"/>
                      <a:pt x="85" y="1"/>
                    </a:cubicBezTo>
                    <a:cubicBezTo>
                      <a:pt x="1" y="2"/>
                      <a:pt x="1"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2" name="Google Shape;35682;p41"/>
              <p:cNvSpPr/>
              <p:nvPr/>
            </p:nvSpPr>
            <p:spPr>
              <a:xfrm>
                <a:off x="10175594" y="5860274"/>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3" name="Google Shape;35683;p41"/>
              <p:cNvSpPr/>
              <p:nvPr/>
            </p:nvSpPr>
            <p:spPr>
              <a:xfrm>
                <a:off x="10139530" y="5558580"/>
                <a:ext cx="65179" cy="62543"/>
              </a:xfrm>
              <a:custGeom>
                <a:avLst/>
                <a:gdLst/>
                <a:ahLst/>
                <a:cxnLst/>
                <a:rect l="l" t="t" r="r" b="b"/>
                <a:pathLst>
                  <a:path w="544" h="522" extrusionOk="0">
                    <a:moveTo>
                      <a:pt x="491" y="140"/>
                    </a:moveTo>
                    <a:cubicBezTo>
                      <a:pt x="483" y="132"/>
                      <a:pt x="477" y="124"/>
                      <a:pt x="471" y="115"/>
                    </a:cubicBezTo>
                    <a:cubicBezTo>
                      <a:pt x="420" y="48"/>
                      <a:pt x="360" y="0"/>
                      <a:pt x="271" y="0"/>
                    </a:cubicBezTo>
                    <a:cubicBezTo>
                      <a:pt x="183" y="0"/>
                      <a:pt x="123" y="48"/>
                      <a:pt x="72" y="115"/>
                    </a:cubicBezTo>
                    <a:cubicBezTo>
                      <a:pt x="66" y="124"/>
                      <a:pt x="59" y="132"/>
                      <a:pt x="53" y="140"/>
                    </a:cubicBezTo>
                    <a:cubicBezTo>
                      <a:pt x="0" y="210"/>
                      <a:pt x="12" y="325"/>
                      <a:pt x="53" y="396"/>
                    </a:cubicBezTo>
                    <a:cubicBezTo>
                      <a:pt x="97" y="473"/>
                      <a:pt x="182" y="521"/>
                      <a:pt x="271" y="521"/>
                    </a:cubicBezTo>
                    <a:cubicBezTo>
                      <a:pt x="361" y="521"/>
                      <a:pt x="444" y="473"/>
                      <a:pt x="491" y="396"/>
                    </a:cubicBezTo>
                    <a:cubicBezTo>
                      <a:pt x="532" y="325"/>
                      <a:pt x="543" y="210"/>
                      <a:pt x="4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4" name="Google Shape;35684;p41"/>
              <p:cNvSpPr/>
              <p:nvPr/>
            </p:nvSpPr>
            <p:spPr>
              <a:xfrm>
                <a:off x="9341084" y="5574396"/>
                <a:ext cx="26958" cy="21087"/>
              </a:xfrm>
              <a:custGeom>
                <a:avLst/>
                <a:gdLst/>
                <a:ahLst/>
                <a:cxnLst/>
                <a:rect l="l" t="t" r="r" b="b"/>
                <a:pathLst>
                  <a:path w="225" h="176" extrusionOk="0">
                    <a:moveTo>
                      <a:pt x="112" y="175"/>
                    </a:moveTo>
                    <a:cubicBezTo>
                      <a:pt x="224" y="175"/>
                      <a:pt x="224" y="0"/>
                      <a:pt x="112" y="0"/>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5" name="Google Shape;35685;p41"/>
              <p:cNvSpPr/>
              <p:nvPr/>
            </p:nvSpPr>
            <p:spPr>
              <a:xfrm>
                <a:off x="9337250" y="5372986"/>
                <a:ext cx="34507" cy="26719"/>
              </a:xfrm>
              <a:custGeom>
                <a:avLst/>
                <a:gdLst/>
                <a:ahLst/>
                <a:cxnLst/>
                <a:rect l="l" t="t" r="r" b="b"/>
                <a:pathLst>
                  <a:path w="288" h="223" extrusionOk="0">
                    <a:moveTo>
                      <a:pt x="144" y="223"/>
                    </a:moveTo>
                    <a:cubicBezTo>
                      <a:pt x="288" y="223"/>
                      <a:pt x="288" y="0"/>
                      <a:pt x="144" y="0"/>
                    </a:cubicBezTo>
                    <a:cubicBezTo>
                      <a:pt x="1" y="0"/>
                      <a:pt x="1"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6" name="Google Shape;35686;p41"/>
              <p:cNvSpPr/>
              <p:nvPr/>
            </p:nvSpPr>
            <p:spPr>
              <a:xfrm>
                <a:off x="9443885" y="5459014"/>
                <a:ext cx="66497" cy="64820"/>
              </a:xfrm>
              <a:custGeom>
                <a:avLst/>
                <a:gdLst/>
                <a:ahLst/>
                <a:cxnLst/>
                <a:rect l="l" t="t" r="r" b="b"/>
                <a:pathLst>
                  <a:path w="555" h="541" extrusionOk="0">
                    <a:moveTo>
                      <a:pt x="277" y="540"/>
                    </a:moveTo>
                    <a:cubicBezTo>
                      <a:pt x="418" y="540"/>
                      <a:pt x="555" y="417"/>
                      <a:pt x="547" y="270"/>
                    </a:cubicBezTo>
                    <a:cubicBezTo>
                      <a:pt x="541" y="124"/>
                      <a:pt x="429" y="0"/>
                      <a:pt x="277" y="0"/>
                    </a:cubicBezTo>
                    <a:cubicBezTo>
                      <a:pt x="136" y="0"/>
                      <a:pt x="1" y="124"/>
                      <a:pt x="7" y="270"/>
                    </a:cubicBezTo>
                    <a:cubicBezTo>
                      <a:pt x="15" y="417"/>
                      <a:pt x="127" y="540"/>
                      <a:pt x="277" y="5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7" name="Google Shape;35687;p41"/>
              <p:cNvSpPr/>
              <p:nvPr/>
            </p:nvSpPr>
            <p:spPr>
              <a:xfrm>
                <a:off x="10226276" y="4673146"/>
                <a:ext cx="31871" cy="24802"/>
              </a:xfrm>
              <a:custGeom>
                <a:avLst/>
                <a:gdLst/>
                <a:ahLst/>
                <a:cxnLst/>
                <a:rect l="l" t="t" r="r" b="b"/>
                <a:pathLst>
                  <a:path w="266" h="207" extrusionOk="0">
                    <a:moveTo>
                      <a:pt x="133" y="206"/>
                    </a:moveTo>
                    <a:cubicBezTo>
                      <a:pt x="264" y="206"/>
                      <a:pt x="265" y="1"/>
                      <a:pt x="133" y="1"/>
                    </a:cubicBezTo>
                    <a:cubicBezTo>
                      <a:pt x="1"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8" name="Google Shape;35688;p41"/>
              <p:cNvSpPr/>
              <p:nvPr/>
            </p:nvSpPr>
            <p:spPr>
              <a:xfrm>
                <a:off x="10123355" y="4815127"/>
                <a:ext cx="27677" cy="21207"/>
              </a:xfrm>
              <a:custGeom>
                <a:avLst/>
                <a:gdLst/>
                <a:ahLst/>
                <a:cxnLst/>
                <a:rect l="l" t="t" r="r" b="b"/>
                <a:pathLst>
                  <a:path w="231" h="177" extrusionOk="0">
                    <a:moveTo>
                      <a:pt x="115" y="176"/>
                    </a:moveTo>
                    <a:cubicBezTo>
                      <a:pt x="228" y="176"/>
                      <a:pt x="230" y="0"/>
                      <a:pt x="115" y="0"/>
                    </a:cubicBezTo>
                    <a:cubicBezTo>
                      <a:pt x="0" y="0"/>
                      <a:pt x="0"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9" name="Google Shape;35689;p41"/>
              <p:cNvSpPr/>
              <p:nvPr/>
            </p:nvSpPr>
            <p:spPr>
              <a:xfrm>
                <a:off x="9988444" y="4760731"/>
                <a:ext cx="16894" cy="13180"/>
              </a:xfrm>
              <a:custGeom>
                <a:avLst/>
                <a:gdLst/>
                <a:ahLst/>
                <a:cxnLst/>
                <a:rect l="l" t="t" r="r" b="b"/>
                <a:pathLst>
                  <a:path w="141" h="110" extrusionOk="0">
                    <a:moveTo>
                      <a:pt x="71" y="109"/>
                    </a:moveTo>
                    <a:cubicBezTo>
                      <a:pt x="140" y="109"/>
                      <a:pt x="140" y="2"/>
                      <a:pt x="71" y="2"/>
                    </a:cubicBezTo>
                    <a:cubicBezTo>
                      <a:pt x="0" y="1"/>
                      <a:pt x="0" y="109"/>
                      <a:pt x="71" y="1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0" name="Google Shape;35690;p41"/>
              <p:cNvSpPr/>
              <p:nvPr/>
            </p:nvSpPr>
            <p:spPr>
              <a:xfrm>
                <a:off x="10007374" y="4874076"/>
                <a:ext cx="25760" cy="20129"/>
              </a:xfrm>
              <a:custGeom>
                <a:avLst/>
                <a:gdLst/>
                <a:ahLst/>
                <a:cxnLst/>
                <a:rect l="l" t="t" r="r" b="b"/>
                <a:pathLst>
                  <a:path w="215" h="168" extrusionOk="0">
                    <a:moveTo>
                      <a:pt x="108" y="167"/>
                    </a:moveTo>
                    <a:cubicBezTo>
                      <a:pt x="214" y="167"/>
                      <a:pt x="214" y="1"/>
                      <a:pt x="108" y="1"/>
                    </a:cubicBezTo>
                    <a:cubicBezTo>
                      <a:pt x="0" y="1"/>
                      <a:pt x="0"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1" name="Google Shape;35691;p41"/>
              <p:cNvSpPr/>
              <p:nvPr/>
            </p:nvSpPr>
            <p:spPr>
              <a:xfrm>
                <a:off x="9384337" y="4929790"/>
                <a:ext cx="31032" cy="25281"/>
              </a:xfrm>
              <a:custGeom>
                <a:avLst/>
                <a:gdLst/>
                <a:ahLst/>
                <a:cxnLst/>
                <a:rect l="l" t="t" r="r" b="b"/>
                <a:pathLst>
                  <a:path w="259" h="211" extrusionOk="0">
                    <a:moveTo>
                      <a:pt x="167" y="13"/>
                    </a:moveTo>
                    <a:cubicBezTo>
                      <a:pt x="146" y="8"/>
                      <a:pt x="126" y="4"/>
                      <a:pt x="105" y="3"/>
                    </a:cubicBezTo>
                    <a:cubicBezTo>
                      <a:pt x="50" y="1"/>
                      <a:pt x="0" y="51"/>
                      <a:pt x="0" y="106"/>
                    </a:cubicBezTo>
                    <a:cubicBezTo>
                      <a:pt x="0" y="162"/>
                      <a:pt x="48" y="211"/>
                      <a:pt x="105" y="211"/>
                    </a:cubicBezTo>
                    <a:cubicBezTo>
                      <a:pt x="126" y="211"/>
                      <a:pt x="147" y="206"/>
                      <a:pt x="167" y="200"/>
                    </a:cubicBezTo>
                    <a:cubicBezTo>
                      <a:pt x="258" y="175"/>
                      <a:pt x="258" y="37"/>
                      <a:pt x="167"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2" name="Google Shape;35692;p41"/>
              <p:cNvSpPr/>
              <p:nvPr/>
            </p:nvSpPr>
            <p:spPr>
              <a:xfrm>
                <a:off x="9341803" y="4780860"/>
                <a:ext cx="25401" cy="19530"/>
              </a:xfrm>
              <a:custGeom>
                <a:avLst/>
                <a:gdLst/>
                <a:ahLst/>
                <a:cxnLst/>
                <a:rect l="l" t="t" r="r" b="b"/>
                <a:pathLst>
                  <a:path w="212" h="163" extrusionOk="0">
                    <a:moveTo>
                      <a:pt x="106" y="163"/>
                    </a:moveTo>
                    <a:cubicBezTo>
                      <a:pt x="211" y="163"/>
                      <a:pt x="212" y="1"/>
                      <a:pt x="106" y="1"/>
                    </a:cubicBezTo>
                    <a:cubicBezTo>
                      <a:pt x="1" y="0"/>
                      <a:pt x="1" y="163"/>
                      <a:pt x="106"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3" name="Google Shape;35693;p41"/>
              <p:cNvSpPr/>
              <p:nvPr/>
            </p:nvSpPr>
            <p:spPr>
              <a:xfrm>
                <a:off x="9439812" y="4700345"/>
                <a:ext cx="46368" cy="40378"/>
              </a:xfrm>
              <a:custGeom>
                <a:avLst/>
                <a:gdLst/>
                <a:ahLst/>
                <a:cxnLst/>
                <a:rect l="l" t="t" r="r" b="b"/>
                <a:pathLst>
                  <a:path w="387" h="337" extrusionOk="0">
                    <a:moveTo>
                      <a:pt x="165" y="332"/>
                    </a:moveTo>
                    <a:cubicBezTo>
                      <a:pt x="207" y="337"/>
                      <a:pt x="244" y="325"/>
                      <a:pt x="283" y="306"/>
                    </a:cubicBezTo>
                    <a:cubicBezTo>
                      <a:pt x="386" y="257"/>
                      <a:pt x="386" y="81"/>
                      <a:pt x="283" y="31"/>
                    </a:cubicBezTo>
                    <a:cubicBezTo>
                      <a:pt x="244" y="12"/>
                      <a:pt x="207" y="1"/>
                      <a:pt x="165" y="6"/>
                    </a:cubicBezTo>
                    <a:cubicBezTo>
                      <a:pt x="120" y="11"/>
                      <a:pt x="83" y="21"/>
                      <a:pt x="51" y="53"/>
                    </a:cubicBezTo>
                    <a:cubicBezTo>
                      <a:pt x="22" y="81"/>
                      <a:pt x="0" y="128"/>
                      <a:pt x="3" y="168"/>
                    </a:cubicBezTo>
                    <a:cubicBezTo>
                      <a:pt x="4" y="210"/>
                      <a:pt x="19" y="254"/>
                      <a:pt x="51" y="283"/>
                    </a:cubicBezTo>
                    <a:cubicBezTo>
                      <a:pt x="84" y="316"/>
                      <a:pt x="120" y="326"/>
                      <a:pt x="165" y="33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4" name="Google Shape;35694;p41"/>
              <p:cNvSpPr/>
              <p:nvPr/>
            </p:nvSpPr>
            <p:spPr>
              <a:xfrm>
                <a:off x="12471725" y="4590354"/>
                <a:ext cx="49364" cy="38461"/>
              </a:xfrm>
              <a:custGeom>
                <a:avLst/>
                <a:gdLst/>
                <a:ahLst/>
                <a:cxnLst/>
                <a:rect l="l" t="t" r="r" b="b"/>
                <a:pathLst>
                  <a:path w="412" h="321" extrusionOk="0">
                    <a:moveTo>
                      <a:pt x="206" y="321"/>
                    </a:moveTo>
                    <a:cubicBezTo>
                      <a:pt x="412" y="321"/>
                      <a:pt x="412" y="0"/>
                      <a:pt x="206" y="0"/>
                    </a:cubicBezTo>
                    <a:cubicBezTo>
                      <a:pt x="1" y="1"/>
                      <a:pt x="1" y="321"/>
                      <a:pt x="206" y="3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5" name="Google Shape;35695;p41"/>
              <p:cNvSpPr/>
              <p:nvPr/>
            </p:nvSpPr>
            <p:spPr>
              <a:xfrm>
                <a:off x="12613825" y="4466585"/>
                <a:ext cx="22286" cy="17373"/>
              </a:xfrm>
              <a:custGeom>
                <a:avLst/>
                <a:gdLst/>
                <a:ahLst/>
                <a:cxnLst/>
                <a:rect l="l" t="t" r="r" b="b"/>
                <a:pathLst>
                  <a:path w="186" h="145" extrusionOk="0">
                    <a:moveTo>
                      <a:pt x="94" y="144"/>
                    </a:moveTo>
                    <a:cubicBezTo>
                      <a:pt x="186" y="144"/>
                      <a:pt x="186" y="2"/>
                      <a:pt x="94" y="2"/>
                    </a:cubicBezTo>
                    <a:cubicBezTo>
                      <a:pt x="1" y="1"/>
                      <a:pt x="1" y="144"/>
                      <a:pt x="94"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6" name="Google Shape;35696;p41"/>
              <p:cNvSpPr/>
              <p:nvPr/>
            </p:nvSpPr>
            <p:spPr>
              <a:xfrm>
                <a:off x="12677926" y="4536557"/>
                <a:ext cx="22525" cy="17733"/>
              </a:xfrm>
              <a:custGeom>
                <a:avLst/>
                <a:gdLst/>
                <a:ahLst/>
                <a:cxnLst/>
                <a:rect l="l" t="t" r="r" b="b"/>
                <a:pathLst>
                  <a:path w="188" h="148" extrusionOk="0">
                    <a:moveTo>
                      <a:pt x="93" y="147"/>
                    </a:moveTo>
                    <a:cubicBezTo>
                      <a:pt x="187" y="147"/>
                      <a:pt x="187" y="2"/>
                      <a:pt x="93" y="2"/>
                    </a:cubicBezTo>
                    <a:cubicBezTo>
                      <a:pt x="1" y="1"/>
                      <a:pt x="1" y="147"/>
                      <a:pt x="93"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7" name="Google Shape;35697;p41"/>
              <p:cNvSpPr/>
              <p:nvPr/>
            </p:nvSpPr>
            <p:spPr>
              <a:xfrm>
                <a:off x="12753170" y="4428844"/>
                <a:ext cx="47447" cy="53078"/>
              </a:xfrm>
              <a:custGeom>
                <a:avLst/>
                <a:gdLst/>
                <a:ahLst/>
                <a:cxnLst/>
                <a:rect l="l" t="t" r="r" b="b"/>
                <a:pathLst>
                  <a:path w="396" h="443" extrusionOk="0">
                    <a:moveTo>
                      <a:pt x="16" y="143"/>
                    </a:moveTo>
                    <a:cubicBezTo>
                      <a:pt x="3" y="206"/>
                      <a:pt x="0" y="267"/>
                      <a:pt x="38" y="324"/>
                    </a:cubicBezTo>
                    <a:cubicBezTo>
                      <a:pt x="117" y="442"/>
                      <a:pt x="277" y="442"/>
                      <a:pt x="359" y="324"/>
                    </a:cubicBezTo>
                    <a:cubicBezTo>
                      <a:pt x="396" y="267"/>
                      <a:pt x="392" y="206"/>
                      <a:pt x="381" y="143"/>
                    </a:cubicBezTo>
                    <a:cubicBezTo>
                      <a:pt x="366" y="66"/>
                      <a:pt x="276" y="0"/>
                      <a:pt x="198" y="5"/>
                    </a:cubicBezTo>
                    <a:cubicBezTo>
                      <a:pt x="118" y="8"/>
                      <a:pt x="32" y="60"/>
                      <a:pt x="16"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8" name="Google Shape;35698;p41"/>
              <p:cNvSpPr/>
              <p:nvPr/>
            </p:nvSpPr>
            <p:spPr>
              <a:xfrm>
                <a:off x="12911086" y="4560880"/>
                <a:ext cx="35226" cy="27557"/>
              </a:xfrm>
              <a:custGeom>
                <a:avLst/>
                <a:gdLst/>
                <a:ahLst/>
                <a:cxnLst/>
                <a:rect l="l" t="t" r="r" b="b"/>
                <a:pathLst>
                  <a:path w="294" h="230" extrusionOk="0">
                    <a:moveTo>
                      <a:pt x="146" y="229"/>
                    </a:moveTo>
                    <a:cubicBezTo>
                      <a:pt x="293" y="229"/>
                      <a:pt x="293" y="0"/>
                      <a:pt x="146" y="0"/>
                    </a:cubicBezTo>
                    <a:cubicBezTo>
                      <a:pt x="0" y="0"/>
                      <a:pt x="0" y="229"/>
                      <a:pt x="14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9" name="Google Shape;35699;p41"/>
              <p:cNvSpPr/>
              <p:nvPr/>
            </p:nvSpPr>
            <p:spPr>
              <a:xfrm>
                <a:off x="13113333" y="4620907"/>
                <a:ext cx="15935" cy="12461"/>
              </a:xfrm>
              <a:custGeom>
                <a:avLst/>
                <a:gdLst/>
                <a:ahLst/>
                <a:cxnLst/>
                <a:rect l="l" t="t" r="r" b="b"/>
                <a:pathLst>
                  <a:path w="133" h="104" extrusionOk="0">
                    <a:moveTo>
                      <a:pt x="66" y="104"/>
                    </a:moveTo>
                    <a:cubicBezTo>
                      <a:pt x="132" y="104"/>
                      <a:pt x="132" y="0"/>
                      <a:pt x="66" y="0"/>
                    </a:cubicBezTo>
                    <a:cubicBezTo>
                      <a:pt x="1" y="0"/>
                      <a:pt x="1" y="104"/>
                      <a:pt x="66" y="1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0" name="Google Shape;35700;p41"/>
              <p:cNvSpPr/>
              <p:nvPr/>
            </p:nvSpPr>
            <p:spPr>
              <a:xfrm>
                <a:off x="13118485" y="4491866"/>
                <a:ext cx="17253" cy="13539"/>
              </a:xfrm>
              <a:custGeom>
                <a:avLst/>
                <a:gdLst/>
                <a:ahLst/>
                <a:cxnLst/>
                <a:rect l="l" t="t" r="r" b="b"/>
                <a:pathLst>
                  <a:path w="144" h="113" extrusionOk="0">
                    <a:moveTo>
                      <a:pt x="73" y="112"/>
                    </a:moveTo>
                    <a:cubicBezTo>
                      <a:pt x="143" y="112"/>
                      <a:pt x="143" y="2"/>
                      <a:pt x="73" y="2"/>
                    </a:cubicBezTo>
                    <a:cubicBezTo>
                      <a:pt x="1" y="1"/>
                      <a:pt x="1" y="112"/>
                      <a:pt x="73"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1" name="Google Shape;35701;p41"/>
              <p:cNvSpPr/>
              <p:nvPr/>
            </p:nvSpPr>
            <p:spPr>
              <a:xfrm>
                <a:off x="13112614" y="4315978"/>
                <a:ext cx="64341" cy="50083"/>
              </a:xfrm>
              <a:custGeom>
                <a:avLst/>
                <a:gdLst/>
                <a:ahLst/>
                <a:cxnLst/>
                <a:rect l="l" t="t" r="r" b="b"/>
                <a:pathLst>
                  <a:path w="537" h="418" extrusionOk="0">
                    <a:moveTo>
                      <a:pt x="267" y="417"/>
                    </a:moveTo>
                    <a:cubicBezTo>
                      <a:pt x="536" y="417"/>
                      <a:pt x="536" y="1"/>
                      <a:pt x="267" y="1"/>
                    </a:cubicBezTo>
                    <a:cubicBezTo>
                      <a:pt x="0" y="1"/>
                      <a:pt x="0" y="417"/>
                      <a:pt x="267"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2" name="Google Shape;35702;p41"/>
              <p:cNvSpPr/>
              <p:nvPr/>
            </p:nvSpPr>
            <p:spPr>
              <a:xfrm>
                <a:off x="13242254" y="4061730"/>
                <a:ext cx="26839" cy="20968"/>
              </a:xfrm>
              <a:custGeom>
                <a:avLst/>
                <a:gdLst/>
                <a:ahLst/>
                <a:cxnLst/>
                <a:rect l="l" t="t" r="r" b="b"/>
                <a:pathLst>
                  <a:path w="224" h="175" extrusionOk="0">
                    <a:moveTo>
                      <a:pt x="112" y="175"/>
                    </a:moveTo>
                    <a:cubicBezTo>
                      <a:pt x="224" y="175"/>
                      <a:pt x="224" y="1"/>
                      <a:pt x="112" y="1"/>
                    </a:cubicBezTo>
                    <a:cubicBezTo>
                      <a:pt x="0" y="1"/>
                      <a:pt x="0"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3" name="Google Shape;35703;p41"/>
              <p:cNvSpPr/>
              <p:nvPr/>
            </p:nvSpPr>
            <p:spPr>
              <a:xfrm>
                <a:off x="13301562" y="4109416"/>
                <a:ext cx="24922" cy="19290"/>
              </a:xfrm>
              <a:custGeom>
                <a:avLst/>
                <a:gdLst/>
                <a:ahLst/>
                <a:cxnLst/>
                <a:rect l="l" t="t" r="r" b="b"/>
                <a:pathLst>
                  <a:path w="208" h="161" extrusionOk="0">
                    <a:moveTo>
                      <a:pt x="105" y="161"/>
                    </a:moveTo>
                    <a:cubicBezTo>
                      <a:pt x="208" y="161"/>
                      <a:pt x="208" y="1"/>
                      <a:pt x="105" y="1"/>
                    </a:cubicBezTo>
                    <a:cubicBezTo>
                      <a:pt x="2" y="0"/>
                      <a:pt x="1" y="161"/>
                      <a:pt x="105"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4" name="Google Shape;35704;p41"/>
              <p:cNvSpPr/>
              <p:nvPr/>
            </p:nvSpPr>
            <p:spPr>
              <a:xfrm>
                <a:off x="13219010" y="4202273"/>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5" name="Google Shape;35705;p41"/>
              <p:cNvSpPr/>
              <p:nvPr/>
            </p:nvSpPr>
            <p:spPr>
              <a:xfrm>
                <a:off x="13077509" y="4038366"/>
                <a:ext cx="49364" cy="49124"/>
              </a:xfrm>
              <a:custGeom>
                <a:avLst/>
                <a:gdLst/>
                <a:ahLst/>
                <a:cxnLst/>
                <a:rect l="l" t="t" r="r" b="b"/>
                <a:pathLst>
                  <a:path w="412" h="410" extrusionOk="0">
                    <a:moveTo>
                      <a:pt x="100" y="67"/>
                    </a:moveTo>
                    <a:cubicBezTo>
                      <a:pt x="74" y="89"/>
                      <a:pt x="53" y="110"/>
                      <a:pt x="36" y="141"/>
                    </a:cubicBezTo>
                    <a:cubicBezTo>
                      <a:pt x="0" y="203"/>
                      <a:pt x="7" y="294"/>
                      <a:pt x="62" y="346"/>
                    </a:cubicBezTo>
                    <a:cubicBezTo>
                      <a:pt x="117" y="396"/>
                      <a:pt x="199" y="410"/>
                      <a:pt x="267" y="372"/>
                    </a:cubicBezTo>
                    <a:cubicBezTo>
                      <a:pt x="297" y="354"/>
                      <a:pt x="318" y="332"/>
                      <a:pt x="341" y="306"/>
                    </a:cubicBezTo>
                    <a:cubicBezTo>
                      <a:pt x="397" y="240"/>
                      <a:pt x="411" y="135"/>
                      <a:pt x="341" y="68"/>
                    </a:cubicBezTo>
                    <a:cubicBezTo>
                      <a:pt x="267" y="1"/>
                      <a:pt x="173" y="6"/>
                      <a:pt x="100" y="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6" name="Google Shape;35706;p41"/>
              <p:cNvSpPr/>
              <p:nvPr/>
            </p:nvSpPr>
            <p:spPr>
              <a:xfrm>
                <a:off x="11870375" y="3125974"/>
                <a:ext cx="60507" cy="46967"/>
              </a:xfrm>
              <a:custGeom>
                <a:avLst/>
                <a:gdLst/>
                <a:ahLst/>
                <a:cxnLst/>
                <a:rect l="l" t="t" r="r" b="b"/>
                <a:pathLst>
                  <a:path w="505" h="392" extrusionOk="0">
                    <a:moveTo>
                      <a:pt x="253" y="392"/>
                    </a:moveTo>
                    <a:cubicBezTo>
                      <a:pt x="505" y="392"/>
                      <a:pt x="505" y="1"/>
                      <a:pt x="253" y="1"/>
                    </a:cubicBezTo>
                    <a:cubicBezTo>
                      <a:pt x="1" y="2"/>
                      <a:pt x="1" y="392"/>
                      <a:pt x="253" y="3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7" name="Google Shape;35707;p41"/>
              <p:cNvSpPr/>
              <p:nvPr/>
            </p:nvSpPr>
            <p:spPr>
              <a:xfrm>
                <a:off x="11648238" y="2876519"/>
                <a:ext cx="26120" cy="20369"/>
              </a:xfrm>
              <a:custGeom>
                <a:avLst/>
                <a:gdLst/>
                <a:ahLst/>
                <a:cxnLst/>
                <a:rect l="l" t="t" r="r" b="b"/>
                <a:pathLst>
                  <a:path w="218" h="170" extrusionOk="0">
                    <a:moveTo>
                      <a:pt x="108" y="170"/>
                    </a:moveTo>
                    <a:cubicBezTo>
                      <a:pt x="217" y="170"/>
                      <a:pt x="217" y="1"/>
                      <a:pt x="108" y="1"/>
                    </a:cubicBezTo>
                    <a:cubicBezTo>
                      <a:pt x="1" y="1"/>
                      <a:pt x="1" y="170"/>
                      <a:pt x="108" y="1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8" name="Google Shape;35708;p41"/>
              <p:cNvSpPr/>
              <p:nvPr/>
            </p:nvSpPr>
            <p:spPr>
              <a:xfrm>
                <a:off x="10608246" y="2800317"/>
                <a:ext cx="27078" cy="20968"/>
              </a:xfrm>
              <a:custGeom>
                <a:avLst/>
                <a:gdLst/>
                <a:ahLst/>
                <a:cxnLst/>
                <a:rect l="l" t="t" r="r" b="b"/>
                <a:pathLst>
                  <a:path w="226" h="175" extrusionOk="0">
                    <a:moveTo>
                      <a:pt x="114" y="175"/>
                    </a:moveTo>
                    <a:cubicBezTo>
                      <a:pt x="225" y="175"/>
                      <a:pt x="225" y="1"/>
                      <a:pt x="114" y="1"/>
                    </a:cubicBezTo>
                    <a:cubicBezTo>
                      <a:pt x="2" y="1"/>
                      <a:pt x="1" y="175"/>
                      <a:pt x="114"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9" name="Google Shape;35709;p41"/>
              <p:cNvSpPr/>
              <p:nvPr/>
            </p:nvSpPr>
            <p:spPr>
              <a:xfrm>
                <a:off x="10015043" y="3269393"/>
                <a:ext cx="22286" cy="17253"/>
              </a:xfrm>
              <a:custGeom>
                <a:avLst/>
                <a:gdLst/>
                <a:ahLst/>
                <a:cxnLst/>
                <a:rect l="l" t="t" r="r" b="b"/>
                <a:pathLst>
                  <a:path w="186" h="144" extrusionOk="0">
                    <a:moveTo>
                      <a:pt x="92" y="144"/>
                    </a:moveTo>
                    <a:cubicBezTo>
                      <a:pt x="185" y="144"/>
                      <a:pt x="185" y="2"/>
                      <a:pt x="92" y="2"/>
                    </a:cubicBezTo>
                    <a:cubicBezTo>
                      <a:pt x="1" y="1"/>
                      <a:pt x="1" y="144"/>
                      <a:pt x="92"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0" name="Google Shape;35710;p41"/>
              <p:cNvSpPr/>
              <p:nvPr/>
            </p:nvSpPr>
            <p:spPr>
              <a:xfrm>
                <a:off x="10125152" y="3496562"/>
                <a:ext cx="23963" cy="18571"/>
              </a:xfrm>
              <a:custGeom>
                <a:avLst/>
                <a:gdLst/>
                <a:ahLst/>
                <a:cxnLst/>
                <a:rect l="l" t="t" r="r" b="b"/>
                <a:pathLst>
                  <a:path w="200"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1" name="Google Shape;35711;p41"/>
              <p:cNvSpPr/>
              <p:nvPr/>
            </p:nvSpPr>
            <p:spPr>
              <a:xfrm>
                <a:off x="10008932" y="3753925"/>
                <a:ext cx="22645" cy="17733"/>
              </a:xfrm>
              <a:custGeom>
                <a:avLst/>
                <a:gdLst/>
                <a:ahLst/>
                <a:cxnLst/>
                <a:rect l="l" t="t" r="r" b="b"/>
                <a:pathLst>
                  <a:path w="189" h="148" extrusionOk="0">
                    <a:moveTo>
                      <a:pt x="95" y="147"/>
                    </a:moveTo>
                    <a:cubicBezTo>
                      <a:pt x="189" y="147"/>
                      <a:pt x="189" y="2"/>
                      <a:pt x="95" y="2"/>
                    </a:cubicBezTo>
                    <a:cubicBezTo>
                      <a:pt x="1" y="1"/>
                      <a:pt x="1" y="147"/>
                      <a:pt x="95"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2" name="Google Shape;35712;p41"/>
              <p:cNvSpPr/>
              <p:nvPr/>
            </p:nvSpPr>
            <p:spPr>
              <a:xfrm>
                <a:off x="9825136" y="3855049"/>
                <a:ext cx="63262" cy="49124"/>
              </a:xfrm>
              <a:custGeom>
                <a:avLst/>
                <a:gdLst/>
                <a:ahLst/>
                <a:cxnLst/>
                <a:rect l="l" t="t" r="r" b="b"/>
                <a:pathLst>
                  <a:path w="528" h="410" extrusionOk="0">
                    <a:moveTo>
                      <a:pt x="264" y="410"/>
                    </a:moveTo>
                    <a:cubicBezTo>
                      <a:pt x="527" y="410"/>
                      <a:pt x="528" y="0"/>
                      <a:pt x="264" y="0"/>
                    </a:cubicBezTo>
                    <a:cubicBezTo>
                      <a:pt x="1" y="0"/>
                      <a:pt x="1" y="410"/>
                      <a:pt x="264" y="4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3" name="Google Shape;35713;p41"/>
              <p:cNvSpPr/>
              <p:nvPr/>
            </p:nvSpPr>
            <p:spPr>
              <a:xfrm>
                <a:off x="9373554" y="4375406"/>
                <a:ext cx="32110" cy="24682"/>
              </a:xfrm>
              <a:custGeom>
                <a:avLst/>
                <a:gdLst/>
                <a:ahLst/>
                <a:cxnLst/>
                <a:rect l="l" t="t" r="r" b="b"/>
                <a:pathLst>
                  <a:path w="268" h="206" extrusionOk="0">
                    <a:moveTo>
                      <a:pt x="134" y="206"/>
                    </a:moveTo>
                    <a:cubicBezTo>
                      <a:pt x="266" y="206"/>
                      <a:pt x="267" y="0"/>
                      <a:pt x="134" y="0"/>
                    </a:cubicBezTo>
                    <a:cubicBezTo>
                      <a:pt x="0" y="0"/>
                      <a:pt x="0"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4" name="Google Shape;35714;p41"/>
              <p:cNvSpPr/>
              <p:nvPr/>
            </p:nvSpPr>
            <p:spPr>
              <a:xfrm>
                <a:off x="9311850" y="4225397"/>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5" name="Google Shape;35715;p41"/>
              <p:cNvSpPr/>
              <p:nvPr/>
            </p:nvSpPr>
            <p:spPr>
              <a:xfrm>
                <a:off x="9406383" y="4136495"/>
                <a:ext cx="48166" cy="46967"/>
              </a:xfrm>
              <a:custGeom>
                <a:avLst/>
                <a:gdLst/>
                <a:ahLst/>
                <a:cxnLst/>
                <a:rect l="l" t="t" r="r" b="b"/>
                <a:pathLst>
                  <a:path w="402" h="392" extrusionOk="0">
                    <a:moveTo>
                      <a:pt x="201" y="391"/>
                    </a:moveTo>
                    <a:cubicBezTo>
                      <a:pt x="304" y="391"/>
                      <a:pt x="401" y="302"/>
                      <a:pt x="396" y="196"/>
                    </a:cubicBezTo>
                    <a:cubicBezTo>
                      <a:pt x="391" y="91"/>
                      <a:pt x="311" y="0"/>
                      <a:pt x="201" y="0"/>
                    </a:cubicBezTo>
                    <a:cubicBezTo>
                      <a:pt x="99" y="0"/>
                      <a:pt x="1" y="91"/>
                      <a:pt x="6" y="196"/>
                    </a:cubicBezTo>
                    <a:cubicBezTo>
                      <a:pt x="10" y="302"/>
                      <a:pt x="90" y="391"/>
                      <a:pt x="201" y="3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6" name="Google Shape;35716;p41"/>
              <p:cNvSpPr/>
              <p:nvPr/>
            </p:nvSpPr>
            <p:spPr>
              <a:xfrm>
                <a:off x="12156971" y="6579764"/>
                <a:ext cx="24802" cy="19290"/>
              </a:xfrm>
              <a:custGeom>
                <a:avLst/>
                <a:gdLst/>
                <a:ahLst/>
                <a:cxnLst/>
                <a:rect l="l" t="t" r="r" b="b"/>
                <a:pathLst>
                  <a:path w="207" h="161" extrusionOk="0">
                    <a:moveTo>
                      <a:pt x="104" y="161"/>
                    </a:moveTo>
                    <a:cubicBezTo>
                      <a:pt x="206" y="161"/>
                      <a:pt x="206" y="1"/>
                      <a:pt x="104" y="1"/>
                    </a:cubicBezTo>
                    <a:cubicBezTo>
                      <a:pt x="1" y="0"/>
                      <a:pt x="1" y="161"/>
                      <a:pt x="104"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7" name="Google Shape;35717;p41"/>
              <p:cNvSpPr/>
              <p:nvPr/>
            </p:nvSpPr>
            <p:spPr>
              <a:xfrm>
                <a:off x="12210529" y="6749782"/>
                <a:ext cx="23004" cy="17972"/>
              </a:xfrm>
              <a:custGeom>
                <a:avLst/>
                <a:gdLst/>
                <a:ahLst/>
                <a:cxnLst/>
                <a:rect l="l" t="t" r="r" b="b"/>
                <a:pathLst>
                  <a:path w="192" h="150" extrusionOk="0">
                    <a:moveTo>
                      <a:pt x="96" y="149"/>
                    </a:moveTo>
                    <a:cubicBezTo>
                      <a:pt x="191" y="149"/>
                      <a:pt x="192" y="1"/>
                      <a:pt x="96" y="1"/>
                    </a:cubicBezTo>
                    <a:cubicBezTo>
                      <a:pt x="1" y="1"/>
                      <a:pt x="1" y="149"/>
                      <a:pt x="96" y="14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8" name="Google Shape;35718;p41"/>
              <p:cNvSpPr/>
              <p:nvPr/>
            </p:nvSpPr>
            <p:spPr>
              <a:xfrm>
                <a:off x="12238206" y="6478161"/>
                <a:ext cx="61106" cy="47327"/>
              </a:xfrm>
              <a:custGeom>
                <a:avLst/>
                <a:gdLst/>
                <a:ahLst/>
                <a:cxnLst/>
                <a:rect l="l" t="t" r="r" b="b"/>
                <a:pathLst>
                  <a:path w="510" h="395" extrusionOk="0">
                    <a:moveTo>
                      <a:pt x="255" y="395"/>
                    </a:moveTo>
                    <a:cubicBezTo>
                      <a:pt x="508" y="395"/>
                      <a:pt x="509" y="0"/>
                      <a:pt x="255" y="0"/>
                    </a:cubicBezTo>
                    <a:cubicBezTo>
                      <a:pt x="2" y="0"/>
                      <a:pt x="1" y="395"/>
                      <a:pt x="255" y="3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9" name="Google Shape;35719;p41"/>
              <p:cNvSpPr/>
              <p:nvPr/>
            </p:nvSpPr>
            <p:spPr>
              <a:xfrm>
                <a:off x="12557512" y="6607082"/>
                <a:ext cx="29834" cy="22885"/>
              </a:xfrm>
              <a:custGeom>
                <a:avLst/>
                <a:gdLst/>
                <a:ahLst/>
                <a:cxnLst/>
                <a:rect l="l" t="t" r="r" b="b"/>
                <a:pathLst>
                  <a:path w="249" h="191" extrusionOk="0">
                    <a:moveTo>
                      <a:pt x="125" y="191"/>
                    </a:moveTo>
                    <a:cubicBezTo>
                      <a:pt x="247" y="191"/>
                      <a:pt x="248" y="0"/>
                      <a:pt x="125" y="0"/>
                    </a:cubicBezTo>
                    <a:cubicBezTo>
                      <a:pt x="1" y="0"/>
                      <a:pt x="1" y="191"/>
                      <a:pt x="125"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0" name="Google Shape;35720;p41"/>
              <p:cNvSpPr/>
              <p:nvPr/>
            </p:nvSpPr>
            <p:spPr>
              <a:xfrm>
                <a:off x="12630360" y="6768113"/>
                <a:ext cx="35825" cy="27917"/>
              </a:xfrm>
              <a:custGeom>
                <a:avLst/>
                <a:gdLst/>
                <a:ahLst/>
                <a:cxnLst/>
                <a:rect l="l" t="t" r="r" b="b"/>
                <a:pathLst>
                  <a:path w="299" h="233" extrusionOk="0">
                    <a:moveTo>
                      <a:pt x="150" y="233"/>
                    </a:moveTo>
                    <a:cubicBezTo>
                      <a:pt x="298" y="233"/>
                      <a:pt x="298" y="2"/>
                      <a:pt x="150" y="2"/>
                    </a:cubicBezTo>
                    <a:cubicBezTo>
                      <a:pt x="0" y="1"/>
                      <a:pt x="0" y="233"/>
                      <a:pt x="150" y="2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1" name="Google Shape;35721;p41"/>
              <p:cNvSpPr/>
              <p:nvPr/>
            </p:nvSpPr>
            <p:spPr>
              <a:xfrm>
                <a:off x="13079785" y="6821191"/>
                <a:ext cx="31751" cy="27078"/>
              </a:xfrm>
              <a:custGeom>
                <a:avLst/>
                <a:gdLst/>
                <a:ahLst/>
                <a:cxnLst/>
                <a:rect l="l" t="t" r="r" b="b"/>
                <a:pathLst>
                  <a:path w="265" h="226" extrusionOk="0">
                    <a:moveTo>
                      <a:pt x="130" y="211"/>
                    </a:moveTo>
                    <a:cubicBezTo>
                      <a:pt x="146" y="209"/>
                      <a:pt x="160" y="205"/>
                      <a:pt x="176" y="202"/>
                    </a:cubicBezTo>
                    <a:cubicBezTo>
                      <a:pt x="265" y="184"/>
                      <a:pt x="265" y="42"/>
                      <a:pt x="176" y="23"/>
                    </a:cubicBezTo>
                    <a:cubicBezTo>
                      <a:pt x="160" y="21"/>
                      <a:pt x="146" y="16"/>
                      <a:pt x="130" y="13"/>
                    </a:cubicBezTo>
                    <a:cubicBezTo>
                      <a:pt x="66" y="1"/>
                      <a:pt x="0" y="44"/>
                      <a:pt x="0" y="112"/>
                    </a:cubicBezTo>
                    <a:cubicBezTo>
                      <a:pt x="1" y="181"/>
                      <a:pt x="66" y="225"/>
                      <a:pt x="130"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2" name="Google Shape;35722;p41"/>
              <p:cNvSpPr/>
              <p:nvPr/>
            </p:nvSpPr>
            <p:spPr>
              <a:xfrm>
                <a:off x="13065647" y="6677174"/>
                <a:ext cx="29714" cy="23004"/>
              </a:xfrm>
              <a:custGeom>
                <a:avLst/>
                <a:gdLst/>
                <a:ahLst/>
                <a:cxnLst/>
                <a:rect l="l" t="t" r="r" b="b"/>
                <a:pathLst>
                  <a:path w="248" h="192" extrusionOk="0">
                    <a:moveTo>
                      <a:pt x="124" y="191"/>
                    </a:moveTo>
                    <a:cubicBezTo>
                      <a:pt x="247" y="191"/>
                      <a:pt x="248" y="0"/>
                      <a:pt x="124" y="0"/>
                    </a:cubicBezTo>
                    <a:cubicBezTo>
                      <a:pt x="0" y="0"/>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3" name="Google Shape;35723;p41"/>
              <p:cNvSpPr/>
              <p:nvPr/>
            </p:nvSpPr>
            <p:spPr>
              <a:xfrm>
                <a:off x="13295571" y="6425682"/>
                <a:ext cx="60507" cy="58949"/>
              </a:xfrm>
              <a:custGeom>
                <a:avLst/>
                <a:gdLst/>
                <a:ahLst/>
                <a:cxnLst/>
                <a:rect l="l" t="t" r="r" b="b"/>
                <a:pathLst>
                  <a:path w="505" h="492" extrusionOk="0">
                    <a:moveTo>
                      <a:pt x="252" y="491"/>
                    </a:moveTo>
                    <a:cubicBezTo>
                      <a:pt x="380" y="491"/>
                      <a:pt x="504" y="377"/>
                      <a:pt x="498" y="245"/>
                    </a:cubicBezTo>
                    <a:cubicBezTo>
                      <a:pt x="491" y="113"/>
                      <a:pt x="390" y="1"/>
                      <a:pt x="252" y="1"/>
                    </a:cubicBezTo>
                    <a:cubicBezTo>
                      <a:pt x="125" y="1"/>
                      <a:pt x="0" y="114"/>
                      <a:pt x="8" y="245"/>
                    </a:cubicBezTo>
                    <a:cubicBezTo>
                      <a:pt x="13" y="377"/>
                      <a:pt x="114" y="491"/>
                      <a:pt x="252" y="4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4" name="Google Shape;35724;p41"/>
              <p:cNvSpPr/>
              <p:nvPr/>
            </p:nvSpPr>
            <p:spPr>
              <a:xfrm>
                <a:off x="13060734" y="6158015"/>
                <a:ext cx="27917" cy="21806"/>
              </a:xfrm>
              <a:custGeom>
                <a:avLst/>
                <a:gdLst/>
                <a:ahLst/>
                <a:cxnLst/>
                <a:rect l="l" t="t" r="r" b="b"/>
                <a:pathLst>
                  <a:path w="233" h="182" extrusionOk="0">
                    <a:moveTo>
                      <a:pt x="117" y="182"/>
                    </a:moveTo>
                    <a:cubicBezTo>
                      <a:pt x="233" y="182"/>
                      <a:pt x="233" y="1"/>
                      <a:pt x="117" y="1"/>
                    </a:cubicBezTo>
                    <a:cubicBezTo>
                      <a:pt x="1" y="0"/>
                      <a:pt x="1" y="182"/>
                      <a:pt x="117" y="1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5" name="Google Shape;35725;p41"/>
              <p:cNvSpPr/>
              <p:nvPr/>
            </p:nvSpPr>
            <p:spPr>
              <a:xfrm>
                <a:off x="12844948" y="6210853"/>
                <a:ext cx="27198" cy="21207"/>
              </a:xfrm>
              <a:custGeom>
                <a:avLst/>
                <a:gdLst/>
                <a:ahLst/>
                <a:cxnLst/>
                <a:rect l="l" t="t" r="r" b="b"/>
                <a:pathLst>
                  <a:path w="227" h="177" extrusionOk="0">
                    <a:moveTo>
                      <a:pt x="115" y="176"/>
                    </a:moveTo>
                    <a:cubicBezTo>
                      <a:pt x="226" y="176"/>
                      <a:pt x="226" y="2"/>
                      <a:pt x="115" y="2"/>
                    </a:cubicBezTo>
                    <a:cubicBezTo>
                      <a:pt x="2" y="1"/>
                      <a:pt x="1" y="176"/>
                      <a:pt x="115"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6" name="Google Shape;35726;p41"/>
              <p:cNvSpPr/>
              <p:nvPr/>
            </p:nvSpPr>
            <p:spPr>
              <a:xfrm>
                <a:off x="12816073" y="6059287"/>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7" name="Google Shape;35727;p41"/>
              <p:cNvSpPr/>
              <p:nvPr/>
            </p:nvSpPr>
            <p:spPr>
              <a:xfrm>
                <a:off x="12972311" y="6097748"/>
                <a:ext cx="17852" cy="13899"/>
              </a:xfrm>
              <a:custGeom>
                <a:avLst/>
                <a:gdLst/>
                <a:ahLst/>
                <a:cxnLst/>
                <a:rect l="l" t="t" r="r" b="b"/>
                <a:pathLst>
                  <a:path w="149" h="116" extrusionOk="0">
                    <a:moveTo>
                      <a:pt x="75" y="115"/>
                    </a:moveTo>
                    <a:cubicBezTo>
                      <a:pt x="148" y="115"/>
                      <a:pt x="148" y="0"/>
                      <a:pt x="75" y="0"/>
                    </a:cubicBezTo>
                    <a:cubicBezTo>
                      <a:pt x="1" y="1"/>
                      <a:pt x="1" y="115"/>
                      <a:pt x="75" y="1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8" name="Google Shape;35728;p41"/>
              <p:cNvSpPr/>
              <p:nvPr/>
            </p:nvSpPr>
            <p:spPr>
              <a:xfrm>
                <a:off x="12503955" y="5957924"/>
                <a:ext cx="42654" cy="42295"/>
              </a:xfrm>
              <a:custGeom>
                <a:avLst/>
                <a:gdLst/>
                <a:ahLst/>
                <a:cxnLst/>
                <a:rect l="l" t="t" r="r" b="b"/>
                <a:pathLst>
                  <a:path w="356" h="353" extrusionOk="0">
                    <a:moveTo>
                      <a:pt x="279" y="299"/>
                    </a:moveTo>
                    <a:cubicBezTo>
                      <a:pt x="284" y="293"/>
                      <a:pt x="289" y="287"/>
                      <a:pt x="295" y="278"/>
                    </a:cubicBezTo>
                    <a:cubicBezTo>
                      <a:pt x="336" y="225"/>
                      <a:pt x="356" y="166"/>
                      <a:pt x="327" y="102"/>
                    </a:cubicBezTo>
                    <a:cubicBezTo>
                      <a:pt x="304" y="45"/>
                      <a:pt x="245" y="1"/>
                      <a:pt x="180" y="3"/>
                    </a:cubicBezTo>
                    <a:cubicBezTo>
                      <a:pt x="124" y="6"/>
                      <a:pt x="69" y="33"/>
                      <a:pt x="41" y="83"/>
                    </a:cubicBezTo>
                    <a:cubicBezTo>
                      <a:pt x="0" y="152"/>
                      <a:pt x="21" y="222"/>
                      <a:pt x="66" y="278"/>
                    </a:cubicBezTo>
                    <a:cubicBezTo>
                      <a:pt x="71" y="285"/>
                      <a:pt x="76" y="292"/>
                      <a:pt x="82" y="299"/>
                    </a:cubicBezTo>
                    <a:cubicBezTo>
                      <a:pt x="126" y="353"/>
                      <a:pt x="237" y="353"/>
                      <a:pt x="279" y="29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9" name="Google Shape;35729;p41"/>
              <p:cNvSpPr/>
              <p:nvPr/>
            </p:nvSpPr>
            <p:spPr>
              <a:xfrm>
                <a:off x="12656000" y="5946302"/>
                <a:ext cx="31272" cy="24562"/>
              </a:xfrm>
              <a:custGeom>
                <a:avLst/>
                <a:gdLst/>
                <a:ahLst/>
                <a:cxnLst/>
                <a:rect l="l" t="t" r="r" b="b"/>
                <a:pathLst>
                  <a:path w="261" h="205" extrusionOk="0">
                    <a:moveTo>
                      <a:pt x="131" y="204"/>
                    </a:moveTo>
                    <a:cubicBezTo>
                      <a:pt x="261" y="204"/>
                      <a:pt x="261" y="1"/>
                      <a:pt x="131" y="1"/>
                    </a:cubicBezTo>
                    <a:cubicBezTo>
                      <a:pt x="0" y="2"/>
                      <a:pt x="0" y="204"/>
                      <a:pt x="131"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0" name="Google Shape;35730;p41"/>
              <p:cNvSpPr/>
              <p:nvPr/>
            </p:nvSpPr>
            <p:spPr>
              <a:xfrm>
                <a:off x="11415078" y="6504161"/>
                <a:ext cx="83751" cy="65179"/>
              </a:xfrm>
              <a:custGeom>
                <a:avLst/>
                <a:gdLst/>
                <a:ahLst/>
                <a:cxnLst/>
                <a:rect l="l" t="t" r="r" b="b"/>
                <a:pathLst>
                  <a:path w="699" h="544" extrusionOk="0">
                    <a:moveTo>
                      <a:pt x="349" y="544"/>
                    </a:moveTo>
                    <a:cubicBezTo>
                      <a:pt x="698" y="544"/>
                      <a:pt x="698" y="1"/>
                      <a:pt x="349" y="1"/>
                    </a:cubicBezTo>
                    <a:cubicBezTo>
                      <a:pt x="0" y="1"/>
                      <a:pt x="0" y="544"/>
                      <a:pt x="349" y="5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1" name="Google Shape;35731;p41"/>
              <p:cNvSpPr/>
              <p:nvPr/>
            </p:nvSpPr>
            <p:spPr>
              <a:xfrm>
                <a:off x="12002650" y="6618824"/>
                <a:ext cx="29834" cy="23004"/>
              </a:xfrm>
              <a:custGeom>
                <a:avLst/>
                <a:gdLst/>
                <a:ahLst/>
                <a:cxnLst/>
                <a:rect l="l" t="t" r="r" b="b"/>
                <a:pathLst>
                  <a:path w="249" h="192" extrusionOk="0">
                    <a:moveTo>
                      <a:pt x="124" y="191"/>
                    </a:moveTo>
                    <a:cubicBezTo>
                      <a:pt x="248" y="191"/>
                      <a:pt x="249" y="0"/>
                      <a:pt x="124" y="0"/>
                    </a:cubicBezTo>
                    <a:cubicBezTo>
                      <a:pt x="2" y="0"/>
                      <a:pt x="1"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2" name="Google Shape;35732;p41"/>
              <p:cNvSpPr/>
              <p:nvPr/>
            </p:nvSpPr>
            <p:spPr>
              <a:xfrm>
                <a:off x="12063037" y="6838804"/>
                <a:ext cx="23004" cy="26839"/>
              </a:xfrm>
              <a:custGeom>
                <a:avLst/>
                <a:gdLst/>
                <a:ahLst/>
                <a:cxnLst/>
                <a:rect l="l" t="t" r="r" b="b"/>
                <a:pathLst>
                  <a:path w="192" h="224" extrusionOk="0">
                    <a:moveTo>
                      <a:pt x="66" y="40"/>
                    </a:moveTo>
                    <a:cubicBezTo>
                      <a:pt x="56" y="50"/>
                      <a:pt x="44" y="58"/>
                      <a:pt x="34" y="67"/>
                    </a:cubicBezTo>
                    <a:cubicBezTo>
                      <a:pt x="0" y="93"/>
                      <a:pt x="0" y="133"/>
                      <a:pt x="34" y="158"/>
                    </a:cubicBezTo>
                    <a:cubicBezTo>
                      <a:pt x="44" y="168"/>
                      <a:pt x="56" y="175"/>
                      <a:pt x="66" y="185"/>
                    </a:cubicBezTo>
                    <a:cubicBezTo>
                      <a:pt x="118" y="224"/>
                      <a:pt x="192" y="170"/>
                      <a:pt x="192" y="113"/>
                    </a:cubicBezTo>
                    <a:cubicBezTo>
                      <a:pt x="192" y="57"/>
                      <a:pt x="118" y="0"/>
                      <a:pt x="66" y="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3" name="Google Shape;35733;p41"/>
              <p:cNvSpPr/>
              <p:nvPr/>
            </p:nvSpPr>
            <p:spPr>
              <a:xfrm>
                <a:off x="11811186" y="6908537"/>
                <a:ext cx="25760" cy="26958"/>
              </a:xfrm>
              <a:custGeom>
                <a:avLst/>
                <a:gdLst/>
                <a:ahLst/>
                <a:cxnLst/>
                <a:rect l="l" t="t" r="r" b="b"/>
                <a:pathLst>
                  <a:path w="215" h="225" extrusionOk="0">
                    <a:moveTo>
                      <a:pt x="27" y="64"/>
                    </a:moveTo>
                    <a:cubicBezTo>
                      <a:pt x="20" y="71"/>
                      <a:pt x="17" y="77"/>
                      <a:pt x="12" y="84"/>
                    </a:cubicBezTo>
                    <a:cubicBezTo>
                      <a:pt x="0" y="99"/>
                      <a:pt x="0" y="130"/>
                      <a:pt x="12" y="146"/>
                    </a:cubicBezTo>
                    <a:cubicBezTo>
                      <a:pt x="17" y="152"/>
                      <a:pt x="20" y="158"/>
                      <a:pt x="27" y="166"/>
                    </a:cubicBezTo>
                    <a:cubicBezTo>
                      <a:pt x="53" y="203"/>
                      <a:pt x="94" y="225"/>
                      <a:pt x="141" y="211"/>
                    </a:cubicBezTo>
                    <a:cubicBezTo>
                      <a:pt x="185" y="200"/>
                      <a:pt x="214" y="158"/>
                      <a:pt x="214" y="114"/>
                    </a:cubicBezTo>
                    <a:cubicBezTo>
                      <a:pt x="214" y="73"/>
                      <a:pt x="189" y="37"/>
                      <a:pt x="152" y="21"/>
                    </a:cubicBezTo>
                    <a:cubicBezTo>
                      <a:pt x="104" y="0"/>
                      <a:pt x="55" y="21"/>
                      <a:pt x="27" y="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4" name="Google Shape;35734;p41"/>
              <p:cNvSpPr/>
              <p:nvPr/>
            </p:nvSpPr>
            <p:spPr>
              <a:xfrm>
                <a:off x="11735583" y="6853542"/>
                <a:ext cx="26719" cy="20728"/>
              </a:xfrm>
              <a:custGeom>
                <a:avLst/>
                <a:gdLst/>
                <a:ahLst/>
                <a:cxnLst/>
                <a:rect l="l" t="t" r="r" b="b"/>
                <a:pathLst>
                  <a:path w="223" h="173" extrusionOk="0">
                    <a:moveTo>
                      <a:pt x="111" y="172"/>
                    </a:moveTo>
                    <a:cubicBezTo>
                      <a:pt x="222" y="172"/>
                      <a:pt x="222" y="1"/>
                      <a:pt x="111" y="1"/>
                    </a:cubicBezTo>
                    <a:cubicBezTo>
                      <a:pt x="1" y="1"/>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5" name="Google Shape;35735;p41"/>
              <p:cNvSpPr/>
              <p:nvPr/>
            </p:nvSpPr>
            <p:spPr>
              <a:xfrm>
                <a:off x="11158195" y="6894998"/>
                <a:ext cx="25281" cy="19530"/>
              </a:xfrm>
              <a:custGeom>
                <a:avLst/>
                <a:gdLst/>
                <a:ahLst/>
                <a:cxnLst/>
                <a:rect l="l" t="t" r="r" b="b"/>
                <a:pathLst>
                  <a:path w="211" h="163" extrusionOk="0">
                    <a:moveTo>
                      <a:pt x="105" y="163"/>
                    </a:moveTo>
                    <a:cubicBezTo>
                      <a:pt x="209" y="163"/>
                      <a:pt x="210" y="0"/>
                      <a:pt x="105" y="0"/>
                    </a:cubicBezTo>
                    <a:cubicBezTo>
                      <a:pt x="0" y="0"/>
                      <a:pt x="0"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6" name="Google Shape;35736;p41"/>
              <p:cNvSpPr/>
              <p:nvPr/>
            </p:nvSpPr>
            <p:spPr>
              <a:xfrm>
                <a:off x="10978593" y="6931182"/>
                <a:ext cx="22286" cy="17253"/>
              </a:xfrm>
              <a:custGeom>
                <a:avLst/>
                <a:gdLst/>
                <a:ahLst/>
                <a:cxnLst/>
                <a:rect l="l" t="t" r="r" b="b"/>
                <a:pathLst>
                  <a:path w="186" h="144" extrusionOk="0">
                    <a:moveTo>
                      <a:pt x="92" y="143"/>
                    </a:moveTo>
                    <a:cubicBezTo>
                      <a:pt x="185" y="143"/>
                      <a:pt x="185" y="1"/>
                      <a:pt x="92" y="1"/>
                    </a:cubicBezTo>
                    <a:cubicBezTo>
                      <a:pt x="1" y="0"/>
                      <a:pt x="1"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7" name="Google Shape;35737;p41"/>
              <p:cNvSpPr/>
              <p:nvPr/>
            </p:nvSpPr>
            <p:spPr>
              <a:xfrm>
                <a:off x="11033708" y="6595699"/>
                <a:ext cx="28875" cy="22286"/>
              </a:xfrm>
              <a:custGeom>
                <a:avLst/>
                <a:gdLst/>
                <a:ahLst/>
                <a:cxnLst/>
                <a:rect l="l" t="t" r="r" b="b"/>
                <a:pathLst>
                  <a:path w="241" h="186" extrusionOk="0">
                    <a:moveTo>
                      <a:pt x="121" y="186"/>
                    </a:moveTo>
                    <a:cubicBezTo>
                      <a:pt x="241" y="186"/>
                      <a:pt x="241" y="0"/>
                      <a:pt x="121" y="0"/>
                    </a:cubicBezTo>
                    <a:cubicBezTo>
                      <a:pt x="0" y="1"/>
                      <a:pt x="0"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8" name="Google Shape;35738;p41"/>
              <p:cNvSpPr/>
              <p:nvPr/>
            </p:nvSpPr>
            <p:spPr>
              <a:xfrm>
                <a:off x="11117698" y="6675856"/>
                <a:ext cx="25880" cy="25521"/>
              </a:xfrm>
              <a:custGeom>
                <a:avLst/>
                <a:gdLst/>
                <a:ahLst/>
                <a:cxnLst/>
                <a:rect l="l" t="t" r="r" b="b"/>
                <a:pathLst>
                  <a:path w="216" h="213" extrusionOk="0">
                    <a:moveTo>
                      <a:pt x="173" y="178"/>
                    </a:moveTo>
                    <a:cubicBezTo>
                      <a:pt x="179" y="169"/>
                      <a:pt x="186" y="159"/>
                      <a:pt x="193" y="150"/>
                    </a:cubicBezTo>
                    <a:cubicBezTo>
                      <a:pt x="216" y="121"/>
                      <a:pt x="216" y="92"/>
                      <a:pt x="193" y="63"/>
                    </a:cubicBezTo>
                    <a:cubicBezTo>
                      <a:pt x="186" y="54"/>
                      <a:pt x="179" y="44"/>
                      <a:pt x="173" y="35"/>
                    </a:cubicBezTo>
                    <a:cubicBezTo>
                      <a:pt x="147" y="3"/>
                      <a:pt x="97" y="1"/>
                      <a:pt x="63" y="13"/>
                    </a:cubicBezTo>
                    <a:cubicBezTo>
                      <a:pt x="26" y="29"/>
                      <a:pt x="1" y="65"/>
                      <a:pt x="1" y="105"/>
                    </a:cubicBezTo>
                    <a:cubicBezTo>
                      <a:pt x="1" y="139"/>
                      <a:pt x="21" y="174"/>
                      <a:pt x="51" y="191"/>
                    </a:cubicBezTo>
                    <a:cubicBezTo>
                      <a:pt x="85" y="213"/>
                      <a:pt x="146" y="212"/>
                      <a:pt x="17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9" name="Google Shape;35739;p41"/>
              <p:cNvSpPr/>
              <p:nvPr/>
            </p:nvSpPr>
            <p:spPr>
              <a:xfrm>
                <a:off x="10685047" y="6427719"/>
                <a:ext cx="25281" cy="19650"/>
              </a:xfrm>
              <a:custGeom>
                <a:avLst/>
                <a:gdLst/>
                <a:ahLst/>
                <a:cxnLst/>
                <a:rect l="l" t="t" r="r" b="b"/>
                <a:pathLst>
                  <a:path w="211" h="164" extrusionOk="0">
                    <a:moveTo>
                      <a:pt x="105" y="163"/>
                    </a:moveTo>
                    <a:cubicBezTo>
                      <a:pt x="210" y="163"/>
                      <a:pt x="211" y="1"/>
                      <a:pt x="105" y="1"/>
                    </a:cubicBezTo>
                    <a:cubicBezTo>
                      <a:pt x="1" y="1"/>
                      <a:pt x="1" y="163"/>
                      <a:pt x="105"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0" name="Google Shape;35740;p41"/>
              <p:cNvSpPr/>
              <p:nvPr/>
            </p:nvSpPr>
            <p:spPr>
              <a:xfrm>
                <a:off x="10586439" y="6223913"/>
                <a:ext cx="23963" cy="18571"/>
              </a:xfrm>
              <a:custGeom>
                <a:avLst/>
                <a:gdLst/>
                <a:ahLst/>
                <a:cxnLst/>
                <a:rect l="l" t="t" r="r" b="b"/>
                <a:pathLst>
                  <a:path w="200" h="155" extrusionOk="0">
                    <a:moveTo>
                      <a:pt x="100" y="155"/>
                    </a:moveTo>
                    <a:cubicBezTo>
                      <a:pt x="200" y="155"/>
                      <a:pt x="200"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1" name="Google Shape;35741;p41"/>
              <p:cNvSpPr/>
              <p:nvPr/>
            </p:nvSpPr>
            <p:spPr>
              <a:xfrm>
                <a:off x="10742798" y="6268964"/>
                <a:ext cx="73447" cy="56912"/>
              </a:xfrm>
              <a:custGeom>
                <a:avLst/>
                <a:gdLst/>
                <a:ahLst/>
                <a:cxnLst/>
                <a:rect l="l" t="t" r="r" b="b"/>
                <a:pathLst>
                  <a:path w="613" h="475" extrusionOk="0">
                    <a:moveTo>
                      <a:pt x="307" y="475"/>
                    </a:moveTo>
                    <a:cubicBezTo>
                      <a:pt x="610" y="475"/>
                      <a:pt x="613" y="0"/>
                      <a:pt x="307" y="0"/>
                    </a:cubicBezTo>
                    <a:cubicBezTo>
                      <a:pt x="2" y="0"/>
                      <a:pt x="1" y="475"/>
                      <a:pt x="307" y="4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2" name="Google Shape;35742;p41"/>
              <p:cNvSpPr/>
              <p:nvPr/>
            </p:nvSpPr>
            <p:spPr>
              <a:xfrm>
                <a:off x="11405972" y="5549115"/>
                <a:ext cx="31751" cy="24682"/>
              </a:xfrm>
              <a:custGeom>
                <a:avLst/>
                <a:gdLst/>
                <a:ahLst/>
                <a:cxnLst/>
                <a:rect l="l" t="t" r="r" b="b"/>
                <a:pathLst>
                  <a:path w="265" h="206" extrusionOk="0">
                    <a:moveTo>
                      <a:pt x="132" y="206"/>
                    </a:moveTo>
                    <a:cubicBezTo>
                      <a:pt x="264" y="206"/>
                      <a:pt x="265" y="0"/>
                      <a:pt x="132" y="0"/>
                    </a:cubicBezTo>
                    <a:cubicBezTo>
                      <a:pt x="0" y="1"/>
                      <a:pt x="0" y="206"/>
                      <a:pt x="132"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3" name="Google Shape;35743;p41"/>
              <p:cNvSpPr/>
              <p:nvPr/>
            </p:nvSpPr>
            <p:spPr>
              <a:xfrm>
                <a:off x="10988058" y="5010905"/>
                <a:ext cx="26719" cy="31392"/>
              </a:xfrm>
              <a:custGeom>
                <a:avLst/>
                <a:gdLst/>
                <a:ahLst/>
                <a:cxnLst/>
                <a:rect l="l" t="t" r="r" b="b"/>
                <a:pathLst>
                  <a:path w="223" h="262" extrusionOk="0">
                    <a:moveTo>
                      <a:pt x="209" y="134"/>
                    </a:moveTo>
                    <a:cubicBezTo>
                      <a:pt x="206" y="118"/>
                      <a:pt x="202" y="103"/>
                      <a:pt x="200" y="87"/>
                    </a:cubicBezTo>
                    <a:cubicBezTo>
                      <a:pt x="181" y="1"/>
                      <a:pt x="42" y="1"/>
                      <a:pt x="23" y="87"/>
                    </a:cubicBezTo>
                    <a:cubicBezTo>
                      <a:pt x="20" y="103"/>
                      <a:pt x="17" y="118"/>
                      <a:pt x="13" y="134"/>
                    </a:cubicBezTo>
                    <a:cubicBezTo>
                      <a:pt x="1" y="197"/>
                      <a:pt x="43" y="261"/>
                      <a:pt x="112" y="261"/>
                    </a:cubicBezTo>
                    <a:cubicBezTo>
                      <a:pt x="180" y="261"/>
                      <a:pt x="222" y="197"/>
                      <a:pt x="209" y="1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4" name="Google Shape;35744;p41"/>
              <p:cNvSpPr/>
              <p:nvPr/>
            </p:nvSpPr>
            <p:spPr>
              <a:xfrm>
                <a:off x="10911736" y="4768160"/>
                <a:ext cx="27438" cy="21567"/>
              </a:xfrm>
              <a:custGeom>
                <a:avLst/>
                <a:gdLst/>
                <a:ahLst/>
                <a:cxnLst/>
                <a:rect l="l" t="t" r="r" b="b"/>
                <a:pathLst>
                  <a:path w="229" h="180" extrusionOk="0">
                    <a:moveTo>
                      <a:pt x="115" y="179"/>
                    </a:moveTo>
                    <a:cubicBezTo>
                      <a:pt x="228" y="179"/>
                      <a:pt x="229" y="3"/>
                      <a:pt x="115" y="3"/>
                    </a:cubicBezTo>
                    <a:cubicBezTo>
                      <a:pt x="1" y="1"/>
                      <a:pt x="1"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5" name="Google Shape;35745;p41"/>
              <p:cNvSpPr/>
              <p:nvPr/>
            </p:nvSpPr>
            <p:spPr>
              <a:xfrm>
                <a:off x="10712005" y="4719275"/>
                <a:ext cx="18092" cy="14138"/>
              </a:xfrm>
              <a:custGeom>
                <a:avLst/>
                <a:gdLst/>
                <a:ahLst/>
                <a:cxnLst/>
                <a:rect l="l" t="t" r="r" b="b"/>
                <a:pathLst>
                  <a:path w="151" h="118" extrusionOk="0">
                    <a:moveTo>
                      <a:pt x="75" y="118"/>
                    </a:moveTo>
                    <a:cubicBezTo>
                      <a:pt x="150" y="118"/>
                      <a:pt x="150" y="1"/>
                      <a:pt x="75" y="1"/>
                    </a:cubicBezTo>
                    <a:cubicBezTo>
                      <a:pt x="1" y="1"/>
                      <a:pt x="1" y="118"/>
                      <a:pt x="75"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6" name="Google Shape;35746;p41"/>
              <p:cNvSpPr/>
              <p:nvPr/>
            </p:nvSpPr>
            <p:spPr>
              <a:xfrm>
                <a:off x="10474053" y="4926675"/>
                <a:ext cx="49963" cy="50562"/>
              </a:xfrm>
              <a:custGeom>
                <a:avLst/>
                <a:gdLst/>
                <a:ahLst/>
                <a:cxnLst/>
                <a:rect l="l" t="t" r="r" b="b"/>
                <a:pathLst>
                  <a:path w="417" h="422" extrusionOk="0">
                    <a:moveTo>
                      <a:pt x="353" y="312"/>
                    </a:moveTo>
                    <a:cubicBezTo>
                      <a:pt x="357" y="306"/>
                      <a:pt x="359" y="301"/>
                      <a:pt x="364" y="295"/>
                    </a:cubicBezTo>
                    <a:lnTo>
                      <a:pt x="300" y="358"/>
                    </a:lnTo>
                    <a:cubicBezTo>
                      <a:pt x="301" y="357"/>
                      <a:pt x="305" y="355"/>
                      <a:pt x="306" y="354"/>
                    </a:cubicBezTo>
                    <a:cubicBezTo>
                      <a:pt x="374" y="305"/>
                      <a:pt x="416" y="229"/>
                      <a:pt x="391" y="142"/>
                    </a:cubicBezTo>
                    <a:cubicBezTo>
                      <a:pt x="370" y="66"/>
                      <a:pt x="293" y="0"/>
                      <a:pt x="211" y="3"/>
                    </a:cubicBezTo>
                    <a:cubicBezTo>
                      <a:pt x="136" y="7"/>
                      <a:pt x="68" y="48"/>
                      <a:pt x="40" y="119"/>
                    </a:cubicBezTo>
                    <a:cubicBezTo>
                      <a:pt x="1" y="211"/>
                      <a:pt x="40" y="299"/>
                      <a:pt x="116" y="354"/>
                    </a:cubicBezTo>
                    <a:cubicBezTo>
                      <a:pt x="117" y="355"/>
                      <a:pt x="120" y="357"/>
                      <a:pt x="121" y="358"/>
                    </a:cubicBezTo>
                    <a:lnTo>
                      <a:pt x="58" y="295"/>
                    </a:lnTo>
                    <a:cubicBezTo>
                      <a:pt x="62" y="301"/>
                      <a:pt x="64" y="306"/>
                      <a:pt x="68" y="312"/>
                    </a:cubicBezTo>
                    <a:cubicBezTo>
                      <a:pt x="129" y="421"/>
                      <a:pt x="290" y="421"/>
                      <a:pt x="353"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7" name="Google Shape;35747;p41"/>
              <p:cNvSpPr/>
              <p:nvPr/>
            </p:nvSpPr>
            <p:spPr>
              <a:xfrm>
                <a:off x="10904188" y="4533322"/>
                <a:ext cx="30912" cy="24083"/>
              </a:xfrm>
              <a:custGeom>
                <a:avLst/>
                <a:gdLst/>
                <a:ahLst/>
                <a:cxnLst/>
                <a:rect l="l" t="t" r="r" b="b"/>
                <a:pathLst>
                  <a:path w="258" h="201" extrusionOk="0">
                    <a:moveTo>
                      <a:pt x="128" y="201"/>
                    </a:moveTo>
                    <a:cubicBezTo>
                      <a:pt x="258" y="201"/>
                      <a:pt x="258" y="0"/>
                      <a:pt x="128" y="0"/>
                    </a:cubicBezTo>
                    <a:cubicBezTo>
                      <a:pt x="1" y="0"/>
                      <a:pt x="1" y="201"/>
                      <a:pt x="128"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8" name="Google Shape;35748;p41"/>
              <p:cNvSpPr/>
              <p:nvPr/>
            </p:nvSpPr>
            <p:spPr>
              <a:xfrm>
                <a:off x="10940971" y="4429682"/>
                <a:ext cx="27557" cy="21207"/>
              </a:xfrm>
              <a:custGeom>
                <a:avLst/>
                <a:gdLst/>
                <a:ahLst/>
                <a:cxnLst/>
                <a:rect l="l" t="t" r="r" b="b"/>
                <a:pathLst>
                  <a:path w="230" h="177" extrusionOk="0">
                    <a:moveTo>
                      <a:pt x="114" y="177"/>
                    </a:moveTo>
                    <a:cubicBezTo>
                      <a:pt x="227" y="177"/>
                      <a:pt x="229" y="1"/>
                      <a:pt x="114" y="1"/>
                    </a:cubicBezTo>
                    <a:cubicBezTo>
                      <a:pt x="0" y="1"/>
                      <a:pt x="0" y="177"/>
                      <a:pt x="114"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9" name="Google Shape;35749;p41"/>
              <p:cNvSpPr/>
              <p:nvPr/>
            </p:nvSpPr>
            <p:spPr>
              <a:xfrm>
                <a:off x="11068933" y="4434954"/>
                <a:ext cx="28396" cy="22166"/>
              </a:xfrm>
              <a:custGeom>
                <a:avLst/>
                <a:gdLst/>
                <a:ahLst/>
                <a:cxnLst/>
                <a:rect l="l" t="t" r="r" b="b"/>
                <a:pathLst>
                  <a:path w="237" h="185" extrusionOk="0">
                    <a:moveTo>
                      <a:pt x="119" y="184"/>
                    </a:moveTo>
                    <a:cubicBezTo>
                      <a:pt x="237" y="184"/>
                      <a:pt x="237" y="1"/>
                      <a:pt x="119" y="1"/>
                    </a:cubicBezTo>
                    <a:cubicBezTo>
                      <a:pt x="2" y="1"/>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0" name="Google Shape;35750;p41"/>
              <p:cNvSpPr/>
              <p:nvPr/>
            </p:nvSpPr>
            <p:spPr>
              <a:xfrm>
                <a:off x="9784159" y="5509695"/>
                <a:ext cx="28396" cy="22046"/>
              </a:xfrm>
              <a:custGeom>
                <a:avLst/>
                <a:gdLst/>
                <a:ahLst/>
                <a:cxnLst/>
                <a:rect l="l" t="t" r="r" b="b"/>
                <a:pathLst>
                  <a:path w="237" h="184" extrusionOk="0">
                    <a:moveTo>
                      <a:pt x="119" y="184"/>
                    </a:moveTo>
                    <a:cubicBezTo>
                      <a:pt x="236" y="184"/>
                      <a:pt x="236" y="0"/>
                      <a:pt x="119" y="0"/>
                    </a:cubicBezTo>
                    <a:cubicBezTo>
                      <a:pt x="1" y="0"/>
                      <a:pt x="1" y="184"/>
                      <a:pt x="119"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1" name="Google Shape;35751;p41"/>
              <p:cNvSpPr/>
              <p:nvPr/>
            </p:nvSpPr>
            <p:spPr>
              <a:xfrm>
                <a:off x="9681838" y="5699962"/>
                <a:ext cx="34507" cy="26839"/>
              </a:xfrm>
              <a:custGeom>
                <a:avLst/>
                <a:gdLst/>
                <a:ahLst/>
                <a:cxnLst/>
                <a:rect l="l" t="t" r="r" b="b"/>
                <a:pathLst>
                  <a:path w="288" h="224" extrusionOk="0">
                    <a:moveTo>
                      <a:pt x="143" y="224"/>
                    </a:moveTo>
                    <a:cubicBezTo>
                      <a:pt x="287" y="224"/>
                      <a:pt x="287" y="0"/>
                      <a:pt x="143" y="0"/>
                    </a:cubicBezTo>
                    <a:cubicBezTo>
                      <a:pt x="1" y="0"/>
                      <a:pt x="1" y="224"/>
                      <a:pt x="143" y="22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2" name="Google Shape;35752;p41"/>
              <p:cNvSpPr/>
              <p:nvPr/>
            </p:nvSpPr>
            <p:spPr>
              <a:xfrm>
                <a:off x="11478341" y="3688027"/>
                <a:ext cx="27438" cy="21207"/>
              </a:xfrm>
              <a:custGeom>
                <a:avLst/>
                <a:gdLst/>
                <a:ahLst/>
                <a:cxnLst/>
                <a:rect l="l" t="t" r="r" b="b"/>
                <a:pathLst>
                  <a:path w="229" h="177" extrusionOk="0">
                    <a:moveTo>
                      <a:pt x="113" y="176"/>
                    </a:moveTo>
                    <a:cubicBezTo>
                      <a:pt x="227" y="176"/>
                      <a:pt x="228" y="0"/>
                      <a:pt x="113" y="0"/>
                    </a:cubicBezTo>
                    <a:cubicBezTo>
                      <a:pt x="1" y="0"/>
                      <a:pt x="1" y="176"/>
                      <a:pt x="113"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3" name="Google Shape;35753;p41"/>
              <p:cNvSpPr/>
              <p:nvPr/>
            </p:nvSpPr>
            <p:spPr>
              <a:xfrm>
                <a:off x="11436765" y="3523880"/>
                <a:ext cx="28636" cy="22405"/>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4" name="Google Shape;35754;p41"/>
              <p:cNvSpPr/>
              <p:nvPr/>
            </p:nvSpPr>
            <p:spPr>
              <a:xfrm>
                <a:off x="11987673" y="4483120"/>
                <a:ext cx="24802" cy="19410"/>
              </a:xfrm>
              <a:custGeom>
                <a:avLst/>
                <a:gdLst/>
                <a:ahLst/>
                <a:cxnLst/>
                <a:rect l="l" t="t" r="r" b="b"/>
                <a:pathLst>
                  <a:path w="207" h="162" extrusionOk="0">
                    <a:moveTo>
                      <a:pt x="103" y="161"/>
                    </a:moveTo>
                    <a:cubicBezTo>
                      <a:pt x="206" y="161"/>
                      <a:pt x="206" y="1"/>
                      <a:pt x="103" y="1"/>
                    </a:cubicBezTo>
                    <a:cubicBezTo>
                      <a:pt x="1" y="1"/>
                      <a:pt x="1"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5" name="Google Shape;35755;p41"/>
              <p:cNvSpPr/>
              <p:nvPr/>
            </p:nvSpPr>
            <p:spPr>
              <a:xfrm>
                <a:off x="11893619" y="4249121"/>
                <a:ext cx="25760" cy="20009"/>
              </a:xfrm>
              <a:custGeom>
                <a:avLst/>
                <a:gdLst/>
                <a:ahLst/>
                <a:cxnLst/>
                <a:rect l="l" t="t" r="r" b="b"/>
                <a:pathLst>
                  <a:path w="215" h="167" extrusionOk="0">
                    <a:moveTo>
                      <a:pt x="108" y="166"/>
                    </a:moveTo>
                    <a:cubicBezTo>
                      <a:pt x="215" y="166"/>
                      <a:pt x="215" y="1"/>
                      <a:pt x="108" y="1"/>
                    </a:cubicBezTo>
                    <a:cubicBezTo>
                      <a:pt x="3" y="2"/>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6" name="Google Shape;35756;p41"/>
              <p:cNvSpPr/>
              <p:nvPr/>
            </p:nvSpPr>
            <p:spPr>
              <a:xfrm>
                <a:off x="11662136" y="4171601"/>
                <a:ext cx="57272" cy="58110"/>
              </a:xfrm>
              <a:custGeom>
                <a:avLst/>
                <a:gdLst/>
                <a:ahLst/>
                <a:cxnLst/>
                <a:rect l="l" t="t" r="r" b="b"/>
                <a:pathLst>
                  <a:path w="478" h="485" extrusionOk="0">
                    <a:moveTo>
                      <a:pt x="344" y="62"/>
                    </a:moveTo>
                    <a:cubicBezTo>
                      <a:pt x="260" y="19"/>
                      <a:pt x="144" y="0"/>
                      <a:pt x="74" y="79"/>
                    </a:cubicBezTo>
                    <a:cubicBezTo>
                      <a:pt x="1" y="158"/>
                      <a:pt x="10" y="260"/>
                      <a:pt x="56" y="349"/>
                    </a:cubicBezTo>
                    <a:cubicBezTo>
                      <a:pt x="119" y="471"/>
                      <a:pt x="293" y="484"/>
                      <a:pt x="386" y="391"/>
                    </a:cubicBezTo>
                    <a:cubicBezTo>
                      <a:pt x="478" y="300"/>
                      <a:pt x="464" y="126"/>
                      <a:pt x="344" y="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7" name="Google Shape;35757;p41"/>
              <p:cNvSpPr/>
              <p:nvPr/>
            </p:nvSpPr>
            <p:spPr>
              <a:xfrm>
                <a:off x="11664892" y="3805805"/>
                <a:ext cx="39779" cy="30912"/>
              </a:xfrm>
              <a:custGeom>
                <a:avLst/>
                <a:gdLst/>
                <a:ahLst/>
                <a:cxnLst/>
                <a:rect l="l" t="t" r="r" b="b"/>
                <a:pathLst>
                  <a:path w="332" h="258" extrusionOk="0">
                    <a:moveTo>
                      <a:pt x="165" y="258"/>
                    </a:moveTo>
                    <a:cubicBezTo>
                      <a:pt x="330" y="258"/>
                      <a:pt x="331" y="0"/>
                      <a:pt x="165" y="0"/>
                    </a:cubicBezTo>
                    <a:cubicBezTo>
                      <a:pt x="0" y="0"/>
                      <a:pt x="0" y="258"/>
                      <a:pt x="165" y="2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8" name="Google Shape;35758;p41"/>
              <p:cNvSpPr/>
              <p:nvPr/>
            </p:nvSpPr>
            <p:spPr>
              <a:xfrm>
                <a:off x="11658662" y="3475834"/>
                <a:ext cx="16894" cy="13299"/>
              </a:xfrm>
              <a:custGeom>
                <a:avLst/>
                <a:gdLst/>
                <a:ahLst/>
                <a:cxnLst/>
                <a:rect l="l" t="t" r="r" b="b"/>
                <a:pathLst>
                  <a:path w="141" h="111" extrusionOk="0">
                    <a:moveTo>
                      <a:pt x="71" y="110"/>
                    </a:moveTo>
                    <a:cubicBezTo>
                      <a:pt x="141" y="110"/>
                      <a:pt x="141" y="2"/>
                      <a:pt x="71" y="2"/>
                    </a:cubicBezTo>
                    <a:cubicBezTo>
                      <a:pt x="0" y="1"/>
                      <a:pt x="0" y="110"/>
                      <a:pt x="71"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9" name="Google Shape;35759;p41"/>
              <p:cNvSpPr/>
              <p:nvPr/>
            </p:nvSpPr>
            <p:spPr>
              <a:xfrm>
                <a:off x="11809029" y="3206130"/>
                <a:ext cx="20009" cy="15336"/>
              </a:xfrm>
              <a:custGeom>
                <a:avLst/>
                <a:gdLst/>
                <a:ahLst/>
                <a:cxnLst/>
                <a:rect l="l" t="t" r="r" b="b"/>
                <a:pathLst>
                  <a:path w="167" h="128" extrusionOk="0">
                    <a:moveTo>
                      <a:pt x="84" y="128"/>
                    </a:moveTo>
                    <a:cubicBezTo>
                      <a:pt x="167" y="128"/>
                      <a:pt x="167" y="0"/>
                      <a:pt x="84" y="0"/>
                    </a:cubicBezTo>
                    <a:cubicBezTo>
                      <a:pt x="0" y="0"/>
                      <a:pt x="0" y="128"/>
                      <a:pt x="84" y="1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0" name="Google Shape;35760;p41"/>
              <p:cNvSpPr/>
              <p:nvPr/>
            </p:nvSpPr>
            <p:spPr>
              <a:xfrm>
                <a:off x="11943941" y="3254656"/>
                <a:ext cx="30433" cy="23604"/>
              </a:xfrm>
              <a:custGeom>
                <a:avLst/>
                <a:gdLst/>
                <a:ahLst/>
                <a:cxnLst/>
                <a:rect l="l" t="t" r="r" b="b"/>
                <a:pathLst>
                  <a:path w="254" h="197" extrusionOk="0">
                    <a:moveTo>
                      <a:pt x="127" y="196"/>
                    </a:moveTo>
                    <a:cubicBezTo>
                      <a:pt x="254" y="196"/>
                      <a:pt x="254" y="0"/>
                      <a:pt x="127" y="0"/>
                    </a:cubicBezTo>
                    <a:cubicBezTo>
                      <a:pt x="1" y="0"/>
                      <a:pt x="1" y="196"/>
                      <a:pt x="127" y="1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1" name="Google Shape;35761;p41"/>
              <p:cNvSpPr/>
              <p:nvPr/>
            </p:nvSpPr>
            <p:spPr>
              <a:xfrm>
                <a:off x="12821464" y="4172679"/>
                <a:ext cx="27557" cy="21207"/>
              </a:xfrm>
              <a:custGeom>
                <a:avLst/>
                <a:gdLst/>
                <a:ahLst/>
                <a:cxnLst/>
                <a:rect l="l" t="t" r="r" b="b"/>
                <a:pathLst>
                  <a:path w="230" h="177" extrusionOk="0">
                    <a:moveTo>
                      <a:pt x="116" y="177"/>
                    </a:moveTo>
                    <a:cubicBezTo>
                      <a:pt x="228" y="177"/>
                      <a:pt x="229" y="1"/>
                      <a:pt x="116" y="1"/>
                    </a:cubicBezTo>
                    <a:cubicBezTo>
                      <a:pt x="1" y="1"/>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2" name="Google Shape;35762;p41"/>
              <p:cNvSpPr/>
              <p:nvPr/>
            </p:nvSpPr>
            <p:spPr>
              <a:xfrm>
                <a:off x="12841833" y="4262420"/>
                <a:ext cx="21687" cy="17014"/>
              </a:xfrm>
              <a:custGeom>
                <a:avLst/>
                <a:gdLst/>
                <a:ahLst/>
                <a:cxnLst/>
                <a:rect l="l" t="t" r="r" b="b"/>
                <a:pathLst>
                  <a:path w="181" h="142" extrusionOk="0">
                    <a:moveTo>
                      <a:pt x="91" y="142"/>
                    </a:moveTo>
                    <a:cubicBezTo>
                      <a:pt x="181" y="142"/>
                      <a:pt x="181" y="1"/>
                      <a:pt x="91" y="1"/>
                    </a:cubicBezTo>
                    <a:cubicBezTo>
                      <a:pt x="0" y="0"/>
                      <a:pt x="0" y="142"/>
                      <a:pt x="91" y="1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3" name="Google Shape;35763;p41"/>
              <p:cNvSpPr/>
              <p:nvPr/>
            </p:nvSpPr>
            <p:spPr>
              <a:xfrm>
                <a:off x="12426794" y="4478088"/>
                <a:ext cx="22525" cy="17733"/>
              </a:xfrm>
              <a:custGeom>
                <a:avLst/>
                <a:gdLst/>
                <a:ahLst/>
                <a:cxnLst/>
                <a:rect l="l" t="t" r="r" b="b"/>
                <a:pathLst>
                  <a:path w="188" h="148" extrusionOk="0">
                    <a:moveTo>
                      <a:pt x="94" y="147"/>
                    </a:moveTo>
                    <a:cubicBezTo>
                      <a:pt x="188" y="147"/>
                      <a:pt x="188" y="3"/>
                      <a:pt x="94" y="3"/>
                    </a:cubicBezTo>
                    <a:cubicBezTo>
                      <a:pt x="0" y="1"/>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4" name="Google Shape;35764;p41"/>
              <p:cNvSpPr/>
              <p:nvPr/>
            </p:nvSpPr>
            <p:spPr>
              <a:xfrm>
                <a:off x="12220713" y="4397811"/>
                <a:ext cx="49364" cy="46249"/>
              </a:xfrm>
              <a:custGeom>
                <a:avLst/>
                <a:gdLst/>
                <a:ahLst/>
                <a:cxnLst/>
                <a:rect l="l" t="t" r="r" b="b"/>
                <a:pathLst>
                  <a:path w="412" h="386" extrusionOk="0">
                    <a:moveTo>
                      <a:pt x="339" y="286"/>
                    </a:moveTo>
                    <a:cubicBezTo>
                      <a:pt x="344" y="277"/>
                      <a:pt x="348" y="268"/>
                      <a:pt x="353" y="258"/>
                    </a:cubicBezTo>
                    <a:cubicBezTo>
                      <a:pt x="411" y="144"/>
                      <a:pt x="341" y="1"/>
                      <a:pt x="206" y="1"/>
                    </a:cubicBezTo>
                    <a:cubicBezTo>
                      <a:pt x="70" y="1"/>
                      <a:pt x="0" y="144"/>
                      <a:pt x="58" y="258"/>
                    </a:cubicBezTo>
                    <a:cubicBezTo>
                      <a:pt x="63" y="268"/>
                      <a:pt x="68" y="276"/>
                      <a:pt x="73" y="286"/>
                    </a:cubicBezTo>
                    <a:cubicBezTo>
                      <a:pt x="124" y="386"/>
                      <a:pt x="287" y="386"/>
                      <a:pt x="339" y="2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5" name="Google Shape;35765;p41"/>
              <p:cNvSpPr/>
              <p:nvPr/>
            </p:nvSpPr>
            <p:spPr>
              <a:xfrm>
                <a:off x="11763260" y="3685630"/>
                <a:ext cx="18092" cy="14138"/>
              </a:xfrm>
              <a:custGeom>
                <a:avLst/>
                <a:gdLst/>
                <a:ahLst/>
                <a:cxnLst/>
                <a:rect l="l" t="t" r="r" b="b"/>
                <a:pathLst>
                  <a:path w="151" h="118" extrusionOk="0">
                    <a:moveTo>
                      <a:pt x="75" y="117"/>
                    </a:moveTo>
                    <a:cubicBezTo>
                      <a:pt x="150" y="117"/>
                      <a:pt x="150" y="0"/>
                      <a:pt x="75" y="0"/>
                    </a:cubicBezTo>
                    <a:cubicBezTo>
                      <a:pt x="1" y="0"/>
                      <a:pt x="1" y="117"/>
                      <a:pt x="75" y="1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6" name="Google Shape;35766;p41"/>
              <p:cNvSpPr/>
              <p:nvPr/>
            </p:nvSpPr>
            <p:spPr>
              <a:xfrm>
                <a:off x="11749481" y="3520645"/>
                <a:ext cx="22286" cy="17253"/>
              </a:xfrm>
              <a:custGeom>
                <a:avLst/>
                <a:gdLst/>
                <a:ahLst/>
                <a:cxnLst/>
                <a:rect l="l" t="t" r="r" b="b"/>
                <a:pathLst>
                  <a:path w="186" h="144" extrusionOk="0">
                    <a:moveTo>
                      <a:pt x="93" y="143"/>
                    </a:moveTo>
                    <a:cubicBezTo>
                      <a:pt x="185" y="143"/>
                      <a:pt x="185" y="1"/>
                      <a:pt x="93" y="1"/>
                    </a:cubicBezTo>
                    <a:cubicBezTo>
                      <a:pt x="1" y="0"/>
                      <a:pt x="1" y="143"/>
                      <a:pt x="93"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7" name="Google Shape;35767;p41"/>
              <p:cNvSpPr/>
              <p:nvPr/>
            </p:nvSpPr>
            <p:spPr>
              <a:xfrm>
                <a:off x="11818375" y="3426111"/>
                <a:ext cx="24802" cy="19410"/>
              </a:xfrm>
              <a:custGeom>
                <a:avLst/>
                <a:gdLst/>
                <a:ahLst/>
                <a:cxnLst/>
                <a:rect l="l" t="t" r="r" b="b"/>
                <a:pathLst>
                  <a:path w="207" h="162" extrusionOk="0">
                    <a:moveTo>
                      <a:pt x="104" y="162"/>
                    </a:moveTo>
                    <a:cubicBezTo>
                      <a:pt x="206" y="162"/>
                      <a:pt x="206" y="1"/>
                      <a:pt x="104" y="1"/>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8" name="Google Shape;35768;p41"/>
              <p:cNvSpPr/>
              <p:nvPr/>
            </p:nvSpPr>
            <p:spPr>
              <a:xfrm>
                <a:off x="11728274" y="3313365"/>
                <a:ext cx="29714" cy="23004"/>
              </a:xfrm>
              <a:custGeom>
                <a:avLst/>
                <a:gdLst/>
                <a:ahLst/>
                <a:cxnLst/>
                <a:rect l="l" t="t" r="r" b="b"/>
                <a:pathLst>
                  <a:path w="248" h="192" extrusionOk="0">
                    <a:moveTo>
                      <a:pt x="124" y="191"/>
                    </a:moveTo>
                    <a:cubicBezTo>
                      <a:pt x="246" y="191"/>
                      <a:pt x="247" y="1"/>
                      <a:pt x="124" y="1"/>
                    </a:cubicBezTo>
                    <a:cubicBezTo>
                      <a:pt x="0" y="1"/>
                      <a:pt x="0" y="191"/>
                      <a:pt x="124" y="19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9" name="Google Shape;35769;p41"/>
              <p:cNvSpPr/>
              <p:nvPr/>
            </p:nvSpPr>
            <p:spPr>
              <a:xfrm>
                <a:off x="10548338" y="3657714"/>
                <a:ext cx="30074" cy="23484"/>
              </a:xfrm>
              <a:custGeom>
                <a:avLst/>
                <a:gdLst/>
                <a:ahLst/>
                <a:cxnLst/>
                <a:rect l="l" t="t" r="r" b="b"/>
                <a:pathLst>
                  <a:path w="251" h="196" extrusionOk="0">
                    <a:moveTo>
                      <a:pt x="126" y="195"/>
                    </a:moveTo>
                    <a:cubicBezTo>
                      <a:pt x="251" y="195"/>
                      <a:pt x="251" y="1"/>
                      <a:pt x="126" y="1"/>
                    </a:cubicBezTo>
                    <a:cubicBezTo>
                      <a:pt x="1" y="0"/>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0" name="Google Shape;35770;p41"/>
              <p:cNvSpPr/>
              <p:nvPr/>
            </p:nvSpPr>
            <p:spPr>
              <a:xfrm>
                <a:off x="10582366" y="3773575"/>
                <a:ext cx="32350" cy="25161"/>
              </a:xfrm>
              <a:custGeom>
                <a:avLst/>
                <a:gdLst/>
                <a:ahLst/>
                <a:cxnLst/>
                <a:rect l="l" t="t" r="r" b="b"/>
                <a:pathLst>
                  <a:path w="270" h="210" extrusionOk="0">
                    <a:moveTo>
                      <a:pt x="134" y="209"/>
                    </a:moveTo>
                    <a:cubicBezTo>
                      <a:pt x="269" y="209"/>
                      <a:pt x="269" y="0"/>
                      <a:pt x="134" y="0"/>
                    </a:cubicBezTo>
                    <a:cubicBezTo>
                      <a:pt x="1" y="0"/>
                      <a:pt x="1" y="209"/>
                      <a:pt x="134" y="2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1" name="Google Shape;35771;p41"/>
              <p:cNvSpPr/>
              <p:nvPr/>
            </p:nvSpPr>
            <p:spPr>
              <a:xfrm>
                <a:off x="10613278" y="3634350"/>
                <a:ext cx="75603" cy="58470"/>
              </a:xfrm>
              <a:custGeom>
                <a:avLst/>
                <a:gdLst/>
                <a:ahLst/>
                <a:cxnLst/>
                <a:rect l="l" t="t" r="r" b="b"/>
                <a:pathLst>
                  <a:path w="631" h="488" extrusionOk="0">
                    <a:moveTo>
                      <a:pt x="315" y="487"/>
                    </a:moveTo>
                    <a:cubicBezTo>
                      <a:pt x="629" y="487"/>
                      <a:pt x="631" y="0"/>
                      <a:pt x="315" y="0"/>
                    </a:cubicBezTo>
                    <a:cubicBezTo>
                      <a:pt x="1" y="0"/>
                      <a:pt x="1" y="487"/>
                      <a:pt x="315" y="4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2" name="Google Shape;35772;p41"/>
              <p:cNvSpPr/>
              <p:nvPr/>
            </p:nvSpPr>
            <p:spPr>
              <a:xfrm>
                <a:off x="10883220" y="3981694"/>
                <a:ext cx="28396" cy="30912"/>
              </a:xfrm>
              <a:custGeom>
                <a:avLst/>
                <a:gdLst/>
                <a:ahLst/>
                <a:cxnLst/>
                <a:rect l="l" t="t" r="r" b="b"/>
                <a:pathLst>
                  <a:path w="237" h="258" extrusionOk="0">
                    <a:moveTo>
                      <a:pt x="164" y="29"/>
                    </a:moveTo>
                    <a:cubicBezTo>
                      <a:pt x="134" y="13"/>
                      <a:pt x="110" y="0"/>
                      <a:pt x="75" y="17"/>
                    </a:cubicBezTo>
                    <a:cubicBezTo>
                      <a:pt x="33" y="36"/>
                      <a:pt x="0" y="72"/>
                      <a:pt x="0" y="122"/>
                    </a:cubicBezTo>
                    <a:cubicBezTo>
                      <a:pt x="0" y="204"/>
                      <a:pt x="92" y="257"/>
                      <a:pt x="164" y="215"/>
                    </a:cubicBezTo>
                    <a:cubicBezTo>
                      <a:pt x="233" y="176"/>
                      <a:pt x="237" y="68"/>
                      <a:pt x="16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3" name="Google Shape;35773;p41"/>
              <p:cNvSpPr/>
              <p:nvPr/>
            </p:nvSpPr>
            <p:spPr>
              <a:xfrm>
                <a:off x="10862852" y="4100790"/>
                <a:ext cx="31991" cy="24802"/>
              </a:xfrm>
              <a:custGeom>
                <a:avLst/>
                <a:gdLst/>
                <a:ahLst/>
                <a:cxnLst/>
                <a:rect l="l" t="t" r="r" b="b"/>
                <a:pathLst>
                  <a:path w="267" h="207" extrusionOk="0">
                    <a:moveTo>
                      <a:pt x="134" y="206"/>
                    </a:moveTo>
                    <a:cubicBezTo>
                      <a:pt x="265" y="206"/>
                      <a:pt x="266" y="1"/>
                      <a:pt x="134" y="1"/>
                    </a:cubicBezTo>
                    <a:cubicBezTo>
                      <a:pt x="1" y="1"/>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4" name="Google Shape;35774;p41"/>
              <p:cNvSpPr/>
              <p:nvPr/>
            </p:nvSpPr>
            <p:spPr>
              <a:xfrm>
                <a:off x="11222296" y="3725050"/>
                <a:ext cx="37023" cy="28875"/>
              </a:xfrm>
              <a:custGeom>
                <a:avLst/>
                <a:gdLst/>
                <a:ahLst/>
                <a:cxnLst/>
                <a:rect l="l" t="t" r="r" b="b"/>
                <a:pathLst>
                  <a:path w="309" h="241" extrusionOk="0">
                    <a:moveTo>
                      <a:pt x="155" y="241"/>
                    </a:moveTo>
                    <a:cubicBezTo>
                      <a:pt x="309" y="241"/>
                      <a:pt x="309" y="0"/>
                      <a:pt x="155" y="0"/>
                    </a:cubicBezTo>
                    <a:cubicBezTo>
                      <a:pt x="1" y="0"/>
                      <a:pt x="1" y="241"/>
                      <a:pt x="155" y="24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5" name="Google Shape;35775;p41"/>
              <p:cNvSpPr/>
              <p:nvPr/>
            </p:nvSpPr>
            <p:spPr>
              <a:xfrm>
                <a:off x="11247098" y="3641299"/>
                <a:ext cx="57631" cy="44571"/>
              </a:xfrm>
              <a:custGeom>
                <a:avLst/>
                <a:gdLst/>
                <a:ahLst/>
                <a:cxnLst/>
                <a:rect l="l" t="t" r="r" b="b"/>
                <a:pathLst>
                  <a:path w="481" h="372" extrusionOk="0">
                    <a:moveTo>
                      <a:pt x="240" y="371"/>
                    </a:moveTo>
                    <a:cubicBezTo>
                      <a:pt x="479" y="371"/>
                      <a:pt x="480" y="0"/>
                      <a:pt x="240" y="0"/>
                    </a:cubicBezTo>
                    <a:cubicBezTo>
                      <a:pt x="2" y="0"/>
                      <a:pt x="1" y="371"/>
                      <a:pt x="240" y="3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6" name="Google Shape;35776;p41"/>
              <p:cNvSpPr/>
              <p:nvPr/>
            </p:nvSpPr>
            <p:spPr>
              <a:xfrm>
                <a:off x="10904907" y="3227098"/>
                <a:ext cx="41097" cy="31751"/>
              </a:xfrm>
              <a:custGeom>
                <a:avLst/>
                <a:gdLst/>
                <a:ahLst/>
                <a:cxnLst/>
                <a:rect l="l" t="t" r="r" b="b"/>
                <a:pathLst>
                  <a:path w="343" h="265" extrusionOk="0">
                    <a:moveTo>
                      <a:pt x="172" y="265"/>
                    </a:moveTo>
                    <a:cubicBezTo>
                      <a:pt x="343" y="265"/>
                      <a:pt x="343" y="0"/>
                      <a:pt x="172" y="0"/>
                    </a:cubicBezTo>
                    <a:cubicBezTo>
                      <a:pt x="1" y="0"/>
                      <a:pt x="1" y="265"/>
                      <a:pt x="172" y="26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7" name="Google Shape;35777;p41"/>
              <p:cNvSpPr/>
              <p:nvPr/>
            </p:nvSpPr>
            <p:spPr>
              <a:xfrm>
                <a:off x="11031072" y="3171384"/>
                <a:ext cx="34267" cy="26479"/>
              </a:xfrm>
              <a:custGeom>
                <a:avLst/>
                <a:gdLst/>
                <a:ahLst/>
                <a:cxnLst/>
                <a:rect l="l" t="t" r="r" b="b"/>
                <a:pathLst>
                  <a:path w="286" h="221" extrusionOk="0">
                    <a:moveTo>
                      <a:pt x="143" y="221"/>
                    </a:moveTo>
                    <a:cubicBezTo>
                      <a:pt x="284"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8" name="Google Shape;35778;p41"/>
              <p:cNvSpPr/>
              <p:nvPr/>
            </p:nvSpPr>
            <p:spPr>
              <a:xfrm>
                <a:off x="10999680" y="3080924"/>
                <a:ext cx="26719" cy="20488"/>
              </a:xfrm>
              <a:custGeom>
                <a:avLst/>
                <a:gdLst/>
                <a:ahLst/>
                <a:cxnLst/>
                <a:rect l="l" t="t" r="r" b="b"/>
                <a:pathLst>
                  <a:path w="223" h="171" extrusionOk="0">
                    <a:moveTo>
                      <a:pt x="112" y="171"/>
                    </a:moveTo>
                    <a:cubicBezTo>
                      <a:pt x="222" y="171"/>
                      <a:pt x="222" y="0"/>
                      <a:pt x="112" y="0"/>
                    </a:cubicBezTo>
                    <a:cubicBezTo>
                      <a:pt x="1" y="0"/>
                      <a:pt x="1" y="171"/>
                      <a:pt x="112"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9" name="Google Shape;35779;p41"/>
              <p:cNvSpPr/>
              <p:nvPr/>
            </p:nvSpPr>
            <p:spPr>
              <a:xfrm>
                <a:off x="11085588" y="3119145"/>
                <a:ext cx="18332" cy="14258"/>
              </a:xfrm>
              <a:custGeom>
                <a:avLst/>
                <a:gdLst/>
                <a:ahLst/>
                <a:cxnLst/>
                <a:rect l="l" t="t" r="r" b="b"/>
                <a:pathLst>
                  <a:path w="153" h="119" extrusionOk="0">
                    <a:moveTo>
                      <a:pt x="78" y="119"/>
                    </a:moveTo>
                    <a:cubicBezTo>
                      <a:pt x="153" y="119"/>
                      <a:pt x="153" y="1"/>
                      <a:pt x="78" y="1"/>
                    </a:cubicBezTo>
                    <a:cubicBezTo>
                      <a:pt x="3" y="1"/>
                      <a:pt x="1" y="119"/>
                      <a:pt x="78" y="1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0" name="Google Shape;35780;p41"/>
              <p:cNvSpPr/>
              <p:nvPr/>
            </p:nvSpPr>
            <p:spPr>
              <a:xfrm>
                <a:off x="11231522" y="3061993"/>
                <a:ext cx="30193" cy="23484"/>
              </a:xfrm>
              <a:custGeom>
                <a:avLst/>
                <a:gdLst/>
                <a:ahLst/>
                <a:cxnLst/>
                <a:rect l="l" t="t" r="r" b="b"/>
                <a:pathLst>
                  <a:path w="252" h="196" extrusionOk="0">
                    <a:moveTo>
                      <a:pt x="126" y="195"/>
                    </a:moveTo>
                    <a:cubicBezTo>
                      <a:pt x="252" y="195"/>
                      <a:pt x="252" y="1"/>
                      <a:pt x="126" y="1"/>
                    </a:cubicBezTo>
                    <a:cubicBezTo>
                      <a:pt x="1" y="1"/>
                      <a:pt x="1" y="195"/>
                      <a:pt x="126"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1" name="Google Shape;35781;p41"/>
              <p:cNvSpPr/>
              <p:nvPr/>
            </p:nvSpPr>
            <p:spPr>
              <a:xfrm>
                <a:off x="11172813" y="2736096"/>
                <a:ext cx="42415" cy="32949"/>
              </a:xfrm>
              <a:custGeom>
                <a:avLst/>
                <a:gdLst/>
                <a:ahLst/>
                <a:cxnLst/>
                <a:rect l="l" t="t" r="r" b="b"/>
                <a:pathLst>
                  <a:path w="354" h="275" extrusionOk="0">
                    <a:moveTo>
                      <a:pt x="178" y="274"/>
                    </a:moveTo>
                    <a:cubicBezTo>
                      <a:pt x="354" y="274"/>
                      <a:pt x="354" y="0"/>
                      <a:pt x="178" y="0"/>
                    </a:cubicBezTo>
                    <a:cubicBezTo>
                      <a:pt x="3" y="0"/>
                      <a:pt x="1" y="274"/>
                      <a:pt x="178" y="2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2" name="Google Shape;35782;p41"/>
              <p:cNvSpPr/>
              <p:nvPr/>
            </p:nvSpPr>
            <p:spPr>
              <a:xfrm>
                <a:off x="9469166" y="2703866"/>
                <a:ext cx="43732" cy="50202"/>
              </a:xfrm>
              <a:custGeom>
                <a:avLst/>
                <a:gdLst/>
                <a:ahLst/>
                <a:cxnLst/>
                <a:rect l="l" t="t" r="r" b="b"/>
                <a:pathLst>
                  <a:path w="365" h="419" extrusionOk="0">
                    <a:moveTo>
                      <a:pt x="93" y="334"/>
                    </a:moveTo>
                    <a:cubicBezTo>
                      <a:pt x="102" y="339"/>
                      <a:pt x="109" y="345"/>
                      <a:pt x="119" y="350"/>
                    </a:cubicBezTo>
                    <a:cubicBezTo>
                      <a:pt x="224" y="419"/>
                      <a:pt x="365" y="328"/>
                      <a:pt x="365" y="210"/>
                    </a:cubicBezTo>
                    <a:cubicBezTo>
                      <a:pt x="365" y="91"/>
                      <a:pt x="224" y="0"/>
                      <a:pt x="119" y="69"/>
                    </a:cubicBezTo>
                    <a:cubicBezTo>
                      <a:pt x="109" y="74"/>
                      <a:pt x="102" y="80"/>
                      <a:pt x="93" y="86"/>
                    </a:cubicBezTo>
                    <a:cubicBezTo>
                      <a:pt x="1" y="148"/>
                      <a:pt x="1" y="273"/>
                      <a:pt x="93" y="33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3" name="Google Shape;35783;p41"/>
              <p:cNvSpPr/>
              <p:nvPr/>
            </p:nvSpPr>
            <p:spPr>
              <a:xfrm>
                <a:off x="9572207" y="2874362"/>
                <a:ext cx="31991" cy="24802"/>
              </a:xfrm>
              <a:custGeom>
                <a:avLst/>
                <a:gdLst/>
                <a:ahLst/>
                <a:cxnLst/>
                <a:rect l="l" t="t" r="r" b="b"/>
                <a:pathLst>
                  <a:path w="267" h="207" extrusionOk="0">
                    <a:moveTo>
                      <a:pt x="133" y="207"/>
                    </a:moveTo>
                    <a:cubicBezTo>
                      <a:pt x="265" y="207"/>
                      <a:pt x="266" y="1"/>
                      <a:pt x="133" y="1"/>
                    </a:cubicBezTo>
                    <a:cubicBezTo>
                      <a:pt x="1" y="1"/>
                      <a:pt x="0" y="207"/>
                      <a:pt x="133" y="2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4" name="Google Shape;35784;p41"/>
              <p:cNvSpPr/>
              <p:nvPr/>
            </p:nvSpPr>
            <p:spPr>
              <a:xfrm>
                <a:off x="9428429" y="2969735"/>
                <a:ext cx="27318" cy="21207"/>
              </a:xfrm>
              <a:custGeom>
                <a:avLst/>
                <a:gdLst/>
                <a:ahLst/>
                <a:cxnLst/>
                <a:rect l="l" t="t" r="r" b="b"/>
                <a:pathLst>
                  <a:path w="228" h="177" extrusionOk="0">
                    <a:moveTo>
                      <a:pt x="114" y="176"/>
                    </a:moveTo>
                    <a:cubicBezTo>
                      <a:pt x="227" y="176"/>
                      <a:pt x="228" y="0"/>
                      <a:pt x="114" y="0"/>
                    </a:cubicBezTo>
                    <a:cubicBezTo>
                      <a:pt x="0" y="0"/>
                      <a:pt x="0"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5" name="Google Shape;35785;p41"/>
              <p:cNvSpPr/>
              <p:nvPr/>
            </p:nvSpPr>
            <p:spPr>
              <a:xfrm>
                <a:off x="12415292" y="6885652"/>
                <a:ext cx="34027" cy="26479"/>
              </a:xfrm>
              <a:custGeom>
                <a:avLst/>
                <a:gdLst/>
                <a:ahLst/>
                <a:cxnLst/>
                <a:rect l="l" t="t" r="r" b="b"/>
                <a:pathLst>
                  <a:path w="284" h="221" extrusionOk="0">
                    <a:moveTo>
                      <a:pt x="141" y="221"/>
                    </a:moveTo>
                    <a:cubicBezTo>
                      <a:pt x="282" y="221"/>
                      <a:pt x="284" y="0"/>
                      <a:pt x="141" y="0"/>
                    </a:cubicBezTo>
                    <a:cubicBezTo>
                      <a:pt x="0" y="0"/>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6" name="Google Shape;35786;p41"/>
              <p:cNvSpPr/>
              <p:nvPr/>
            </p:nvSpPr>
            <p:spPr>
              <a:xfrm>
                <a:off x="10753341" y="6911053"/>
                <a:ext cx="28875" cy="22525"/>
              </a:xfrm>
              <a:custGeom>
                <a:avLst/>
                <a:gdLst/>
                <a:ahLst/>
                <a:cxnLst/>
                <a:rect l="l" t="t" r="r" b="b"/>
                <a:pathLst>
                  <a:path w="241" h="188" extrusionOk="0">
                    <a:moveTo>
                      <a:pt x="121" y="187"/>
                    </a:moveTo>
                    <a:cubicBezTo>
                      <a:pt x="241" y="187"/>
                      <a:pt x="241" y="0"/>
                      <a:pt x="121" y="0"/>
                    </a:cubicBezTo>
                    <a:cubicBezTo>
                      <a:pt x="0" y="0"/>
                      <a:pt x="0" y="187"/>
                      <a:pt x="121" y="1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7" name="Google Shape;35787;p41"/>
              <p:cNvSpPr/>
              <p:nvPr/>
            </p:nvSpPr>
            <p:spPr>
              <a:xfrm>
                <a:off x="10874354" y="6820353"/>
                <a:ext cx="67216" cy="52120"/>
              </a:xfrm>
              <a:custGeom>
                <a:avLst/>
                <a:gdLst/>
                <a:ahLst/>
                <a:cxnLst/>
                <a:rect l="l" t="t" r="r" b="b"/>
                <a:pathLst>
                  <a:path w="561" h="435" extrusionOk="0">
                    <a:moveTo>
                      <a:pt x="281" y="435"/>
                    </a:moveTo>
                    <a:cubicBezTo>
                      <a:pt x="561" y="435"/>
                      <a:pt x="561" y="1"/>
                      <a:pt x="281" y="1"/>
                    </a:cubicBezTo>
                    <a:cubicBezTo>
                      <a:pt x="2" y="0"/>
                      <a:pt x="1" y="435"/>
                      <a:pt x="281" y="4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8" name="Google Shape;35788;p41"/>
              <p:cNvSpPr/>
              <p:nvPr/>
            </p:nvSpPr>
            <p:spPr>
              <a:xfrm>
                <a:off x="10358911" y="6610676"/>
                <a:ext cx="35465" cy="27557"/>
              </a:xfrm>
              <a:custGeom>
                <a:avLst/>
                <a:gdLst/>
                <a:ahLst/>
                <a:cxnLst/>
                <a:rect l="l" t="t" r="r" b="b"/>
                <a:pathLst>
                  <a:path w="296" h="230" extrusionOk="0">
                    <a:moveTo>
                      <a:pt x="148" y="230"/>
                    </a:moveTo>
                    <a:cubicBezTo>
                      <a:pt x="295" y="230"/>
                      <a:pt x="295" y="2"/>
                      <a:pt x="148" y="2"/>
                    </a:cubicBezTo>
                    <a:cubicBezTo>
                      <a:pt x="0" y="1"/>
                      <a:pt x="0" y="230"/>
                      <a:pt x="148"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9" name="Google Shape;35789;p41"/>
              <p:cNvSpPr/>
              <p:nvPr/>
            </p:nvSpPr>
            <p:spPr>
              <a:xfrm>
                <a:off x="10346929" y="6837007"/>
                <a:ext cx="24083" cy="18571"/>
              </a:xfrm>
              <a:custGeom>
                <a:avLst/>
                <a:gdLst/>
                <a:ahLst/>
                <a:cxnLst/>
                <a:rect l="l" t="t" r="r" b="b"/>
                <a:pathLst>
                  <a:path w="201" h="155" extrusionOk="0">
                    <a:moveTo>
                      <a:pt x="101" y="154"/>
                    </a:moveTo>
                    <a:cubicBezTo>
                      <a:pt x="200" y="154"/>
                      <a:pt x="200" y="0"/>
                      <a:pt x="101" y="0"/>
                    </a:cubicBezTo>
                    <a:cubicBezTo>
                      <a:pt x="1"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0" name="Google Shape;35790;p41"/>
              <p:cNvSpPr/>
              <p:nvPr/>
            </p:nvSpPr>
            <p:spPr>
              <a:xfrm>
                <a:off x="10264018" y="6917882"/>
                <a:ext cx="26599" cy="20608"/>
              </a:xfrm>
              <a:custGeom>
                <a:avLst/>
                <a:gdLst/>
                <a:ahLst/>
                <a:cxnLst/>
                <a:rect l="l" t="t" r="r" b="b"/>
                <a:pathLst>
                  <a:path w="222" h="172" extrusionOk="0">
                    <a:moveTo>
                      <a:pt x="111" y="171"/>
                    </a:moveTo>
                    <a:cubicBezTo>
                      <a:pt x="222" y="171"/>
                      <a:pt x="222" y="0"/>
                      <a:pt x="111" y="0"/>
                    </a:cubicBezTo>
                    <a:cubicBezTo>
                      <a:pt x="0" y="0"/>
                      <a:pt x="0"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1" name="Google Shape;35791;p41"/>
              <p:cNvSpPr/>
              <p:nvPr/>
            </p:nvSpPr>
            <p:spPr>
              <a:xfrm>
                <a:off x="9964840" y="6855938"/>
                <a:ext cx="52359" cy="50921"/>
              </a:xfrm>
              <a:custGeom>
                <a:avLst/>
                <a:gdLst/>
                <a:ahLst/>
                <a:cxnLst/>
                <a:rect l="l" t="t" r="r" b="b"/>
                <a:pathLst>
                  <a:path w="437" h="425" extrusionOk="0">
                    <a:moveTo>
                      <a:pt x="219" y="425"/>
                    </a:moveTo>
                    <a:cubicBezTo>
                      <a:pt x="330" y="425"/>
                      <a:pt x="436" y="328"/>
                      <a:pt x="431" y="213"/>
                    </a:cubicBezTo>
                    <a:cubicBezTo>
                      <a:pt x="426" y="98"/>
                      <a:pt x="337" y="1"/>
                      <a:pt x="219" y="1"/>
                    </a:cubicBezTo>
                    <a:cubicBezTo>
                      <a:pt x="108" y="1"/>
                      <a:pt x="1" y="98"/>
                      <a:pt x="6" y="213"/>
                    </a:cubicBezTo>
                    <a:cubicBezTo>
                      <a:pt x="11" y="328"/>
                      <a:pt x="100" y="425"/>
                      <a:pt x="219" y="42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2" name="Google Shape;35792;p41"/>
              <p:cNvSpPr/>
              <p:nvPr/>
            </p:nvSpPr>
            <p:spPr>
              <a:xfrm>
                <a:off x="10099392" y="6660160"/>
                <a:ext cx="28516" cy="22046"/>
              </a:xfrm>
              <a:custGeom>
                <a:avLst/>
                <a:gdLst/>
                <a:ahLst/>
                <a:cxnLst/>
                <a:rect l="l" t="t" r="r" b="b"/>
                <a:pathLst>
                  <a:path w="238" h="184" extrusionOk="0">
                    <a:moveTo>
                      <a:pt x="120" y="183"/>
                    </a:moveTo>
                    <a:cubicBezTo>
                      <a:pt x="237" y="183"/>
                      <a:pt x="237" y="0"/>
                      <a:pt x="120" y="0"/>
                    </a:cubicBezTo>
                    <a:cubicBezTo>
                      <a:pt x="3" y="0"/>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3" name="Google Shape;35793;p41"/>
              <p:cNvSpPr/>
              <p:nvPr/>
            </p:nvSpPr>
            <p:spPr>
              <a:xfrm>
                <a:off x="10164452" y="6514704"/>
                <a:ext cx="26958" cy="20968"/>
              </a:xfrm>
              <a:custGeom>
                <a:avLst/>
                <a:gdLst/>
                <a:ahLst/>
                <a:cxnLst/>
                <a:rect l="l" t="t" r="r" b="b"/>
                <a:pathLst>
                  <a:path w="225" h="175" extrusionOk="0">
                    <a:moveTo>
                      <a:pt x="112" y="174"/>
                    </a:moveTo>
                    <a:cubicBezTo>
                      <a:pt x="225" y="174"/>
                      <a:pt x="225"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4" name="Google Shape;35794;p41"/>
              <p:cNvSpPr/>
              <p:nvPr/>
            </p:nvSpPr>
            <p:spPr>
              <a:xfrm>
                <a:off x="10631849" y="6627211"/>
                <a:ext cx="38221" cy="29594"/>
              </a:xfrm>
              <a:custGeom>
                <a:avLst/>
                <a:gdLst/>
                <a:ahLst/>
                <a:cxnLst/>
                <a:rect l="l" t="t" r="r" b="b"/>
                <a:pathLst>
                  <a:path w="319" h="247" extrusionOk="0">
                    <a:moveTo>
                      <a:pt x="160" y="247"/>
                    </a:moveTo>
                    <a:cubicBezTo>
                      <a:pt x="318" y="247"/>
                      <a:pt x="318" y="1"/>
                      <a:pt x="160" y="1"/>
                    </a:cubicBezTo>
                    <a:cubicBezTo>
                      <a:pt x="2" y="1"/>
                      <a:pt x="1" y="247"/>
                      <a:pt x="160" y="2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5" name="Google Shape;35795;p41"/>
              <p:cNvSpPr/>
              <p:nvPr/>
            </p:nvSpPr>
            <p:spPr>
              <a:xfrm>
                <a:off x="11214508" y="5970744"/>
                <a:ext cx="29235" cy="22765"/>
              </a:xfrm>
              <a:custGeom>
                <a:avLst/>
                <a:gdLst/>
                <a:ahLst/>
                <a:cxnLst/>
                <a:rect l="l" t="t" r="r" b="b"/>
                <a:pathLst>
                  <a:path w="244" h="190"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6" name="Google Shape;35796;p41"/>
              <p:cNvSpPr/>
              <p:nvPr/>
            </p:nvSpPr>
            <p:spPr>
              <a:xfrm>
                <a:off x="11356010" y="5843261"/>
                <a:ext cx="26719" cy="20728"/>
              </a:xfrm>
              <a:custGeom>
                <a:avLst/>
                <a:gdLst/>
                <a:ahLst/>
                <a:cxnLst/>
                <a:rect l="l" t="t" r="r" b="b"/>
                <a:pathLst>
                  <a:path w="223" h="173" extrusionOk="0">
                    <a:moveTo>
                      <a:pt x="111" y="172"/>
                    </a:moveTo>
                    <a:cubicBezTo>
                      <a:pt x="222" y="172"/>
                      <a:pt x="222" y="0"/>
                      <a:pt x="111" y="0"/>
                    </a:cubicBezTo>
                    <a:cubicBezTo>
                      <a:pt x="1" y="0"/>
                      <a:pt x="1"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7" name="Google Shape;35797;p41"/>
              <p:cNvSpPr/>
              <p:nvPr/>
            </p:nvSpPr>
            <p:spPr>
              <a:xfrm>
                <a:off x="11556580" y="5641612"/>
                <a:ext cx="34507" cy="26719"/>
              </a:xfrm>
              <a:custGeom>
                <a:avLst/>
                <a:gdLst/>
                <a:ahLst/>
                <a:cxnLst/>
                <a:rect l="l" t="t" r="r" b="b"/>
                <a:pathLst>
                  <a:path w="288" h="223" extrusionOk="0">
                    <a:moveTo>
                      <a:pt x="144" y="223"/>
                    </a:moveTo>
                    <a:cubicBezTo>
                      <a:pt x="287" y="223"/>
                      <a:pt x="287" y="0"/>
                      <a:pt x="144" y="0"/>
                    </a:cubicBezTo>
                    <a:cubicBezTo>
                      <a:pt x="0" y="0"/>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8" name="Google Shape;35798;p41"/>
              <p:cNvSpPr/>
              <p:nvPr/>
            </p:nvSpPr>
            <p:spPr>
              <a:xfrm>
                <a:off x="11257522" y="5538092"/>
                <a:ext cx="60147" cy="58590"/>
              </a:xfrm>
              <a:custGeom>
                <a:avLst/>
                <a:gdLst/>
                <a:ahLst/>
                <a:cxnLst/>
                <a:rect l="l" t="t" r="r" b="b"/>
                <a:pathLst>
                  <a:path w="502" h="489" extrusionOk="0">
                    <a:moveTo>
                      <a:pt x="251" y="489"/>
                    </a:moveTo>
                    <a:cubicBezTo>
                      <a:pt x="379" y="489"/>
                      <a:pt x="501" y="376"/>
                      <a:pt x="495" y="244"/>
                    </a:cubicBezTo>
                    <a:cubicBezTo>
                      <a:pt x="489" y="112"/>
                      <a:pt x="388" y="0"/>
                      <a:pt x="251" y="0"/>
                    </a:cubicBezTo>
                    <a:cubicBezTo>
                      <a:pt x="124" y="0"/>
                      <a:pt x="0" y="112"/>
                      <a:pt x="8" y="244"/>
                    </a:cubicBezTo>
                    <a:cubicBezTo>
                      <a:pt x="13" y="377"/>
                      <a:pt x="114" y="489"/>
                      <a:pt x="251" y="4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9" name="Google Shape;35799;p41"/>
              <p:cNvSpPr/>
              <p:nvPr/>
            </p:nvSpPr>
            <p:spPr>
              <a:xfrm>
                <a:off x="10552891" y="5834993"/>
                <a:ext cx="32709" cy="25401"/>
              </a:xfrm>
              <a:custGeom>
                <a:avLst/>
                <a:gdLst/>
                <a:ahLst/>
                <a:cxnLst/>
                <a:rect l="l" t="t" r="r" b="b"/>
                <a:pathLst>
                  <a:path w="273"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0" name="Google Shape;35800;p41"/>
              <p:cNvSpPr/>
              <p:nvPr/>
            </p:nvSpPr>
            <p:spPr>
              <a:xfrm>
                <a:off x="10639397" y="5645805"/>
                <a:ext cx="23484" cy="18212"/>
              </a:xfrm>
              <a:custGeom>
                <a:avLst/>
                <a:gdLst/>
                <a:ahLst/>
                <a:cxnLst/>
                <a:rect l="l" t="t" r="r" b="b"/>
                <a:pathLst>
                  <a:path w="196" h="152" extrusionOk="0">
                    <a:moveTo>
                      <a:pt x="97" y="152"/>
                    </a:moveTo>
                    <a:cubicBezTo>
                      <a:pt x="195" y="152"/>
                      <a:pt x="195" y="1"/>
                      <a:pt x="97" y="1"/>
                    </a:cubicBezTo>
                    <a:cubicBezTo>
                      <a:pt x="0" y="1"/>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1" name="Google Shape;35801;p41"/>
              <p:cNvSpPr/>
              <p:nvPr/>
            </p:nvSpPr>
            <p:spPr>
              <a:xfrm>
                <a:off x="10750466" y="5628911"/>
                <a:ext cx="31751" cy="31871"/>
              </a:xfrm>
              <a:custGeom>
                <a:avLst/>
                <a:gdLst/>
                <a:ahLst/>
                <a:cxnLst/>
                <a:rect l="l" t="t" r="r" b="b"/>
                <a:pathLst>
                  <a:path w="265" h="266" extrusionOk="0">
                    <a:moveTo>
                      <a:pt x="156" y="229"/>
                    </a:moveTo>
                    <a:cubicBezTo>
                      <a:pt x="171" y="212"/>
                      <a:pt x="186" y="195"/>
                      <a:pt x="201" y="176"/>
                    </a:cubicBezTo>
                    <a:cubicBezTo>
                      <a:pt x="265" y="97"/>
                      <a:pt x="169" y="1"/>
                      <a:pt x="90" y="65"/>
                    </a:cubicBezTo>
                    <a:cubicBezTo>
                      <a:pt x="71" y="80"/>
                      <a:pt x="54" y="94"/>
                      <a:pt x="35" y="108"/>
                    </a:cubicBezTo>
                    <a:cubicBezTo>
                      <a:pt x="0" y="138"/>
                      <a:pt x="5" y="199"/>
                      <a:pt x="35" y="229"/>
                    </a:cubicBezTo>
                    <a:cubicBezTo>
                      <a:pt x="66" y="260"/>
                      <a:pt x="128" y="265"/>
                      <a:pt x="156" y="2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2" name="Google Shape;35802;p41"/>
              <p:cNvSpPr/>
              <p:nvPr/>
            </p:nvSpPr>
            <p:spPr>
              <a:xfrm>
                <a:off x="10841525" y="5427982"/>
                <a:ext cx="27917" cy="21806"/>
              </a:xfrm>
              <a:custGeom>
                <a:avLst/>
                <a:gdLst/>
                <a:ahLst/>
                <a:cxnLst/>
                <a:rect l="l" t="t" r="r" b="b"/>
                <a:pathLst>
                  <a:path w="233" h="182" extrusionOk="0">
                    <a:moveTo>
                      <a:pt x="116" y="181"/>
                    </a:moveTo>
                    <a:cubicBezTo>
                      <a:pt x="232" y="181"/>
                      <a:pt x="232" y="2"/>
                      <a:pt x="116" y="2"/>
                    </a:cubicBezTo>
                    <a:cubicBezTo>
                      <a:pt x="0" y="1"/>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3" name="Google Shape;35803;p41"/>
              <p:cNvSpPr/>
              <p:nvPr/>
            </p:nvSpPr>
            <p:spPr>
              <a:xfrm>
                <a:off x="10861774" y="5258803"/>
                <a:ext cx="57631" cy="44811"/>
              </a:xfrm>
              <a:custGeom>
                <a:avLst/>
                <a:gdLst/>
                <a:ahLst/>
                <a:cxnLst/>
                <a:rect l="l" t="t" r="r" b="b"/>
                <a:pathLst>
                  <a:path w="481" h="374" extrusionOk="0">
                    <a:moveTo>
                      <a:pt x="240" y="373"/>
                    </a:moveTo>
                    <a:cubicBezTo>
                      <a:pt x="479" y="373"/>
                      <a:pt x="480" y="1"/>
                      <a:pt x="240" y="1"/>
                    </a:cubicBezTo>
                    <a:cubicBezTo>
                      <a:pt x="0" y="1"/>
                      <a:pt x="0" y="373"/>
                      <a:pt x="240" y="3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4" name="Google Shape;35804;p41"/>
              <p:cNvSpPr/>
              <p:nvPr/>
            </p:nvSpPr>
            <p:spPr>
              <a:xfrm>
                <a:off x="11320425" y="4949200"/>
                <a:ext cx="27917" cy="21687"/>
              </a:xfrm>
              <a:custGeom>
                <a:avLst/>
                <a:gdLst/>
                <a:ahLst/>
                <a:cxnLst/>
                <a:rect l="l" t="t" r="r" b="b"/>
                <a:pathLst>
                  <a:path w="233" h="181" extrusionOk="0">
                    <a:moveTo>
                      <a:pt x="116" y="180"/>
                    </a:moveTo>
                    <a:cubicBezTo>
                      <a:pt x="232" y="180"/>
                      <a:pt x="232" y="1"/>
                      <a:pt x="116" y="1"/>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5" name="Google Shape;35805;p41"/>
              <p:cNvSpPr/>
              <p:nvPr/>
            </p:nvSpPr>
            <p:spPr>
              <a:xfrm>
                <a:off x="11250932" y="4832860"/>
                <a:ext cx="26599" cy="20608"/>
              </a:xfrm>
              <a:custGeom>
                <a:avLst/>
                <a:gdLst/>
                <a:ahLst/>
                <a:cxnLst/>
                <a:rect l="l" t="t" r="r" b="b"/>
                <a:pathLst>
                  <a:path w="222" h="172"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6" name="Google Shape;35806;p41"/>
              <p:cNvSpPr/>
              <p:nvPr/>
            </p:nvSpPr>
            <p:spPr>
              <a:xfrm>
                <a:off x="12652286" y="5227411"/>
                <a:ext cx="62064" cy="60746"/>
              </a:xfrm>
              <a:custGeom>
                <a:avLst/>
                <a:gdLst/>
                <a:ahLst/>
                <a:cxnLst/>
                <a:rect l="l" t="t" r="r" b="b"/>
                <a:pathLst>
                  <a:path w="518" h="507" extrusionOk="0">
                    <a:moveTo>
                      <a:pt x="259" y="506"/>
                    </a:moveTo>
                    <a:cubicBezTo>
                      <a:pt x="391" y="506"/>
                      <a:pt x="517" y="390"/>
                      <a:pt x="512" y="253"/>
                    </a:cubicBezTo>
                    <a:cubicBezTo>
                      <a:pt x="506" y="116"/>
                      <a:pt x="401" y="0"/>
                      <a:pt x="259" y="0"/>
                    </a:cubicBezTo>
                    <a:cubicBezTo>
                      <a:pt x="127" y="0"/>
                      <a:pt x="1" y="116"/>
                      <a:pt x="6" y="253"/>
                    </a:cubicBezTo>
                    <a:cubicBezTo>
                      <a:pt x="12" y="390"/>
                      <a:pt x="118" y="506"/>
                      <a:pt x="259" y="5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7" name="Google Shape;35807;p41"/>
              <p:cNvSpPr/>
              <p:nvPr/>
            </p:nvSpPr>
            <p:spPr>
              <a:xfrm>
                <a:off x="12741188" y="5053559"/>
                <a:ext cx="47806" cy="46488"/>
              </a:xfrm>
              <a:custGeom>
                <a:avLst/>
                <a:gdLst/>
                <a:ahLst/>
                <a:cxnLst/>
                <a:rect l="l" t="t" r="r" b="b"/>
                <a:pathLst>
                  <a:path w="399" h="388" extrusionOk="0">
                    <a:moveTo>
                      <a:pt x="200" y="387"/>
                    </a:moveTo>
                    <a:cubicBezTo>
                      <a:pt x="302" y="387"/>
                      <a:pt x="399" y="299"/>
                      <a:pt x="393" y="194"/>
                    </a:cubicBezTo>
                    <a:cubicBezTo>
                      <a:pt x="388" y="89"/>
                      <a:pt x="308" y="0"/>
                      <a:pt x="200" y="0"/>
                    </a:cubicBezTo>
                    <a:cubicBezTo>
                      <a:pt x="98" y="0"/>
                      <a:pt x="1" y="90"/>
                      <a:pt x="6" y="194"/>
                    </a:cubicBezTo>
                    <a:cubicBezTo>
                      <a:pt x="10" y="300"/>
                      <a:pt x="91" y="387"/>
                      <a:pt x="200" y="38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8" name="Google Shape;35808;p41"/>
              <p:cNvSpPr/>
              <p:nvPr/>
            </p:nvSpPr>
            <p:spPr>
              <a:xfrm>
                <a:off x="13095241" y="5240950"/>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9" name="Google Shape;35809;p41"/>
              <p:cNvSpPr/>
              <p:nvPr/>
            </p:nvSpPr>
            <p:spPr>
              <a:xfrm>
                <a:off x="13375608" y="4811653"/>
                <a:ext cx="40378" cy="35585"/>
              </a:xfrm>
              <a:custGeom>
                <a:avLst/>
                <a:gdLst/>
                <a:ahLst/>
                <a:cxnLst/>
                <a:rect l="l" t="t" r="r" b="b"/>
                <a:pathLst>
                  <a:path w="337" h="297" extrusionOk="0">
                    <a:moveTo>
                      <a:pt x="281" y="100"/>
                    </a:moveTo>
                    <a:cubicBezTo>
                      <a:pt x="276" y="90"/>
                      <a:pt x="270" y="83"/>
                      <a:pt x="265" y="73"/>
                    </a:cubicBezTo>
                    <a:cubicBezTo>
                      <a:pt x="218" y="1"/>
                      <a:pt x="117" y="1"/>
                      <a:pt x="73" y="73"/>
                    </a:cubicBezTo>
                    <a:cubicBezTo>
                      <a:pt x="67" y="83"/>
                      <a:pt x="60" y="90"/>
                      <a:pt x="55" y="100"/>
                    </a:cubicBezTo>
                    <a:cubicBezTo>
                      <a:pt x="1" y="185"/>
                      <a:pt x="73" y="297"/>
                      <a:pt x="169" y="297"/>
                    </a:cubicBezTo>
                    <a:cubicBezTo>
                      <a:pt x="266" y="297"/>
                      <a:pt x="336" y="184"/>
                      <a:pt x="281"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0" name="Google Shape;35810;p41"/>
              <p:cNvSpPr/>
              <p:nvPr/>
            </p:nvSpPr>
            <p:spPr>
              <a:xfrm>
                <a:off x="13194927" y="5606866"/>
                <a:ext cx="63143" cy="61345"/>
              </a:xfrm>
              <a:custGeom>
                <a:avLst/>
                <a:gdLst/>
                <a:ahLst/>
                <a:cxnLst/>
                <a:rect l="l" t="t" r="r" b="b"/>
                <a:pathLst>
                  <a:path w="527" h="512" extrusionOk="0">
                    <a:moveTo>
                      <a:pt x="264" y="512"/>
                    </a:moveTo>
                    <a:cubicBezTo>
                      <a:pt x="396" y="512"/>
                      <a:pt x="526" y="394"/>
                      <a:pt x="519" y="255"/>
                    </a:cubicBezTo>
                    <a:cubicBezTo>
                      <a:pt x="512" y="117"/>
                      <a:pt x="407" y="0"/>
                      <a:pt x="264" y="0"/>
                    </a:cubicBezTo>
                    <a:cubicBezTo>
                      <a:pt x="131" y="0"/>
                      <a:pt x="1" y="117"/>
                      <a:pt x="7" y="255"/>
                    </a:cubicBezTo>
                    <a:cubicBezTo>
                      <a:pt x="15" y="394"/>
                      <a:pt x="120" y="512"/>
                      <a:pt x="264" y="5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1" name="Google Shape;35811;p41"/>
              <p:cNvSpPr/>
              <p:nvPr/>
            </p:nvSpPr>
            <p:spPr>
              <a:xfrm>
                <a:off x="13527293" y="6459949"/>
                <a:ext cx="17253" cy="13659"/>
              </a:xfrm>
              <a:custGeom>
                <a:avLst/>
                <a:gdLst/>
                <a:ahLst/>
                <a:cxnLst/>
                <a:rect l="l" t="t" r="r" b="b"/>
                <a:pathLst>
                  <a:path w="144" h="114" extrusionOk="0">
                    <a:moveTo>
                      <a:pt x="73" y="113"/>
                    </a:moveTo>
                    <a:cubicBezTo>
                      <a:pt x="144" y="113"/>
                      <a:pt x="144" y="1"/>
                      <a:pt x="73" y="1"/>
                    </a:cubicBezTo>
                    <a:cubicBezTo>
                      <a:pt x="0" y="1"/>
                      <a:pt x="0" y="113"/>
                      <a:pt x="73" y="1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2" name="Google Shape;35812;p41"/>
              <p:cNvSpPr/>
              <p:nvPr/>
            </p:nvSpPr>
            <p:spPr>
              <a:xfrm>
                <a:off x="13447017" y="6697422"/>
                <a:ext cx="37862" cy="29235"/>
              </a:xfrm>
              <a:custGeom>
                <a:avLst/>
                <a:gdLst/>
                <a:ahLst/>
                <a:cxnLst/>
                <a:rect l="l" t="t" r="r" b="b"/>
                <a:pathLst>
                  <a:path w="316" h="244" extrusionOk="0">
                    <a:moveTo>
                      <a:pt x="158" y="244"/>
                    </a:moveTo>
                    <a:cubicBezTo>
                      <a:pt x="313" y="244"/>
                      <a:pt x="315" y="1"/>
                      <a:pt x="158" y="1"/>
                    </a:cubicBezTo>
                    <a:cubicBezTo>
                      <a:pt x="2" y="0"/>
                      <a:pt x="1" y="244"/>
                      <a:pt x="158" y="2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3" name="Google Shape;35813;p41"/>
              <p:cNvSpPr/>
              <p:nvPr/>
            </p:nvSpPr>
            <p:spPr>
              <a:xfrm>
                <a:off x="13326244" y="6841560"/>
                <a:ext cx="57631" cy="56313"/>
              </a:xfrm>
              <a:custGeom>
                <a:avLst/>
                <a:gdLst/>
                <a:ahLst/>
                <a:cxnLst/>
                <a:rect l="l" t="t" r="r" b="b"/>
                <a:pathLst>
                  <a:path w="481" h="470" extrusionOk="0">
                    <a:moveTo>
                      <a:pt x="240" y="470"/>
                    </a:moveTo>
                    <a:cubicBezTo>
                      <a:pt x="363" y="470"/>
                      <a:pt x="480" y="362"/>
                      <a:pt x="475" y="236"/>
                    </a:cubicBezTo>
                    <a:cubicBezTo>
                      <a:pt x="470" y="109"/>
                      <a:pt x="372" y="0"/>
                      <a:pt x="240" y="0"/>
                    </a:cubicBezTo>
                    <a:cubicBezTo>
                      <a:pt x="118" y="0"/>
                      <a:pt x="1" y="109"/>
                      <a:pt x="6" y="236"/>
                    </a:cubicBezTo>
                    <a:cubicBezTo>
                      <a:pt x="11" y="362"/>
                      <a:pt x="108" y="470"/>
                      <a:pt x="240" y="4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4" name="Google Shape;35814;p41"/>
              <p:cNvSpPr/>
              <p:nvPr/>
            </p:nvSpPr>
            <p:spPr>
              <a:xfrm>
                <a:off x="9328264" y="6144356"/>
                <a:ext cx="28995" cy="24322"/>
              </a:xfrm>
              <a:custGeom>
                <a:avLst/>
                <a:gdLst/>
                <a:ahLst/>
                <a:cxnLst/>
                <a:rect l="l" t="t" r="r" b="b"/>
                <a:pathLst>
                  <a:path w="242" h="203" extrusionOk="0">
                    <a:moveTo>
                      <a:pt x="204" y="59"/>
                    </a:moveTo>
                    <a:cubicBezTo>
                      <a:pt x="187" y="28"/>
                      <a:pt x="161" y="0"/>
                      <a:pt x="122" y="0"/>
                    </a:cubicBezTo>
                    <a:cubicBezTo>
                      <a:pt x="82" y="0"/>
                      <a:pt x="59" y="28"/>
                      <a:pt x="39" y="59"/>
                    </a:cubicBezTo>
                    <a:cubicBezTo>
                      <a:pt x="1" y="122"/>
                      <a:pt x="49" y="203"/>
                      <a:pt x="122" y="203"/>
                    </a:cubicBezTo>
                    <a:cubicBezTo>
                      <a:pt x="193" y="203"/>
                      <a:pt x="241" y="122"/>
                      <a:pt x="204" y="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5" name="Google Shape;35815;p41"/>
              <p:cNvSpPr/>
              <p:nvPr/>
            </p:nvSpPr>
            <p:spPr>
              <a:xfrm>
                <a:off x="9399075" y="6019029"/>
                <a:ext cx="30673" cy="31032"/>
              </a:xfrm>
              <a:custGeom>
                <a:avLst/>
                <a:gdLst/>
                <a:ahLst/>
                <a:cxnLst/>
                <a:rect l="l" t="t" r="r" b="b"/>
                <a:pathLst>
                  <a:path w="256" h="259" extrusionOk="0">
                    <a:moveTo>
                      <a:pt x="146" y="242"/>
                    </a:moveTo>
                    <a:cubicBezTo>
                      <a:pt x="201" y="229"/>
                      <a:pt x="256" y="193"/>
                      <a:pt x="256" y="130"/>
                    </a:cubicBezTo>
                    <a:cubicBezTo>
                      <a:pt x="256" y="68"/>
                      <a:pt x="200" y="31"/>
                      <a:pt x="146" y="18"/>
                    </a:cubicBezTo>
                    <a:cubicBezTo>
                      <a:pt x="74" y="0"/>
                      <a:pt x="1" y="52"/>
                      <a:pt x="1" y="130"/>
                    </a:cubicBezTo>
                    <a:cubicBezTo>
                      <a:pt x="1" y="206"/>
                      <a:pt x="74" y="258"/>
                      <a:pt x="146" y="24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6" name="Google Shape;35816;p41"/>
              <p:cNvSpPr/>
              <p:nvPr/>
            </p:nvSpPr>
            <p:spPr>
              <a:xfrm>
                <a:off x="9831247" y="6227508"/>
                <a:ext cx="74525" cy="57990"/>
              </a:xfrm>
              <a:custGeom>
                <a:avLst/>
                <a:gdLst/>
                <a:ahLst/>
                <a:cxnLst/>
                <a:rect l="l" t="t" r="r" b="b"/>
                <a:pathLst>
                  <a:path w="622" h="484" extrusionOk="0">
                    <a:moveTo>
                      <a:pt x="310" y="483"/>
                    </a:moveTo>
                    <a:cubicBezTo>
                      <a:pt x="621" y="483"/>
                      <a:pt x="621" y="0"/>
                      <a:pt x="310" y="0"/>
                    </a:cubicBezTo>
                    <a:cubicBezTo>
                      <a:pt x="0" y="0"/>
                      <a:pt x="0" y="483"/>
                      <a:pt x="310" y="4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7" name="Google Shape;35817;p41"/>
              <p:cNvSpPr/>
              <p:nvPr/>
            </p:nvSpPr>
            <p:spPr>
              <a:xfrm>
                <a:off x="9837477" y="6911892"/>
                <a:ext cx="26958" cy="20968"/>
              </a:xfrm>
              <a:custGeom>
                <a:avLst/>
                <a:gdLst/>
                <a:ahLst/>
                <a:cxnLst/>
                <a:rect l="l" t="t" r="r" b="b"/>
                <a:pathLst>
                  <a:path w="225" h="175" extrusionOk="0">
                    <a:moveTo>
                      <a:pt x="113" y="175"/>
                    </a:moveTo>
                    <a:cubicBezTo>
                      <a:pt x="224" y="175"/>
                      <a:pt x="224" y="1"/>
                      <a:pt x="113" y="1"/>
                    </a:cubicBezTo>
                    <a:cubicBezTo>
                      <a:pt x="1" y="1"/>
                      <a:pt x="1" y="175"/>
                      <a:pt x="113"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8" name="Google Shape;35818;p41"/>
              <p:cNvSpPr/>
              <p:nvPr/>
            </p:nvSpPr>
            <p:spPr>
              <a:xfrm>
                <a:off x="10127189" y="6932380"/>
                <a:ext cx="31152" cy="32110"/>
              </a:xfrm>
              <a:custGeom>
                <a:avLst/>
                <a:gdLst/>
                <a:ahLst/>
                <a:cxnLst/>
                <a:rect l="l" t="t" r="r" b="b"/>
                <a:pathLst>
                  <a:path w="260" h="268" extrusionOk="0">
                    <a:moveTo>
                      <a:pt x="235" y="131"/>
                    </a:moveTo>
                    <a:cubicBezTo>
                      <a:pt x="230" y="117"/>
                      <a:pt x="225" y="102"/>
                      <a:pt x="217" y="86"/>
                    </a:cubicBezTo>
                    <a:cubicBezTo>
                      <a:pt x="186" y="1"/>
                      <a:pt x="77" y="1"/>
                      <a:pt x="43" y="86"/>
                    </a:cubicBezTo>
                    <a:cubicBezTo>
                      <a:pt x="38" y="101"/>
                      <a:pt x="33" y="116"/>
                      <a:pt x="26" y="131"/>
                    </a:cubicBezTo>
                    <a:cubicBezTo>
                      <a:pt x="1" y="197"/>
                      <a:pt x="64" y="266"/>
                      <a:pt x="130" y="266"/>
                    </a:cubicBezTo>
                    <a:cubicBezTo>
                      <a:pt x="196" y="267"/>
                      <a:pt x="259" y="197"/>
                      <a:pt x="235" y="1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9" name="Google Shape;35819;p41"/>
              <p:cNvSpPr/>
              <p:nvPr/>
            </p:nvSpPr>
            <p:spPr>
              <a:xfrm>
                <a:off x="9955614" y="6709883"/>
                <a:ext cx="35825" cy="27797"/>
              </a:xfrm>
              <a:custGeom>
                <a:avLst/>
                <a:gdLst/>
                <a:ahLst/>
                <a:cxnLst/>
                <a:rect l="l" t="t" r="r" b="b"/>
                <a:pathLst>
                  <a:path w="299" h="232" extrusionOk="0">
                    <a:moveTo>
                      <a:pt x="150" y="231"/>
                    </a:moveTo>
                    <a:cubicBezTo>
                      <a:pt x="298" y="231"/>
                      <a:pt x="298" y="1"/>
                      <a:pt x="150" y="1"/>
                    </a:cubicBezTo>
                    <a:cubicBezTo>
                      <a:pt x="1" y="1"/>
                      <a:pt x="1" y="231"/>
                      <a:pt x="150"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0" name="Google Shape;35820;p41"/>
              <p:cNvSpPr/>
              <p:nvPr/>
            </p:nvSpPr>
            <p:spPr>
              <a:xfrm>
                <a:off x="9296992" y="5718054"/>
                <a:ext cx="33309" cy="25880"/>
              </a:xfrm>
              <a:custGeom>
                <a:avLst/>
                <a:gdLst/>
                <a:ahLst/>
                <a:cxnLst/>
                <a:rect l="l" t="t" r="r" b="b"/>
                <a:pathLst>
                  <a:path w="278" h="216" extrusionOk="0">
                    <a:moveTo>
                      <a:pt x="139" y="215"/>
                    </a:moveTo>
                    <a:cubicBezTo>
                      <a:pt x="278" y="215"/>
                      <a:pt x="278" y="1"/>
                      <a:pt x="139" y="1"/>
                    </a:cubicBezTo>
                    <a:cubicBezTo>
                      <a:pt x="0" y="0"/>
                      <a:pt x="0" y="215"/>
                      <a:pt x="139"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1" name="Google Shape;35821;p41"/>
              <p:cNvSpPr/>
              <p:nvPr/>
            </p:nvSpPr>
            <p:spPr>
              <a:xfrm>
                <a:off x="9315444" y="5047089"/>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2" name="Google Shape;35822;p41"/>
              <p:cNvSpPr/>
              <p:nvPr/>
            </p:nvSpPr>
            <p:spPr>
              <a:xfrm>
                <a:off x="9278421" y="4892288"/>
                <a:ext cx="23723" cy="18571"/>
              </a:xfrm>
              <a:custGeom>
                <a:avLst/>
                <a:gdLst/>
                <a:ahLst/>
                <a:cxnLst/>
                <a:rect l="l" t="t" r="r" b="b"/>
                <a:pathLst>
                  <a:path w="198" h="155" extrusionOk="0">
                    <a:moveTo>
                      <a:pt x="98" y="154"/>
                    </a:moveTo>
                    <a:cubicBezTo>
                      <a:pt x="198" y="154"/>
                      <a:pt x="198" y="0"/>
                      <a:pt x="98" y="0"/>
                    </a:cubicBezTo>
                    <a:cubicBezTo>
                      <a:pt x="0" y="0"/>
                      <a:pt x="0" y="154"/>
                      <a:pt x="98"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3" name="Google Shape;35823;p41"/>
              <p:cNvSpPr/>
              <p:nvPr/>
            </p:nvSpPr>
            <p:spPr>
              <a:xfrm>
                <a:off x="9670815" y="4710289"/>
                <a:ext cx="56553" cy="43852"/>
              </a:xfrm>
              <a:custGeom>
                <a:avLst/>
                <a:gdLst/>
                <a:ahLst/>
                <a:cxnLst/>
                <a:rect l="l" t="t" r="r" b="b"/>
                <a:pathLst>
                  <a:path w="472" h="366" extrusionOk="0">
                    <a:moveTo>
                      <a:pt x="235" y="366"/>
                    </a:moveTo>
                    <a:cubicBezTo>
                      <a:pt x="470" y="366"/>
                      <a:pt x="471" y="1"/>
                      <a:pt x="235" y="1"/>
                    </a:cubicBezTo>
                    <a:cubicBezTo>
                      <a:pt x="1" y="1"/>
                      <a:pt x="1" y="366"/>
                      <a:pt x="235" y="3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4" name="Google Shape;35824;p41"/>
              <p:cNvSpPr/>
              <p:nvPr/>
            </p:nvSpPr>
            <p:spPr>
              <a:xfrm>
                <a:off x="9274947" y="4480963"/>
                <a:ext cx="30553" cy="23604"/>
              </a:xfrm>
              <a:custGeom>
                <a:avLst/>
                <a:gdLst/>
                <a:ahLst/>
                <a:cxnLst/>
                <a:rect l="l" t="t" r="r" b="b"/>
                <a:pathLst>
                  <a:path w="255" h="197" extrusionOk="0">
                    <a:moveTo>
                      <a:pt x="127" y="197"/>
                    </a:moveTo>
                    <a:cubicBezTo>
                      <a:pt x="254" y="197"/>
                      <a:pt x="254" y="1"/>
                      <a:pt x="127" y="1"/>
                    </a:cubicBezTo>
                    <a:cubicBezTo>
                      <a:pt x="1" y="1"/>
                      <a:pt x="1"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5" name="Google Shape;35825;p41"/>
              <p:cNvSpPr/>
              <p:nvPr/>
            </p:nvSpPr>
            <p:spPr>
              <a:xfrm>
                <a:off x="9500797" y="4298365"/>
                <a:ext cx="34507" cy="26839"/>
              </a:xfrm>
              <a:custGeom>
                <a:avLst/>
                <a:gdLst/>
                <a:ahLst/>
                <a:cxnLst/>
                <a:rect l="l" t="t" r="r" b="b"/>
                <a:pathLst>
                  <a:path w="288" h="224" extrusionOk="0">
                    <a:moveTo>
                      <a:pt x="144" y="223"/>
                    </a:moveTo>
                    <a:cubicBezTo>
                      <a:pt x="287" y="223"/>
                      <a:pt x="287" y="1"/>
                      <a:pt x="144" y="1"/>
                    </a:cubicBezTo>
                    <a:cubicBezTo>
                      <a:pt x="0" y="1"/>
                      <a:pt x="0" y="223"/>
                      <a:pt x="144"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6" name="Google Shape;35826;p41"/>
              <p:cNvSpPr/>
              <p:nvPr/>
            </p:nvSpPr>
            <p:spPr>
              <a:xfrm>
                <a:off x="9695976" y="4078384"/>
                <a:ext cx="29594" cy="23004"/>
              </a:xfrm>
              <a:custGeom>
                <a:avLst/>
                <a:gdLst/>
                <a:ahLst/>
                <a:cxnLst/>
                <a:rect l="l" t="t" r="r" b="b"/>
                <a:pathLst>
                  <a:path w="247" h="192" extrusionOk="0">
                    <a:moveTo>
                      <a:pt x="123" y="192"/>
                    </a:moveTo>
                    <a:cubicBezTo>
                      <a:pt x="245" y="192"/>
                      <a:pt x="246" y="1"/>
                      <a:pt x="123" y="1"/>
                    </a:cubicBezTo>
                    <a:cubicBezTo>
                      <a:pt x="1" y="1"/>
                      <a:pt x="1" y="192"/>
                      <a:pt x="123"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7" name="Google Shape;35827;p41"/>
              <p:cNvSpPr/>
              <p:nvPr/>
            </p:nvSpPr>
            <p:spPr>
              <a:xfrm>
                <a:off x="9607672" y="3861759"/>
                <a:ext cx="31032" cy="24083"/>
              </a:xfrm>
              <a:custGeom>
                <a:avLst/>
                <a:gdLst/>
                <a:ahLst/>
                <a:cxnLst/>
                <a:rect l="l" t="t" r="r" b="b"/>
                <a:pathLst>
                  <a:path w="259" h="201" extrusionOk="0">
                    <a:moveTo>
                      <a:pt x="129" y="201"/>
                    </a:moveTo>
                    <a:cubicBezTo>
                      <a:pt x="259" y="201"/>
                      <a:pt x="259" y="0"/>
                      <a:pt x="129" y="0"/>
                    </a:cubicBezTo>
                    <a:cubicBezTo>
                      <a:pt x="1" y="0"/>
                      <a:pt x="1" y="201"/>
                      <a:pt x="129" y="2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8" name="Google Shape;35828;p41"/>
              <p:cNvSpPr/>
              <p:nvPr/>
            </p:nvSpPr>
            <p:spPr>
              <a:xfrm>
                <a:off x="9304661" y="3895427"/>
                <a:ext cx="64580" cy="50083"/>
              </a:xfrm>
              <a:custGeom>
                <a:avLst/>
                <a:gdLst/>
                <a:ahLst/>
                <a:cxnLst/>
                <a:rect l="l" t="t" r="r" b="b"/>
                <a:pathLst>
                  <a:path w="539" h="418" extrusionOk="0">
                    <a:moveTo>
                      <a:pt x="270" y="417"/>
                    </a:moveTo>
                    <a:cubicBezTo>
                      <a:pt x="539" y="417"/>
                      <a:pt x="539" y="1"/>
                      <a:pt x="270" y="1"/>
                    </a:cubicBezTo>
                    <a:cubicBezTo>
                      <a:pt x="1" y="1"/>
                      <a:pt x="1" y="417"/>
                      <a:pt x="270" y="41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9" name="Google Shape;35829;p41"/>
              <p:cNvSpPr/>
              <p:nvPr/>
            </p:nvSpPr>
            <p:spPr>
              <a:xfrm>
                <a:off x="9614861" y="3414489"/>
                <a:ext cx="39898" cy="30792"/>
              </a:xfrm>
              <a:custGeom>
                <a:avLst/>
                <a:gdLst/>
                <a:ahLst/>
                <a:cxnLst/>
                <a:rect l="l" t="t" r="r" b="b"/>
                <a:pathLst>
                  <a:path w="333" h="257" extrusionOk="0">
                    <a:moveTo>
                      <a:pt x="167" y="256"/>
                    </a:moveTo>
                    <a:cubicBezTo>
                      <a:pt x="332" y="256"/>
                      <a:pt x="333" y="0"/>
                      <a:pt x="167" y="0"/>
                    </a:cubicBezTo>
                    <a:cubicBezTo>
                      <a:pt x="1" y="0"/>
                      <a:pt x="1" y="256"/>
                      <a:pt x="167" y="2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0" name="Google Shape;35830;p41"/>
              <p:cNvSpPr/>
              <p:nvPr/>
            </p:nvSpPr>
            <p:spPr>
              <a:xfrm>
                <a:off x="9855928" y="3342121"/>
                <a:ext cx="60147" cy="46848"/>
              </a:xfrm>
              <a:custGeom>
                <a:avLst/>
                <a:gdLst/>
                <a:ahLst/>
                <a:cxnLst/>
                <a:rect l="l" t="t" r="r" b="b"/>
                <a:pathLst>
                  <a:path w="502" h="391" extrusionOk="0">
                    <a:moveTo>
                      <a:pt x="251" y="390"/>
                    </a:moveTo>
                    <a:cubicBezTo>
                      <a:pt x="502" y="390"/>
                      <a:pt x="502" y="1"/>
                      <a:pt x="251" y="1"/>
                    </a:cubicBezTo>
                    <a:cubicBezTo>
                      <a:pt x="1" y="3"/>
                      <a:pt x="1" y="390"/>
                      <a:pt x="251"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1" name="Google Shape;35831;p41"/>
              <p:cNvSpPr/>
              <p:nvPr/>
            </p:nvSpPr>
            <p:spPr>
              <a:xfrm>
                <a:off x="11649795" y="3983012"/>
                <a:ext cx="34627" cy="26839"/>
              </a:xfrm>
              <a:custGeom>
                <a:avLst/>
                <a:gdLst/>
                <a:ahLst/>
                <a:cxnLst/>
                <a:rect l="l" t="t" r="r" b="b"/>
                <a:pathLst>
                  <a:path w="289" h="224" extrusionOk="0">
                    <a:moveTo>
                      <a:pt x="145" y="223"/>
                    </a:moveTo>
                    <a:cubicBezTo>
                      <a:pt x="288" y="223"/>
                      <a:pt x="288" y="1"/>
                      <a:pt x="145" y="1"/>
                    </a:cubicBezTo>
                    <a:cubicBezTo>
                      <a:pt x="3" y="1"/>
                      <a:pt x="1" y="223"/>
                      <a:pt x="145" y="22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2" name="Google Shape;35832;p41"/>
              <p:cNvSpPr/>
              <p:nvPr/>
            </p:nvSpPr>
            <p:spPr>
              <a:xfrm>
                <a:off x="11730431" y="4096237"/>
                <a:ext cx="13659" cy="10783"/>
              </a:xfrm>
              <a:custGeom>
                <a:avLst/>
                <a:gdLst/>
                <a:ahLst/>
                <a:cxnLst/>
                <a:rect l="l" t="t" r="r" b="b"/>
                <a:pathLst>
                  <a:path w="114" h="90" extrusionOk="0">
                    <a:moveTo>
                      <a:pt x="57" y="89"/>
                    </a:moveTo>
                    <a:cubicBezTo>
                      <a:pt x="113" y="89"/>
                      <a:pt x="113" y="1"/>
                      <a:pt x="57" y="1"/>
                    </a:cubicBezTo>
                    <a:cubicBezTo>
                      <a:pt x="0" y="1"/>
                      <a:pt x="0" y="89"/>
                      <a:pt x="57" y="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3" name="Google Shape;35833;p41"/>
              <p:cNvSpPr/>
              <p:nvPr/>
            </p:nvSpPr>
            <p:spPr>
              <a:xfrm>
                <a:off x="11433530" y="4344614"/>
                <a:ext cx="35226" cy="27677"/>
              </a:xfrm>
              <a:custGeom>
                <a:avLst/>
                <a:gdLst/>
                <a:ahLst/>
                <a:cxnLst/>
                <a:rect l="l" t="t" r="r" b="b"/>
                <a:pathLst>
                  <a:path w="294" h="231" extrusionOk="0">
                    <a:moveTo>
                      <a:pt x="147" y="231"/>
                    </a:moveTo>
                    <a:cubicBezTo>
                      <a:pt x="293" y="231"/>
                      <a:pt x="293" y="2"/>
                      <a:pt x="147" y="2"/>
                    </a:cubicBezTo>
                    <a:cubicBezTo>
                      <a:pt x="0" y="1"/>
                      <a:pt x="0" y="231"/>
                      <a:pt x="147" y="2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4" name="Google Shape;35834;p41"/>
              <p:cNvSpPr/>
              <p:nvPr/>
            </p:nvSpPr>
            <p:spPr>
              <a:xfrm>
                <a:off x="11542921" y="4170642"/>
                <a:ext cx="26479" cy="31272"/>
              </a:xfrm>
              <a:custGeom>
                <a:avLst/>
                <a:gdLst/>
                <a:ahLst/>
                <a:cxnLst/>
                <a:rect l="l" t="t" r="r" b="b"/>
                <a:pathLst>
                  <a:path w="221" h="261" extrusionOk="0">
                    <a:moveTo>
                      <a:pt x="217" y="155"/>
                    </a:moveTo>
                    <a:cubicBezTo>
                      <a:pt x="221" y="123"/>
                      <a:pt x="216" y="96"/>
                      <a:pt x="198" y="66"/>
                    </a:cubicBezTo>
                    <a:cubicBezTo>
                      <a:pt x="160" y="1"/>
                      <a:pt x="59" y="1"/>
                      <a:pt x="23" y="66"/>
                    </a:cubicBezTo>
                    <a:cubicBezTo>
                      <a:pt x="7" y="96"/>
                      <a:pt x="0" y="122"/>
                      <a:pt x="5" y="155"/>
                    </a:cubicBezTo>
                    <a:cubicBezTo>
                      <a:pt x="11" y="212"/>
                      <a:pt x="48" y="260"/>
                      <a:pt x="110" y="260"/>
                    </a:cubicBezTo>
                    <a:cubicBezTo>
                      <a:pt x="174" y="260"/>
                      <a:pt x="210" y="212"/>
                      <a:pt x="217"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5" name="Google Shape;35835;p41"/>
              <p:cNvSpPr/>
              <p:nvPr/>
            </p:nvSpPr>
            <p:spPr>
              <a:xfrm>
                <a:off x="11410286" y="4664999"/>
                <a:ext cx="23484" cy="24802"/>
              </a:xfrm>
              <a:custGeom>
                <a:avLst/>
                <a:gdLst/>
                <a:ahLst/>
                <a:cxnLst/>
                <a:rect l="l" t="t" r="r" b="b"/>
                <a:pathLst>
                  <a:path w="196" h="207" extrusionOk="0">
                    <a:moveTo>
                      <a:pt x="170" y="80"/>
                    </a:moveTo>
                    <a:cubicBezTo>
                      <a:pt x="165" y="68"/>
                      <a:pt x="158" y="54"/>
                      <a:pt x="153" y="42"/>
                    </a:cubicBezTo>
                    <a:cubicBezTo>
                      <a:pt x="134" y="0"/>
                      <a:pt x="60" y="0"/>
                      <a:pt x="42" y="42"/>
                    </a:cubicBezTo>
                    <a:cubicBezTo>
                      <a:pt x="37" y="56"/>
                      <a:pt x="31" y="69"/>
                      <a:pt x="25" y="80"/>
                    </a:cubicBezTo>
                    <a:cubicBezTo>
                      <a:pt x="0" y="137"/>
                      <a:pt x="29" y="207"/>
                      <a:pt x="97" y="207"/>
                    </a:cubicBezTo>
                    <a:cubicBezTo>
                      <a:pt x="167" y="207"/>
                      <a:pt x="195" y="136"/>
                      <a:pt x="170" y="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6" name="Google Shape;35836;p41"/>
              <p:cNvSpPr/>
              <p:nvPr/>
            </p:nvSpPr>
            <p:spPr>
              <a:xfrm>
                <a:off x="10697028" y="3023173"/>
                <a:ext cx="24682" cy="19290"/>
              </a:xfrm>
              <a:custGeom>
                <a:avLst/>
                <a:gdLst/>
                <a:ahLst/>
                <a:cxnLst/>
                <a:rect l="l" t="t" r="r" b="b"/>
                <a:pathLst>
                  <a:path w="206" h="161" extrusionOk="0">
                    <a:moveTo>
                      <a:pt x="103" y="160"/>
                    </a:moveTo>
                    <a:cubicBezTo>
                      <a:pt x="206" y="160"/>
                      <a:pt x="206" y="0"/>
                      <a:pt x="103" y="0"/>
                    </a:cubicBezTo>
                    <a:cubicBezTo>
                      <a:pt x="0" y="0"/>
                      <a:pt x="0" y="160"/>
                      <a:pt x="103"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7" name="Google Shape;35837;p41"/>
              <p:cNvSpPr/>
              <p:nvPr/>
            </p:nvSpPr>
            <p:spPr>
              <a:xfrm>
                <a:off x="10425648" y="2834224"/>
                <a:ext cx="30074" cy="23364"/>
              </a:xfrm>
              <a:custGeom>
                <a:avLst/>
                <a:gdLst/>
                <a:ahLst/>
                <a:cxnLst/>
                <a:rect l="l" t="t" r="r" b="b"/>
                <a:pathLst>
                  <a:path w="251" h="195" extrusionOk="0">
                    <a:moveTo>
                      <a:pt x="125" y="195"/>
                    </a:moveTo>
                    <a:cubicBezTo>
                      <a:pt x="251" y="195"/>
                      <a:pt x="251" y="1"/>
                      <a:pt x="125" y="1"/>
                    </a:cubicBezTo>
                    <a:cubicBezTo>
                      <a:pt x="2" y="1"/>
                      <a:pt x="1" y="195"/>
                      <a:pt x="125" y="19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8" name="Google Shape;35838;p41"/>
              <p:cNvSpPr/>
              <p:nvPr/>
            </p:nvSpPr>
            <p:spPr>
              <a:xfrm>
                <a:off x="10352201" y="2990583"/>
                <a:ext cx="48765" cy="37742"/>
              </a:xfrm>
              <a:custGeom>
                <a:avLst/>
                <a:gdLst/>
                <a:ahLst/>
                <a:cxnLst/>
                <a:rect l="l" t="t" r="r" b="b"/>
                <a:pathLst>
                  <a:path w="407" h="315" extrusionOk="0">
                    <a:moveTo>
                      <a:pt x="204" y="314"/>
                    </a:moveTo>
                    <a:cubicBezTo>
                      <a:pt x="405" y="314"/>
                      <a:pt x="406" y="1"/>
                      <a:pt x="204" y="1"/>
                    </a:cubicBezTo>
                    <a:cubicBezTo>
                      <a:pt x="0" y="0"/>
                      <a:pt x="0" y="314"/>
                      <a:pt x="204" y="3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9" name="Google Shape;35839;p41"/>
              <p:cNvSpPr/>
              <p:nvPr/>
            </p:nvSpPr>
            <p:spPr>
              <a:xfrm>
                <a:off x="10538513" y="2691045"/>
                <a:ext cx="37981" cy="29474"/>
              </a:xfrm>
              <a:custGeom>
                <a:avLst/>
                <a:gdLst/>
                <a:ahLst/>
                <a:cxnLst/>
                <a:rect l="l" t="t" r="r" b="b"/>
                <a:pathLst>
                  <a:path w="317" h="246" extrusionOk="0">
                    <a:moveTo>
                      <a:pt x="159" y="245"/>
                    </a:moveTo>
                    <a:cubicBezTo>
                      <a:pt x="317" y="245"/>
                      <a:pt x="317" y="1"/>
                      <a:pt x="159" y="1"/>
                    </a:cubicBezTo>
                    <a:cubicBezTo>
                      <a:pt x="1" y="1"/>
                      <a:pt x="1" y="245"/>
                      <a:pt x="159" y="2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0" name="Google Shape;35840;p41"/>
              <p:cNvSpPr/>
              <p:nvPr/>
            </p:nvSpPr>
            <p:spPr>
              <a:xfrm>
                <a:off x="10045595" y="2817211"/>
                <a:ext cx="42654" cy="40378"/>
              </a:xfrm>
              <a:custGeom>
                <a:avLst/>
                <a:gdLst/>
                <a:ahLst/>
                <a:cxnLst/>
                <a:rect l="l" t="t" r="r" b="b"/>
                <a:pathLst>
                  <a:path w="356" h="337" extrusionOk="0">
                    <a:moveTo>
                      <a:pt x="304" y="118"/>
                    </a:moveTo>
                    <a:cubicBezTo>
                      <a:pt x="297" y="106"/>
                      <a:pt x="291" y="93"/>
                      <a:pt x="284" y="81"/>
                    </a:cubicBezTo>
                    <a:cubicBezTo>
                      <a:pt x="242" y="0"/>
                      <a:pt x="114" y="0"/>
                      <a:pt x="72" y="81"/>
                    </a:cubicBezTo>
                    <a:cubicBezTo>
                      <a:pt x="65" y="93"/>
                      <a:pt x="59" y="106"/>
                      <a:pt x="52" y="118"/>
                    </a:cubicBezTo>
                    <a:cubicBezTo>
                      <a:pt x="1" y="214"/>
                      <a:pt x="64" y="337"/>
                      <a:pt x="178" y="337"/>
                    </a:cubicBezTo>
                    <a:cubicBezTo>
                      <a:pt x="292" y="337"/>
                      <a:pt x="355" y="214"/>
                      <a:pt x="304" y="1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1" name="Google Shape;35841;p41"/>
              <p:cNvSpPr/>
              <p:nvPr/>
            </p:nvSpPr>
            <p:spPr>
              <a:xfrm>
                <a:off x="9935246" y="3045698"/>
                <a:ext cx="41456" cy="32350"/>
              </a:xfrm>
              <a:custGeom>
                <a:avLst/>
                <a:gdLst/>
                <a:ahLst/>
                <a:cxnLst/>
                <a:rect l="l" t="t" r="r" b="b"/>
                <a:pathLst>
                  <a:path w="346" h="270" extrusionOk="0">
                    <a:moveTo>
                      <a:pt x="173" y="270"/>
                    </a:moveTo>
                    <a:cubicBezTo>
                      <a:pt x="346" y="270"/>
                      <a:pt x="346" y="1"/>
                      <a:pt x="173" y="1"/>
                    </a:cubicBezTo>
                    <a:cubicBezTo>
                      <a:pt x="0" y="2"/>
                      <a:pt x="0" y="270"/>
                      <a:pt x="173" y="27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2" name="Google Shape;35842;p41"/>
              <p:cNvSpPr/>
              <p:nvPr/>
            </p:nvSpPr>
            <p:spPr>
              <a:xfrm>
                <a:off x="12279422" y="4815846"/>
                <a:ext cx="25401" cy="19650"/>
              </a:xfrm>
              <a:custGeom>
                <a:avLst/>
                <a:gdLst/>
                <a:ahLst/>
                <a:cxnLst/>
                <a:rect l="l" t="t" r="r" b="b"/>
                <a:pathLst>
                  <a:path w="212" h="164" extrusionOk="0">
                    <a:moveTo>
                      <a:pt x="106" y="164"/>
                    </a:moveTo>
                    <a:cubicBezTo>
                      <a:pt x="210" y="164"/>
                      <a:pt x="211" y="0"/>
                      <a:pt x="106" y="0"/>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3" name="Google Shape;35843;p41"/>
              <p:cNvSpPr/>
              <p:nvPr/>
            </p:nvSpPr>
            <p:spPr>
              <a:xfrm>
                <a:off x="12302786" y="4673985"/>
                <a:ext cx="21687" cy="23124"/>
              </a:xfrm>
              <a:custGeom>
                <a:avLst/>
                <a:gdLst/>
                <a:ahLst/>
                <a:cxnLst/>
                <a:rect l="l" t="t" r="r" b="b"/>
                <a:pathLst>
                  <a:path w="181" h="193" extrusionOk="0">
                    <a:moveTo>
                      <a:pt x="68" y="31"/>
                    </a:moveTo>
                    <a:cubicBezTo>
                      <a:pt x="55" y="39"/>
                      <a:pt x="44" y="46"/>
                      <a:pt x="32" y="53"/>
                    </a:cubicBezTo>
                    <a:cubicBezTo>
                      <a:pt x="1" y="73"/>
                      <a:pt x="1" y="119"/>
                      <a:pt x="32" y="139"/>
                    </a:cubicBezTo>
                    <a:cubicBezTo>
                      <a:pt x="44" y="147"/>
                      <a:pt x="55" y="153"/>
                      <a:pt x="68" y="162"/>
                    </a:cubicBezTo>
                    <a:cubicBezTo>
                      <a:pt x="117" y="192"/>
                      <a:pt x="181" y="152"/>
                      <a:pt x="181" y="95"/>
                    </a:cubicBezTo>
                    <a:cubicBezTo>
                      <a:pt x="181" y="39"/>
                      <a:pt x="117" y="0"/>
                      <a:pt x="68" y="3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4" name="Google Shape;35844;p41"/>
              <p:cNvSpPr/>
              <p:nvPr/>
            </p:nvSpPr>
            <p:spPr>
              <a:xfrm>
                <a:off x="13264539" y="4551774"/>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5" name="Google Shape;35845;p41"/>
              <p:cNvSpPr/>
              <p:nvPr/>
            </p:nvSpPr>
            <p:spPr>
              <a:xfrm>
                <a:off x="13484999" y="4363664"/>
                <a:ext cx="31991" cy="24682"/>
              </a:xfrm>
              <a:custGeom>
                <a:avLst/>
                <a:gdLst/>
                <a:ahLst/>
                <a:cxnLst/>
                <a:rect l="l" t="t" r="r" b="b"/>
                <a:pathLst>
                  <a:path w="267" h="206" extrusionOk="0">
                    <a:moveTo>
                      <a:pt x="133" y="206"/>
                    </a:moveTo>
                    <a:cubicBezTo>
                      <a:pt x="265" y="206"/>
                      <a:pt x="267" y="0"/>
                      <a:pt x="133" y="0"/>
                    </a:cubicBezTo>
                    <a:cubicBezTo>
                      <a:pt x="1" y="0"/>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6" name="Google Shape;35846;p41"/>
              <p:cNvSpPr/>
              <p:nvPr/>
            </p:nvSpPr>
            <p:spPr>
              <a:xfrm>
                <a:off x="11099127" y="4827109"/>
                <a:ext cx="26719" cy="20608"/>
              </a:xfrm>
              <a:custGeom>
                <a:avLst/>
                <a:gdLst/>
                <a:ahLst/>
                <a:cxnLst/>
                <a:rect l="l" t="t" r="r" b="b"/>
                <a:pathLst>
                  <a:path w="223" h="172" extrusionOk="0">
                    <a:moveTo>
                      <a:pt x="111" y="171"/>
                    </a:moveTo>
                    <a:cubicBezTo>
                      <a:pt x="222" y="171"/>
                      <a:pt x="222" y="0"/>
                      <a:pt x="111" y="0"/>
                    </a:cubicBezTo>
                    <a:cubicBezTo>
                      <a:pt x="1"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7" name="Google Shape;35847;p41"/>
              <p:cNvSpPr/>
              <p:nvPr/>
            </p:nvSpPr>
            <p:spPr>
              <a:xfrm>
                <a:off x="11598515" y="4700824"/>
                <a:ext cx="20488" cy="15935"/>
              </a:xfrm>
              <a:custGeom>
                <a:avLst/>
                <a:gdLst/>
                <a:ahLst/>
                <a:cxnLst/>
                <a:rect l="l" t="t" r="r" b="b"/>
                <a:pathLst>
                  <a:path w="171" h="133" extrusionOk="0">
                    <a:moveTo>
                      <a:pt x="86" y="133"/>
                    </a:moveTo>
                    <a:cubicBezTo>
                      <a:pt x="170" y="133"/>
                      <a:pt x="170" y="1"/>
                      <a:pt x="86" y="1"/>
                    </a:cubicBezTo>
                    <a:cubicBezTo>
                      <a:pt x="1" y="2"/>
                      <a:pt x="0" y="133"/>
                      <a:pt x="86"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8" name="Google Shape;35848;p41"/>
              <p:cNvSpPr/>
              <p:nvPr/>
            </p:nvSpPr>
            <p:spPr>
              <a:xfrm>
                <a:off x="10449371" y="4621386"/>
                <a:ext cx="29594" cy="23244"/>
              </a:xfrm>
              <a:custGeom>
                <a:avLst/>
                <a:gdLst/>
                <a:ahLst/>
                <a:cxnLst/>
                <a:rect l="l" t="t" r="r" b="b"/>
                <a:pathLst>
                  <a:path w="247" h="194" extrusionOk="0">
                    <a:moveTo>
                      <a:pt x="122" y="193"/>
                    </a:moveTo>
                    <a:cubicBezTo>
                      <a:pt x="246" y="193"/>
                      <a:pt x="247" y="2"/>
                      <a:pt x="122" y="2"/>
                    </a:cubicBezTo>
                    <a:cubicBezTo>
                      <a:pt x="0" y="0"/>
                      <a:pt x="0" y="193"/>
                      <a:pt x="122"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9" name="Google Shape;35849;p41"/>
              <p:cNvSpPr/>
              <p:nvPr/>
            </p:nvSpPr>
            <p:spPr>
              <a:xfrm>
                <a:off x="10319132" y="4577893"/>
                <a:ext cx="21447" cy="16534"/>
              </a:xfrm>
              <a:custGeom>
                <a:avLst/>
                <a:gdLst/>
                <a:ahLst/>
                <a:cxnLst/>
                <a:rect l="l" t="t" r="r" b="b"/>
                <a:pathLst>
                  <a:path w="179" h="138" extrusionOk="0">
                    <a:moveTo>
                      <a:pt x="89" y="138"/>
                    </a:moveTo>
                    <a:cubicBezTo>
                      <a:pt x="178" y="138"/>
                      <a:pt x="178" y="1"/>
                      <a:pt x="89" y="1"/>
                    </a:cubicBezTo>
                    <a:cubicBezTo>
                      <a:pt x="1" y="1"/>
                      <a:pt x="1" y="138"/>
                      <a:pt x="89" y="1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0" name="Google Shape;35850;p41"/>
              <p:cNvSpPr/>
              <p:nvPr/>
            </p:nvSpPr>
            <p:spPr>
              <a:xfrm>
                <a:off x="10221244" y="4486954"/>
                <a:ext cx="30193" cy="23364"/>
              </a:xfrm>
              <a:custGeom>
                <a:avLst/>
                <a:gdLst/>
                <a:ahLst/>
                <a:cxnLst/>
                <a:rect l="l" t="t" r="r" b="b"/>
                <a:pathLst>
                  <a:path w="252" h="195" extrusionOk="0">
                    <a:moveTo>
                      <a:pt x="126" y="194"/>
                    </a:moveTo>
                    <a:cubicBezTo>
                      <a:pt x="252" y="194"/>
                      <a:pt x="252" y="0"/>
                      <a:pt x="126" y="0"/>
                    </a:cubicBezTo>
                    <a:cubicBezTo>
                      <a:pt x="1" y="0"/>
                      <a:pt x="1"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1" name="Google Shape;35851;p41"/>
              <p:cNvSpPr/>
              <p:nvPr/>
            </p:nvSpPr>
            <p:spPr>
              <a:xfrm>
                <a:off x="10377961" y="4269849"/>
                <a:ext cx="52239" cy="53437"/>
              </a:xfrm>
              <a:custGeom>
                <a:avLst/>
                <a:gdLst/>
                <a:ahLst/>
                <a:cxnLst/>
                <a:rect l="l" t="t" r="r" b="b"/>
                <a:pathLst>
                  <a:path w="436" h="446" extrusionOk="0">
                    <a:moveTo>
                      <a:pt x="334" y="29"/>
                    </a:moveTo>
                    <a:cubicBezTo>
                      <a:pt x="300" y="13"/>
                      <a:pt x="270" y="1"/>
                      <a:pt x="231" y="1"/>
                    </a:cubicBezTo>
                    <a:cubicBezTo>
                      <a:pt x="196" y="1"/>
                      <a:pt x="165" y="12"/>
                      <a:pt x="135" y="28"/>
                    </a:cubicBezTo>
                    <a:cubicBezTo>
                      <a:pt x="35" y="80"/>
                      <a:pt x="0" y="212"/>
                      <a:pt x="57" y="308"/>
                    </a:cubicBezTo>
                    <a:cubicBezTo>
                      <a:pt x="120" y="417"/>
                      <a:pt x="286" y="446"/>
                      <a:pt x="376" y="349"/>
                    </a:cubicBezTo>
                    <a:cubicBezTo>
                      <a:pt x="413" y="309"/>
                      <a:pt x="436" y="260"/>
                      <a:pt x="436" y="204"/>
                    </a:cubicBezTo>
                    <a:cubicBezTo>
                      <a:pt x="434" y="139"/>
                      <a:pt x="397" y="57"/>
                      <a:pt x="334"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2" name="Google Shape;35852;p41"/>
              <p:cNvSpPr/>
              <p:nvPr/>
            </p:nvSpPr>
            <p:spPr>
              <a:xfrm>
                <a:off x="10689240" y="4367378"/>
                <a:ext cx="52120" cy="40617"/>
              </a:xfrm>
              <a:custGeom>
                <a:avLst/>
                <a:gdLst/>
                <a:ahLst/>
                <a:cxnLst/>
                <a:rect l="l" t="t" r="r" b="b"/>
                <a:pathLst>
                  <a:path w="435" h="339" extrusionOk="0">
                    <a:moveTo>
                      <a:pt x="217" y="338"/>
                    </a:moveTo>
                    <a:cubicBezTo>
                      <a:pt x="434" y="338"/>
                      <a:pt x="434" y="1"/>
                      <a:pt x="217" y="1"/>
                    </a:cubicBezTo>
                    <a:cubicBezTo>
                      <a:pt x="1" y="1"/>
                      <a:pt x="1" y="338"/>
                      <a:pt x="217"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3" name="Google Shape;35853;p41"/>
              <p:cNvSpPr/>
              <p:nvPr/>
            </p:nvSpPr>
            <p:spPr>
              <a:xfrm>
                <a:off x="11886070" y="5139946"/>
                <a:ext cx="17733" cy="13779"/>
              </a:xfrm>
              <a:custGeom>
                <a:avLst/>
                <a:gdLst/>
                <a:ahLst/>
                <a:cxnLst/>
                <a:rect l="l" t="t" r="r" b="b"/>
                <a:pathLst>
                  <a:path w="148" h="115" extrusionOk="0">
                    <a:moveTo>
                      <a:pt x="73" y="114"/>
                    </a:moveTo>
                    <a:cubicBezTo>
                      <a:pt x="147" y="114"/>
                      <a:pt x="147" y="0"/>
                      <a:pt x="73" y="0"/>
                    </a:cubicBezTo>
                    <a:cubicBezTo>
                      <a:pt x="1" y="1"/>
                      <a:pt x="1" y="114"/>
                      <a:pt x="73"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4" name="Google Shape;35854;p41"/>
              <p:cNvSpPr/>
              <p:nvPr/>
            </p:nvSpPr>
            <p:spPr>
              <a:xfrm>
                <a:off x="12052014" y="4897680"/>
                <a:ext cx="24682" cy="19530"/>
              </a:xfrm>
              <a:custGeom>
                <a:avLst/>
                <a:gdLst/>
                <a:ahLst/>
                <a:cxnLst/>
                <a:rect l="l" t="t" r="r" b="b"/>
                <a:pathLst>
                  <a:path w="206" h="163" extrusionOk="0">
                    <a:moveTo>
                      <a:pt x="103" y="162"/>
                    </a:moveTo>
                    <a:cubicBezTo>
                      <a:pt x="206" y="162"/>
                      <a:pt x="206" y="3"/>
                      <a:pt x="103" y="3"/>
                    </a:cubicBezTo>
                    <a:cubicBezTo>
                      <a:pt x="0" y="1"/>
                      <a:pt x="0" y="162"/>
                      <a:pt x="103"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5" name="Google Shape;35855;p41"/>
              <p:cNvSpPr/>
              <p:nvPr/>
            </p:nvSpPr>
            <p:spPr>
              <a:xfrm>
                <a:off x="11889066" y="4822436"/>
                <a:ext cx="46249" cy="48166"/>
              </a:xfrm>
              <a:custGeom>
                <a:avLst/>
                <a:gdLst/>
                <a:ahLst/>
                <a:cxnLst/>
                <a:rect l="l" t="t" r="r" b="b"/>
                <a:pathLst>
                  <a:path w="386" h="402" extrusionOk="0">
                    <a:moveTo>
                      <a:pt x="331" y="301"/>
                    </a:moveTo>
                    <a:lnTo>
                      <a:pt x="323" y="312"/>
                    </a:lnTo>
                    <a:cubicBezTo>
                      <a:pt x="380" y="268"/>
                      <a:pt x="386" y="176"/>
                      <a:pt x="359" y="115"/>
                    </a:cubicBezTo>
                    <a:cubicBezTo>
                      <a:pt x="333" y="52"/>
                      <a:pt x="266" y="0"/>
                      <a:pt x="195" y="5"/>
                    </a:cubicBezTo>
                    <a:cubicBezTo>
                      <a:pt x="132" y="8"/>
                      <a:pt x="71" y="39"/>
                      <a:pt x="38" y="94"/>
                    </a:cubicBezTo>
                    <a:cubicBezTo>
                      <a:pt x="1" y="156"/>
                      <a:pt x="4" y="264"/>
                      <a:pt x="65" y="312"/>
                    </a:cubicBezTo>
                    <a:lnTo>
                      <a:pt x="58" y="301"/>
                    </a:lnTo>
                    <a:cubicBezTo>
                      <a:pt x="132" y="401"/>
                      <a:pt x="259" y="401"/>
                      <a:pt x="331" y="3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6" name="Google Shape;35856;p41"/>
              <p:cNvSpPr/>
              <p:nvPr/>
            </p:nvSpPr>
            <p:spPr>
              <a:xfrm>
                <a:off x="11794532" y="5017615"/>
                <a:ext cx="56912" cy="60507"/>
              </a:xfrm>
              <a:custGeom>
                <a:avLst/>
                <a:gdLst/>
                <a:ahLst/>
                <a:cxnLst/>
                <a:rect l="l" t="t" r="r" b="b"/>
                <a:pathLst>
                  <a:path w="475" h="505" extrusionOk="0">
                    <a:moveTo>
                      <a:pt x="447" y="246"/>
                    </a:moveTo>
                    <a:cubicBezTo>
                      <a:pt x="411" y="120"/>
                      <a:pt x="283" y="1"/>
                      <a:pt x="146" y="59"/>
                    </a:cubicBezTo>
                    <a:cubicBezTo>
                      <a:pt x="14" y="114"/>
                      <a:pt x="0" y="296"/>
                      <a:pt x="79" y="401"/>
                    </a:cubicBezTo>
                    <a:cubicBezTo>
                      <a:pt x="111" y="444"/>
                      <a:pt x="146" y="481"/>
                      <a:pt x="199" y="494"/>
                    </a:cubicBezTo>
                    <a:cubicBezTo>
                      <a:pt x="245" y="505"/>
                      <a:pt x="288" y="502"/>
                      <a:pt x="330" y="484"/>
                    </a:cubicBezTo>
                    <a:cubicBezTo>
                      <a:pt x="422" y="446"/>
                      <a:pt x="475" y="343"/>
                      <a:pt x="447" y="24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7" name="Google Shape;35857;p41"/>
              <p:cNvSpPr/>
              <p:nvPr/>
            </p:nvSpPr>
            <p:spPr>
              <a:xfrm>
                <a:off x="11590128" y="4912537"/>
                <a:ext cx="49004" cy="48046"/>
              </a:xfrm>
              <a:custGeom>
                <a:avLst/>
                <a:gdLst/>
                <a:ahLst/>
                <a:cxnLst/>
                <a:rect l="l" t="t" r="r" b="b"/>
                <a:pathLst>
                  <a:path w="409" h="401" extrusionOk="0">
                    <a:moveTo>
                      <a:pt x="204" y="401"/>
                    </a:moveTo>
                    <a:cubicBezTo>
                      <a:pt x="309" y="401"/>
                      <a:pt x="409" y="308"/>
                      <a:pt x="405" y="201"/>
                    </a:cubicBezTo>
                    <a:cubicBezTo>
                      <a:pt x="399" y="92"/>
                      <a:pt x="317" y="0"/>
                      <a:pt x="204" y="0"/>
                    </a:cubicBezTo>
                    <a:cubicBezTo>
                      <a:pt x="101" y="0"/>
                      <a:pt x="1" y="92"/>
                      <a:pt x="5" y="201"/>
                    </a:cubicBezTo>
                    <a:cubicBezTo>
                      <a:pt x="10" y="310"/>
                      <a:pt x="93" y="401"/>
                      <a:pt x="204"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8" name="Google Shape;35858;p41"/>
              <p:cNvSpPr/>
              <p:nvPr/>
            </p:nvSpPr>
            <p:spPr>
              <a:xfrm>
                <a:off x="11754274" y="4751386"/>
                <a:ext cx="59428" cy="52719"/>
              </a:xfrm>
              <a:custGeom>
                <a:avLst/>
                <a:gdLst/>
                <a:ahLst/>
                <a:cxnLst/>
                <a:rect l="l" t="t" r="r" b="b"/>
                <a:pathLst>
                  <a:path w="496" h="440" extrusionOk="0">
                    <a:moveTo>
                      <a:pt x="449" y="175"/>
                    </a:moveTo>
                    <a:cubicBezTo>
                      <a:pt x="446" y="166"/>
                      <a:pt x="443" y="160"/>
                      <a:pt x="440" y="151"/>
                    </a:cubicBezTo>
                    <a:cubicBezTo>
                      <a:pt x="412" y="71"/>
                      <a:pt x="340" y="1"/>
                      <a:pt x="249" y="6"/>
                    </a:cubicBezTo>
                    <a:cubicBezTo>
                      <a:pt x="155" y="9"/>
                      <a:pt x="87" y="66"/>
                      <a:pt x="56" y="151"/>
                    </a:cubicBezTo>
                    <a:cubicBezTo>
                      <a:pt x="53" y="160"/>
                      <a:pt x="50" y="166"/>
                      <a:pt x="48" y="175"/>
                    </a:cubicBezTo>
                    <a:cubicBezTo>
                      <a:pt x="1" y="303"/>
                      <a:pt x="122" y="438"/>
                      <a:pt x="250" y="438"/>
                    </a:cubicBezTo>
                    <a:cubicBezTo>
                      <a:pt x="375" y="439"/>
                      <a:pt x="495" y="303"/>
                      <a:pt x="449"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9" name="Google Shape;35859;p41"/>
              <p:cNvSpPr/>
              <p:nvPr/>
            </p:nvSpPr>
            <p:spPr>
              <a:xfrm>
                <a:off x="10218009" y="4066523"/>
                <a:ext cx="60147" cy="46728"/>
              </a:xfrm>
              <a:custGeom>
                <a:avLst/>
                <a:gdLst/>
                <a:ahLst/>
                <a:cxnLst/>
                <a:rect l="l" t="t" r="r" b="b"/>
                <a:pathLst>
                  <a:path w="502" h="390" extrusionOk="0">
                    <a:moveTo>
                      <a:pt x="250" y="390"/>
                    </a:moveTo>
                    <a:cubicBezTo>
                      <a:pt x="501" y="390"/>
                      <a:pt x="501" y="1"/>
                      <a:pt x="250" y="1"/>
                    </a:cubicBezTo>
                    <a:cubicBezTo>
                      <a:pt x="1" y="1"/>
                      <a:pt x="0" y="390"/>
                      <a:pt x="250" y="3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0" name="Google Shape;35860;p41"/>
              <p:cNvSpPr/>
              <p:nvPr/>
            </p:nvSpPr>
            <p:spPr>
              <a:xfrm>
                <a:off x="10267492" y="3964919"/>
                <a:ext cx="43014" cy="48525"/>
              </a:xfrm>
              <a:custGeom>
                <a:avLst/>
                <a:gdLst/>
                <a:ahLst/>
                <a:cxnLst/>
                <a:rect l="l" t="t" r="r" b="b"/>
                <a:pathLst>
                  <a:path w="359" h="405" extrusionOk="0">
                    <a:moveTo>
                      <a:pt x="321" y="296"/>
                    </a:moveTo>
                    <a:cubicBezTo>
                      <a:pt x="332" y="273"/>
                      <a:pt x="345" y="249"/>
                      <a:pt x="349" y="223"/>
                    </a:cubicBezTo>
                    <a:cubicBezTo>
                      <a:pt x="358" y="162"/>
                      <a:pt x="353" y="99"/>
                      <a:pt x="304" y="53"/>
                    </a:cubicBezTo>
                    <a:cubicBezTo>
                      <a:pt x="269" y="21"/>
                      <a:pt x="227" y="1"/>
                      <a:pt x="180" y="1"/>
                    </a:cubicBezTo>
                    <a:cubicBezTo>
                      <a:pt x="136" y="1"/>
                      <a:pt x="88" y="21"/>
                      <a:pt x="56" y="53"/>
                    </a:cubicBezTo>
                    <a:cubicBezTo>
                      <a:pt x="7" y="101"/>
                      <a:pt x="1" y="159"/>
                      <a:pt x="11" y="223"/>
                    </a:cubicBezTo>
                    <a:cubicBezTo>
                      <a:pt x="15" y="250"/>
                      <a:pt x="28" y="273"/>
                      <a:pt x="39" y="296"/>
                    </a:cubicBezTo>
                    <a:cubicBezTo>
                      <a:pt x="83" y="405"/>
                      <a:pt x="275" y="405"/>
                      <a:pt x="321" y="29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1" name="Google Shape;35861;p41"/>
              <p:cNvSpPr/>
              <p:nvPr/>
            </p:nvSpPr>
            <p:spPr>
              <a:xfrm>
                <a:off x="10384072" y="3992597"/>
                <a:ext cx="54995" cy="42654"/>
              </a:xfrm>
              <a:custGeom>
                <a:avLst/>
                <a:gdLst/>
                <a:ahLst/>
                <a:cxnLst/>
                <a:rect l="l" t="t" r="r" b="b"/>
                <a:pathLst>
                  <a:path w="459" h="356" extrusionOk="0">
                    <a:moveTo>
                      <a:pt x="230" y="355"/>
                    </a:moveTo>
                    <a:cubicBezTo>
                      <a:pt x="459" y="355"/>
                      <a:pt x="459" y="1"/>
                      <a:pt x="230" y="1"/>
                    </a:cubicBezTo>
                    <a:cubicBezTo>
                      <a:pt x="2" y="1"/>
                      <a:pt x="1" y="355"/>
                      <a:pt x="230" y="3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2" name="Google Shape;35862;p41"/>
              <p:cNvSpPr/>
              <p:nvPr/>
            </p:nvSpPr>
            <p:spPr>
              <a:xfrm>
                <a:off x="10266773" y="4142605"/>
                <a:ext cx="44332" cy="34507"/>
              </a:xfrm>
              <a:custGeom>
                <a:avLst/>
                <a:gdLst/>
                <a:ahLst/>
                <a:cxnLst/>
                <a:rect l="l" t="t" r="r" b="b"/>
                <a:pathLst>
                  <a:path w="370" h="288" extrusionOk="0">
                    <a:moveTo>
                      <a:pt x="185" y="288"/>
                    </a:moveTo>
                    <a:cubicBezTo>
                      <a:pt x="368" y="288"/>
                      <a:pt x="369" y="1"/>
                      <a:pt x="185" y="1"/>
                    </a:cubicBezTo>
                    <a:cubicBezTo>
                      <a:pt x="1" y="3"/>
                      <a:pt x="0" y="288"/>
                      <a:pt x="185" y="2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3" name="Google Shape;35863;p41"/>
              <p:cNvSpPr/>
              <p:nvPr/>
            </p:nvSpPr>
            <p:spPr>
              <a:xfrm>
                <a:off x="12416131" y="6305028"/>
                <a:ext cx="46848" cy="43493"/>
              </a:xfrm>
              <a:custGeom>
                <a:avLst/>
                <a:gdLst/>
                <a:ahLst/>
                <a:cxnLst/>
                <a:rect l="l" t="t" r="r" b="b"/>
                <a:pathLst>
                  <a:path w="391" h="363" extrusionOk="0">
                    <a:moveTo>
                      <a:pt x="136" y="353"/>
                    </a:moveTo>
                    <a:cubicBezTo>
                      <a:pt x="159" y="356"/>
                      <a:pt x="183" y="362"/>
                      <a:pt x="206" y="362"/>
                    </a:cubicBezTo>
                    <a:cubicBezTo>
                      <a:pt x="301" y="360"/>
                      <a:pt x="391" y="279"/>
                      <a:pt x="388" y="181"/>
                    </a:cubicBezTo>
                    <a:cubicBezTo>
                      <a:pt x="383" y="83"/>
                      <a:pt x="308" y="2"/>
                      <a:pt x="206" y="1"/>
                    </a:cubicBezTo>
                    <a:cubicBezTo>
                      <a:pt x="183" y="1"/>
                      <a:pt x="158" y="5"/>
                      <a:pt x="136" y="10"/>
                    </a:cubicBezTo>
                    <a:cubicBezTo>
                      <a:pt x="62" y="25"/>
                      <a:pt x="1" y="109"/>
                      <a:pt x="5" y="183"/>
                    </a:cubicBezTo>
                    <a:cubicBezTo>
                      <a:pt x="8" y="254"/>
                      <a:pt x="58" y="337"/>
                      <a:pt x="136" y="35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4" name="Google Shape;35864;p41"/>
              <p:cNvSpPr/>
              <p:nvPr/>
            </p:nvSpPr>
            <p:spPr>
              <a:xfrm>
                <a:off x="12345800" y="6404115"/>
                <a:ext cx="56193" cy="43613"/>
              </a:xfrm>
              <a:custGeom>
                <a:avLst/>
                <a:gdLst/>
                <a:ahLst/>
                <a:cxnLst/>
                <a:rect l="l" t="t" r="r" b="b"/>
                <a:pathLst>
                  <a:path w="469" h="364" extrusionOk="0">
                    <a:moveTo>
                      <a:pt x="234" y="363"/>
                    </a:moveTo>
                    <a:cubicBezTo>
                      <a:pt x="468" y="363"/>
                      <a:pt x="468" y="0"/>
                      <a:pt x="234" y="0"/>
                    </a:cubicBezTo>
                    <a:cubicBezTo>
                      <a:pt x="0" y="0"/>
                      <a:pt x="0" y="363"/>
                      <a:pt x="234"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5" name="Google Shape;35865;p41"/>
              <p:cNvSpPr/>
              <p:nvPr/>
            </p:nvSpPr>
            <p:spPr>
              <a:xfrm>
                <a:off x="12240962" y="6316650"/>
                <a:ext cx="55474" cy="43014"/>
              </a:xfrm>
              <a:custGeom>
                <a:avLst/>
                <a:gdLst/>
                <a:ahLst/>
                <a:cxnLst/>
                <a:rect l="l" t="t" r="r" b="b"/>
                <a:pathLst>
                  <a:path w="463" h="359" extrusionOk="0">
                    <a:moveTo>
                      <a:pt x="232" y="358"/>
                    </a:moveTo>
                    <a:cubicBezTo>
                      <a:pt x="461" y="358"/>
                      <a:pt x="463" y="1"/>
                      <a:pt x="232" y="1"/>
                    </a:cubicBezTo>
                    <a:cubicBezTo>
                      <a:pt x="2" y="3"/>
                      <a:pt x="1" y="358"/>
                      <a:pt x="232" y="3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6" name="Google Shape;35866;p41"/>
              <p:cNvSpPr/>
              <p:nvPr/>
            </p:nvSpPr>
            <p:spPr>
              <a:xfrm>
                <a:off x="12154216" y="6434069"/>
                <a:ext cx="53797" cy="42055"/>
              </a:xfrm>
              <a:custGeom>
                <a:avLst/>
                <a:gdLst/>
                <a:ahLst/>
                <a:cxnLst/>
                <a:rect l="l" t="t" r="r" b="b"/>
                <a:pathLst>
                  <a:path w="449" h="351" extrusionOk="0">
                    <a:moveTo>
                      <a:pt x="224" y="350"/>
                    </a:moveTo>
                    <a:cubicBezTo>
                      <a:pt x="449" y="350"/>
                      <a:pt x="449" y="2"/>
                      <a:pt x="224" y="2"/>
                    </a:cubicBezTo>
                    <a:cubicBezTo>
                      <a:pt x="0" y="0"/>
                      <a:pt x="0" y="350"/>
                      <a:pt x="224" y="3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7" name="Google Shape;35867;p41"/>
              <p:cNvSpPr/>
              <p:nvPr/>
            </p:nvSpPr>
            <p:spPr>
              <a:xfrm>
                <a:off x="12337053" y="6571137"/>
                <a:ext cx="61944" cy="48166"/>
              </a:xfrm>
              <a:custGeom>
                <a:avLst/>
                <a:gdLst/>
                <a:ahLst/>
                <a:cxnLst/>
                <a:rect l="l" t="t" r="r" b="b"/>
                <a:pathLst>
                  <a:path w="517" h="402" extrusionOk="0">
                    <a:moveTo>
                      <a:pt x="259" y="401"/>
                    </a:moveTo>
                    <a:cubicBezTo>
                      <a:pt x="516" y="401"/>
                      <a:pt x="516" y="3"/>
                      <a:pt x="259" y="3"/>
                    </a:cubicBezTo>
                    <a:cubicBezTo>
                      <a:pt x="0" y="1"/>
                      <a:pt x="0" y="401"/>
                      <a:pt x="259" y="40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8" name="Google Shape;35868;p41"/>
              <p:cNvSpPr/>
              <p:nvPr/>
            </p:nvSpPr>
            <p:spPr>
              <a:xfrm>
                <a:off x="12319800" y="6304788"/>
                <a:ext cx="26239" cy="20369"/>
              </a:xfrm>
              <a:custGeom>
                <a:avLst/>
                <a:gdLst/>
                <a:ahLst/>
                <a:cxnLst/>
                <a:rect l="l" t="t" r="r" b="b"/>
                <a:pathLst>
                  <a:path w="219" h="170" extrusionOk="0">
                    <a:moveTo>
                      <a:pt x="111" y="169"/>
                    </a:moveTo>
                    <a:cubicBezTo>
                      <a:pt x="218" y="169"/>
                      <a:pt x="218" y="1"/>
                      <a:pt x="111" y="1"/>
                    </a:cubicBezTo>
                    <a:cubicBezTo>
                      <a:pt x="1" y="1"/>
                      <a:pt x="1" y="169"/>
                      <a:pt x="111"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9" name="Google Shape;35869;p41"/>
              <p:cNvSpPr/>
              <p:nvPr/>
            </p:nvSpPr>
            <p:spPr>
              <a:xfrm>
                <a:off x="12341486" y="6204144"/>
                <a:ext cx="29834" cy="23004"/>
              </a:xfrm>
              <a:custGeom>
                <a:avLst/>
                <a:gdLst/>
                <a:ahLst/>
                <a:cxnLst/>
                <a:rect l="l" t="t" r="r" b="b"/>
                <a:pathLst>
                  <a:path w="249" h="192" extrusionOk="0">
                    <a:moveTo>
                      <a:pt x="125" y="192"/>
                    </a:moveTo>
                    <a:cubicBezTo>
                      <a:pt x="247" y="192"/>
                      <a:pt x="248" y="0"/>
                      <a:pt x="125" y="0"/>
                    </a:cubicBezTo>
                    <a:cubicBezTo>
                      <a:pt x="0" y="0"/>
                      <a:pt x="0" y="192"/>
                      <a:pt x="125" y="19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0" name="Google Shape;35870;p41"/>
              <p:cNvSpPr/>
              <p:nvPr/>
            </p:nvSpPr>
            <p:spPr>
              <a:xfrm>
                <a:off x="12490057" y="6220439"/>
                <a:ext cx="47926" cy="37143"/>
              </a:xfrm>
              <a:custGeom>
                <a:avLst/>
                <a:gdLst/>
                <a:ahLst/>
                <a:cxnLst/>
                <a:rect l="l" t="t" r="r" b="b"/>
                <a:pathLst>
                  <a:path w="400" h="310" extrusionOk="0">
                    <a:moveTo>
                      <a:pt x="200" y="309"/>
                    </a:moveTo>
                    <a:cubicBezTo>
                      <a:pt x="399" y="309"/>
                      <a:pt x="399" y="0"/>
                      <a:pt x="200" y="0"/>
                    </a:cubicBezTo>
                    <a:cubicBezTo>
                      <a:pt x="0" y="0"/>
                      <a:pt x="0" y="309"/>
                      <a:pt x="200"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1" name="Google Shape;35871;p41"/>
              <p:cNvSpPr/>
              <p:nvPr/>
            </p:nvSpPr>
            <p:spPr>
              <a:xfrm>
                <a:off x="12518932" y="6300595"/>
                <a:ext cx="36783" cy="28636"/>
              </a:xfrm>
              <a:custGeom>
                <a:avLst/>
                <a:gdLst/>
                <a:ahLst/>
                <a:cxnLst/>
                <a:rect l="l" t="t" r="r" b="b"/>
                <a:pathLst>
                  <a:path w="307" h="239" extrusionOk="0">
                    <a:moveTo>
                      <a:pt x="154" y="238"/>
                    </a:moveTo>
                    <a:cubicBezTo>
                      <a:pt x="307" y="238"/>
                      <a:pt x="307" y="1"/>
                      <a:pt x="154" y="1"/>
                    </a:cubicBezTo>
                    <a:cubicBezTo>
                      <a:pt x="1" y="1"/>
                      <a:pt x="1" y="238"/>
                      <a:pt x="154" y="2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2" name="Google Shape;35872;p41"/>
              <p:cNvSpPr/>
              <p:nvPr/>
            </p:nvSpPr>
            <p:spPr>
              <a:xfrm>
                <a:off x="12050097" y="6538787"/>
                <a:ext cx="40138" cy="31272"/>
              </a:xfrm>
              <a:custGeom>
                <a:avLst/>
                <a:gdLst/>
                <a:ahLst/>
                <a:cxnLst/>
                <a:rect l="l" t="t" r="r" b="b"/>
                <a:pathLst>
                  <a:path w="335" h="261" extrusionOk="0">
                    <a:moveTo>
                      <a:pt x="168" y="260"/>
                    </a:moveTo>
                    <a:cubicBezTo>
                      <a:pt x="335" y="260"/>
                      <a:pt x="335" y="1"/>
                      <a:pt x="168" y="1"/>
                    </a:cubicBezTo>
                    <a:cubicBezTo>
                      <a:pt x="0" y="1"/>
                      <a:pt x="0" y="260"/>
                      <a:pt x="168" y="2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3" name="Google Shape;35873;p41"/>
              <p:cNvSpPr/>
              <p:nvPr/>
            </p:nvSpPr>
            <p:spPr>
              <a:xfrm>
                <a:off x="12291523" y="6379673"/>
                <a:ext cx="24203" cy="30313"/>
              </a:xfrm>
              <a:custGeom>
                <a:avLst/>
                <a:gdLst/>
                <a:ahLst/>
                <a:cxnLst/>
                <a:rect l="l" t="t" r="r" b="b"/>
                <a:pathLst>
                  <a:path w="202" h="253" extrusionOk="0">
                    <a:moveTo>
                      <a:pt x="10" y="94"/>
                    </a:moveTo>
                    <a:cubicBezTo>
                      <a:pt x="9" y="105"/>
                      <a:pt x="7" y="117"/>
                      <a:pt x="6" y="131"/>
                    </a:cubicBezTo>
                    <a:cubicBezTo>
                      <a:pt x="1" y="253"/>
                      <a:pt x="201" y="253"/>
                      <a:pt x="196" y="131"/>
                    </a:cubicBezTo>
                    <a:cubicBezTo>
                      <a:pt x="196" y="119"/>
                      <a:pt x="194" y="106"/>
                      <a:pt x="192" y="94"/>
                    </a:cubicBezTo>
                    <a:cubicBezTo>
                      <a:pt x="186" y="45"/>
                      <a:pt x="154" y="3"/>
                      <a:pt x="101" y="3"/>
                    </a:cubicBezTo>
                    <a:cubicBezTo>
                      <a:pt x="48" y="1"/>
                      <a:pt x="17" y="43"/>
                      <a:pt x="10" y="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4" name="Google Shape;35874;p41"/>
              <p:cNvSpPr/>
              <p:nvPr/>
            </p:nvSpPr>
            <p:spPr>
              <a:xfrm>
                <a:off x="12328906" y="6495294"/>
                <a:ext cx="31511" cy="24562"/>
              </a:xfrm>
              <a:custGeom>
                <a:avLst/>
                <a:gdLst/>
                <a:ahLst/>
                <a:cxnLst/>
                <a:rect l="l" t="t" r="r" b="b"/>
                <a:pathLst>
                  <a:path w="263" h="205" extrusionOk="0">
                    <a:moveTo>
                      <a:pt x="132" y="204"/>
                    </a:moveTo>
                    <a:cubicBezTo>
                      <a:pt x="262" y="204"/>
                      <a:pt x="262" y="1"/>
                      <a:pt x="132" y="1"/>
                    </a:cubicBezTo>
                    <a:cubicBezTo>
                      <a:pt x="1" y="1"/>
                      <a:pt x="1" y="204"/>
                      <a:pt x="132" y="20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5" name="Google Shape;35875;p41"/>
              <p:cNvSpPr/>
              <p:nvPr/>
            </p:nvSpPr>
            <p:spPr>
              <a:xfrm>
                <a:off x="12261210" y="6573294"/>
                <a:ext cx="26719" cy="20608"/>
              </a:xfrm>
              <a:custGeom>
                <a:avLst/>
                <a:gdLst/>
                <a:ahLst/>
                <a:cxnLst/>
                <a:rect l="l" t="t" r="r" b="b"/>
                <a:pathLst>
                  <a:path w="223" h="172" extrusionOk="0">
                    <a:moveTo>
                      <a:pt x="111" y="171"/>
                    </a:moveTo>
                    <a:cubicBezTo>
                      <a:pt x="222" y="171"/>
                      <a:pt x="222" y="1"/>
                      <a:pt x="111" y="1"/>
                    </a:cubicBezTo>
                    <a:cubicBezTo>
                      <a:pt x="1" y="1"/>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6" name="Google Shape;35876;p41"/>
              <p:cNvSpPr/>
              <p:nvPr/>
            </p:nvSpPr>
            <p:spPr>
              <a:xfrm>
                <a:off x="12270196" y="6670464"/>
                <a:ext cx="32110" cy="24802"/>
              </a:xfrm>
              <a:custGeom>
                <a:avLst/>
                <a:gdLst/>
                <a:ahLst/>
                <a:cxnLst/>
                <a:rect l="l" t="t" r="r" b="b"/>
                <a:pathLst>
                  <a:path w="268" h="207" extrusionOk="0">
                    <a:moveTo>
                      <a:pt x="134" y="206"/>
                    </a:moveTo>
                    <a:cubicBezTo>
                      <a:pt x="266" y="206"/>
                      <a:pt x="267" y="0"/>
                      <a:pt x="134" y="0"/>
                    </a:cubicBezTo>
                    <a:cubicBezTo>
                      <a:pt x="3" y="2"/>
                      <a:pt x="1" y="206"/>
                      <a:pt x="134"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7" name="Google Shape;35877;p41"/>
              <p:cNvSpPr/>
              <p:nvPr/>
            </p:nvSpPr>
            <p:spPr>
              <a:xfrm>
                <a:off x="12244197" y="6754574"/>
                <a:ext cx="25760" cy="20009"/>
              </a:xfrm>
              <a:custGeom>
                <a:avLst/>
                <a:gdLst/>
                <a:ahLst/>
                <a:cxnLst/>
                <a:rect l="l" t="t" r="r" b="b"/>
                <a:pathLst>
                  <a:path w="215" h="167" extrusionOk="0">
                    <a:moveTo>
                      <a:pt x="107" y="166"/>
                    </a:moveTo>
                    <a:cubicBezTo>
                      <a:pt x="214" y="166"/>
                      <a:pt x="214" y="1"/>
                      <a:pt x="107" y="1"/>
                    </a:cubicBezTo>
                    <a:cubicBezTo>
                      <a:pt x="0" y="1"/>
                      <a:pt x="0"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8" name="Google Shape;35878;p41"/>
              <p:cNvSpPr/>
              <p:nvPr/>
            </p:nvSpPr>
            <p:spPr>
              <a:xfrm>
                <a:off x="12165239" y="6523331"/>
                <a:ext cx="23004" cy="26958"/>
              </a:xfrm>
              <a:custGeom>
                <a:avLst/>
                <a:gdLst/>
                <a:ahLst/>
                <a:cxnLst/>
                <a:rect l="l" t="t" r="r" b="b"/>
                <a:pathLst>
                  <a:path w="192" h="225" extrusionOk="0">
                    <a:moveTo>
                      <a:pt x="126" y="183"/>
                    </a:moveTo>
                    <a:cubicBezTo>
                      <a:pt x="136" y="174"/>
                      <a:pt x="148" y="167"/>
                      <a:pt x="158" y="157"/>
                    </a:cubicBezTo>
                    <a:cubicBezTo>
                      <a:pt x="191" y="131"/>
                      <a:pt x="191" y="92"/>
                      <a:pt x="158" y="66"/>
                    </a:cubicBezTo>
                    <a:cubicBezTo>
                      <a:pt x="148" y="57"/>
                      <a:pt x="136" y="49"/>
                      <a:pt x="126" y="40"/>
                    </a:cubicBezTo>
                    <a:cubicBezTo>
                      <a:pt x="74" y="1"/>
                      <a:pt x="0" y="55"/>
                      <a:pt x="0" y="112"/>
                    </a:cubicBezTo>
                    <a:cubicBezTo>
                      <a:pt x="1" y="169"/>
                      <a:pt x="74" y="225"/>
                      <a:pt x="12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9" name="Google Shape;35879;p41"/>
              <p:cNvSpPr/>
              <p:nvPr/>
            </p:nvSpPr>
            <p:spPr>
              <a:xfrm>
                <a:off x="12225625" y="6356549"/>
                <a:ext cx="27917" cy="21806"/>
              </a:xfrm>
              <a:custGeom>
                <a:avLst/>
                <a:gdLst/>
                <a:ahLst/>
                <a:cxnLst/>
                <a:rect l="l" t="t" r="r" b="b"/>
                <a:pathLst>
                  <a:path w="233" h="182" extrusionOk="0">
                    <a:moveTo>
                      <a:pt x="116" y="181"/>
                    </a:moveTo>
                    <a:cubicBezTo>
                      <a:pt x="232" y="181"/>
                      <a:pt x="232" y="1"/>
                      <a:pt x="116" y="1"/>
                    </a:cubicBezTo>
                    <a:cubicBezTo>
                      <a:pt x="0" y="2"/>
                      <a:pt x="0" y="181"/>
                      <a:pt x="116" y="18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0" name="Google Shape;35880;p41"/>
              <p:cNvSpPr/>
              <p:nvPr/>
            </p:nvSpPr>
            <p:spPr>
              <a:xfrm>
                <a:off x="10166848" y="3994753"/>
                <a:ext cx="34027" cy="26599"/>
              </a:xfrm>
              <a:custGeom>
                <a:avLst/>
                <a:gdLst/>
                <a:ahLst/>
                <a:cxnLst/>
                <a:rect l="l" t="t" r="r" b="b"/>
                <a:pathLst>
                  <a:path w="284" h="222" extrusionOk="0">
                    <a:moveTo>
                      <a:pt x="141" y="221"/>
                    </a:moveTo>
                    <a:cubicBezTo>
                      <a:pt x="282" y="221"/>
                      <a:pt x="284" y="1"/>
                      <a:pt x="141" y="1"/>
                    </a:cubicBezTo>
                    <a:cubicBezTo>
                      <a:pt x="0" y="1"/>
                      <a:pt x="0" y="221"/>
                      <a:pt x="141"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1" name="Google Shape;35881;p41"/>
              <p:cNvSpPr/>
              <p:nvPr/>
            </p:nvSpPr>
            <p:spPr>
              <a:xfrm>
                <a:off x="10153788" y="3916754"/>
                <a:ext cx="25041" cy="19290"/>
              </a:xfrm>
              <a:custGeom>
                <a:avLst/>
                <a:gdLst/>
                <a:ahLst/>
                <a:cxnLst/>
                <a:rect l="l" t="t" r="r" b="b"/>
                <a:pathLst>
                  <a:path w="209" h="161" extrusionOk="0">
                    <a:moveTo>
                      <a:pt x="105" y="160"/>
                    </a:moveTo>
                    <a:cubicBezTo>
                      <a:pt x="208" y="160"/>
                      <a:pt x="208" y="1"/>
                      <a:pt x="105" y="1"/>
                    </a:cubicBezTo>
                    <a:cubicBezTo>
                      <a:pt x="0" y="0"/>
                      <a:pt x="0" y="160"/>
                      <a:pt x="105" y="16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2" name="Google Shape;35882;p41"/>
              <p:cNvSpPr/>
              <p:nvPr/>
            </p:nvSpPr>
            <p:spPr>
              <a:xfrm>
                <a:off x="10072314" y="4029739"/>
                <a:ext cx="30313" cy="26719"/>
              </a:xfrm>
              <a:custGeom>
                <a:avLst/>
                <a:gdLst/>
                <a:ahLst/>
                <a:cxnLst/>
                <a:rect l="l" t="t" r="r" b="b"/>
                <a:pathLst>
                  <a:path w="253" h="223" extrusionOk="0">
                    <a:moveTo>
                      <a:pt x="124" y="14"/>
                    </a:moveTo>
                    <a:cubicBezTo>
                      <a:pt x="111" y="17"/>
                      <a:pt x="100" y="19"/>
                      <a:pt x="89" y="22"/>
                    </a:cubicBezTo>
                    <a:cubicBezTo>
                      <a:pt x="0" y="46"/>
                      <a:pt x="0" y="176"/>
                      <a:pt x="89" y="201"/>
                    </a:cubicBezTo>
                    <a:cubicBezTo>
                      <a:pt x="100" y="203"/>
                      <a:pt x="111" y="207"/>
                      <a:pt x="124" y="209"/>
                    </a:cubicBezTo>
                    <a:cubicBezTo>
                      <a:pt x="187" y="222"/>
                      <a:pt x="251" y="180"/>
                      <a:pt x="251" y="112"/>
                    </a:cubicBezTo>
                    <a:cubicBezTo>
                      <a:pt x="252" y="43"/>
                      <a:pt x="188" y="1"/>
                      <a:pt x="124" y="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3" name="Google Shape;35883;p41"/>
              <p:cNvSpPr/>
              <p:nvPr/>
            </p:nvSpPr>
            <p:spPr>
              <a:xfrm>
                <a:off x="10019955" y="3826054"/>
                <a:ext cx="47327" cy="36783"/>
              </a:xfrm>
              <a:custGeom>
                <a:avLst/>
                <a:gdLst/>
                <a:ahLst/>
                <a:cxnLst/>
                <a:rect l="l" t="t" r="r" b="b"/>
                <a:pathLst>
                  <a:path w="395" h="307" extrusionOk="0">
                    <a:moveTo>
                      <a:pt x="198" y="307"/>
                    </a:moveTo>
                    <a:cubicBezTo>
                      <a:pt x="394" y="307"/>
                      <a:pt x="394" y="1"/>
                      <a:pt x="198" y="1"/>
                    </a:cubicBezTo>
                    <a:cubicBezTo>
                      <a:pt x="1" y="1"/>
                      <a:pt x="1" y="307"/>
                      <a:pt x="198" y="30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4" name="Google Shape;35884;p41"/>
              <p:cNvSpPr/>
              <p:nvPr/>
            </p:nvSpPr>
            <p:spPr>
              <a:xfrm>
                <a:off x="10086692" y="3695575"/>
                <a:ext cx="19051" cy="23244"/>
              </a:xfrm>
              <a:custGeom>
                <a:avLst/>
                <a:gdLst/>
                <a:ahLst/>
                <a:cxnLst/>
                <a:rect l="l" t="t" r="r" b="b"/>
                <a:pathLst>
                  <a:path w="159" h="194" extrusionOk="0">
                    <a:moveTo>
                      <a:pt x="148" y="103"/>
                    </a:moveTo>
                    <a:cubicBezTo>
                      <a:pt x="144" y="87"/>
                      <a:pt x="141" y="72"/>
                      <a:pt x="138" y="56"/>
                    </a:cubicBezTo>
                    <a:cubicBezTo>
                      <a:pt x="125" y="1"/>
                      <a:pt x="36" y="1"/>
                      <a:pt x="22" y="56"/>
                    </a:cubicBezTo>
                    <a:cubicBezTo>
                      <a:pt x="17" y="72"/>
                      <a:pt x="14" y="87"/>
                      <a:pt x="11" y="103"/>
                    </a:cubicBezTo>
                    <a:cubicBezTo>
                      <a:pt x="0" y="147"/>
                      <a:pt x="32" y="194"/>
                      <a:pt x="80" y="194"/>
                    </a:cubicBezTo>
                    <a:cubicBezTo>
                      <a:pt x="127" y="194"/>
                      <a:pt x="159" y="148"/>
                      <a:pt x="148" y="1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5" name="Google Shape;35885;p41"/>
              <p:cNvSpPr/>
              <p:nvPr/>
            </p:nvSpPr>
            <p:spPr>
              <a:xfrm>
                <a:off x="10166129" y="3690663"/>
                <a:ext cx="35465" cy="27438"/>
              </a:xfrm>
              <a:custGeom>
                <a:avLst/>
                <a:gdLst/>
                <a:ahLst/>
                <a:cxnLst/>
                <a:rect l="l" t="t" r="r" b="b"/>
                <a:pathLst>
                  <a:path w="296" h="229" extrusionOk="0">
                    <a:moveTo>
                      <a:pt x="147" y="228"/>
                    </a:moveTo>
                    <a:cubicBezTo>
                      <a:pt x="295" y="228"/>
                      <a:pt x="295" y="0"/>
                      <a:pt x="147" y="0"/>
                    </a:cubicBezTo>
                    <a:cubicBezTo>
                      <a:pt x="1" y="0"/>
                      <a:pt x="1" y="228"/>
                      <a:pt x="147" y="22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6" name="Google Shape;35886;p41"/>
              <p:cNvSpPr/>
              <p:nvPr/>
            </p:nvSpPr>
            <p:spPr>
              <a:xfrm>
                <a:off x="10328957" y="3886800"/>
                <a:ext cx="59907" cy="50921"/>
              </a:xfrm>
              <a:custGeom>
                <a:avLst/>
                <a:gdLst/>
                <a:ahLst/>
                <a:cxnLst/>
                <a:rect l="l" t="t" r="r" b="b"/>
                <a:pathLst>
                  <a:path w="500" h="425" extrusionOk="0">
                    <a:moveTo>
                      <a:pt x="416" y="136"/>
                    </a:moveTo>
                    <a:cubicBezTo>
                      <a:pt x="409" y="127"/>
                      <a:pt x="404" y="119"/>
                      <a:pt x="398" y="110"/>
                    </a:cubicBezTo>
                    <a:cubicBezTo>
                      <a:pt x="321" y="0"/>
                      <a:pt x="178" y="0"/>
                      <a:pt x="103" y="110"/>
                    </a:cubicBezTo>
                    <a:cubicBezTo>
                      <a:pt x="97" y="119"/>
                      <a:pt x="92" y="127"/>
                      <a:pt x="86" y="136"/>
                    </a:cubicBezTo>
                    <a:cubicBezTo>
                      <a:pt x="0" y="259"/>
                      <a:pt x="114" y="424"/>
                      <a:pt x="250" y="424"/>
                    </a:cubicBezTo>
                    <a:cubicBezTo>
                      <a:pt x="387" y="424"/>
                      <a:pt x="500" y="257"/>
                      <a:pt x="416" y="1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7" name="Google Shape;35887;p41"/>
              <p:cNvSpPr/>
              <p:nvPr/>
            </p:nvSpPr>
            <p:spPr>
              <a:xfrm>
                <a:off x="10152590" y="4085094"/>
                <a:ext cx="27198" cy="20968"/>
              </a:xfrm>
              <a:custGeom>
                <a:avLst/>
                <a:gdLst/>
                <a:ahLst/>
                <a:cxnLst/>
                <a:rect l="l" t="t" r="r" b="b"/>
                <a:pathLst>
                  <a:path w="227" h="175" extrusionOk="0">
                    <a:moveTo>
                      <a:pt x="115" y="175"/>
                    </a:moveTo>
                    <a:cubicBezTo>
                      <a:pt x="227" y="175"/>
                      <a:pt x="227" y="1"/>
                      <a:pt x="115" y="1"/>
                    </a:cubicBezTo>
                    <a:cubicBezTo>
                      <a:pt x="1" y="1"/>
                      <a:pt x="1" y="175"/>
                      <a:pt x="115"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8" name="Google Shape;35888;p41"/>
              <p:cNvSpPr/>
              <p:nvPr/>
            </p:nvSpPr>
            <p:spPr>
              <a:xfrm>
                <a:off x="10218248" y="4021951"/>
                <a:ext cx="24442" cy="18931"/>
              </a:xfrm>
              <a:custGeom>
                <a:avLst/>
                <a:gdLst/>
                <a:ahLst/>
                <a:cxnLst/>
                <a:rect l="l" t="t" r="r" b="b"/>
                <a:pathLst>
                  <a:path w="204" h="158" extrusionOk="0">
                    <a:moveTo>
                      <a:pt x="103" y="158"/>
                    </a:moveTo>
                    <a:cubicBezTo>
                      <a:pt x="204" y="158"/>
                      <a:pt x="204" y="1"/>
                      <a:pt x="103" y="1"/>
                    </a:cubicBezTo>
                    <a:cubicBezTo>
                      <a:pt x="2" y="1"/>
                      <a:pt x="0" y="158"/>
                      <a:pt x="103" y="15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9" name="Google Shape;35889;p41"/>
              <p:cNvSpPr/>
              <p:nvPr/>
            </p:nvSpPr>
            <p:spPr>
              <a:xfrm>
                <a:off x="10299363" y="4079702"/>
                <a:ext cx="26000" cy="20369"/>
              </a:xfrm>
              <a:custGeom>
                <a:avLst/>
                <a:gdLst/>
                <a:ahLst/>
                <a:cxnLst/>
                <a:rect l="l" t="t" r="r" b="b"/>
                <a:pathLst>
                  <a:path w="217" h="170" extrusionOk="0">
                    <a:moveTo>
                      <a:pt x="108" y="169"/>
                    </a:moveTo>
                    <a:cubicBezTo>
                      <a:pt x="217" y="169"/>
                      <a:pt x="217" y="1"/>
                      <a:pt x="108" y="1"/>
                    </a:cubicBezTo>
                    <a:cubicBezTo>
                      <a:pt x="0" y="1"/>
                      <a:pt x="0"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0" name="Google Shape;35890;p41"/>
              <p:cNvSpPr/>
              <p:nvPr/>
            </p:nvSpPr>
            <p:spPr>
              <a:xfrm>
                <a:off x="10206866" y="4179748"/>
                <a:ext cx="23843" cy="18571"/>
              </a:xfrm>
              <a:custGeom>
                <a:avLst/>
                <a:gdLst/>
                <a:ahLst/>
                <a:cxnLst/>
                <a:rect l="l" t="t" r="r" b="b"/>
                <a:pathLst>
                  <a:path w="199" h="155" extrusionOk="0">
                    <a:moveTo>
                      <a:pt x="100" y="155"/>
                    </a:moveTo>
                    <a:cubicBezTo>
                      <a:pt x="199" y="155"/>
                      <a:pt x="199" y="1"/>
                      <a:pt x="100" y="1"/>
                    </a:cubicBezTo>
                    <a:cubicBezTo>
                      <a:pt x="0" y="1"/>
                      <a:pt x="0"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1" name="Google Shape;35891;p41"/>
              <p:cNvSpPr/>
              <p:nvPr/>
            </p:nvSpPr>
            <p:spPr>
              <a:xfrm>
                <a:off x="10041162" y="4305314"/>
                <a:ext cx="16534" cy="12820"/>
              </a:xfrm>
              <a:custGeom>
                <a:avLst/>
                <a:gdLst/>
                <a:ahLst/>
                <a:cxnLst/>
                <a:rect l="l" t="t" r="r" b="b"/>
                <a:pathLst>
                  <a:path w="138" h="107" extrusionOk="0">
                    <a:moveTo>
                      <a:pt x="69" y="106"/>
                    </a:moveTo>
                    <a:cubicBezTo>
                      <a:pt x="138" y="106"/>
                      <a:pt x="138" y="1"/>
                      <a:pt x="69" y="1"/>
                    </a:cubicBezTo>
                    <a:cubicBezTo>
                      <a:pt x="1" y="1"/>
                      <a:pt x="1" y="106"/>
                      <a:pt x="69" y="1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2" name="Google Shape;35892;p41"/>
              <p:cNvSpPr/>
              <p:nvPr/>
            </p:nvSpPr>
            <p:spPr>
              <a:xfrm>
                <a:off x="10052065" y="4124992"/>
                <a:ext cx="29834" cy="23244"/>
              </a:xfrm>
              <a:custGeom>
                <a:avLst/>
                <a:gdLst/>
                <a:ahLst/>
                <a:cxnLst/>
                <a:rect l="l" t="t" r="r" b="b"/>
                <a:pathLst>
                  <a:path w="249" h="194" extrusionOk="0">
                    <a:moveTo>
                      <a:pt x="125" y="193"/>
                    </a:moveTo>
                    <a:cubicBezTo>
                      <a:pt x="247" y="193"/>
                      <a:pt x="248" y="2"/>
                      <a:pt x="125" y="2"/>
                    </a:cubicBezTo>
                    <a:cubicBezTo>
                      <a:pt x="3" y="0"/>
                      <a:pt x="1" y="193"/>
                      <a:pt x="125" y="1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3" name="Google Shape;35893;p41"/>
              <p:cNvSpPr/>
              <p:nvPr/>
            </p:nvSpPr>
            <p:spPr>
              <a:xfrm>
                <a:off x="10139290" y="4235702"/>
                <a:ext cx="30553" cy="23723"/>
              </a:xfrm>
              <a:custGeom>
                <a:avLst/>
                <a:gdLst/>
                <a:ahLst/>
                <a:cxnLst/>
                <a:rect l="l" t="t" r="r" b="b"/>
                <a:pathLst>
                  <a:path w="255" h="198" extrusionOk="0">
                    <a:moveTo>
                      <a:pt x="129" y="197"/>
                    </a:moveTo>
                    <a:cubicBezTo>
                      <a:pt x="254" y="197"/>
                      <a:pt x="254" y="1"/>
                      <a:pt x="129" y="1"/>
                    </a:cubicBezTo>
                    <a:cubicBezTo>
                      <a:pt x="0" y="1"/>
                      <a:pt x="0" y="197"/>
                      <a:pt x="129"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4" name="Google Shape;35894;p41"/>
              <p:cNvSpPr/>
              <p:nvPr/>
            </p:nvSpPr>
            <p:spPr>
              <a:xfrm>
                <a:off x="10298884" y="3810717"/>
                <a:ext cx="26839" cy="20968"/>
              </a:xfrm>
              <a:custGeom>
                <a:avLst/>
                <a:gdLst/>
                <a:ahLst/>
                <a:cxnLst/>
                <a:rect l="l" t="t" r="r" b="b"/>
                <a:pathLst>
                  <a:path w="224" h="175" extrusionOk="0">
                    <a:moveTo>
                      <a:pt x="112" y="174"/>
                    </a:moveTo>
                    <a:cubicBezTo>
                      <a:pt x="224" y="174"/>
                      <a:pt x="224" y="0"/>
                      <a:pt x="112" y="0"/>
                    </a:cubicBezTo>
                    <a:cubicBezTo>
                      <a:pt x="0" y="0"/>
                      <a:pt x="0" y="174"/>
                      <a:pt x="112"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5" name="Google Shape;35895;p41"/>
              <p:cNvSpPr/>
              <p:nvPr/>
            </p:nvSpPr>
            <p:spPr>
              <a:xfrm>
                <a:off x="9961965" y="3945270"/>
                <a:ext cx="11502" cy="8986"/>
              </a:xfrm>
              <a:custGeom>
                <a:avLst/>
                <a:gdLst/>
                <a:ahLst/>
                <a:cxnLst/>
                <a:rect l="l" t="t" r="r" b="b"/>
                <a:pathLst>
                  <a:path w="96" h="75" extrusionOk="0">
                    <a:moveTo>
                      <a:pt x="48" y="74"/>
                    </a:moveTo>
                    <a:cubicBezTo>
                      <a:pt x="96" y="74"/>
                      <a:pt x="96" y="0"/>
                      <a:pt x="48" y="0"/>
                    </a:cubicBezTo>
                    <a:cubicBezTo>
                      <a:pt x="1" y="0"/>
                      <a:pt x="1" y="74"/>
                      <a:pt x="48" y="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6" name="Google Shape;35896;p41"/>
              <p:cNvSpPr/>
              <p:nvPr/>
            </p:nvSpPr>
            <p:spPr>
              <a:xfrm>
                <a:off x="9932250" y="3864275"/>
                <a:ext cx="24322" cy="19051"/>
              </a:xfrm>
              <a:custGeom>
                <a:avLst/>
                <a:gdLst/>
                <a:ahLst/>
                <a:cxnLst/>
                <a:rect l="l" t="t" r="r" b="b"/>
                <a:pathLst>
                  <a:path w="203" h="159" extrusionOk="0">
                    <a:moveTo>
                      <a:pt x="100" y="159"/>
                    </a:moveTo>
                    <a:cubicBezTo>
                      <a:pt x="202" y="159"/>
                      <a:pt x="202" y="2"/>
                      <a:pt x="100" y="2"/>
                    </a:cubicBezTo>
                    <a:cubicBezTo>
                      <a:pt x="1" y="0"/>
                      <a:pt x="1" y="159"/>
                      <a:pt x="100" y="15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7" name="Google Shape;35897;p41"/>
              <p:cNvSpPr/>
              <p:nvPr/>
            </p:nvSpPr>
            <p:spPr>
              <a:xfrm>
                <a:off x="9977780" y="3882247"/>
                <a:ext cx="38221" cy="29834"/>
              </a:xfrm>
              <a:custGeom>
                <a:avLst/>
                <a:gdLst/>
                <a:ahLst/>
                <a:cxnLst/>
                <a:rect l="l" t="t" r="r" b="b"/>
                <a:pathLst>
                  <a:path w="319" h="249" extrusionOk="0">
                    <a:moveTo>
                      <a:pt x="160" y="248"/>
                    </a:moveTo>
                    <a:cubicBezTo>
                      <a:pt x="319" y="248"/>
                      <a:pt x="319" y="0"/>
                      <a:pt x="160" y="0"/>
                    </a:cubicBezTo>
                    <a:cubicBezTo>
                      <a:pt x="0" y="0"/>
                      <a:pt x="0" y="248"/>
                      <a:pt x="160"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8" name="Google Shape;35898;p41"/>
              <p:cNvSpPr/>
              <p:nvPr/>
            </p:nvSpPr>
            <p:spPr>
              <a:xfrm>
                <a:off x="9953338" y="3780883"/>
                <a:ext cx="28756" cy="22405"/>
              </a:xfrm>
              <a:custGeom>
                <a:avLst/>
                <a:gdLst/>
                <a:ahLst/>
                <a:cxnLst/>
                <a:rect l="l" t="t" r="r" b="b"/>
                <a:pathLst>
                  <a:path w="240" h="187" extrusionOk="0">
                    <a:moveTo>
                      <a:pt x="120" y="186"/>
                    </a:moveTo>
                    <a:cubicBezTo>
                      <a:pt x="239" y="186"/>
                      <a:pt x="239" y="0"/>
                      <a:pt x="120" y="0"/>
                    </a:cubicBezTo>
                    <a:cubicBezTo>
                      <a:pt x="1" y="0"/>
                      <a:pt x="1"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9" name="Google Shape;35899;p41"/>
              <p:cNvSpPr/>
              <p:nvPr/>
            </p:nvSpPr>
            <p:spPr>
              <a:xfrm>
                <a:off x="10097835" y="3767824"/>
                <a:ext cx="31991" cy="24802"/>
              </a:xfrm>
              <a:custGeom>
                <a:avLst/>
                <a:gdLst/>
                <a:ahLst/>
                <a:cxnLst/>
                <a:rect l="l" t="t" r="r" b="b"/>
                <a:pathLst>
                  <a:path w="267" h="207" extrusionOk="0">
                    <a:moveTo>
                      <a:pt x="133" y="206"/>
                    </a:moveTo>
                    <a:cubicBezTo>
                      <a:pt x="265" y="206"/>
                      <a:pt x="266" y="1"/>
                      <a:pt x="133" y="1"/>
                    </a:cubicBezTo>
                    <a:cubicBezTo>
                      <a:pt x="0" y="1"/>
                      <a:pt x="0"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0" name="Google Shape;35900;p41"/>
              <p:cNvSpPr/>
              <p:nvPr/>
            </p:nvSpPr>
            <p:spPr>
              <a:xfrm>
                <a:off x="10513831" y="4218808"/>
                <a:ext cx="28995" cy="22405"/>
              </a:xfrm>
              <a:custGeom>
                <a:avLst/>
                <a:gdLst/>
                <a:ahLst/>
                <a:cxnLst/>
                <a:rect l="l" t="t" r="r" b="b"/>
                <a:pathLst>
                  <a:path w="242" h="187" extrusionOk="0">
                    <a:moveTo>
                      <a:pt x="121" y="186"/>
                    </a:moveTo>
                    <a:cubicBezTo>
                      <a:pt x="241" y="186"/>
                      <a:pt x="241" y="1"/>
                      <a:pt x="121" y="1"/>
                    </a:cubicBezTo>
                    <a:cubicBezTo>
                      <a:pt x="1" y="1"/>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1" name="Google Shape;35901;p41"/>
              <p:cNvSpPr/>
              <p:nvPr/>
            </p:nvSpPr>
            <p:spPr>
              <a:xfrm>
                <a:off x="10244009" y="6074983"/>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2" name="Google Shape;35902;p41"/>
              <p:cNvSpPr/>
              <p:nvPr/>
            </p:nvSpPr>
            <p:spPr>
              <a:xfrm>
                <a:off x="10140369" y="5976855"/>
                <a:ext cx="28396" cy="22046"/>
              </a:xfrm>
              <a:custGeom>
                <a:avLst/>
                <a:gdLst/>
                <a:ahLst/>
                <a:cxnLst/>
                <a:rect l="l" t="t" r="r" b="b"/>
                <a:pathLst>
                  <a:path w="237" h="184" extrusionOk="0">
                    <a:moveTo>
                      <a:pt x="120" y="183"/>
                    </a:moveTo>
                    <a:cubicBezTo>
                      <a:pt x="237" y="183"/>
                      <a:pt x="237" y="1"/>
                      <a:pt x="120" y="1"/>
                    </a:cubicBezTo>
                    <a:cubicBezTo>
                      <a:pt x="1" y="1"/>
                      <a:pt x="1" y="183"/>
                      <a:pt x="120"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3" name="Google Shape;35903;p41"/>
              <p:cNvSpPr/>
              <p:nvPr/>
            </p:nvSpPr>
            <p:spPr>
              <a:xfrm>
                <a:off x="10035052" y="5982606"/>
                <a:ext cx="28875" cy="22286"/>
              </a:xfrm>
              <a:custGeom>
                <a:avLst/>
                <a:gdLst/>
                <a:ahLst/>
                <a:cxnLst/>
                <a:rect l="l" t="t" r="r" b="b"/>
                <a:pathLst>
                  <a:path w="241" h="186" extrusionOk="0">
                    <a:moveTo>
                      <a:pt x="120" y="186"/>
                    </a:moveTo>
                    <a:cubicBezTo>
                      <a:pt x="241" y="186"/>
                      <a:pt x="241" y="0"/>
                      <a:pt x="120" y="0"/>
                    </a:cubicBezTo>
                    <a:cubicBezTo>
                      <a:pt x="0" y="0"/>
                      <a:pt x="0" y="186"/>
                      <a:pt x="120"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4" name="Google Shape;35904;p41"/>
              <p:cNvSpPr/>
              <p:nvPr/>
            </p:nvSpPr>
            <p:spPr>
              <a:xfrm>
                <a:off x="10040683" y="5824809"/>
                <a:ext cx="29235" cy="22645"/>
              </a:xfrm>
              <a:custGeom>
                <a:avLst/>
                <a:gdLst/>
                <a:ahLst/>
                <a:cxnLst/>
                <a:rect l="l" t="t" r="r" b="b"/>
                <a:pathLst>
                  <a:path w="244" h="189" extrusionOk="0">
                    <a:moveTo>
                      <a:pt x="122" y="189"/>
                    </a:moveTo>
                    <a:cubicBezTo>
                      <a:pt x="243" y="189"/>
                      <a:pt x="243" y="0"/>
                      <a:pt x="122" y="0"/>
                    </a:cubicBezTo>
                    <a:cubicBezTo>
                      <a:pt x="1" y="0"/>
                      <a:pt x="1" y="189"/>
                      <a:pt x="122" y="18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5" name="Google Shape;35905;p41"/>
              <p:cNvSpPr/>
              <p:nvPr/>
            </p:nvSpPr>
            <p:spPr>
              <a:xfrm>
                <a:off x="10060572" y="5886154"/>
                <a:ext cx="66977" cy="68894"/>
              </a:xfrm>
              <a:custGeom>
                <a:avLst/>
                <a:gdLst/>
                <a:ahLst/>
                <a:cxnLst/>
                <a:rect l="l" t="t" r="r" b="b"/>
                <a:pathLst>
                  <a:path w="559" h="575" extrusionOk="0">
                    <a:moveTo>
                      <a:pt x="429" y="39"/>
                    </a:moveTo>
                    <a:cubicBezTo>
                      <a:pt x="384" y="20"/>
                      <a:pt x="349" y="1"/>
                      <a:pt x="298" y="1"/>
                    </a:cubicBezTo>
                    <a:cubicBezTo>
                      <a:pt x="252" y="1"/>
                      <a:pt x="211" y="16"/>
                      <a:pt x="171" y="37"/>
                    </a:cubicBezTo>
                    <a:cubicBezTo>
                      <a:pt x="43" y="104"/>
                      <a:pt x="0" y="274"/>
                      <a:pt x="72" y="396"/>
                    </a:cubicBezTo>
                    <a:cubicBezTo>
                      <a:pt x="154" y="536"/>
                      <a:pt x="367" y="574"/>
                      <a:pt x="482" y="449"/>
                    </a:cubicBezTo>
                    <a:cubicBezTo>
                      <a:pt x="530" y="397"/>
                      <a:pt x="558" y="336"/>
                      <a:pt x="558" y="264"/>
                    </a:cubicBezTo>
                    <a:cubicBezTo>
                      <a:pt x="558" y="180"/>
                      <a:pt x="512" y="75"/>
                      <a:pt x="429" y="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6" name="Google Shape;35906;p41"/>
              <p:cNvSpPr/>
              <p:nvPr/>
            </p:nvSpPr>
            <p:spPr>
              <a:xfrm>
                <a:off x="10269170" y="5951094"/>
                <a:ext cx="39539" cy="38700"/>
              </a:xfrm>
              <a:custGeom>
                <a:avLst/>
                <a:gdLst/>
                <a:ahLst/>
                <a:cxnLst/>
                <a:rect l="l" t="t" r="r" b="b"/>
                <a:pathLst>
                  <a:path w="330" h="323" extrusionOk="0">
                    <a:moveTo>
                      <a:pt x="165" y="322"/>
                    </a:moveTo>
                    <a:cubicBezTo>
                      <a:pt x="249" y="322"/>
                      <a:pt x="329" y="249"/>
                      <a:pt x="326" y="161"/>
                    </a:cubicBezTo>
                    <a:cubicBezTo>
                      <a:pt x="322" y="75"/>
                      <a:pt x="254" y="1"/>
                      <a:pt x="165" y="1"/>
                    </a:cubicBezTo>
                    <a:cubicBezTo>
                      <a:pt x="80" y="1"/>
                      <a:pt x="0" y="75"/>
                      <a:pt x="4" y="161"/>
                    </a:cubicBezTo>
                    <a:cubicBezTo>
                      <a:pt x="8" y="249"/>
                      <a:pt x="74" y="322"/>
                      <a:pt x="165" y="3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7" name="Google Shape;35907;p41"/>
              <p:cNvSpPr/>
              <p:nvPr/>
            </p:nvSpPr>
            <p:spPr>
              <a:xfrm>
                <a:off x="10270368" y="5820017"/>
                <a:ext cx="37262" cy="43972"/>
              </a:xfrm>
              <a:custGeom>
                <a:avLst/>
                <a:gdLst/>
                <a:ahLst/>
                <a:cxnLst/>
                <a:rect l="l" t="t" r="r" b="b"/>
                <a:pathLst>
                  <a:path w="311" h="367" extrusionOk="0">
                    <a:moveTo>
                      <a:pt x="300" y="222"/>
                    </a:moveTo>
                    <a:cubicBezTo>
                      <a:pt x="306" y="201"/>
                      <a:pt x="308" y="179"/>
                      <a:pt x="309" y="157"/>
                    </a:cubicBezTo>
                    <a:cubicBezTo>
                      <a:pt x="311" y="77"/>
                      <a:pt x="238" y="0"/>
                      <a:pt x="156" y="4"/>
                    </a:cubicBezTo>
                    <a:cubicBezTo>
                      <a:pt x="75" y="9"/>
                      <a:pt x="1" y="72"/>
                      <a:pt x="3" y="157"/>
                    </a:cubicBezTo>
                    <a:cubicBezTo>
                      <a:pt x="3" y="178"/>
                      <a:pt x="6" y="201"/>
                      <a:pt x="12" y="222"/>
                    </a:cubicBezTo>
                    <a:cubicBezTo>
                      <a:pt x="48" y="366"/>
                      <a:pt x="261" y="366"/>
                      <a:pt x="300" y="2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8" name="Google Shape;35908;p41"/>
              <p:cNvSpPr/>
              <p:nvPr/>
            </p:nvSpPr>
            <p:spPr>
              <a:xfrm>
                <a:off x="10081180" y="5695888"/>
                <a:ext cx="30193" cy="23244"/>
              </a:xfrm>
              <a:custGeom>
                <a:avLst/>
                <a:gdLst/>
                <a:ahLst/>
                <a:cxnLst/>
                <a:rect l="l" t="t" r="r" b="b"/>
                <a:pathLst>
                  <a:path w="252" h="194" extrusionOk="0">
                    <a:moveTo>
                      <a:pt x="126" y="194"/>
                    </a:moveTo>
                    <a:cubicBezTo>
                      <a:pt x="251" y="194"/>
                      <a:pt x="251" y="1"/>
                      <a:pt x="126" y="1"/>
                    </a:cubicBezTo>
                    <a:cubicBezTo>
                      <a:pt x="0" y="1"/>
                      <a:pt x="0" y="194"/>
                      <a:pt x="126"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9" name="Google Shape;35909;p41"/>
              <p:cNvSpPr/>
              <p:nvPr/>
            </p:nvSpPr>
            <p:spPr>
              <a:xfrm>
                <a:off x="9994914" y="5632746"/>
                <a:ext cx="27438" cy="21207"/>
              </a:xfrm>
              <a:custGeom>
                <a:avLst/>
                <a:gdLst/>
                <a:ahLst/>
                <a:cxnLst/>
                <a:rect l="l" t="t" r="r" b="b"/>
                <a:pathLst>
                  <a:path w="229" h="177" extrusionOk="0">
                    <a:moveTo>
                      <a:pt x="114" y="176"/>
                    </a:moveTo>
                    <a:cubicBezTo>
                      <a:pt x="228" y="176"/>
                      <a:pt x="229" y="0"/>
                      <a:pt x="114" y="0"/>
                    </a:cubicBezTo>
                    <a:cubicBezTo>
                      <a:pt x="1" y="0"/>
                      <a:pt x="1" y="176"/>
                      <a:pt x="114" y="17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0" name="Google Shape;35910;p41"/>
              <p:cNvSpPr/>
              <p:nvPr/>
            </p:nvSpPr>
            <p:spPr>
              <a:xfrm>
                <a:off x="9966518" y="5732552"/>
                <a:ext cx="25640" cy="19889"/>
              </a:xfrm>
              <a:custGeom>
                <a:avLst/>
                <a:gdLst/>
                <a:ahLst/>
                <a:cxnLst/>
                <a:rect l="l" t="t" r="r" b="b"/>
                <a:pathLst>
                  <a:path w="214" h="166" extrusionOk="0">
                    <a:moveTo>
                      <a:pt x="107" y="166"/>
                    </a:moveTo>
                    <a:cubicBezTo>
                      <a:pt x="214" y="166"/>
                      <a:pt x="214" y="0"/>
                      <a:pt x="107" y="0"/>
                    </a:cubicBezTo>
                    <a:cubicBezTo>
                      <a:pt x="1" y="1"/>
                      <a:pt x="1" y="166"/>
                      <a:pt x="107"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1" name="Google Shape;35911;p41"/>
              <p:cNvSpPr/>
              <p:nvPr/>
            </p:nvSpPr>
            <p:spPr>
              <a:xfrm>
                <a:off x="10100470" y="5802284"/>
                <a:ext cx="26599" cy="20728"/>
              </a:xfrm>
              <a:custGeom>
                <a:avLst/>
                <a:gdLst/>
                <a:ahLst/>
                <a:cxnLst/>
                <a:rect l="l" t="t" r="r" b="b"/>
                <a:pathLst>
                  <a:path w="222" h="173" extrusionOk="0">
                    <a:moveTo>
                      <a:pt x="111" y="172"/>
                    </a:moveTo>
                    <a:cubicBezTo>
                      <a:pt x="222" y="172"/>
                      <a:pt x="222" y="1"/>
                      <a:pt x="111" y="1"/>
                    </a:cubicBezTo>
                    <a:cubicBezTo>
                      <a:pt x="0" y="1"/>
                      <a:pt x="0" y="172"/>
                      <a:pt x="111" y="17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2" name="Google Shape;35912;p41"/>
              <p:cNvSpPr/>
              <p:nvPr/>
            </p:nvSpPr>
            <p:spPr>
              <a:xfrm>
                <a:off x="10157502" y="5719492"/>
                <a:ext cx="29235" cy="22765"/>
              </a:xfrm>
              <a:custGeom>
                <a:avLst/>
                <a:gdLst/>
                <a:ahLst/>
                <a:cxnLst/>
                <a:rect l="l" t="t" r="r" b="b"/>
                <a:pathLst>
                  <a:path w="244" h="190" extrusionOk="0">
                    <a:moveTo>
                      <a:pt x="122" y="190"/>
                    </a:moveTo>
                    <a:cubicBezTo>
                      <a:pt x="244" y="190"/>
                      <a:pt x="244" y="1"/>
                      <a:pt x="122" y="1"/>
                    </a:cubicBezTo>
                    <a:cubicBezTo>
                      <a:pt x="0" y="1"/>
                      <a:pt x="0"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3" name="Google Shape;35913;p41"/>
              <p:cNvSpPr/>
              <p:nvPr/>
            </p:nvSpPr>
            <p:spPr>
              <a:xfrm>
                <a:off x="10260423" y="5633944"/>
                <a:ext cx="44451" cy="48405"/>
              </a:xfrm>
              <a:custGeom>
                <a:avLst/>
                <a:gdLst/>
                <a:ahLst/>
                <a:cxnLst/>
                <a:rect l="l" t="t" r="r" b="b"/>
                <a:pathLst>
                  <a:path w="371" h="404" extrusionOk="0">
                    <a:moveTo>
                      <a:pt x="325" y="303"/>
                    </a:moveTo>
                    <a:cubicBezTo>
                      <a:pt x="328" y="298"/>
                      <a:pt x="333" y="292"/>
                      <a:pt x="337" y="287"/>
                    </a:cubicBezTo>
                    <a:lnTo>
                      <a:pt x="234" y="366"/>
                    </a:lnTo>
                    <a:cubicBezTo>
                      <a:pt x="312" y="335"/>
                      <a:pt x="371" y="276"/>
                      <a:pt x="371" y="187"/>
                    </a:cubicBezTo>
                    <a:cubicBezTo>
                      <a:pt x="371" y="92"/>
                      <a:pt x="286" y="1"/>
                      <a:pt x="188" y="5"/>
                    </a:cubicBezTo>
                    <a:cubicBezTo>
                      <a:pt x="93" y="8"/>
                      <a:pt x="1" y="85"/>
                      <a:pt x="5" y="187"/>
                    </a:cubicBezTo>
                    <a:cubicBezTo>
                      <a:pt x="9" y="277"/>
                      <a:pt x="62" y="334"/>
                      <a:pt x="142" y="366"/>
                    </a:cubicBezTo>
                    <a:lnTo>
                      <a:pt x="38" y="287"/>
                    </a:lnTo>
                    <a:cubicBezTo>
                      <a:pt x="43" y="292"/>
                      <a:pt x="47" y="298"/>
                      <a:pt x="51" y="303"/>
                    </a:cubicBezTo>
                    <a:cubicBezTo>
                      <a:pt x="126" y="404"/>
                      <a:pt x="253" y="404"/>
                      <a:pt x="325" y="3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4" name="Google Shape;35914;p41"/>
              <p:cNvSpPr/>
              <p:nvPr/>
            </p:nvSpPr>
            <p:spPr>
              <a:xfrm>
                <a:off x="10374008" y="5691814"/>
                <a:ext cx="40138" cy="31392"/>
              </a:xfrm>
              <a:custGeom>
                <a:avLst/>
                <a:gdLst/>
                <a:ahLst/>
                <a:cxnLst/>
                <a:rect l="l" t="t" r="r" b="b"/>
                <a:pathLst>
                  <a:path w="335" h="262" extrusionOk="0">
                    <a:moveTo>
                      <a:pt x="168" y="261"/>
                    </a:moveTo>
                    <a:cubicBezTo>
                      <a:pt x="335" y="261"/>
                      <a:pt x="335" y="1"/>
                      <a:pt x="168" y="1"/>
                    </a:cubicBezTo>
                    <a:cubicBezTo>
                      <a:pt x="1" y="2"/>
                      <a:pt x="1" y="261"/>
                      <a:pt x="168" y="2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5" name="Google Shape;35915;p41"/>
              <p:cNvSpPr/>
              <p:nvPr/>
            </p:nvSpPr>
            <p:spPr>
              <a:xfrm>
                <a:off x="10430081" y="5735547"/>
                <a:ext cx="33189" cy="25760"/>
              </a:xfrm>
              <a:custGeom>
                <a:avLst/>
                <a:gdLst/>
                <a:ahLst/>
                <a:cxnLst/>
                <a:rect l="l" t="t" r="r" b="b"/>
                <a:pathLst>
                  <a:path w="277" h="215" extrusionOk="0">
                    <a:moveTo>
                      <a:pt x="138" y="215"/>
                    </a:moveTo>
                    <a:cubicBezTo>
                      <a:pt x="276" y="215"/>
                      <a:pt x="276" y="2"/>
                      <a:pt x="138" y="2"/>
                    </a:cubicBezTo>
                    <a:cubicBezTo>
                      <a:pt x="1" y="1"/>
                      <a:pt x="1" y="215"/>
                      <a:pt x="138" y="21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6" name="Google Shape;35916;p41"/>
              <p:cNvSpPr/>
              <p:nvPr/>
            </p:nvSpPr>
            <p:spPr>
              <a:xfrm>
                <a:off x="10347049" y="5582783"/>
                <a:ext cx="35585" cy="27557"/>
              </a:xfrm>
              <a:custGeom>
                <a:avLst/>
                <a:gdLst/>
                <a:ahLst/>
                <a:cxnLst/>
                <a:rect l="l" t="t" r="r" b="b"/>
                <a:pathLst>
                  <a:path w="297" h="230" extrusionOk="0">
                    <a:moveTo>
                      <a:pt x="149" y="230"/>
                    </a:moveTo>
                    <a:cubicBezTo>
                      <a:pt x="296" y="230"/>
                      <a:pt x="296" y="2"/>
                      <a:pt x="149" y="2"/>
                    </a:cubicBezTo>
                    <a:cubicBezTo>
                      <a:pt x="1" y="1"/>
                      <a:pt x="1" y="230"/>
                      <a:pt x="149"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7" name="Google Shape;35917;p41"/>
              <p:cNvSpPr/>
              <p:nvPr/>
            </p:nvSpPr>
            <p:spPr>
              <a:xfrm>
                <a:off x="10240534" y="5498672"/>
                <a:ext cx="26719" cy="20608"/>
              </a:xfrm>
              <a:custGeom>
                <a:avLst/>
                <a:gdLst/>
                <a:ahLst/>
                <a:cxnLst/>
                <a:rect l="l" t="t" r="r" b="b"/>
                <a:pathLst>
                  <a:path w="223" h="172" extrusionOk="0">
                    <a:moveTo>
                      <a:pt x="111" y="171"/>
                    </a:moveTo>
                    <a:cubicBezTo>
                      <a:pt x="222" y="171"/>
                      <a:pt x="222" y="0"/>
                      <a:pt x="111" y="0"/>
                    </a:cubicBezTo>
                    <a:cubicBezTo>
                      <a:pt x="2" y="0"/>
                      <a:pt x="1" y="171"/>
                      <a:pt x="111" y="17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8" name="Google Shape;35918;p41"/>
              <p:cNvSpPr/>
              <p:nvPr/>
            </p:nvSpPr>
            <p:spPr>
              <a:xfrm>
                <a:off x="10123355" y="5433972"/>
                <a:ext cx="27677" cy="21447"/>
              </a:xfrm>
              <a:custGeom>
                <a:avLst/>
                <a:gdLst/>
                <a:ahLst/>
                <a:cxnLst/>
                <a:rect l="l" t="t" r="r" b="b"/>
                <a:pathLst>
                  <a:path w="231" h="179" extrusionOk="0">
                    <a:moveTo>
                      <a:pt x="115" y="179"/>
                    </a:moveTo>
                    <a:cubicBezTo>
                      <a:pt x="228" y="179"/>
                      <a:pt x="230" y="3"/>
                      <a:pt x="115" y="3"/>
                    </a:cubicBezTo>
                    <a:cubicBezTo>
                      <a:pt x="0" y="0"/>
                      <a:pt x="0" y="179"/>
                      <a:pt x="115" y="1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9" name="Google Shape;35919;p41"/>
              <p:cNvSpPr/>
              <p:nvPr/>
            </p:nvSpPr>
            <p:spPr>
              <a:xfrm>
                <a:off x="10321049" y="5742856"/>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0" name="Google Shape;35920;p41"/>
              <p:cNvSpPr/>
              <p:nvPr/>
            </p:nvSpPr>
            <p:spPr>
              <a:xfrm>
                <a:off x="10348008" y="5909279"/>
                <a:ext cx="22166" cy="17253"/>
              </a:xfrm>
              <a:custGeom>
                <a:avLst/>
                <a:gdLst/>
                <a:ahLst/>
                <a:cxnLst/>
                <a:rect l="l" t="t" r="r" b="b"/>
                <a:pathLst>
                  <a:path w="185" h="144" extrusionOk="0">
                    <a:moveTo>
                      <a:pt x="92" y="143"/>
                    </a:moveTo>
                    <a:cubicBezTo>
                      <a:pt x="185" y="143"/>
                      <a:pt x="185" y="1"/>
                      <a:pt x="92" y="1"/>
                    </a:cubicBezTo>
                    <a:cubicBezTo>
                      <a:pt x="0" y="1"/>
                      <a:pt x="0" y="143"/>
                      <a:pt x="92" y="14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1" name="Google Shape;35921;p41"/>
              <p:cNvSpPr/>
              <p:nvPr/>
            </p:nvSpPr>
            <p:spPr>
              <a:xfrm>
                <a:off x="10352800" y="6007767"/>
                <a:ext cx="23963" cy="18691"/>
              </a:xfrm>
              <a:custGeom>
                <a:avLst/>
                <a:gdLst/>
                <a:ahLst/>
                <a:cxnLst/>
                <a:rect l="l" t="t" r="r" b="b"/>
                <a:pathLst>
                  <a:path w="200" h="156" extrusionOk="0">
                    <a:moveTo>
                      <a:pt x="101" y="155"/>
                    </a:moveTo>
                    <a:cubicBezTo>
                      <a:pt x="200" y="155"/>
                      <a:pt x="200" y="0"/>
                      <a:pt x="101" y="0"/>
                    </a:cubicBezTo>
                    <a:cubicBezTo>
                      <a:pt x="0" y="1"/>
                      <a:pt x="0" y="155"/>
                      <a:pt x="101"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2" name="Google Shape;35922;p41"/>
              <p:cNvSpPr/>
              <p:nvPr/>
            </p:nvSpPr>
            <p:spPr>
              <a:xfrm>
                <a:off x="10209981" y="5894781"/>
                <a:ext cx="29235" cy="22645"/>
              </a:xfrm>
              <a:custGeom>
                <a:avLst/>
                <a:gdLst/>
                <a:ahLst/>
                <a:cxnLst/>
                <a:rect l="l" t="t" r="r" b="b"/>
                <a:pathLst>
                  <a:path w="244" h="189" extrusionOk="0">
                    <a:moveTo>
                      <a:pt x="122" y="188"/>
                    </a:moveTo>
                    <a:cubicBezTo>
                      <a:pt x="243" y="188"/>
                      <a:pt x="243" y="0"/>
                      <a:pt x="122" y="0"/>
                    </a:cubicBezTo>
                    <a:cubicBezTo>
                      <a:pt x="1" y="0"/>
                      <a:pt x="1" y="188"/>
                      <a:pt x="122" y="18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3" name="Google Shape;35923;p41"/>
              <p:cNvSpPr/>
              <p:nvPr/>
            </p:nvSpPr>
            <p:spPr>
              <a:xfrm>
                <a:off x="10205308" y="6000698"/>
                <a:ext cx="26958" cy="20968"/>
              </a:xfrm>
              <a:custGeom>
                <a:avLst/>
                <a:gdLst/>
                <a:ahLst/>
                <a:cxnLst/>
                <a:rect l="l" t="t" r="r" b="b"/>
                <a:pathLst>
                  <a:path w="225" h="175" extrusionOk="0">
                    <a:moveTo>
                      <a:pt x="113" y="174"/>
                    </a:moveTo>
                    <a:cubicBezTo>
                      <a:pt x="224" y="174"/>
                      <a:pt x="224" y="0"/>
                      <a:pt x="113" y="0"/>
                    </a:cubicBezTo>
                    <a:cubicBezTo>
                      <a:pt x="1" y="0"/>
                      <a:pt x="1" y="174"/>
                      <a:pt x="113" y="17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4" name="Google Shape;35924;p41"/>
              <p:cNvSpPr/>
              <p:nvPr/>
            </p:nvSpPr>
            <p:spPr>
              <a:xfrm>
                <a:off x="10205907" y="5773408"/>
                <a:ext cx="25760" cy="20009"/>
              </a:xfrm>
              <a:custGeom>
                <a:avLst/>
                <a:gdLst/>
                <a:ahLst/>
                <a:cxnLst/>
                <a:rect l="l" t="t" r="r" b="b"/>
                <a:pathLst>
                  <a:path w="215" h="167" extrusionOk="0">
                    <a:moveTo>
                      <a:pt x="108" y="167"/>
                    </a:moveTo>
                    <a:cubicBezTo>
                      <a:pt x="214" y="167"/>
                      <a:pt x="214" y="0"/>
                      <a:pt x="108" y="0"/>
                    </a:cubicBezTo>
                    <a:cubicBezTo>
                      <a:pt x="1" y="1"/>
                      <a:pt x="1" y="167"/>
                      <a:pt x="108" y="16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5" name="Google Shape;35925;p41"/>
              <p:cNvSpPr/>
              <p:nvPr/>
            </p:nvSpPr>
            <p:spPr>
              <a:xfrm>
                <a:off x="10043678" y="5745252"/>
                <a:ext cx="23244" cy="17972"/>
              </a:xfrm>
              <a:custGeom>
                <a:avLst/>
                <a:gdLst/>
                <a:ahLst/>
                <a:cxnLst/>
                <a:rect l="l" t="t" r="r" b="b"/>
                <a:pathLst>
                  <a:path w="194" h="150" extrusionOk="0">
                    <a:moveTo>
                      <a:pt x="97" y="150"/>
                    </a:moveTo>
                    <a:cubicBezTo>
                      <a:pt x="192" y="150"/>
                      <a:pt x="194" y="1"/>
                      <a:pt x="97" y="1"/>
                    </a:cubicBezTo>
                    <a:cubicBezTo>
                      <a:pt x="1" y="1"/>
                      <a:pt x="1" y="150"/>
                      <a:pt x="97" y="15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6" name="Google Shape;35926;p41"/>
              <p:cNvSpPr/>
              <p:nvPr/>
            </p:nvSpPr>
            <p:spPr>
              <a:xfrm>
                <a:off x="10066563" y="5639815"/>
                <a:ext cx="24083" cy="18571"/>
              </a:xfrm>
              <a:custGeom>
                <a:avLst/>
                <a:gdLst/>
                <a:ahLst/>
                <a:cxnLst/>
                <a:rect l="l" t="t" r="r" b="b"/>
                <a:pathLst>
                  <a:path w="201" h="155" extrusionOk="0">
                    <a:moveTo>
                      <a:pt x="101" y="154"/>
                    </a:moveTo>
                    <a:cubicBezTo>
                      <a:pt x="200" y="154"/>
                      <a:pt x="200" y="0"/>
                      <a:pt x="101" y="0"/>
                    </a:cubicBezTo>
                    <a:cubicBezTo>
                      <a:pt x="3" y="0"/>
                      <a:pt x="1" y="154"/>
                      <a:pt x="101"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7" name="Google Shape;35927;p41"/>
              <p:cNvSpPr/>
              <p:nvPr/>
            </p:nvSpPr>
            <p:spPr>
              <a:xfrm>
                <a:off x="10059853" y="5528027"/>
                <a:ext cx="26120" cy="20249"/>
              </a:xfrm>
              <a:custGeom>
                <a:avLst/>
                <a:gdLst/>
                <a:ahLst/>
                <a:cxnLst/>
                <a:rect l="l" t="t" r="r" b="b"/>
                <a:pathLst>
                  <a:path w="218" h="169" extrusionOk="0">
                    <a:moveTo>
                      <a:pt x="108" y="169"/>
                    </a:moveTo>
                    <a:cubicBezTo>
                      <a:pt x="217" y="169"/>
                      <a:pt x="217" y="0"/>
                      <a:pt x="108" y="0"/>
                    </a:cubicBezTo>
                    <a:cubicBezTo>
                      <a:pt x="1" y="0"/>
                      <a:pt x="1" y="169"/>
                      <a:pt x="108" y="16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8" name="Google Shape;35928;p41"/>
              <p:cNvSpPr/>
              <p:nvPr/>
            </p:nvSpPr>
            <p:spPr>
              <a:xfrm>
                <a:off x="9899541" y="5641492"/>
                <a:ext cx="42055" cy="43613"/>
              </a:xfrm>
              <a:custGeom>
                <a:avLst/>
                <a:gdLst/>
                <a:ahLst/>
                <a:cxnLst/>
                <a:rect l="l" t="t" r="r" b="b"/>
                <a:pathLst>
                  <a:path w="351" h="364" extrusionOk="0">
                    <a:moveTo>
                      <a:pt x="279" y="309"/>
                    </a:moveTo>
                    <a:cubicBezTo>
                      <a:pt x="260" y="325"/>
                      <a:pt x="261" y="325"/>
                      <a:pt x="282" y="308"/>
                    </a:cubicBezTo>
                    <a:cubicBezTo>
                      <a:pt x="301" y="296"/>
                      <a:pt x="316" y="281"/>
                      <a:pt x="327" y="261"/>
                    </a:cubicBezTo>
                    <a:cubicBezTo>
                      <a:pt x="344" y="226"/>
                      <a:pt x="351" y="191"/>
                      <a:pt x="346" y="151"/>
                    </a:cubicBezTo>
                    <a:cubicBezTo>
                      <a:pt x="335" y="71"/>
                      <a:pt x="263" y="0"/>
                      <a:pt x="179" y="3"/>
                    </a:cubicBezTo>
                    <a:cubicBezTo>
                      <a:pt x="101" y="7"/>
                      <a:pt x="39" y="55"/>
                      <a:pt x="13" y="129"/>
                    </a:cubicBezTo>
                    <a:cubicBezTo>
                      <a:pt x="1" y="169"/>
                      <a:pt x="8" y="225"/>
                      <a:pt x="30" y="261"/>
                    </a:cubicBezTo>
                    <a:cubicBezTo>
                      <a:pt x="40" y="272"/>
                      <a:pt x="48" y="283"/>
                      <a:pt x="57" y="295"/>
                    </a:cubicBezTo>
                    <a:cubicBezTo>
                      <a:pt x="96" y="327"/>
                      <a:pt x="103" y="330"/>
                      <a:pt x="78" y="309"/>
                    </a:cubicBezTo>
                    <a:cubicBezTo>
                      <a:pt x="131" y="364"/>
                      <a:pt x="227" y="364"/>
                      <a:pt x="279" y="30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9" name="Google Shape;35929;p41"/>
              <p:cNvSpPr/>
              <p:nvPr/>
            </p:nvSpPr>
            <p:spPr>
              <a:xfrm>
                <a:off x="9966997" y="5490166"/>
                <a:ext cx="48166" cy="37382"/>
              </a:xfrm>
              <a:custGeom>
                <a:avLst/>
                <a:gdLst/>
                <a:ahLst/>
                <a:cxnLst/>
                <a:rect l="l" t="t" r="r" b="b"/>
                <a:pathLst>
                  <a:path w="402" h="312" extrusionOk="0">
                    <a:moveTo>
                      <a:pt x="201" y="312"/>
                    </a:moveTo>
                    <a:cubicBezTo>
                      <a:pt x="402" y="312"/>
                      <a:pt x="402" y="1"/>
                      <a:pt x="201" y="1"/>
                    </a:cubicBezTo>
                    <a:cubicBezTo>
                      <a:pt x="1" y="1"/>
                      <a:pt x="1" y="312"/>
                      <a:pt x="201" y="3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0" name="Google Shape;35930;p41"/>
              <p:cNvSpPr/>
              <p:nvPr/>
            </p:nvSpPr>
            <p:spPr>
              <a:xfrm>
                <a:off x="10019476" y="6148909"/>
                <a:ext cx="36663" cy="28516"/>
              </a:xfrm>
              <a:custGeom>
                <a:avLst/>
                <a:gdLst/>
                <a:ahLst/>
                <a:cxnLst/>
                <a:rect l="l" t="t" r="r" b="b"/>
                <a:pathLst>
                  <a:path w="306" h="238" extrusionOk="0">
                    <a:moveTo>
                      <a:pt x="153" y="237"/>
                    </a:moveTo>
                    <a:cubicBezTo>
                      <a:pt x="305" y="237"/>
                      <a:pt x="305" y="0"/>
                      <a:pt x="153" y="0"/>
                    </a:cubicBezTo>
                    <a:cubicBezTo>
                      <a:pt x="0" y="0"/>
                      <a:pt x="0" y="237"/>
                      <a:pt x="153" y="23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1" name="Google Shape;35931;p41"/>
              <p:cNvSpPr/>
              <p:nvPr/>
            </p:nvSpPr>
            <p:spPr>
              <a:xfrm>
                <a:off x="10051227" y="6073545"/>
                <a:ext cx="19889" cy="15576"/>
              </a:xfrm>
              <a:custGeom>
                <a:avLst/>
                <a:gdLst/>
                <a:ahLst/>
                <a:cxnLst/>
                <a:rect l="l" t="t" r="r" b="b"/>
                <a:pathLst>
                  <a:path w="166" h="130" extrusionOk="0">
                    <a:moveTo>
                      <a:pt x="82" y="129"/>
                    </a:moveTo>
                    <a:cubicBezTo>
                      <a:pt x="166" y="129"/>
                      <a:pt x="166" y="1"/>
                      <a:pt x="82" y="1"/>
                    </a:cubicBezTo>
                    <a:cubicBezTo>
                      <a:pt x="0" y="1"/>
                      <a:pt x="0" y="129"/>
                      <a:pt x="82" y="1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2" name="Google Shape;35932;p41"/>
              <p:cNvSpPr/>
              <p:nvPr/>
            </p:nvSpPr>
            <p:spPr>
              <a:xfrm>
                <a:off x="9916914" y="6186052"/>
                <a:ext cx="31392" cy="24322"/>
              </a:xfrm>
              <a:custGeom>
                <a:avLst/>
                <a:gdLst/>
                <a:ahLst/>
                <a:cxnLst/>
                <a:rect l="l" t="t" r="r" b="b"/>
                <a:pathLst>
                  <a:path w="262" h="203" extrusionOk="0">
                    <a:moveTo>
                      <a:pt x="131" y="203"/>
                    </a:moveTo>
                    <a:cubicBezTo>
                      <a:pt x="262" y="203"/>
                      <a:pt x="262" y="0"/>
                      <a:pt x="131" y="0"/>
                    </a:cubicBezTo>
                    <a:cubicBezTo>
                      <a:pt x="0" y="0"/>
                      <a:pt x="0" y="203"/>
                      <a:pt x="131"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3" name="Google Shape;35933;p41"/>
              <p:cNvSpPr/>
              <p:nvPr/>
            </p:nvSpPr>
            <p:spPr>
              <a:xfrm>
                <a:off x="9788233" y="6179941"/>
                <a:ext cx="31991" cy="24802"/>
              </a:xfrm>
              <a:custGeom>
                <a:avLst/>
                <a:gdLst/>
                <a:ahLst/>
                <a:cxnLst/>
                <a:rect l="l" t="t" r="r" b="b"/>
                <a:pathLst>
                  <a:path w="267" h="207" extrusionOk="0">
                    <a:moveTo>
                      <a:pt x="133" y="206"/>
                    </a:moveTo>
                    <a:cubicBezTo>
                      <a:pt x="265" y="206"/>
                      <a:pt x="266" y="1"/>
                      <a:pt x="133" y="1"/>
                    </a:cubicBezTo>
                    <a:cubicBezTo>
                      <a:pt x="2" y="1"/>
                      <a:pt x="1" y="206"/>
                      <a:pt x="133" y="20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4" name="Google Shape;35934;p41"/>
              <p:cNvSpPr/>
              <p:nvPr/>
            </p:nvSpPr>
            <p:spPr>
              <a:xfrm>
                <a:off x="9786076" y="6078817"/>
                <a:ext cx="36424" cy="28396"/>
              </a:xfrm>
              <a:custGeom>
                <a:avLst/>
                <a:gdLst/>
                <a:ahLst/>
                <a:cxnLst/>
                <a:rect l="l" t="t" r="r" b="b"/>
                <a:pathLst>
                  <a:path w="304" h="237" extrusionOk="0">
                    <a:moveTo>
                      <a:pt x="151" y="236"/>
                    </a:moveTo>
                    <a:cubicBezTo>
                      <a:pt x="301" y="236"/>
                      <a:pt x="303" y="1"/>
                      <a:pt x="151" y="1"/>
                    </a:cubicBezTo>
                    <a:cubicBezTo>
                      <a:pt x="1" y="1"/>
                      <a:pt x="1" y="236"/>
                      <a:pt x="151" y="23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5" name="Google Shape;35935;p41"/>
              <p:cNvSpPr/>
              <p:nvPr/>
            </p:nvSpPr>
            <p:spPr>
              <a:xfrm>
                <a:off x="9846703" y="6140282"/>
                <a:ext cx="43493" cy="43493"/>
              </a:xfrm>
              <a:custGeom>
                <a:avLst/>
                <a:gdLst/>
                <a:ahLst/>
                <a:cxnLst/>
                <a:rect l="l" t="t" r="r" b="b"/>
                <a:pathLst>
                  <a:path w="363" h="363" extrusionOk="0">
                    <a:moveTo>
                      <a:pt x="317" y="227"/>
                    </a:moveTo>
                    <a:cubicBezTo>
                      <a:pt x="321" y="217"/>
                      <a:pt x="326" y="205"/>
                      <a:pt x="330" y="195"/>
                    </a:cubicBezTo>
                    <a:cubicBezTo>
                      <a:pt x="363" y="100"/>
                      <a:pt x="277" y="0"/>
                      <a:pt x="182" y="0"/>
                    </a:cubicBezTo>
                    <a:cubicBezTo>
                      <a:pt x="87" y="0"/>
                      <a:pt x="1" y="100"/>
                      <a:pt x="35" y="195"/>
                    </a:cubicBezTo>
                    <a:cubicBezTo>
                      <a:pt x="38" y="205"/>
                      <a:pt x="42" y="217"/>
                      <a:pt x="46" y="227"/>
                    </a:cubicBezTo>
                    <a:cubicBezTo>
                      <a:pt x="90" y="362"/>
                      <a:pt x="272" y="362"/>
                      <a:pt x="317" y="22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6" name="Google Shape;35936;p41"/>
              <p:cNvSpPr/>
              <p:nvPr/>
            </p:nvSpPr>
            <p:spPr>
              <a:xfrm>
                <a:off x="10397851" y="5474949"/>
                <a:ext cx="27557" cy="21447"/>
              </a:xfrm>
              <a:custGeom>
                <a:avLst/>
                <a:gdLst/>
                <a:ahLst/>
                <a:cxnLst/>
                <a:rect l="l" t="t" r="r" b="b"/>
                <a:pathLst>
                  <a:path w="230" h="179" extrusionOk="0">
                    <a:moveTo>
                      <a:pt x="115" y="178"/>
                    </a:moveTo>
                    <a:cubicBezTo>
                      <a:pt x="229" y="178"/>
                      <a:pt x="230" y="1"/>
                      <a:pt x="115" y="1"/>
                    </a:cubicBezTo>
                    <a:cubicBezTo>
                      <a:pt x="1" y="0"/>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7" name="Google Shape;35937;p41"/>
              <p:cNvSpPr/>
              <p:nvPr/>
            </p:nvSpPr>
            <p:spPr>
              <a:xfrm>
                <a:off x="10474293" y="5450627"/>
                <a:ext cx="28636" cy="23124"/>
              </a:xfrm>
              <a:custGeom>
                <a:avLst/>
                <a:gdLst/>
                <a:ahLst/>
                <a:cxnLst/>
                <a:rect l="l" t="t" r="r" b="b"/>
                <a:pathLst>
                  <a:path w="239" h="193" extrusionOk="0">
                    <a:moveTo>
                      <a:pt x="86" y="183"/>
                    </a:moveTo>
                    <a:cubicBezTo>
                      <a:pt x="133" y="193"/>
                      <a:pt x="172" y="193"/>
                      <a:pt x="207" y="156"/>
                    </a:cubicBezTo>
                    <a:cubicBezTo>
                      <a:pt x="238" y="122"/>
                      <a:pt x="238" y="71"/>
                      <a:pt x="207" y="38"/>
                    </a:cubicBezTo>
                    <a:cubicBezTo>
                      <a:pt x="172" y="1"/>
                      <a:pt x="133" y="1"/>
                      <a:pt x="86" y="9"/>
                    </a:cubicBezTo>
                    <a:cubicBezTo>
                      <a:pt x="1" y="26"/>
                      <a:pt x="1" y="167"/>
                      <a:pt x="86" y="18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8" name="Google Shape;35938;p41"/>
              <p:cNvSpPr/>
              <p:nvPr/>
            </p:nvSpPr>
            <p:spPr>
              <a:xfrm>
                <a:off x="10465187" y="5332729"/>
                <a:ext cx="32829" cy="25401"/>
              </a:xfrm>
              <a:custGeom>
                <a:avLst/>
                <a:gdLst/>
                <a:ahLst/>
                <a:cxnLst/>
                <a:rect l="l" t="t" r="r" b="b"/>
                <a:pathLst>
                  <a:path w="274" h="212" extrusionOk="0">
                    <a:moveTo>
                      <a:pt x="137" y="212"/>
                    </a:moveTo>
                    <a:cubicBezTo>
                      <a:pt x="273" y="212"/>
                      <a:pt x="273" y="1"/>
                      <a:pt x="137" y="1"/>
                    </a:cubicBezTo>
                    <a:cubicBezTo>
                      <a:pt x="1" y="1"/>
                      <a:pt x="1" y="212"/>
                      <a:pt x="137" y="2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9" name="Google Shape;35939;p41"/>
              <p:cNvSpPr/>
              <p:nvPr/>
            </p:nvSpPr>
            <p:spPr>
              <a:xfrm>
                <a:off x="10415583" y="5416719"/>
                <a:ext cx="26958" cy="20968"/>
              </a:xfrm>
              <a:custGeom>
                <a:avLst/>
                <a:gdLst/>
                <a:ahLst/>
                <a:cxnLst/>
                <a:rect l="l" t="t" r="r" b="b"/>
                <a:pathLst>
                  <a:path w="225" h="175" extrusionOk="0">
                    <a:moveTo>
                      <a:pt x="112" y="175"/>
                    </a:moveTo>
                    <a:cubicBezTo>
                      <a:pt x="224" y="175"/>
                      <a:pt x="224" y="1"/>
                      <a:pt x="112" y="1"/>
                    </a:cubicBezTo>
                    <a:cubicBezTo>
                      <a:pt x="1" y="1"/>
                      <a:pt x="1" y="175"/>
                      <a:pt x="112" y="17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0" name="Google Shape;35940;p41"/>
              <p:cNvSpPr/>
              <p:nvPr/>
            </p:nvSpPr>
            <p:spPr>
              <a:xfrm>
                <a:off x="10381196" y="5329613"/>
                <a:ext cx="25760" cy="19889"/>
              </a:xfrm>
              <a:custGeom>
                <a:avLst/>
                <a:gdLst/>
                <a:ahLst/>
                <a:cxnLst/>
                <a:rect l="l" t="t" r="r" b="b"/>
                <a:pathLst>
                  <a:path w="215" h="166" extrusionOk="0">
                    <a:moveTo>
                      <a:pt x="108" y="166"/>
                    </a:moveTo>
                    <a:cubicBezTo>
                      <a:pt x="215" y="166"/>
                      <a:pt x="215" y="0"/>
                      <a:pt x="108" y="0"/>
                    </a:cubicBezTo>
                    <a:cubicBezTo>
                      <a:pt x="1" y="0"/>
                      <a:pt x="1" y="166"/>
                      <a:pt x="108" y="16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1" name="Google Shape;35941;p41"/>
              <p:cNvSpPr/>
              <p:nvPr/>
            </p:nvSpPr>
            <p:spPr>
              <a:xfrm>
                <a:off x="10265336" y="5412046"/>
                <a:ext cx="23723" cy="18571"/>
              </a:xfrm>
              <a:custGeom>
                <a:avLst/>
                <a:gdLst/>
                <a:ahLst/>
                <a:cxnLst/>
                <a:rect l="l" t="t" r="r" b="b"/>
                <a:pathLst>
                  <a:path w="198" h="155" extrusionOk="0">
                    <a:moveTo>
                      <a:pt x="100" y="155"/>
                    </a:moveTo>
                    <a:cubicBezTo>
                      <a:pt x="198" y="155"/>
                      <a:pt x="198" y="1"/>
                      <a:pt x="100" y="1"/>
                    </a:cubicBezTo>
                    <a:cubicBezTo>
                      <a:pt x="1" y="1"/>
                      <a:pt x="1" y="155"/>
                      <a:pt x="100" y="15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2" name="Google Shape;35942;p41"/>
              <p:cNvSpPr/>
              <p:nvPr/>
            </p:nvSpPr>
            <p:spPr>
              <a:xfrm>
                <a:off x="10194645" y="5475788"/>
                <a:ext cx="25161" cy="19530"/>
              </a:xfrm>
              <a:custGeom>
                <a:avLst/>
                <a:gdLst/>
                <a:ahLst/>
                <a:cxnLst/>
                <a:rect l="l" t="t" r="r" b="b"/>
                <a:pathLst>
                  <a:path w="210" h="163" extrusionOk="0">
                    <a:moveTo>
                      <a:pt x="104" y="163"/>
                    </a:moveTo>
                    <a:cubicBezTo>
                      <a:pt x="208" y="163"/>
                      <a:pt x="210" y="2"/>
                      <a:pt x="104" y="2"/>
                    </a:cubicBezTo>
                    <a:cubicBezTo>
                      <a:pt x="0" y="0"/>
                      <a:pt x="0" y="163"/>
                      <a:pt x="104" y="1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3" name="Google Shape;35943;p41"/>
              <p:cNvSpPr/>
              <p:nvPr/>
            </p:nvSpPr>
            <p:spPr>
              <a:xfrm>
                <a:off x="10271806" y="5543723"/>
                <a:ext cx="46009" cy="35705"/>
              </a:xfrm>
              <a:custGeom>
                <a:avLst/>
                <a:gdLst/>
                <a:ahLst/>
                <a:cxnLst/>
                <a:rect l="l" t="t" r="r" b="b"/>
                <a:pathLst>
                  <a:path w="384" h="298" extrusionOk="0">
                    <a:moveTo>
                      <a:pt x="191" y="297"/>
                    </a:moveTo>
                    <a:cubicBezTo>
                      <a:pt x="383" y="297"/>
                      <a:pt x="383" y="1"/>
                      <a:pt x="191" y="1"/>
                    </a:cubicBezTo>
                    <a:cubicBezTo>
                      <a:pt x="0" y="1"/>
                      <a:pt x="0" y="297"/>
                      <a:pt x="191" y="2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4" name="Google Shape;35944;p41"/>
              <p:cNvSpPr/>
              <p:nvPr/>
            </p:nvSpPr>
            <p:spPr>
              <a:xfrm>
                <a:off x="12511144" y="6414419"/>
                <a:ext cx="29235" cy="22765"/>
              </a:xfrm>
              <a:custGeom>
                <a:avLst/>
                <a:gdLst/>
                <a:ahLst/>
                <a:cxnLst/>
                <a:rect l="l" t="t" r="r" b="b"/>
                <a:pathLst>
                  <a:path w="244" h="190" extrusionOk="0">
                    <a:moveTo>
                      <a:pt x="122" y="190"/>
                    </a:moveTo>
                    <a:cubicBezTo>
                      <a:pt x="243" y="190"/>
                      <a:pt x="243" y="1"/>
                      <a:pt x="122" y="1"/>
                    </a:cubicBezTo>
                    <a:cubicBezTo>
                      <a:pt x="1" y="1"/>
                      <a:pt x="1" y="190"/>
                      <a:pt x="122" y="19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5" name="Google Shape;35945;p41"/>
              <p:cNvSpPr/>
              <p:nvPr/>
            </p:nvSpPr>
            <p:spPr>
              <a:xfrm>
                <a:off x="12502278" y="6521893"/>
                <a:ext cx="23484" cy="18332"/>
              </a:xfrm>
              <a:custGeom>
                <a:avLst/>
                <a:gdLst/>
                <a:ahLst/>
                <a:cxnLst/>
                <a:rect l="l" t="t" r="r" b="b"/>
                <a:pathLst>
                  <a:path w="196" h="153" extrusionOk="0">
                    <a:moveTo>
                      <a:pt x="98" y="152"/>
                    </a:moveTo>
                    <a:cubicBezTo>
                      <a:pt x="196" y="152"/>
                      <a:pt x="196" y="0"/>
                      <a:pt x="98" y="0"/>
                    </a:cubicBezTo>
                    <a:cubicBezTo>
                      <a:pt x="1" y="0"/>
                      <a:pt x="1" y="152"/>
                      <a:pt x="98"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6" name="Google Shape;35946;p41"/>
              <p:cNvSpPr/>
              <p:nvPr/>
            </p:nvSpPr>
            <p:spPr>
              <a:xfrm>
                <a:off x="12440813" y="6586953"/>
                <a:ext cx="45889" cy="39779"/>
              </a:xfrm>
              <a:custGeom>
                <a:avLst/>
                <a:gdLst/>
                <a:ahLst/>
                <a:cxnLst/>
                <a:rect l="l" t="t" r="r" b="b"/>
                <a:pathLst>
                  <a:path w="383" h="332" extrusionOk="0">
                    <a:moveTo>
                      <a:pt x="263" y="13"/>
                    </a:moveTo>
                    <a:cubicBezTo>
                      <a:pt x="204" y="0"/>
                      <a:pt x="159" y="4"/>
                      <a:pt x="104" y="30"/>
                    </a:cubicBezTo>
                    <a:cubicBezTo>
                      <a:pt x="0" y="79"/>
                      <a:pt x="0" y="254"/>
                      <a:pt x="104" y="303"/>
                    </a:cubicBezTo>
                    <a:cubicBezTo>
                      <a:pt x="158" y="329"/>
                      <a:pt x="203" y="332"/>
                      <a:pt x="263" y="320"/>
                    </a:cubicBezTo>
                    <a:cubicBezTo>
                      <a:pt x="329" y="306"/>
                      <a:pt x="383" y="231"/>
                      <a:pt x="380" y="165"/>
                    </a:cubicBezTo>
                    <a:cubicBezTo>
                      <a:pt x="378" y="100"/>
                      <a:pt x="334" y="26"/>
                      <a:pt x="263" y="1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7" name="Google Shape;35947;p41"/>
              <p:cNvSpPr/>
              <p:nvPr/>
            </p:nvSpPr>
            <p:spPr>
              <a:xfrm>
                <a:off x="12408822" y="6720427"/>
                <a:ext cx="23484" cy="18212"/>
              </a:xfrm>
              <a:custGeom>
                <a:avLst/>
                <a:gdLst/>
                <a:ahLst/>
                <a:cxnLst/>
                <a:rect l="l" t="t" r="r" b="b"/>
                <a:pathLst>
                  <a:path w="196" h="152" extrusionOk="0">
                    <a:moveTo>
                      <a:pt x="97" y="152"/>
                    </a:moveTo>
                    <a:cubicBezTo>
                      <a:pt x="195" y="152"/>
                      <a:pt x="195" y="0"/>
                      <a:pt x="97" y="0"/>
                    </a:cubicBezTo>
                    <a:cubicBezTo>
                      <a:pt x="0" y="0"/>
                      <a:pt x="0" y="152"/>
                      <a:pt x="97" y="1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8" name="Google Shape;35948;p41"/>
              <p:cNvSpPr/>
              <p:nvPr/>
            </p:nvSpPr>
            <p:spPr>
              <a:xfrm>
                <a:off x="12392527" y="6707727"/>
                <a:ext cx="55954" cy="43613"/>
              </a:xfrm>
              <a:custGeom>
                <a:avLst/>
                <a:gdLst/>
                <a:ahLst/>
                <a:cxnLst/>
                <a:rect l="l" t="t" r="r" b="b"/>
                <a:pathLst>
                  <a:path w="467" h="364" extrusionOk="0">
                    <a:moveTo>
                      <a:pt x="233" y="363"/>
                    </a:moveTo>
                    <a:cubicBezTo>
                      <a:pt x="466" y="363"/>
                      <a:pt x="466" y="1"/>
                      <a:pt x="233" y="1"/>
                    </a:cubicBezTo>
                    <a:cubicBezTo>
                      <a:pt x="0" y="1"/>
                      <a:pt x="0" y="363"/>
                      <a:pt x="233" y="36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9" name="Google Shape;35949;p41"/>
              <p:cNvSpPr/>
              <p:nvPr/>
            </p:nvSpPr>
            <p:spPr>
              <a:xfrm>
                <a:off x="12371200" y="6683404"/>
                <a:ext cx="17014" cy="19889"/>
              </a:xfrm>
              <a:custGeom>
                <a:avLst/>
                <a:gdLst/>
                <a:ahLst/>
                <a:cxnLst/>
                <a:rect l="l" t="t" r="r" b="b"/>
                <a:pathLst>
                  <a:path w="142" h="166" extrusionOk="0">
                    <a:moveTo>
                      <a:pt x="122" y="79"/>
                    </a:moveTo>
                    <a:cubicBezTo>
                      <a:pt x="120" y="68"/>
                      <a:pt x="117" y="56"/>
                      <a:pt x="115" y="44"/>
                    </a:cubicBezTo>
                    <a:cubicBezTo>
                      <a:pt x="105" y="0"/>
                      <a:pt x="36" y="0"/>
                      <a:pt x="25" y="44"/>
                    </a:cubicBezTo>
                    <a:cubicBezTo>
                      <a:pt x="22" y="56"/>
                      <a:pt x="20" y="68"/>
                      <a:pt x="17" y="79"/>
                    </a:cubicBezTo>
                    <a:cubicBezTo>
                      <a:pt x="0" y="166"/>
                      <a:pt x="141" y="166"/>
                      <a:pt x="122"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0" name="Google Shape;35950;p41"/>
              <p:cNvSpPr/>
              <p:nvPr/>
            </p:nvSpPr>
            <p:spPr>
              <a:xfrm>
                <a:off x="12403431" y="6510511"/>
                <a:ext cx="22525" cy="17613"/>
              </a:xfrm>
              <a:custGeom>
                <a:avLst/>
                <a:gdLst/>
                <a:ahLst/>
                <a:cxnLst/>
                <a:rect l="l" t="t" r="r" b="b"/>
                <a:pathLst>
                  <a:path w="188" h="147" extrusionOk="0">
                    <a:moveTo>
                      <a:pt x="94" y="147"/>
                    </a:moveTo>
                    <a:cubicBezTo>
                      <a:pt x="188" y="147"/>
                      <a:pt x="188" y="2"/>
                      <a:pt x="94" y="2"/>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1" name="Google Shape;35951;p41"/>
              <p:cNvSpPr/>
              <p:nvPr/>
            </p:nvSpPr>
            <p:spPr>
              <a:xfrm>
                <a:off x="12426914" y="6389378"/>
                <a:ext cx="26958" cy="26120"/>
              </a:xfrm>
              <a:custGeom>
                <a:avLst/>
                <a:gdLst/>
                <a:ahLst/>
                <a:cxnLst/>
                <a:rect l="l" t="t" r="r" b="b"/>
                <a:pathLst>
                  <a:path w="225" h="218" extrusionOk="0">
                    <a:moveTo>
                      <a:pt x="53" y="178"/>
                    </a:moveTo>
                    <a:cubicBezTo>
                      <a:pt x="62" y="182"/>
                      <a:pt x="73" y="187"/>
                      <a:pt x="82" y="191"/>
                    </a:cubicBezTo>
                    <a:cubicBezTo>
                      <a:pt x="146" y="217"/>
                      <a:pt x="225" y="188"/>
                      <a:pt x="225" y="109"/>
                    </a:cubicBezTo>
                    <a:cubicBezTo>
                      <a:pt x="225" y="30"/>
                      <a:pt x="146" y="0"/>
                      <a:pt x="82" y="26"/>
                    </a:cubicBezTo>
                    <a:cubicBezTo>
                      <a:pt x="73" y="31"/>
                      <a:pt x="62" y="35"/>
                      <a:pt x="53" y="39"/>
                    </a:cubicBezTo>
                    <a:cubicBezTo>
                      <a:pt x="0" y="62"/>
                      <a:pt x="0" y="156"/>
                      <a:pt x="53"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52" name="Google Shape;35952;p41"/>
              <p:cNvGrpSpPr/>
              <p:nvPr/>
            </p:nvGrpSpPr>
            <p:grpSpPr>
              <a:xfrm>
                <a:off x="12150382" y="2665165"/>
                <a:ext cx="1341446" cy="1221036"/>
                <a:chOff x="12150382" y="2665165"/>
                <a:chExt cx="1341446" cy="1221036"/>
              </a:xfrm>
            </p:grpSpPr>
            <p:sp>
              <p:nvSpPr>
                <p:cNvPr id="35953" name="Google Shape;35953;p41"/>
                <p:cNvSpPr/>
                <p:nvPr/>
              </p:nvSpPr>
              <p:spPr>
                <a:xfrm>
                  <a:off x="13260705" y="3627640"/>
                  <a:ext cx="69133" cy="69133"/>
                </a:xfrm>
                <a:custGeom>
                  <a:avLst/>
                  <a:gdLst/>
                  <a:ahLst/>
                  <a:cxnLst/>
                  <a:rect l="l" t="t" r="r" b="b"/>
                  <a:pathLst>
                    <a:path w="577" h="577" extrusionOk="0">
                      <a:moveTo>
                        <a:pt x="520" y="239"/>
                      </a:moveTo>
                      <a:cubicBezTo>
                        <a:pt x="517" y="231"/>
                        <a:pt x="515" y="225"/>
                        <a:pt x="512" y="216"/>
                      </a:cubicBezTo>
                      <a:lnTo>
                        <a:pt x="512" y="344"/>
                      </a:lnTo>
                      <a:cubicBezTo>
                        <a:pt x="512" y="342"/>
                        <a:pt x="513" y="341"/>
                        <a:pt x="513" y="338"/>
                      </a:cubicBezTo>
                      <a:cubicBezTo>
                        <a:pt x="523" y="279"/>
                        <a:pt x="523" y="230"/>
                        <a:pt x="500" y="174"/>
                      </a:cubicBezTo>
                      <a:cubicBezTo>
                        <a:pt x="479" y="125"/>
                        <a:pt x="444" y="83"/>
                        <a:pt x="397" y="54"/>
                      </a:cubicBezTo>
                      <a:cubicBezTo>
                        <a:pt x="305" y="0"/>
                        <a:pt x="167" y="12"/>
                        <a:pt x="93" y="94"/>
                      </a:cubicBezTo>
                      <a:cubicBezTo>
                        <a:pt x="22" y="169"/>
                        <a:pt x="0" y="273"/>
                        <a:pt x="41" y="369"/>
                      </a:cubicBezTo>
                      <a:cubicBezTo>
                        <a:pt x="63" y="420"/>
                        <a:pt x="96" y="462"/>
                        <a:pt x="144" y="490"/>
                      </a:cubicBezTo>
                      <a:cubicBezTo>
                        <a:pt x="205" y="525"/>
                        <a:pt x="270" y="526"/>
                        <a:pt x="338" y="515"/>
                      </a:cubicBezTo>
                      <a:cubicBezTo>
                        <a:pt x="341" y="515"/>
                        <a:pt x="342" y="513"/>
                        <a:pt x="344" y="513"/>
                      </a:cubicBezTo>
                      <a:lnTo>
                        <a:pt x="216" y="513"/>
                      </a:lnTo>
                      <a:cubicBezTo>
                        <a:pt x="225" y="516"/>
                        <a:pt x="231" y="518"/>
                        <a:pt x="239" y="521"/>
                      </a:cubicBezTo>
                      <a:cubicBezTo>
                        <a:pt x="397" y="576"/>
                        <a:pt x="576" y="397"/>
                        <a:pt x="520" y="23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4" name="Google Shape;35954;p41"/>
                <p:cNvSpPr/>
                <p:nvPr/>
              </p:nvSpPr>
              <p:spPr>
                <a:xfrm>
                  <a:off x="12842911" y="3159522"/>
                  <a:ext cx="19650" cy="22286"/>
                </a:xfrm>
                <a:custGeom>
                  <a:avLst/>
                  <a:gdLst/>
                  <a:ahLst/>
                  <a:cxnLst/>
                  <a:rect l="l" t="t" r="r" b="b"/>
                  <a:pathLst>
                    <a:path w="164" h="186" extrusionOk="0">
                      <a:moveTo>
                        <a:pt x="154" y="93"/>
                      </a:moveTo>
                      <a:cubicBezTo>
                        <a:pt x="149" y="64"/>
                        <a:pt x="140" y="45"/>
                        <a:pt x="122" y="22"/>
                      </a:cubicBezTo>
                      <a:cubicBezTo>
                        <a:pt x="103" y="0"/>
                        <a:pt x="59" y="0"/>
                        <a:pt x="42" y="22"/>
                      </a:cubicBezTo>
                      <a:cubicBezTo>
                        <a:pt x="24" y="43"/>
                        <a:pt x="16" y="64"/>
                        <a:pt x="10" y="93"/>
                      </a:cubicBezTo>
                      <a:cubicBezTo>
                        <a:pt x="1" y="140"/>
                        <a:pt x="31" y="186"/>
                        <a:pt x="81" y="186"/>
                      </a:cubicBezTo>
                      <a:cubicBezTo>
                        <a:pt x="133" y="186"/>
                        <a:pt x="163" y="140"/>
                        <a:pt x="154" y="9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5" name="Google Shape;35955;p41"/>
                <p:cNvSpPr/>
                <p:nvPr/>
              </p:nvSpPr>
              <p:spPr>
                <a:xfrm>
                  <a:off x="12805050" y="2947090"/>
                  <a:ext cx="25401" cy="19650"/>
                </a:xfrm>
                <a:custGeom>
                  <a:avLst/>
                  <a:gdLst/>
                  <a:ahLst/>
                  <a:cxnLst/>
                  <a:rect l="l" t="t" r="r" b="b"/>
                  <a:pathLst>
                    <a:path w="212" h="164" extrusionOk="0">
                      <a:moveTo>
                        <a:pt x="106" y="164"/>
                      </a:moveTo>
                      <a:cubicBezTo>
                        <a:pt x="210" y="164"/>
                        <a:pt x="211" y="1"/>
                        <a:pt x="106" y="1"/>
                      </a:cubicBezTo>
                      <a:cubicBezTo>
                        <a:pt x="1" y="0"/>
                        <a:pt x="1" y="164"/>
                        <a:pt x="106" y="16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6" name="Google Shape;35956;p41"/>
                <p:cNvSpPr/>
                <p:nvPr/>
              </p:nvSpPr>
              <p:spPr>
                <a:xfrm>
                  <a:off x="12606876" y="2842372"/>
                  <a:ext cx="24562" cy="18931"/>
                </a:xfrm>
                <a:custGeom>
                  <a:avLst/>
                  <a:gdLst/>
                  <a:ahLst/>
                  <a:cxnLst/>
                  <a:rect l="l" t="t" r="r" b="b"/>
                  <a:pathLst>
                    <a:path w="205" h="158" extrusionOk="0">
                      <a:moveTo>
                        <a:pt x="103" y="157"/>
                      </a:moveTo>
                      <a:cubicBezTo>
                        <a:pt x="204" y="157"/>
                        <a:pt x="204" y="0"/>
                        <a:pt x="103" y="0"/>
                      </a:cubicBezTo>
                      <a:cubicBezTo>
                        <a:pt x="1" y="0"/>
                        <a:pt x="1" y="157"/>
                        <a:pt x="103"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7" name="Google Shape;35957;p41"/>
                <p:cNvSpPr/>
                <p:nvPr/>
              </p:nvSpPr>
              <p:spPr>
                <a:xfrm>
                  <a:off x="12474241" y="2932593"/>
                  <a:ext cx="32709" cy="25281"/>
                </a:xfrm>
                <a:custGeom>
                  <a:avLst/>
                  <a:gdLst/>
                  <a:ahLst/>
                  <a:cxnLst/>
                  <a:rect l="l" t="t" r="r" b="b"/>
                  <a:pathLst>
                    <a:path w="273" h="211" extrusionOk="0">
                      <a:moveTo>
                        <a:pt x="137" y="211"/>
                      </a:moveTo>
                      <a:cubicBezTo>
                        <a:pt x="273" y="211"/>
                        <a:pt x="273" y="0"/>
                        <a:pt x="137" y="0"/>
                      </a:cubicBezTo>
                      <a:cubicBezTo>
                        <a:pt x="1" y="0"/>
                        <a:pt x="1" y="211"/>
                        <a:pt x="137" y="2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8" name="Google Shape;35958;p41"/>
                <p:cNvSpPr/>
                <p:nvPr/>
              </p:nvSpPr>
              <p:spPr>
                <a:xfrm>
                  <a:off x="12972551" y="3220149"/>
                  <a:ext cx="28995" cy="22286"/>
                </a:xfrm>
                <a:custGeom>
                  <a:avLst/>
                  <a:gdLst/>
                  <a:ahLst/>
                  <a:cxnLst/>
                  <a:rect l="l" t="t" r="r" b="b"/>
                  <a:pathLst>
                    <a:path w="242" h="186" extrusionOk="0">
                      <a:moveTo>
                        <a:pt x="121" y="186"/>
                      </a:moveTo>
                      <a:cubicBezTo>
                        <a:pt x="241" y="186"/>
                        <a:pt x="241" y="0"/>
                        <a:pt x="121" y="0"/>
                      </a:cubicBezTo>
                      <a:cubicBezTo>
                        <a:pt x="1" y="0"/>
                        <a:pt x="1" y="186"/>
                        <a:pt x="121"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9" name="Google Shape;35959;p41"/>
                <p:cNvSpPr/>
                <p:nvPr/>
              </p:nvSpPr>
              <p:spPr>
                <a:xfrm>
                  <a:off x="13250401" y="2994896"/>
                  <a:ext cx="22286" cy="17373"/>
                </a:xfrm>
                <a:custGeom>
                  <a:avLst/>
                  <a:gdLst/>
                  <a:ahLst/>
                  <a:cxnLst/>
                  <a:rect l="l" t="t" r="r" b="b"/>
                  <a:pathLst>
                    <a:path w="186" h="145" extrusionOk="0">
                      <a:moveTo>
                        <a:pt x="93" y="144"/>
                      </a:moveTo>
                      <a:cubicBezTo>
                        <a:pt x="185" y="144"/>
                        <a:pt x="185" y="2"/>
                        <a:pt x="93" y="2"/>
                      </a:cubicBezTo>
                      <a:cubicBezTo>
                        <a:pt x="1" y="1"/>
                        <a:pt x="1" y="144"/>
                        <a:pt x="93" y="14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0" name="Google Shape;35960;p41"/>
                <p:cNvSpPr/>
                <p:nvPr/>
              </p:nvSpPr>
              <p:spPr>
                <a:xfrm>
                  <a:off x="13272687" y="2743045"/>
                  <a:ext cx="24322" cy="18931"/>
                </a:xfrm>
                <a:custGeom>
                  <a:avLst/>
                  <a:gdLst/>
                  <a:ahLst/>
                  <a:cxnLst/>
                  <a:rect l="l" t="t" r="r" b="b"/>
                  <a:pathLst>
                    <a:path w="203" h="158" extrusionOk="0">
                      <a:moveTo>
                        <a:pt x="102" y="157"/>
                      </a:moveTo>
                      <a:cubicBezTo>
                        <a:pt x="203" y="157"/>
                        <a:pt x="203" y="0"/>
                        <a:pt x="102" y="0"/>
                      </a:cubicBezTo>
                      <a:cubicBezTo>
                        <a:pt x="0" y="0"/>
                        <a:pt x="0" y="157"/>
                        <a:pt x="102" y="1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1" name="Google Shape;35961;p41"/>
                <p:cNvSpPr/>
                <p:nvPr/>
              </p:nvSpPr>
              <p:spPr>
                <a:xfrm>
                  <a:off x="13355599" y="2897008"/>
                  <a:ext cx="33548" cy="26120"/>
                </a:xfrm>
                <a:custGeom>
                  <a:avLst/>
                  <a:gdLst/>
                  <a:ahLst/>
                  <a:cxnLst/>
                  <a:rect l="l" t="t" r="r" b="b"/>
                  <a:pathLst>
                    <a:path w="280" h="218" extrusionOk="0">
                      <a:moveTo>
                        <a:pt x="141" y="218"/>
                      </a:moveTo>
                      <a:cubicBezTo>
                        <a:pt x="280" y="218"/>
                        <a:pt x="280" y="1"/>
                        <a:pt x="141" y="1"/>
                      </a:cubicBezTo>
                      <a:cubicBezTo>
                        <a:pt x="2" y="2"/>
                        <a:pt x="0" y="218"/>
                        <a:pt x="141" y="2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2" name="Google Shape;35962;p41"/>
                <p:cNvSpPr/>
                <p:nvPr/>
              </p:nvSpPr>
              <p:spPr>
                <a:xfrm>
                  <a:off x="13385313" y="3093265"/>
                  <a:ext cx="47447" cy="42295"/>
                </a:xfrm>
                <a:custGeom>
                  <a:avLst/>
                  <a:gdLst/>
                  <a:ahLst/>
                  <a:cxnLst/>
                  <a:rect l="l" t="t" r="r" b="b"/>
                  <a:pathLst>
                    <a:path w="396" h="353" extrusionOk="0">
                      <a:moveTo>
                        <a:pt x="192" y="22"/>
                      </a:moveTo>
                      <a:cubicBezTo>
                        <a:pt x="176" y="25"/>
                        <a:pt x="161" y="29"/>
                        <a:pt x="146" y="31"/>
                      </a:cubicBezTo>
                      <a:cubicBezTo>
                        <a:pt x="2" y="62"/>
                        <a:pt x="0" y="294"/>
                        <a:pt x="146" y="322"/>
                      </a:cubicBezTo>
                      <a:cubicBezTo>
                        <a:pt x="161" y="325"/>
                        <a:pt x="176" y="329"/>
                        <a:pt x="192" y="332"/>
                      </a:cubicBezTo>
                      <a:cubicBezTo>
                        <a:pt x="293" y="353"/>
                        <a:pt x="396" y="285"/>
                        <a:pt x="396" y="177"/>
                      </a:cubicBezTo>
                      <a:cubicBezTo>
                        <a:pt x="396" y="69"/>
                        <a:pt x="293" y="0"/>
                        <a:pt x="192" y="2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3" name="Google Shape;35963;p41"/>
                <p:cNvSpPr/>
                <p:nvPr/>
              </p:nvSpPr>
              <p:spPr>
                <a:xfrm>
                  <a:off x="12741907" y="2849321"/>
                  <a:ext cx="30074" cy="28276"/>
                </a:xfrm>
                <a:custGeom>
                  <a:avLst/>
                  <a:gdLst/>
                  <a:ahLst/>
                  <a:cxnLst/>
                  <a:rect l="l" t="t" r="r" b="b"/>
                  <a:pathLst>
                    <a:path w="251" h="236" extrusionOk="0">
                      <a:moveTo>
                        <a:pt x="117" y="16"/>
                      </a:moveTo>
                      <a:cubicBezTo>
                        <a:pt x="110" y="17"/>
                        <a:pt x="101" y="20"/>
                        <a:pt x="95" y="21"/>
                      </a:cubicBezTo>
                      <a:cubicBezTo>
                        <a:pt x="0" y="43"/>
                        <a:pt x="0" y="191"/>
                        <a:pt x="95" y="214"/>
                      </a:cubicBezTo>
                      <a:cubicBezTo>
                        <a:pt x="103" y="215"/>
                        <a:pt x="111" y="217"/>
                        <a:pt x="117" y="219"/>
                      </a:cubicBezTo>
                      <a:cubicBezTo>
                        <a:pt x="184" y="235"/>
                        <a:pt x="250" y="188"/>
                        <a:pt x="250" y="117"/>
                      </a:cubicBezTo>
                      <a:cubicBezTo>
                        <a:pt x="250" y="48"/>
                        <a:pt x="184" y="0"/>
                        <a:pt x="117" y="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4" name="Google Shape;35964;p41"/>
                <p:cNvSpPr/>
                <p:nvPr/>
              </p:nvSpPr>
              <p:spPr>
                <a:xfrm>
                  <a:off x="12644737" y="2991781"/>
                  <a:ext cx="30433" cy="23604"/>
                </a:xfrm>
                <a:custGeom>
                  <a:avLst/>
                  <a:gdLst/>
                  <a:ahLst/>
                  <a:cxnLst/>
                  <a:rect l="l" t="t" r="r" b="b"/>
                  <a:pathLst>
                    <a:path w="254" h="197" extrusionOk="0">
                      <a:moveTo>
                        <a:pt x="127" y="197"/>
                      </a:moveTo>
                      <a:cubicBezTo>
                        <a:pt x="253" y="197"/>
                        <a:pt x="253" y="1"/>
                        <a:pt x="127" y="1"/>
                      </a:cubicBezTo>
                      <a:cubicBezTo>
                        <a:pt x="0" y="1"/>
                        <a:pt x="0" y="197"/>
                        <a:pt x="127" y="19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5" name="Google Shape;35965;p41"/>
                <p:cNvSpPr/>
                <p:nvPr/>
              </p:nvSpPr>
              <p:spPr>
                <a:xfrm>
                  <a:off x="12351551" y="2777792"/>
                  <a:ext cx="56313" cy="54636"/>
                </a:xfrm>
                <a:custGeom>
                  <a:avLst/>
                  <a:gdLst/>
                  <a:ahLst/>
                  <a:cxnLst/>
                  <a:rect l="l" t="t" r="r" b="b"/>
                  <a:pathLst>
                    <a:path w="470" h="456" extrusionOk="0">
                      <a:moveTo>
                        <a:pt x="236" y="456"/>
                      </a:moveTo>
                      <a:cubicBezTo>
                        <a:pt x="355" y="456"/>
                        <a:pt x="470" y="350"/>
                        <a:pt x="464" y="228"/>
                      </a:cubicBezTo>
                      <a:cubicBezTo>
                        <a:pt x="458" y="105"/>
                        <a:pt x="363" y="0"/>
                        <a:pt x="236" y="0"/>
                      </a:cubicBezTo>
                      <a:cubicBezTo>
                        <a:pt x="116" y="0"/>
                        <a:pt x="1" y="106"/>
                        <a:pt x="7" y="228"/>
                      </a:cubicBezTo>
                      <a:cubicBezTo>
                        <a:pt x="11" y="350"/>
                        <a:pt x="106" y="456"/>
                        <a:pt x="236" y="4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6" name="Google Shape;35966;p41"/>
                <p:cNvSpPr/>
                <p:nvPr/>
              </p:nvSpPr>
              <p:spPr>
                <a:xfrm>
                  <a:off x="12150382" y="2952362"/>
                  <a:ext cx="26479" cy="20728"/>
                </a:xfrm>
                <a:custGeom>
                  <a:avLst/>
                  <a:gdLst/>
                  <a:ahLst/>
                  <a:cxnLst/>
                  <a:rect l="l" t="t" r="r" b="b"/>
                  <a:pathLst>
                    <a:path w="221" h="173" extrusionOk="0">
                      <a:moveTo>
                        <a:pt x="109" y="173"/>
                      </a:moveTo>
                      <a:cubicBezTo>
                        <a:pt x="220" y="173"/>
                        <a:pt x="220" y="1"/>
                        <a:pt x="109" y="1"/>
                      </a:cubicBezTo>
                      <a:cubicBezTo>
                        <a:pt x="1" y="1"/>
                        <a:pt x="1" y="173"/>
                        <a:pt x="109" y="17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7" name="Google Shape;35967;p41"/>
                <p:cNvSpPr/>
                <p:nvPr/>
              </p:nvSpPr>
              <p:spPr>
                <a:xfrm>
                  <a:off x="12160925" y="2823082"/>
                  <a:ext cx="28636" cy="22405"/>
                </a:xfrm>
                <a:custGeom>
                  <a:avLst/>
                  <a:gdLst/>
                  <a:ahLst/>
                  <a:cxnLst/>
                  <a:rect l="l" t="t" r="r" b="b"/>
                  <a:pathLst>
                    <a:path w="239" h="187" extrusionOk="0">
                      <a:moveTo>
                        <a:pt x="119" y="186"/>
                      </a:moveTo>
                      <a:cubicBezTo>
                        <a:pt x="239" y="186"/>
                        <a:pt x="239" y="1"/>
                        <a:pt x="119" y="1"/>
                      </a:cubicBezTo>
                      <a:cubicBezTo>
                        <a:pt x="0" y="1"/>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8" name="Google Shape;35968;p41"/>
                <p:cNvSpPr/>
                <p:nvPr/>
              </p:nvSpPr>
              <p:spPr>
                <a:xfrm>
                  <a:off x="13120282" y="3508304"/>
                  <a:ext cx="25521" cy="26000"/>
                </a:xfrm>
                <a:custGeom>
                  <a:avLst/>
                  <a:gdLst/>
                  <a:ahLst/>
                  <a:cxnLst/>
                  <a:rect l="l" t="t" r="r" b="b"/>
                  <a:pathLst>
                    <a:path w="213" h="217" extrusionOk="0">
                      <a:moveTo>
                        <a:pt x="185" y="79"/>
                      </a:moveTo>
                      <a:cubicBezTo>
                        <a:pt x="150" y="1"/>
                        <a:pt x="61" y="1"/>
                        <a:pt x="27" y="79"/>
                      </a:cubicBezTo>
                      <a:cubicBezTo>
                        <a:pt x="1" y="141"/>
                        <a:pt x="31" y="216"/>
                        <a:pt x="106" y="216"/>
                      </a:cubicBezTo>
                      <a:cubicBezTo>
                        <a:pt x="182" y="217"/>
                        <a:pt x="213" y="141"/>
                        <a:pt x="185" y="7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9" name="Google Shape;35969;p41"/>
                <p:cNvSpPr/>
                <p:nvPr/>
              </p:nvSpPr>
              <p:spPr>
                <a:xfrm>
                  <a:off x="13329599" y="3457503"/>
                  <a:ext cx="39180" cy="38341"/>
                </a:xfrm>
                <a:custGeom>
                  <a:avLst/>
                  <a:gdLst/>
                  <a:ahLst/>
                  <a:cxnLst/>
                  <a:rect l="l" t="t" r="r" b="b"/>
                  <a:pathLst>
                    <a:path w="327" h="320" extrusionOk="0">
                      <a:moveTo>
                        <a:pt x="164" y="319"/>
                      </a:moveTo>
                      <a:cubicBezTo>
                        <a:pt x="247" y="319"/>
                        <a:pt x="327" y="245"/>
                        <a:pt x="323" y="160"/>
                      </a:cubicBezTo>
                      <a:cubicBezTo>
                        <a:pt x="320" y="74"/>
                        <a:pt x="253" y="1"/>
                        <a:pt x="164" y="1"/>
                      </a:cubicBezTo>
                      <a:cubicBezTo>
                        <a:pt x="80" y="1"/>
                        <a:pt x="0" y="75"/>
                        <a:pt x="4" y="160"/>
                      </a:cubicBezTo>
                      <a:cubicBezTo>
                        <a:pt x="6" y="245"/>
                        <a:pt x="74" y="319"/>
                        <a:pt x="164" y="31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0" name="Google Shape;35970;p41"/>
                <p:cNvSpPr/>
                <p:nvPr/>
              </p:nvSpPr>
              <p:spPr>
                <a:xfrm>
                  <a:off x="13463432" y="3710911"/>
                  <a:ext cx="28396" cy="22046"/>
                </a:xfrm>
                <a:custGeom>
                  <a:avLst/>
                  <a:gdLst/>
                  <a:ahLst/>
                  <a:cxnLst/>
                  <a:rect l="l" t="t" r="r" b="b"/>
                  <a:pathLst>
                    <a:path w="237" h="184" extrusionOk="0">
                      <a:moveTo>
                        <a:pt x="118" y="184"/>
                      </a:moveTo>
                      <a:cubicBezTo>
                        <a:pt x="236" y="184"/>
                        <a:pt x="236" y="0"/>
                        <a:pt x="118" y="0"/>
                      </a:cubicBezTo>
                      <a:cubicBezTo>
                        <a:pt x="1" y="0"/>
                        <a:pt x="1" y="184"/>
                        <a:pt x="118" y="18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1" name="Google Shape;35971;p41"/>
                <p:cNvSpPr/>
                <p:nvPr/>
              </p:nvSpPr>
              <p:spPr>
                <a:xfrm>
                  <a:off x="12151939" y="3041385"/>
                  <a:ext cx="46488" cy="49723"/>
                </a:xfrm>
                <a:custGeom>
                  <a:avLst/>
                  <a:gdLst/>
                  <a:ahLst/>
                  <a:cxnLst/>
                  <a:rect l="l" t="t" r="r" b="b"/>
                  <a:pathLst>
                    <a:path w="388" h="415" extrusionOk="0">
                      <a:moveTo>
                        <a:pt x="339" y="305"/>
                      </a:moveTo>
                      <a:cubicBezTo>
                        <a:pt x="343" y="295"/>
                        <a:pt x="348" y="286"/>
                        <a:pt x="353" y="275"/>
                      </a:cubicBezTo>
                      <a:cubicBezTo>
                        <a:pt x="381" y="215"/>
                        <a:pt x="387" y="151"/>
                        <a:pt x="353" y="91"/>
                      </a:cubicBezTo>
                      <a:cubicBezTo>
                        <a:pt x="320" y="36"/>
                        <a:pt x="259" y="0"/>
                        <a:pt x="194" y="0"/>
                      </a:cubicBezTo>
                      <a:cubicBezTo>
                        <a:pt x="129" y="0"/>
                        <a:pt x="69" y="36"/>
                        <a:pt x="36" y="91"/>
                      </a:cubicBezTo>
                      <a:cubicBezTo>
                        <a:pt x="0" y="152"/>
                        <a:pt x="7" y="215"/>
                        <a:pt x="36" y="275"/>
                      </a:cubicBezTo>
                      <a:cubicBezTo>
                        <a:pt x="41" y="285"/>
                        <a:pt x="45" y="294"/>
                        <a:pt x="49" y="305"/>
                      </a:cubicBezTo>
                      <a:cubicBezTo>
                        <a:pt x="103" y="414"/>
                        <a:pt x="286" y="414"/>
                        <a:pt x="339" y="30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2" name="Google Shape;35972;p41"/>
                <p:cNvSpPr/>
                <p:nvPr/>
              </p:nvSpPr>
              <p:spPr>
                <a:xfrm>
                  <a:off x="12634314" y="3156287"/>
                  <a:ext cx="27917" cy="21567"/>
                </a:xfrm>
                <a:custGeom>
                  <a:avLst/>
                  <a:gdLst/>
                  <a:ahLst/>
                  <a:cxnLst/>
                  <a:rect l="l" t="t" r="r" b="b"/>
                  <a:pathLst>
                    <a:path w="233" h="180" extrusionOk="0">
                      <a:moveTo>
                        <a:pt x="117" y="180"/>
                      </a:moveTo>
                      <a:cubicBezTo>
                        <a:pt x="233" y="180"/>
                        <a:pt x="233" y="1"/>
                        <a:pt x="117" y="1"/>
                      </a:cubicBezTo>
                      <a:cubicBezTo>
                        <a:pt x="2" y="1"/>
                        <a:pt x="1" y="180"/>
                        <a:pt x="117"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3" name="Google Shape;35973;p41"/>
                <p:cNvSpPr/>
                <p:nvPr/>
              </p:nvSpPr>
              <p:spPr>
                <a:xfrm>
                  <a:off x="12732442" y="3294195"/>
                  <a:ext cx="18691" cy="14498"/>
                </a:xfrm>
                <a:custGeom>
                  <a:avLst/>
                  <a:gdLst/>
                  <a:ahLst/>
                  <a:cxnLst/>
                  <a:rect l="l" t="t" r="r" b="b"/>
                  <a:pathLst>
                    <a:path w="156" h="121" extrusionOk="0">
                      <a:moveTo>
                        <a:pt x="78" y="120"/>
                      </a:moveTo>
                      <a:cubicBezTo>
                        <a:pt x="155" y="120"/>
                        <a:pt x="155" y="0"/>
                        <a:pt x="78" y="0"/>
                      </a:cubicBezTo>
                      <a:cubicBezTo>
                        <a:pt x="0" y="0"/>
                        <a:pt x="0" y="120"/>
                        <a:pt x="78"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4" name="Google Shape;35974;p41"/>
                <p:cNvSpPr/>
                <p:nvPr/>
              </p:nvSpPr>
              <p:spPr>
                <a:xfrm>
                  <a:off x="12849860" y="3458221"/>
                  <a:ext cx="17373" cy="13419"/>
                </a:xfrm>
                <a:custGeom>
                  <a:avLst/>
                  <a:gdLst/>
                  <a:ahLst/>
                  <a:cxnLst/>
                  <a:rect l="l" t="t" r="r" b="b"/>
                  <a:pathLst>
                    <a:path w="145" h="112" extrusionOk="0">
                      <a:moveTo>
                        <a:pt x="74" y="112"/>
                      </a:moveTo>
                      <a:cubicBezTo>
                        <a:pt x="144" y="112"/>
                        <a:pt x="144" y="0"/>
                        <a:pt x="74" y="0"/>
                      </a:cubicBezTo>
                      <a:cubicBezTo>
                        <a:pt x="1" y="0"/>
                        <a:pt x="1" y="112"/>
                        <a:pt x="74" y="11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5" name="Google Shape;35975;p41"/>
                <p:cNvSpPr/>
                <p:nvPr/>
              </p:nvSpPr>
              <p:spPr>
                <a:xfrm>
                  <a:off x="12973389" y="3511419"/>
                  <a:ext cx="15576" cy="12101"/>
                </a:xfrm>
                <a:custGeom>
                  <a:avLst/>
                  <a:gdLst/>
                  <a:ahLst/>
                  <a:cxnLst/>
                  <a:rect l="l" t="t" r="r" b="b"/>
                  <a:pathLst>
                    <a:path w="130" h="101" extrusionOk="0">
                      <a:moveTo>
                        <a:pt x="66" y="100"/>
                      </a:moveTo>
                      <a:cubicBezTo>
                        <a:pt x="130" y="100"/>
                        <a:pt x="130" y="0"/>
                        <a:pt x="66" y="0"/>
                      </a:cubicBezTo>
                      <a:cubicBezTo>
                        <a:pt x="0" y="1"/>
                        <a:pt x="0" y="100"/>
                        <a:pt x="66" y="10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6" name="Google Shape;35976;p41"/>
                <p:cNvSpPr/>
                <p:nvPr/>
              </p:nvSpPr>
              <p:spPr>
                <a:xfrm>
                  <a:off x="12974827" y="3671612"/>
                  <a:ext cx="24442" cy="18811"/>
                </a:xfrm>
                <a:custGeom>
                  <a:avLst/>
                  <a:gdLst/>
                  <a:ahLst/>
                  <a:cxnLst/>
                  <a:rect l="l" t="t" r="r" b="b"/>
                  <a:pathLst>
                    <a:path w="204" h="157" extrusionOk="0">
                      <a:moveTo>
                        <a:pt x="102" y="156"/>
                      </a:moveTo>
                      <a:cubicBezTo>
                        <a:pt x="203" y="156"/>
                        <a:pt x="203" y="0"/>
                        <a:pt x="102" y="0"/>
                      </a:cubicBezTo>
                      <a:cubicBezTo>
                        <a:pt x="1" y="0"/>
                        <a:pt x="1" y="156"/>
                        <a:pt x="102" y="15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7" name="Google Shape;35977;p41"/>
                <p:cNvSpPr/>
                <p:nvPr/>
              </p:nvSpPr>
              <p:spPr>
                <a:xfrm>
                  <a:off x="12990882" y="3837915"/>
                  <a:ext cx="62424" cy="48285"/>
                </a:xfrm>
                <a:custGeom>
                  <a:avLst/>
                  <a:gdLst/>
                  <a:ahLst/>
                  <a:cxnLst/>
                  <a:rect l="l" t="t" r="r" b="b"/>
                  <a:pathLst>
                    <a:path w="521" h="403" extrusionOk="0">
                      <a:moveTo>
                        <a:pt x="260" y="403"/>
                      </a:moveTo>
                      <a:cubicBezTo>
                        <a:pt x="521" y="403"/>
                        <a:pt x="521" y="1"/>
                        <a:pt x="260" y="1"/>
                      </a:cubicBezTo>
                      <a:cubicBezTo>
                        <a:pt x="1" y="0"/>
                        <a:pt x="1" y="403"/>
                        <a:pt x="260" y="4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8" name="Google Shape;35978;p41"/>
                <p:cNvSpPr/>
                <p:nvPr/>
              </p:nvSpPr>
              <p:spPr>
                <a:xfrm>
                  <a:off x="13118246" y="3828570"/>
                  <a:ext cx="36184" cy="31991"/>
                </a:xfrm>
                <a:custGeom>
                  <a:avLst/>
                  <a:gdLst/>
                  <a:ahLst/>
                  <a:cxnLst/>
                  <a:rect l="l" t="t" r="r" b="b"/>
                  <a:pathLst>
                    <a:path w="302" h="267" extrusionOk="0">
                      <a:moveTo>
                        <a:pt x="156" y="252"/>
                      </a:moveTo>
                      <a:cubicBezTo>
                        <a:pt x="167" y="249"/>
                        <a:pt x="180" y="248"/>
                        <a:pt x="191" y="246"/>
                      </a:cubicBezTo>
                      <a:cubicBezTo>
                        <a:pt x="301" y="226"/>
                        <a:pt x="301" y="41"/>
                        <a:pt x="191" y="21"/>
                      </a:cubicBezTo>
                      <a:cubicBezTo>
                        <a:pt x="178" y="19"/>
                        <a:pt x="166" y="17"/>
                        <a:pt x="156" y="15"/>
                      </a:cubicBezTo>
                      <a:cubicBezTo>
                        <a:pt x="78" y="0"/>
                        <a:pt x="1" y="49"/>
                        <a:pt x="1" y="133"/>
                      </a:cubicBezTo>
                      <a:cubicBezTo>
                        <a:pt x="1" y="217"/>
                        <a:pt x="78" y="267"/>
                        <a:pt x="156" y="25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9" name="Google Shape;35979;p41"/>
                <p:cNvSpPr/>
                <p:nvPr/>
              </p:nvSpPr>
              <p:spPr>
                <a:xfrm>
                  <a:off x="13085536" y="3700967"/>
                  <a:ext cx="36663" cy="36424"/>
                </a:xfrm>
                <a:custGeom>
                  <a:avLst/>
                  <a:gdLst/>
                  <a:ahLst/>
                  <a:cxnLst/>
                  <a:rect l="l" t="t" r="r" b="b"/>
                  <a:pathLst>
                    <a:path w="306" h="304" extrusionOk="0">
                      <a:moveTo>
                        <a:pt x="264" y="110"/>
                      </a:moveTo>
                      <a:cubicBezTo>
                        <a:pt x="258" y="96"/>
                        <a:pt x="253" y="84"/>
                        <a:pt x="245" y="72"/>
                      </a:cubicBezTo>
                      <a:cubicBezTo>
                        <a:pt x="212" y="1"/>
                        <a:pt x="96" y="1"/>
                        <a:pt x="61" y="72"/>
                      </a:cubicBezTo>
                      <a:cubicBezTo>
                        <a:pt x="54" y="84"/>
                        <a:pt x="49" y="96"/>
                        <a:pt x="43" y="110"/>
                      </a:cubicBezTo>
                      <a:cubicBezTo>
                        <a:pt x="1" y="195"/>
                        <a:pt x="50" y="304"/>
                        <a:pt x="154" y="304"/>
                      </a:cubicBezTo>
                      <a:cubicBezTo>
                        <a:pt x="256" y="304"/>
                        <a:pt x="305" y="195"/>
                        <a:pt x="264" y="11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0" name="Google Shape;35980;p41"/>
                <p:cNvSpPr/>
                <p:nvPr/>
              </p:nvSpPr>
              <p:spPr>
                <a:xfrm>
                  <a:off x="12388094" y="3070859"/>
                  <a:ext cx="41456" cy="40617"/>
                </a:xfrm>
                <a:custGeom>
                  <a:avLst/>
                  <a:gdLst/>
                  <a:ahLst/>
                  <a:cxnLst/>
                  <a:rect l="l" t="t" r="r" b="b"/>
                  <a:pathLst>
                    <a:path w="346" h="339" extrusionOk="0">
                      <a:moveTo>
                        <a:pt x="173" y="338"/>
                      </a:moveTo>
                      <a:cubicBezTo>
                        <a:pt x="261" y="338"/>
                        <a:pt x="345" y="260"/>
                        <a:pt x="342" y="170"/>
                      </a:cubicBezTo>
                      <a:cubicBezTo>
                        <a:pt x="338" y="79"/>
                        <a:pt x="268" y="1"/>
                        <a:pt x="173" y="1"/>
                      </a:cubicBezTo>
                      <a:cubicBezTo>
                        <a:pt x="85" y="1"/>
                        <a:pt x="0" y="78"/>
                        <a:pt x="5" y="170"/>
                      </a:cubicBezTo>
                      <a:cubicBezTo>
                        <a:pt x="10" y="261"/>
                        <a:pt x="80" y="338"/>
                        <a:pt x="173" y="33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1" name="Google Shape;35981;p41"/>
                <p:cNvSpPr/>
                <p:nvPr/>
              </p:nvSpPr>
              <p:spPr>
                <a:xfrm>
                  <a:off x="12951823" y="2665165"/>
                  <a:ext cx="55714" cy="57871"/>
                </a:xfrm>
                <a:custGeom>
                  <a:avLst/>
                  <a:gdLst/>
                  <a:ahLst/>
                  <a:cxnLst/>
                  <a:rect l="l" t="t" r="r" b="b"/>
                  <a:pathLst>
                    <a:path w="465" h="483" extrusionOk="0">
                      <a:moveTo>
                        <a:pt x="188" y="29"/>
                      </a:moveTo>
                      <a:cubicBezTo>
                        <a:pt x="177" y="33"/>
                        <a:pt x="164" y="39"/>
                        <a:pt x="154" y="43"/>
                      </a:cubicBezTo>
                      <a:cubicBezTo>
                        <a:pt x="111" y="61"/>
                        <a:pt x="77" y="78"/>
                        <a:pt x="47" y="117"/>
                      </a:cubicBezTo>
                      <a:cubicBezTo>
                        <a:pt x="21" y="150"/>
                        <a:pt x="1" y="196"/>
                        <a:pt x="4" y="241"/>
                      </a:cubicBezTo>
                      <a:cubicBezTo>
                        <a:pt x="5" y="278"/>
                        <a:pt x="15" y="313"/>
                        <a:pt x="32" y="345"/>
                      </a:cubicBezTo>
                      <a:cubicBezTo>
                        <a:pt x="58" y="396"/>
                        <a:pt x="105" y="419"/>
                        <a:pt x="154" y="440"/>
                      </a:cubicBezTo>
                      <a:cubicBezTo>
                        <a:pt x="164" y="445"/>
                        <a:pt x="177" y="450"/>
                        <a:pt x="188" y="454"/>
                      </a:cubicBezTo>
                      <a:cubicBezTo>
                        <a:pt x="254" y="483"/>
                        <a:pt x="353" y="449"/>
                        <a:pt x="401" y="397"/>
                      </a:cubicBezTo>
                      <a:cubicBezTo>
                        <a:pt x="441" y="353"/>
                        <a:pt x="465" y="300"/>
                        <a:pt x="465" y="241"/>
                      </a:cubicBezTo>
                      <a:cubicBezTo>
                        <a:pt x="465" y="184"/>
                        <a:pt x="441" y="125"/>
                        <a:pt x="401" y="86"/>
                      </a:cubicBezTo>
                      <a:cubicBezTo>
                        <a:pt x="351" y="35"/>
                        <a:pt x="257" y="1"/>
                        <a:pt x="188" y="29"/>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2" name="Google Shape;35982;p41"/>
                <p:cNvSpPr/>
                <p:nvPr/>
              </p:nvSpPr>
              <p:spPr>
                <a:xfrm>
                  <a:off x="13177075" y="3126573"/>
                  <a:ext cx="28756" cy="22405"/>
                </a:xfrm>
                <a:custGeom>
                  <a:avLst/>
                  <a:gdLst/>
                  <a:ahLst/>
                  <a:cxnLst/>
                  <a:rect l="l" t="t" r="r" b="b"/>
                  <a:pathLst>
                    <a:path w="240" h="187" extrusionOk="0">
                      <a:moveTo>
                        <a:pt x="119" y="186"/>
                      </a:moveTo>
                      <a:cubicBezTo>
                        <a:pt x="240" y="186"/>
                        <a:pt x="240" y="1"/>
                        <a:pt x="119" y="1"/>
                      </a:cubicBezTo>
                      <a:cubicBezTo>
                        <a:pt x="1" y="2"/>
                        <a:pt x="0" y="186"/>
                        <a:pt x="119" y="18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3" name="Google Shape;35983;p41"/>
                <p:cNvSpPr/>
                <p:nvPr/>
              </p:nvSpPr>
              <p:spPr>
                <a:xfrm>
                  <a:off x="12553079" y="3158085"/>
                  <a:ext cx="38580" cy="29834"/>
                </a:xfrm>
                <a:custGeom>
                  <a:avLst/>
                  <a:gdLst/>
                  <a:ahLst/>
                  <a:cxnLst/>
                  <a:rect l="l" t="t" r="r" b="b"/>
                  <a:pathLst>
                    <a:path w="322" h="249" extrusionOk="0">
                      <a:moveTo>
                        <a:pt x="162" y="248"/>
                      </a:moveTo>
                      <a:cubicBezTo>
                        <a:pt x="321" y="248"/>
                        <a:pt x="321" y="0"/>
                        <a:pt x="162" y="0"/>
                      </a:cubicBezTo>
                      <a:cubicBezTo>
                        <a:pt x="1" y="0"/>
                        <a:pt x="1" y="248"/>
                        <a:pt x="162" y="24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4" name="Google Shape;35984;p41"/>
                <p:cNvSpPr/>
                <p:nvPr/>
              </p:nvSpPr>
              <p:spPr>
                <a:xfrm>
                  <a:off x="12475559" y="3172822"/>
                  <a:ext cx="18332" cy="19769"/>
                </a:xfrm>
                <a:custGeom>
                  <a:avLst/>
                  <a:gdLst/>
                  <a:ahLst/>
                  <a:cxnLst/>
                  <a:rect l="l" t="t" r="r" b="b"/>
                  <a:pathLst>
                    <a:path w="153" h="165" extrusionOk="0">
                      <a:moveTo>
                        <a:pt x="140" y="82"/>
                      </a:moveTo>
                      <a:cubicBezTo>
                        <a:pt x="134" y="58"/>
                        <a:pt x="130" y="35"/>
                        <a:pt x="109" y="19"/>
                      </a:cubicBezTo>
                      <a:cubicBezTo>
                        <a:pt x="88" y="1"/>
                        <a:pt x="66" y="1"/>
                        <a:pt x="44" y="19"/>
                      </a:cubicBezTo>
                      <a:cubicBezTo>
                        <a:pt x="24" y="35"/>
                        <a:pt x="20" y="59"/>
                        <a:pt x="13" y="82"/>
                      </a:cubicBezTo>
                      <a:cubicBezTo>
                        <a:pt x="0" y="122"/>
                        <a:pt x="34" y="164"/>
                        <a:pt x="76" y="164"/>
                      </a:cubicBezTo>
                      <a:cubicBezTo>
                        <a:pt x="119" y="164"/>
                        <a:pt x="152" y="122"/>
                        <a:pt x="140" y="8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5" name="Google Shape;35985;p41"/>
                <p:cNvSpPr/>
                <p:nvPr/>
              </p:nvSpPr>
              <p:spPr>
                <a:xfrm>
                  <a:off x="12509347" y="3047975"/>
                  <a:ext cx="20968" cy="16175"/>
                </a:xfrm>
                <a:custGeom>
                  <a:avLst/>
                  <a:gdLst/>
                  <a:ahLst/>
                  <a:cxnLst/>
                  <a:rect l="l" t="t" r="r" b="b"/>
                  <a:pathLst>
                    <a:path w="175" h="135" extrusionOk="0">
                      <a:moveTo>
                        <a:pt x="87" y="135"/>
                      </a:moveTo>
                      <a:cubicBezTo>
                        <a:pt x="175" y="135"/>
                        <a:pt x="175" y="1"/>
                        <a:pt x="87" y="1"/>
                      </a:cubicBezTo>
                      <a:cubicBezTo>
                        <a:pt x="1" y="1"/>
                        <a:pt x="1" y="135"/>
                        <a:pt x="87" y="13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6" name="Google Shape;35986;p41"/>
                <p:cNvSpPr/>
                <p:nvPr/>
              </p:nvSpPr>
              <p:spPr>
                <a:xfrm>
                  <a:off x="12576203" y="3080444"/>
                  <a:ext cx="27557" cy="21447"/>
                </a:xfrm>
                <a:custGeom>
                  <a:avLst/>
                  <a:gdLst/>
                  <a:ahLst/>
                  <a:cxnLst/>
                  <a:rect l="l" t="t" r="r" b="b"/>
                  <a:pathLst>
                    <a:path w="230" h="179" extrusionOk="0">
                      <a:moveTo>
                        <a:pt x="115" y="178"/>
                      </a:moveTo>
                      <a:cubicBezTo>
                        <a:pt x="228" y="178"/>
                        <a:pt x="230" y="1"/>
                        <a:pt x="115" y="1"/>
                      </a:cubicBezTo>
                      <a:cubicBezTo>
                        <a:pt x="1" y="1"/>
                        <a:pt x="1" y="178"/>
                        <a:pt x="115" y="17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7" name="Google Shape;35987;p41"/>
                <p:cNvSpPr/>
                <p:nvPr/>
              </p:nvSpPr>
              <p:spPr>
                <a:xfrm>
                  <a:off x="12533909" y="2937265"/>
                  <a:ext cx="58590" cy="50802"/>
                </a:xfrm>
                <a:custGeom>
                  <a:avLst/>
                  <a:gdLst/>
                  <a:ahLst/>
                  <a:cxnLst/>
                  <a:rect l="l" t="t" r="r" b="b"/>
                  <a:pathLst>
                    <a:path w="489" h="424" extrusionOk="0">
                      <a:moveTo>
                        <a:pt x="272" y="0"/>
                      </a:moveTo>
                      <a:cubicBezTo>
                        <a:pt x="223" y="0"/>
                        <a:pt x="177" y="10"/>
                        <a:pt x="133" y="35"/>
                      </a:cubicBezTo>
                      <a:cubicBezTo>
                        <a:pt x="0" y="109"/>
                        <a:pt x="0" y="315"/>
                        <a:pt x="133" y="389"/>
                      </a:cubicBezTo>
                      <a:cubicBezTo>
                        <a:pt x="178" y="415"/>
                        <a:pt x="223" y="424"/>
                        <a:pt x="272" y="424"/>
                      </a:cubicBezTo>
                      <a:cubicBezTo>
                        <a:pt x="383" y="424"/>
                        <a:pt x="489" y="326"/>
                        <a:pt x="483" y="213"/>
                      </a:cubicBezTo>
                      <a:cubicBezTo>
                        <a:pt x="478" y="98"/>
                        <a:pt x="392" y="0"/>
                        <a:pt x="272" y="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8" name="Google Shape;35988;p41"/>
                <p:cNvSpPr/>
                <p:nvPr/>
              </p:nvSpPr>
              <p:spPr>
                <a:xfrm>
                  <a:off x="12672654" y="3066546"/>
                  <a:ext cx="33189" cy="26000"/>
                </a:xfrm>
                <a:custGeom>
                  <a:avLst/>
                  <a:gdLst/>
                  <a:ahLst/>
                  <a:cxnLst/>
                  <a:rect l="l" t="t" r="r" b="b"/>
                  <a:pathLst>
                    <a:path w="277" h="217" extrusionOk="0">
                      <a:moveTo>
                        <a:pt x="137" y="216"/>
                      </a:moveTo>
                      <a:cubicBezTo>
                        <a:pt x="277" y="216"/>
                        <a:pt x="277" y="2"/>
                        <a:pt x="137" y="2"/>
                      </a:cubicBezTo>
                      <a:cubicBezTo>
                        <a:pt x="0" y="1"/>
                        <a:pt x="0" y="216"/>
                        <a:pt x="137"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9" name="Google Shape;35989;p41"/>
                <p:cNvSpPr/>
                <p:nvPr/>
              </p:nvSpPr>
              <p:spPr>
                <a:xfrm>
                  <a:off x="12731004" y="3160121"/>
                  <a:ext cx="33189" cy="25760"/>
                </a:xfrm>
                <a:custGeom>
                  <a:avLst/>
                  <a:gdLst/>
                  <a:ahLst/>
                  <a:cxnLst/>
                  <a:rect l="l" t="t" r="r" b="b"/>
                  <a:pathLst>
                    <a:path w="277" h="215" extrusionOk="0">
                      <a:moveTo>
                        <a:pt x="139" y="214"/>
                      </a:moveTo>
                      <a:cubicBezTo>
                        <a:pt x="277" y="214"/>
                        <a:pt x="277" y="0"/>
                        <a:pt x="139" y="0"/>
                      </a:cubicBezTo>
                      <a:cubicBezTo>
                        <a:pt x="1" y="0"/>
                        <a:pt x="1" y="214"/>
                        <a:pt x="139" y="2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0" name="Google Shape;35990;p41"/>
                <p:cNvSpPr/>
                <p:nvPr/>
              </p:nvSpPr>
              <p:spPr>
                <a:xfrm>
                  <a:off x="12664986" y="3256692"/>
                  <a:ext cx="25161" cy="19530"/>
                </a:xfrm>
                <a:custGeom>
                  <a:avLst/>
                  <a:gdLst/>
                  <a:ahLst/>
                  <a:cxnLst/>
                  <a:rect l="l" t="t" r="r" b="b"/>
                  <a:pathLst>
                    <a:path w="210" h="163" extrusionOk="0">
                      <a:moveTo>
                        <a:pt x="104" y="162"/>
                      </a:moveTo>
                      <a:cubicBezTo>
                        <a:pt x="209" y="162"/>
                        <a:pt x="210" y="0"/>
                        <a:pt x="104" y="0"/>
                      </a:cubicBezTo>
                      <a:cubicBezTo>
                        <a:pt x="0" y="0"/>
                        <a:pt x="0" y="162"/>
                        <a:pt x="104" y="162"/>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1" name="Google Shape;35991;p41"/>
                <p:cNvSpPr/>
                <p:nvPr/>
              </p:nvSpPr>
              <p:spPr>
                <a:xfrm>
                  <a:off x="12422960" y="3148140"/>
                  <a:ext cx="18571" cy="14498"/>
                </a:xfrm>
                <a:custGeom>
                  <a:avLst/>
                  <a:gdLst/>
                  <a:ahLst/>
                  <a:cxnLst/>
                  <a:rect l="l" t="t" r="r" b="b"/>
                  <a:pathLst>
                    <a:path w="155" h="121" extrusionOk="0">
                      <a:moveTo>
                        <a:pt x="77" y="120"/>
                      </a:moveTo>
                      <a:cubicBezTo>
                        <a:pt x="154" y="120"/>
                        <a:pt x="154" y="0"/>
                        <a:pt x="77" y="0"/>
                      </a:cubicBezTo>
                      <a:cubicBezTo>
                        <a:pt x="1" y="0"/>
                        <a:pt x="1" y="120"/>
                        <a:pt x="77" y="12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2" name="Google Shape;35992;p41"/>
                <p:cNvSpPr/>
                <p:nvPr/>
              </p:nvSpPr>
              <p:spPr>
                <a:xfrm>
                  <a:off x="12485264" y="3107163"/>
                  <a:ext cx="34267" cy="26479"/>
                </a:xfrm>
                <a:custGeom>
                  <a:avLst/>
                  <a:gdLst/>
                  <a:ahLst/>
                  <a:cxnLst/>
                  <a:rect l="l" t="t" r="r" b="b"/>
                  <a:pathLst>
                    <a:path w="286" h="221" extrusionOk="0">
                      <a:moveTo>
                        <a:pt x="143" y="221"/>
                      </a:moveTo>
                      <a:cubicBezTo>
                        <a:pt x="283" y="221"/>
                        <a:pt x="285" y="0"/>
                        <a:pt x="143" y="0"/>
                      </a:cubicBezTo>
                      <a:cubicBezTo>
                        <a:pt x="1" y="0"/>
                        <a:pt x="0" y="221"/>
                        <a:pt x="143" y="22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3" name="Google Shape;35993;p41"/>
                <p:cNvSpPr/>
                <p:nvPr/>
              </p:nvSpPr>
              <p:spPr>
                <a:xfrm>
                  <a:off x="12437578" y="3018979"/>
                  <a:ext cx="35945" cy="27677"/>
                </a:xfrm>
                <a:custGeom>
                  <a:avLst/>
                  <a:gdLst/>
                  <a:ahLst/>
                  <a:cxnLst/>
                  <a:rect l="l" t="t" r="r" b="b"/>
                  <a:pathLst>
                    <a:path w="300" h="231" extrusionOk="0">
                      <a:moveTo>
                        <a:pt x="151" y="230"/>
                      </a:moveTo>
                      <a:cubicBezTo>
                        <a:pt x="299" y="230"/>
                        <a:pt x="299" y="0"/>
                        <a:pt x="151" y="0"/>
                      </a:cubicBezTo>
                      <a:cubicBezTo>
                        <a:pt x="1" y="0"/>
                        <a:pt x="1" y="230"/>
                        <a:pt x="151" y="23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4" name="Google Shape;35994;p41"/>
                <p:cNvSpPr/>
                <p:nvPr/>
              </p:nvSpPr>
              <p:spPr>
                <a:xfrm>
                  <a:off x="12631318" y="2884786"/>
                  <a:ext cx="34027" cy="36663"/>
                </a:xfrm>
                <a:custGeom>
                  <a:avLst/>
                  <a:gdLst/>
                  <a:ahLst/>
                  <a:cxnLst/>
                  <a:rect l="l" t="t" r="r" b="b"/>
                  <a:pathLst>
                    <a:path w="284" h="306" extrusionOk="0">
                      <a:moveTo>
                        <a:pt x="255" y="194"/>
                      </a:moveTo>
                      <a:cubicBezTo>
                        <a:pt x="257" y="183"/>
                        <a:pt x="260" y="172"/>
                        <a:pt x="264" y="161"/>
                      </a:cubicBezTo>
                      <a:cubicBezTo>
                        <a:pt x="283" y="82"/>
                        <a:pt x="224" y="0"/>
                        <a:pt x="143" y="0"/>
                      </a:cubicBezTo>
                      <a:cubicBezTo>
                        <a:pt x="61" y="0"/>
                        <a:pt x="0" y="82"/>
                        <a:pt x="22" y="161"/>
                      </a:cubicBezTo>
                      <a:cubicBezTo>
                        <a:pt x="24" y="172"/>
                        <a:pt x="27" y="183"/>
                        <a:pt x="31" y="194"/>
                      </a:cubicBezTo>
                      <a:cubicBezTo>
                        <a:pt x="58" y="305"/>
                        <a:pt x="226" y="305"/>
                        <a:pt x="255" y="19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5" name="Google Shape;35995;p41"/>
                <p:cNvSpPr/>
                <p:nvPr/>
              </p:nvSpPr>
              <p:spPr>
                <a:xfrm>
                  <a:off x="12710516" y="2957993"/>
                  <a:ext cx="27438" cy="21327"/>
                </a:xfrm>
                <a:custGeom>
                  <a:avLst/>
                  <a:gdLst/>
                  <a:ahLst/>
                  <a:cxnLst/>
                  <a:rect l="l" t="t" r="r" b="b"/>
                  <a:pathLst>
                    <a:path w="229" h="178" extrusionOk="0">
                      <a:moveTo>
                        <a:pt x="115" y="177"/>
                      </a:moveTo>
                      <a:cubicBezTo>
                        <a:pt x="227" y="177"/>
                        <a:pt x="228" y="0"/>
                        <a:pt x="115" y="0"/>
                      </a:cubicBezTo>
                      <a:cubicBezTo>
                        <a:pt x="1" y="0"/>
                        <a:pt x="1" y="177"/>
                        <a:pt x="115"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6" name="Google Shape;35996;p41"/>
                <p:cNvSpPr/>
                <p:nvPr/>
              </p:nvSpPr>
              <p:spPr>
                <a:xfrm>
                  <a:off x="12235211" y="3001366"/>
                  <a:ext cx="20369" cy="15935"/>
                </a:xfrm>
                <a:custGeom>
                  <a:avLst/>
                  <a:gdLst/>
                  <a:ahLst/>
                  <a:cxnLst/>
                  <a:rect l="l" t="t" r="r" b="b"/>
                  <a:pathLst>
                    <a:path w="170" h="133" extrusionOk="0">
                      <a:moveTo>
                        <a:pt x="85" y="133"/>
                      </a:moveTo>
                      <a:cubicBezTo>
                        <a:pt x="169" y="133"/>
                        <a:pt x="169" y="1"/>
                        <a:pt x="85" y="1"/>
                      </a:cubicBezTo>
                      <a:cubicBezTo>
                        <a:pt x="0" y="2"/>
                        <a:pt x="0" y="133"/>
                        <a:pt x="85" y="13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7" name="Google Shape;35997;p41"/>
                <p:cNvSpPr/>
                <p:nvPr/>
              </p:nvSpPr>
              <p:spPr>
                <a:xfrm>
                  <a:off x="12283975" y="2916897"/>
                  <a:ext cx="27917" cy="21567"/>
                </a:xfrm>
                <a:custGeom>
                  <a:avLst/>
                  <a:gdLst/>
                  <a:ahLst/>
                  <a:cxnLst/>
                  <a:rect l="l" t="t" r="r" b="b"/>
                  <a:pathLst>
                    <a:path w="233" h="180" extrusionOk="0">
                      <a:moveTo>
                        <a:pt x="116" y="180"/>
                      </a:moveTo>
                      <a:cubicBezTo>
                        <a:pt x="232" y="180"/>
                        <a:pt x="232" y="0"/>
                        <a:pt x="116" y="0"/>
                      </a:cubicBezTo>
                      <a:cubicBezTo>
                        <a:pt x="0" y="0"/>
                        <a:pt x="0" y="180"/>
                        <a:pt x="116" y="18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8" name="Google Shape;35998;p41"/>
                <p:cNvSpPr/>
                <p:nvPr/>
              </p:nvSpPr>
              <p:spPr>
                <a:xfrm>
                  <a:off x="12364011" y="2956436"/>
                  <a:ext cx="31392" cy="24322"/>
                </a:xfrm>
                <a:custGeom>
                  <a:avLst/>
                  <a:gdLst/>
                  <a:ahLst/>
                  <a:cxnLst/>
                  <a:rect l="l" t="t" r="r" b="b"/>
                  <a:pathLst>
                    <a:path w="262" h="203" extrusionOk="0">
                      <a:moveTo>
                        <a:pt x="132" y="203"/>
                      </a:moveTo>
                      <a:cubicBezTo>
                        <a:pt x="262" y="203"/>
                        <a:pt x="262" y="0"/>
                        <a:pt x="132" y="0"/>
                      </a:cubicBezTo>
                      <a:cubicBezTo>
                        <a:pt x="1" y="0"/>
                        <a:pt x="0" y="203"/>
                        <a:pt x="132" y="203"/>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9" name="Google Shape;35999;p41"/>
                <p:cNvSpPr/>
                <p:nvPr/>
              </p:nvSpPr>
              <p:spPr>
                <a:xfrm>
                  <a:off x="12444767" y="2797920"/>
                  <a:ext cx="33309" cy="26000"/>
                </a:xfrm>
                <a:custGeom>
                  <a:avLst/>
                  <a:gdLst/>
                  <a:ahLst/>
                  <a:cxnLst/>
                  <a:rect l="l" t="t" r="r" b="b"/>
                  <a:pathLst>
                    <a:path w="278" h="217" extrusionOk="0">
                      <a:moveTo>
                        <a:pt x="139" y="216"/>
                      </a:moveTo>
                      <a:cubicBezTo>
                        <a:pt x="277" y="216"/>
                        <a:pt x="277" y="2"/>
                        <a:pt x="139" y="2"/>
                      </a:cubicBezTo>
                      <a:cubicBezTo>
                        <a:pt x="2" y="1"/>
                        <a:pt x="1" y="216"/>
                        <a:pt x="139" y="216"/>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0" name="Google Shape;36000;p41"/>
                <p:cNvSpPr/>
                <p:nvPr/>
              </p:nvSpPr>
              <p:spPr>
                <a:xfrm>
                  <a:off x="12799898" y="3245430"/>
                  <a:ext cx="23843" cy="18571"/>
                </a:xfrm>
                <a:custGeom>
                  <a:avLst/>
                  <a:gdLst/>
                  <a:ahLst/>
                  <a:cxnLst/>
                  <a:rect l="l" t="t" r="r" b="b"/>
                  <a:pathLst>
                    <a:path w="199" h="155" extrusionOk="0">
                      <a:moveTo>
                        <a:pt x="100" y="154"/>
                      </a:moveTo>
                      <a:cubicBezTo>
                        <a:pt x="199" y="154"/>
                        <a:pt x="199" y="0"/>
                        <a:pt x="100" y="0"/>
                      </a:cubicBezTo>
                      <a:cubicBezTo>
                        <a:pt x="0" y="0"/>
                        <a:pt x="0" y="154"/>
                        <a:pt x="100" y="15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1" name="Google Shape;36001;p41"/>
                <p:cNvSpPr/>
                <p:nvPr/>
              </p:nvSpPr>
              <p:spPr>
                <a:xfrm>
                  <a:off x="12786239" y="3071938"/>
                  <a:ext cx="51281" cy="50083"/>
                </a:xfrm>
                <a:custGeom>
                  <a:avLst/>
                  <a:gdLst/>
                  <a:ahLst/>
                  <a:cxnLst/>
                  <a:rect l="l" t="t" r="r" b="b"/>
                  <a:pathLst>
                    <a:path w="428" h="418" extrusionOk="0">
                      <a:moveTo>
                        <a:pt x="214" y="418"/>
                      </a:moveTo>
                      <a:cubicBezTo>
                        <a:pt x="323" y="418"/>
                        <a:pt x="427" y="321"/>
                        <a:pt x="422" y="209"/>
                      </a:cubicBezTo>
                      <a:cubicBezTo>
                        <a:pt x="417" y="95"/>
                        <a:pt x="332" y="0"/>
                        <a:pt x="214" y="0"/>
                      </a:cubicBezTo>
                      <a:cubicBezTo>
                        <a:pt x="105" y="0"/>
                        <a:pt x="0" y="97"/>
                        <a:pt x="6" y="209"/>
                      </a:cubicBezTo>
                      <a:cubicBezTo>
                        <a:pt x="10" y="323"/>
                        <a:pt x="96" y="418"/>
                        <a:pt x="214" y="418"/>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2" name="Google Shape;36002;p41"/>
                <p:cNvSpPr/>
                <p:nvPr/>
              </p:nvSpPr>
              <p:spPr>
                <a:xfrm>
                  <a:off x="12869510" y="2894611"/>
                  <a:ext cx="24682" cy="19290"/>
                </a:xfrm>
                <a:custGeom>
                  <a:avLst/>
                  <a:gdLst/>
                  <a:ahLst/>
                  <a:cxnLst/>
                  <a:rect l="l" t="t" r="r" b="b"/>
                  <a:pathLst>
                    <a:path w="206" h="161" extrusionOk="0">
                      <a:moveTo>
                        <a:pt x="103" y="161"/>
                      </a:moveTo>
                      <a:cubicBezTo>
                        <a:pt x="206" y="161"/>
                        <a:pt x="206" y="2"/>
                        <a:pt x="103" y="2"/>
                      </a:cubicBezTo>
                      <a:cubicBezTo>
                        <a:pt x="0" y="1"/>
                        <a:pt x="0" y="161"/>
                        <a:pt x="103" y="16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3" name="Google Shape;36003;p41"/>
                <p:cNvSpPr/>
                <p:nvPr/>
              </p:nvSpPr>
              <p:spPr>
                <a:xfrm>
                  <a:off x="12840036" y="2767487"/>
                  <a:ext cx="23244" cy="28276"/>
                </a:xfrm>
                <a:custGeom>
                  <a:avLst/>
                  <a:gdLst/>
                  <a:ahLst/>
                  <a:cxnLst/>
                  <a:rect l="l" t="t" r="r" b="b"/>
                  <a:pathLst>
                    <a:path w="194" h="236" extrusionOk="0">
                      <a:moveTo>
                        <a:pt x="45" y="57"/>
                      </a:moveTo>
                      <a:cubicBezTo>
                        <a:pt x="36" y="65"/>
                        <a:pt x="29" y="75"/>
                        <a:pt x="21" y="82"/>
                      </a:cubicBezTo>
                      <a:cubicBezTo>
                        <a:pt x="1" y="103"/>
                        <a:pt x="1" y="134"/>
                        <a:pt x="21" y="155"/>
                      </a:cubicBezTo>
                      <a:cubicBezTo>
                        <a:pt x="29" y="162"/>
                        <a:pt x="36" y="172"/>
                        <a:pt x="45" y="180"/>
                      </a:cubicBezTo>
                      <a:cubicBezTo>
                        <a:pt x="98" y="236"/>
                        <a:pt x="194" y="192"/>
                        <a:pt x="194" y="118"/>
                      </a:cubicBezTo>
                      <a:cubicBezTo>
                        <a:pt x="194" y="45"/>
                        <a:pt x="96" y="1"/>
                        <a:pt x="45" y="5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4" name="Google Shape;36004;p41"/>
                <p:cNvSpPr/>
                <p:nvPr/>
              </p:nvSpPr>
              <p:spPr>
                <a:xfrm>
                  <a:off x="12817990" y="2860464"/>
                  <a:ext cx="22645" cy="17493"/>
                </a:xfrm>
                <a:custGeom>
                  <a:avLst/>
                  <a:gdLst/>
                  <a:ahLst/>
                  <a:cxnLst/>
                  <a:rect l="l" t="t" r="r" b="b"/>
                  <a:pathLst>
                    <a:path w="189" h="146" extrusionOk="0">
                      <a:moveTo>
                        <a:pt x="95" y="145"/>
                      </a:moveTo>
                      <a:cubicBezTo>
                        <a:pt x="189" y="145"/>
                        <a:pt x="189" y="1"/>
                        <a:pt x="95" y="1"/>
                      </a:cubicBezTo>
                      <a:cubicBezTo>
                        <a:pt x="2" y="1"/>
                        <a:pt x="0" y="145"/>
                        <a:pt x="95" y="145"/>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5" name="Google Shape;36005;p41"/>
                <p:cNvSpPr/>
                <p:nvPr/>
              </p:nvSpPr>
              <p:spPr>
                <a:xfrm>
                  <a:off x="12304583" y="3141191"/>
                  <a:ext cx="21687" cy="16894"/>
                </a:xfrm>
                <a:custGeom>
                  <a:avLst/>
                  <a:gdLst/>
                  <a:ahLst/>
                  <a:cxnLst/>
                  <a:rect l="l" t="t" r="r" b="b"/>
                  <a:pathLst>
                    <a:path w="181" h="141" extrusionOk="0">
                      <a:moveTo>
                        <a:pt x="91" y="140"/>
                      </a:moveTo>
                      <a:cubicBezTo>
                        <a:pt x="181" y="140"/>
                        <a:pt x="181" y="0"/>
                        <a:pt x="91" y="0"/>
                      </a:cubicBezTo>
                      <a:cubicBezTo>
                        <a:pt x="0" y="0"/>
                        <a:pt x="0" y="140"/>
                        <a:pt x="91" y="140"/>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6" name="Google Shape;36006;p41"/>
                <p:cNvSpPr/>
                <p:nvPr/>
              </p:nvSpPr>
              <p:spPr>
                <a:xfrm>
                  <a:off x="12564462" y="3209126"/>
                  <a:ext cx="27677" cy="21207"/>
                </a:xfrm>
                <a:custGeom>
                  <a:avLst/>
                  <a:gdLst/>
                  <a:ahLst/>
                  <a:cxnLst/>
                  <a:rect l="l" t="t" r="r" b="b"/>
                  <a:pathLst>
                    <a:path w="231" h="177" extrusionOk="0">
                      <a:moveTo>
                        <a:pt x="116" y="177"/>
                      </a:moveTo>
                      <a:cubicBezTo>
                        <a:pt x="228" y="177"/>
                        <a:pt x="231" y="0"/>
                        <a:pt x="116" y="0"/>
                      </a:cubicBezTo>
                      <a:cubicBezTo>
                        <a:pt x="1" y="0"/>
                        <a:pt x="1" y="177"/>
                        <a:pt x="116" y="17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7" name="Google Shape;36007;p41"/>
                <p:cNvSpPr/>
                <p:nvPr/>
              </p:nvSpPr>
              <p:spPr>
                <a:xfrm>
                  <a:off x="12627724" y="3218591"/>
                  <a:ext cx="17733" cy="13779"/>
                </a:xfrm>
                <a:custGeom>
                  <a:avLst/>
                  <a:gdLst/>
                  <a:ahLst/>
                  <a:cxnLst/>
                  <a:rect l="l" t="t" r="r" b="b"/>
                  <a:pathLst>
                    <a:path w="148" h="115" extrusionOk="0">
                      <a:moveTo>
                        <a:pt x="74" y="114"/>
                      </a:moveTo>
                      <a:cubicBezTo>
                        <a:pt x="148" y="114"/>
                        <a:pt x="148" y="1"/>
                        <a:pt x="74" y="1"/>
                      </a:cubicBezTo>
                      <a:cubicBezTo>
                        <a:pt x="1" y="1"/>
                        <a:pt x="1" y="114"/>
                        <a:pt x="74" y="114"/>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8" name="Google Shape;36008;p41"/>
                <p:cNvSpPr/>
                <p:nvPr/>
              </p:nvSpPr>
              <p:spPr>
                <a:xfrm>
                  <a:off x="12581475" y="3031919"/>
                  <a:ext cx="17014" cy="13299"/>
                </a:xfrm>
                <a:custGeom>
                  <a:avLst/>
                  <a:gdLst/>
                  <a:ahLst/>
                  <a:cxnLst/>
                  <a:rect l="l" t="t" r="r" b="b"/>
                  <a:pathLst>
                    <a:path w="142" h="111" extrusionOk="0">
                      <a:moveTo>
                        <a:pt x="71" y="111"/>
                      </a:moveTo>
                      <a:cubicBezTo>
                        <a:pt x="141" y="111"/>
                        <a:pt x="141" y="3"/>
                        <a:pt x="71" y="3"/>
                      </a:cubicBezTo>
                      <a:cubicBezTo>
                        <a:pt x="1" y="1"/>
                        <a:pt x="1" y="111"/>
                        <a:pt x="71" y="111"/>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9" name="Google Shape;36009;p41"/>
                <p:cNvSpPr/>
                <p:nvPr/>
              </p:nvSpPr>
              <p:spPr>
                <a:xfrm>
                  <a:off x="12683797" y="2819607"/>
                  <a:ext cx="22405" cy="17613"/>
                </a:xfrm>
                <a:custGeom>
                  <a:avLst/>
                  <a:gdLst/>
                  <a:ahLst/>
                  <a:cxnLst/>
                  <a:rect l="l" t="t" r="r" b="b"/>
                  <a:pathLst>
                    <a:path w="187" h="147" extrusionOk="0">
                      <a:moveTo>
                        <a:pt x="94" y="147"/>
                      </a:moveTo>
                      <a:cubicBezTo>
                        <a:pt x="187" y="147"/>
                        <a:pt x="187" y="1"/>
                        <a:pt x="94" y="1"/>
                      </a:cubicBezTo>
                      <a:cubicBezTo>
                        <a:pt x="0" y="0"/>
                        <a:pt x="0" y="147"/>
                        <a:pt x="94" y="147"/>
                      </a:cubicBezTo>
                      <a:close/>
                    </a:path>
                  </a:pathLst>
                </a:custGeom>
                <a:solidFill>
                  <a:srgbClr val="EDE9BC">
                    <a:alpha val="1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6010" name="Google Shape;36010;p41"/>
          <p:cNvSpPr/>
          <p:nvPr/>
        </p:nvSpPr>
        <p:spPr>
          <a:xfrm>
            <a:off x="7430798" y="322633"/>
            <a:ext cx="88600" cy="69308"/>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1" name="Google Shape;36011;p41"/>
          <p:cNvSpPr/>
          <p:nvPr/>
        </p:nvSpPr>
        <p:spPr>
          <a:xfrm>
            <a:off x="8471906" y="1989871"/>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2" name="Google Shape;36012;p41"/>
          <p:cNvSpPr/>
          <p:nvPr/>
        </p:nvSpPr>
        <p:spPr>
          <a:xfrm>
            <a:off x="8629776" y="3070431"/>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3" name="Google Shape;36013;p41"/>
          <p:cNvSpPr/>
          <p:nvPr/>
        </p:nvSpPr>
        <p:spPr>
          <a:xfrm>
            <a:off x="8841001" y="1348932"/>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4" name="Google Shape;36014;p41"/>
          <p:cNvSpPr/>
          <p:nvPr/>
        </p:nvSpPr>
        <p:spPr>
          <a:xfrm>
            <a:off x="331714" y="48399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5" name="Google Shape;36015;p41"/>
          <p:cNvSpPr/>
          <p:nvPr/>
        </p:nvSpPr>
        <p:spPr>
          <a:xfrm>
            <a:off x="638726" y="4478706"/>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6" name="Google Shape;36016;p41"/>
          <p:cNvSpPr/>
          <p:nvPr/>
        </p:nvSpPr>
        <p:spPr>
          <a:xfrm>
            <a:off x="968926" y="46898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17" name="Google Shape;36017;p41"/>
          <p:cNvGrpSpPr/>
          <p:nvPr/>
        </p:nvGrpSpPr>
        <p:grpSpPr>
          <a:xfrm rot="-1029869">
            <a:off x="1447804" y="4410644"/>
            <a:ext cx="353679" cy="385711"/>
            <a:chOff x="6260444" y="4005311"/>
            <a:chExt cx="432021" cy="471148"/>
          </a:xfrm>
        </p:grpSpPr>
        <p:sp>
          <p:nvSpPr>
            <p:cNvPr id="36018" name="Google Shape;36018;p41"/>
            <p:cNvSpPr/>
            <p:nvPr/>
          </p:nvSpPr>
          <p:spPr>
            <a:xfrm>
              <a:off x="6260444" y="4005311"/>
              <a:ext cx="432021" cy="471148"/>
            </a:xfrm>
            <a:custGeom>
              <a:avLst/>
              <a:gdLst/>
              <a:ahLst/>
              <a:cxnLst/>
              <a:rect l="l" t="t" r="r" b="b"/>
              <a:pathLst>
                <a:path w="1324" h="1444" extrusionOk="0">
                  <a:moveTo>
                    <a:pt x="547" y="1"/>
                  </a:moveTo>
                  <a:cubicBezTo>
                    <a:pt x="498" y="1"/>
                    <a:pt x="451" y="11"/>
                    <a:pt x="411" y="35"/>
                  </a:cubicBezTo>
                  <a:cubicBezTo>
                    <a:pt x="389" y="49"/>
                    <a:pt x="368" y="66"/>
                    <a:pt x="351" y="88"/>
                  </a:cubicBezTo>
                  <a:cubicBezTo>
                    <a:pt x="298" y="158"/>
                    <a:pt x="309" y="261"/>
                    <a:pt x="253" y="329"/>
                  </a:cubicBezTo>
                  <a:cubicBezTo>
                    <a:pt x="185" y="411"/>
                    <a:pt x="38" y="425"/>
                    <a:pt x="14" y="527"/>
                  </a:cubicBezTo>
                  <a:cubicBezTo>
                    <a:pt x="1" y="579"/>
                    <a:pt x="26" y="629"/>
                    <a:pt x="50" y="675"/>
                  </a:cubicBezTo>
                  <a:cubicBezTo>
                    <a:pt x="84" y="741"/>
                    <a:pt x="120" y="809"/>
                    <a:pt x="154" y="874"/>
                  </a:cubicBezTo>
                  <a:cubicBezTo>
                    <a:pt x="175" y="916"/>
                    <a:pt x="199" y="960"/>
                    <a:pt x="236" y="990"/>
                  </a:cubicBezTo>
                  <a:cubicBezTo>
                    <a:pt x="338" y="1074"/>
                    <a:pt x="520" y="1031"/>
                    <a:pt x="600" y="1138"/>
                  </a:cubicBezTo>
                  <a:cubicBezTo>
                    <a:pt x="629" y="1179"/>
                    <a:pt x="638" y="1233"/>
                    <a:pt x="671" y="1271"/>
                  </a:cubicBezTo>
                  <a:cubicBezTo>
                    <a:pt x="702" y="1307"/>
                    <a:pt x="750" y="1323"/>
                    <a:pt x="794" y="1342"/>
                  </a:cubicBezTo>
                  <a:cubicBezTo>
                    <a:pt x="868" y="1374"/>
                    <a:pt x="937" y="1415"/>
                    <a:pt x="1015" y="1434"/>
                  </a:cubicBezTo>
                  <a:cubicBezTo>
                    <a:pt x="1039" y="1440"/>
                    <a:pt x="1065" y="1443"/>
                    <a:pt x="1090" y="1443"/>
                  </a:cubicBezTo>
                  <a:cubicBezTo>
                    <a:pt x="1146" y="1443"/>
                    <a:pt x="1201" y="1427"/>
                    <a:pt x="1239" y="1389"/>
                  </a:cubicBezTo>
                  <a:cubicBezTo>
                    <a:pt x="1323" y="1301"/>
                    <a:pt x="1286" y="1155"/>
                    <a:pt x="1227" y="1048"/>
                  </a:cubicBezTo>
                  <a:cubicBezTo>
                    <a:pt x="1213" y="1023"/>
                    <a:pt x="1196" y="996"/>
                    <a:pt x="1180" y="972"/>
                  </a:cubicBezTo>
                  <a:cubicBezTo>
                    <a:pt x="1129" y="893"/>
                    <a:pt x="1082" y="811"/>
                    <a:pt x="1085" y="720"/>
                  </a:cubicBezTo>
                  <a:cubicBezTo>
                    <a:pt x="1086" y="654"/>
                    <a:pt x="1116" y="593"/>
                    <a:pt x="1118" y="526"/>
                  </a:cubicBezTo>
                  <a:cubicBezTo>
                    <a:pt x="1121" y="461"/>
                    <a:pt x="1082" y="384"/>
                    <a:pt x="1016" y="382"/>
                  </a:cubicBezTo>
                  <a:cubicBezTo>
                    <a:pt x="998" y="382"/>
                    <a:pt x="980" y="386"/>
                    <a:pt x="963" y="386"/>
                  </a:cubicBezTo>
                  <a:cubicBezTo>
                    <a:pt x="958" y="386"/>
                    <a:pt x="953" y="386"/>
                    <a:pt x="948" y="385"/>
                  </a:cubicBezTo>
                  <a:cubicBezTo>
                    <a:pt x="887" y="373"/>
                    <a:pt x="886" y="289"/>
                    <a:pt x="874" y="227"/>
                  </a:cubicBezTo>
                  <a:cubicBezTo>
                    <a:pt x="850" y="94"/>
                    <a:pt x="691"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9" name="Google Shape;36019;p41"/>
            <p:cNvSpPr/>
            <p:nvPr/>
          </p:nvSpPr>
          <p:spPr>
            <a:xfrm>
              <a:off x="6260444" y="4016404"/>
              <a:ext cx="432021" cy="460055"/>
            </a:xfrm>
            <a:custGeom>
              <a:avLst/>
              <a:gdLst/>
              <a:ahLst/>
              <a:cxnLst/>
              <a:rect l="l" t="t" r="r" b="b"/>
              <a:pathLst>
                <a:path w="1324" h="1410" extrusionOk="0">
                  <a:moveTo>
                    <a:pt x="411" y="1"/>
                  </a:moveTo>
                  <a:lnTo>
                    <a:pt x="411" y="1"/>
                  </a:lnTo>
                  <a:cubicBezTo>
                    <a:pt x="389" y="15"/>
                    <a:pt x="368" y="32"/>
                    <a:pt x="351" y="54"/>
                  </a:cubicBezTo>
                  <a:cubicBezTo>
                    <a:pt x="298" y="124"/>
                    <a:pt x="309" y="227"/>
                    <a:pt x="253" y="295"/>
                  </a:cubicBezTo>
                  <a:cubicBezTo>
                    <a:pt x="185" y="377"/>
                    <a:pt x="38" y="391"/>
                    <a:pt x="14" y="493"/>
                  </a:cubicBezTo>
                  <a:cubicBezTo>
                    <a:pt x="1" y="545"/>
                    <a:pt x="26" y="595"/>
                    <a:pt x="50" y="641"/>
                  </a:cubicBezTo>
                  <a:cubicBezTo>
                    <a:pt x="84" y="707"/>
                    <a:pt x="120" y="775"/>
                    <a:pt x="154" y="840"/>
                  </a:cubicBezTo>
                  <a:cubicBezTo>
                    <a:pt x="175" y="882"/>
                    <a:pt x="199" y="926"/>
                    <a:pt x="236" y="956"/>
                  </a:cubicBezTo>
                  <a:cubicBezTo>
                    <a:pt x="338" y="1040"/>
                    <a:pt x="520" y="997"/>
                    <a:pt x="600" y="1104"/>
                  </a:cubicBezTo>
                  <a:cubicBezTo>
                    <a:pt x="629" y="1145"/>
                    <a:pt x="638" y="1199"/>
                    <a:pt x="671" y="1237"/>
                  </a:cubicBezTo>
                  <a:cubicBezTo>
                    <a:pt x="702" y="1273"/>
                    <a:pt x="750" y="1289"/>
                    <a:pt x="794" y="1308"/>
                  </a:cubicBezTo>
                  <a:cubicBezTo>
                    <a:pt x="868" y="1340"/>
                    <a:pt x="937" y="1381"/>
                    <a:pt x="1015" y="1400"/>
                  </a:cubicBezTo>
                  <a:cubicBezTo>
                    <a:pt x="1039" y="1406"/>
                    <a:pt x="1065" y="1409"/>
                    <a:pt x="1090" y="1409"/>
                  </a:cubicBezTo>
                  <a:cubicBezTo>
                    <a:pt x="1146" y="1409"/>
                    <a:pt x="1201" y="1393"/>
                    <a:pt x="1239" y="1355"/>
                  </a:cubicBezTo>
                  <a:cubicBezTo>
                    <a:pt x="1323" y="1267"/>
                    <a:pt x="1286" y="1121"/>
                    <a:pt x="1224" y="1015"/>
                  </a:cubicBezTo>
                  <a:cubicBezTo>
                    <a:pt x="1209" y="991"/>
                    <a:pt x="1193" y="965"/>
                    <a:pt x="1177" y="939"/>
                  </a:cubicBezTo>
                  <a:cubicBezTo>
                    <a:pt x="1164" y="976"/>
                    <a:pt x="1143" y="1010"/>
                    <a:pt x="1112" y="1036"/>
                  </a:cubicBezTo>
                  <a:cubicBezTo>
                    <a:pt x="1080" y="1065"/>
                    <a:pt x="1034" y="1081"/>
                    <a:pt x="990" y="1081"/>
                  </a:cubicBezTo>
                  <a:cubicBezTo>
                    <a:pt x="945" y="1081"/>
                    <a:pt x="902" y="1065"/>
                    <a:pt x="875" y="1030"/>
                  </a:cubicBezTo>
                  <a:cubicBezTo>
                    <a:pt x="855" y="1004"/>
                    <a:pt x="844" y="970"/>
                    <a:pt x="814" y="954"/>
                  </a:cubicBezTo>
                  <a:cubicBezTo>
                    <a:pt x="781" y="935"/>
                    <a:pt x="739" y="947"/>
                    <a:pt x="706" y="933"/>
                  </a:cubicBezTo>
                  <a:cubicBezTo>
                    <a:pt x="674" y="918"/>
                    <a:pt x="658" y="880"/>
                    <a:pt x="638" y="849"/>
                  </a:cubicBezTo>
                  <a:cubicBezTo>
                    <a:pt x="592" y="776"/>
                    <a:pt x="507" y="732"/>
                    <a:pt x="422" y="732"/>
                  </a:cubicBezTo>
                  <a:cubicBezTo>
                    <a:pt x="412" y="732"/>
                    <a:pt x="402" y="732"/>
                    <a:pt x="392" y="734"/>
                  </a:cubicBezTo>
                  <a:cubicBezTo>
                    <a:pt x="337" y="672"/>
                    <a:pt x="449" y="598"/>
                    <a:pt x="469" y="518"/>
                  </a:cubicBezTo>
                  <a:cubicBezTo>
                    <a:pt x="479" y="486"/>
                    <a:pt x="468" y="451"/>
                    <a:pt x="460" y="417"/>
                  </a:cubicBezTo>
                  <a:cubicBezTo>
                    <a:pt x="428" y="292"/>
                    <a:pt x="407" y="142"/>
                    <a:pt x="41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0" name="Google Shape;36020;p41"/>
            <p:cNvSpPr/>
            <p:nvPr/>
          </p:nvSpPr>
          <p:spPr>
            <a:xfrm>
              <a:off x="6450675" y="4177914"/>
              <a:ext cx="34914" cy="28386"/>
            </a:xfrm>
            <a:custGeom>
              <a:avLst/>
              <a:gdLst/>
              <a:ahLst/>
              <a:cxnLst/>
              <a:rect l="l" t="t" r="r" b="b"/>
              <a:pathLst>
                <a:path w="107" h="87" extrusionOk="0">
                  <a:moveTo>
                    <a:pt x="54" y="0"/>
                  </a:moveTo>
                  <a:cubicBezTo>
                    <a:pt x="21" y="0"/>
                    <a:pt x="0" y="37"/>
                    <a:pt x="17" y="65"/>
                  </a:cubicBezTo>
                  <a:cubicBezTo>
                    <a:pt x="17" y="66"/>
                    <a:pt x="18" y="67"/>
                    <a:pt x="18" y="67"/>
                  </a:cubicBezTo>
                  <a:cubicBezTo>
                    <a:pt x="26" y="80"/>
                    <a:pt x="40" y="86"/>
                    <a:pt x="54" y="86"/>
                  </a:cubicBezTo>
                  <a:cubicBezTo>
                    <a:pt x="68" y="86"/>
                    <a:pt x="82" y="80"/>
                    <a:pt x="90" y="67"/>
                  </a:cubicBezTo>
                  <a:cubicBezTo>
                    <a:pt x="90" y="66"/>
                    <a:pt x="91" y="65"/>
                    <a:pt x="91" y="65"/>
                  </a:cubicBezTo>
                  <a:cubicBezTo>
                    <a:pt x="107" y="37"/>
                    <a:pt x="87" y="0"/>
                    <a:pt x="5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1" name="Google Shape;36021;p41"/>
            <p:cNvSpPr/>
            <p:nvPr/>
          </p:nvSpPr>
          <p:spPr>
            <a:xfrm>
              <a:off x="6511040" y="4223267"/>
              <a:ext cx="29367" cy="26102"/>
            </a:xfrm>
            <a:custGeom>
              <a:avLst/>
              <a:gdLst/>
              <a:ahLst/>
              <a:cxnLst/>
              <a:rect l="l" t="t" r="r" b="b"/>
              <a:pathLst>
                <a:path w="90" h="80" extrusionOk="0">
                  <a:moveTo>
                    <a:pt x="40" y="1"/>
                  </a:moveTo>
                  <a:cubicBezTo>
                    <a:pt x="20" y="1"/>
                    <a:pt x="1" y="17"/>
                    <a:pt x="1" y="41"/>
                  </a:cubicBezTo>
                  <a:cubicBezTo>
                    <a:pt x="1" y="63"/>
                    <a:pt x="20" y="79"/>
                    <a:pt x="41" y="79"/>
                  </a:cubicBezTo>
                  <a:cubicBezTo>
                    <a:pt x="47" y="79"/>
                    <a:pt x="54" y="78"/>
                    <a:pt x="60" y="74"/>
                  </a:cubicBezTo>
                  <a:cubicBezTo>
                    <a:pt x="61" y="74"/>
                    <a:pt x="63" y="73"/>
                    <a:pt x="64" y="73"/>
                  </a:cubicBezTo>
                  <a:cubicBezTo>
                    <a:pt x="89" y="58"/>
                    <a:pt x="89" y="21"/>
                    <a:pt x="64" y="7"/>
                  </a:cubicBezTo>
                  <a:cubicBezTo>
                    <a:pt x="63" y="7"/>
                    <a:pt x="61" y="6"/>
                    <a:pt x="60" y="6"/>
                  </a:cubicBezTo>
                  <a:cubicBezTo>
                    <a:pt x="53" y="2"/>
                    <a:pt x="47" y="1"/>
                    <a:pt x="4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2" name="Google Shape;36022;p41"/>
            <p:cNvSpPr/>
            <p:nvPr/>
          </p:nvSpPr>
          <p:spPr>
            <a:xfrm>
              <a:off x="6537144" y="4267968"/>
              <a:ext cx="51555" cy="39806"/>
            </a:xfrm>
            <a:custGeom>
              <a:avLst/>
              <a:gdLst/>
              <a:ahLst/>
              <a:cxnLst/>
              <a:rect l="l" t="t" r="r" b="b"/>
              <a:pathLst>
                <a:path w="158" h="122" extrusionOk="0">
                  <a:moveTo>
                    <a:pt x="79" y="1"/>
                  </a:moveTo>
                  <a:cubicBezTo>
                    <a:pt x="1" y="1"/>
                    <a:pt x="1" y="122"/>
                    <a:pt x="80" y="122"/>
                  </a:cubicBezTo>
                  <a:cubicBezTo>
                    <a:pt x="158" y="122"/>
                    <a:pt x="158" y="1"/>
                    <a:pt x="80" y="1"/>
                  </a:cubicBezTo>
                  <a:cubicBezTo>
                    <a:pt x="80" y="1"/>
                    <a:pt x="79" y="1"/>
                    <a:pt x="7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3" name="Google Shape;36023;p41"/>
            <p:cNvSpPr/>
            <p:nvPr/>
          </p:nvSpPr>
          <p:spPr>
            <a:xfrm>
              <a:off x="6556396" y="4197817"/>
              <a:ext cx="24473" cy="18924"/>
            </a:xfrm>
            <a:custGeom>
              <a:avLst/>
              <a:gdLst/>
              <a:ahLst/>
              <a:cxnLst/>
              <a:rect l="l" t="t" r="r" b="b"/>
              <a:pathLst>
                <a:path w="75" h="58" extrusionOk="0">
                  <a:moveTo>
                    <a:pt x="38" y="0"/>
                  </a:moveTo>
                  <a:cubicBezTo>
                    <a:pt x="1" y="0"/>
                    <a:pt x="1" y="57"/>
                    <a:pt x="38" y="57"/>
                  </a:cubicBezTo>
                  <a:cubicBezTo>
                    <a:pt x="75" y="57"/>
                    <a:pt x="75" y="0"/>
                    <a:pt x="3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4" name="Google Shape;36024;p41"/>
            <p:cNvSpPr/>
            <p:nvPr/>
          </p:nvSpPr>
          <p:spPr>
            <a:xfrm>
              <a:off x="6505493" y="4160947"/>
              <a:ext cx="23494" cy="18272"/>
            </a:xfrm>
            <a:custGeom>
              <a:avLst/>
              <a:gdLst/>
              <a:ahLst/>
              <a:cxnLst/>
              <a:rect l="l" t="t" r="r" b="b"/>
              <a:pathLst>
                <a:path w="72" h="56" extrusionOk="0">
                  <a:moveTo>
                    <a:pt x="36" y="1"/>
                  </a:moveTo>
                  <a:cubicBezTo>
                    <a:pt x="1" y="1"/>
                    <a:pt x="1" y="55"/>
                    <a:pt x="36" y="55"/>
                  </a:cubicBezTo>
                  <a:cubicBezTo>
                    <a:pt x="71" y="55"/>
                    <a:pt x="71" y="1"/>
                    <a:pt x="3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5" name="Google Shape;36025;p41"/>
            <p:cNvSpPr/>
            <p:nvPr/>
          </p:nvSpPr>
          <p:spPr>
            <a:xfrm>
              <a:off x="6474821" y="4112331"/>
              <a:ext cx="15989" cy="12399"/>
            </a:xfrm>
            <a:custGeom>
              <a:avLst/>
              <a:gdLst/>
              <a:ahLst/>
              <a:cxnLst/>
              <a:rect l="l" t="t" r="r" b="b"/>
              <a:pathLst>
                <a:path w="49" h="38" extrusionOk="0">
                  <a:moveTo>
                    <a:pt x="24" y="1"/>
                  </a:moveTo>
                  <a:cubicBezTo>
                    <a:pt x="1" y="1"/>
                    <a:pt x="1" y="38"/>
                    <a:pt x="24" y="38"/>
                  </a:cubicBezTo>
                  <a:cubicBezTo>
                    <a:pt x="48" y="38"/>
                    <a:pt x="48"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6" name="Google Shape;36026;p41"/>
            <p:cNvSpPr/>
            <p:nvPr/>
          </p:nvSpPr>
          <p:spPr>
            <a:xfrm>
              <a:off x="6436644" y="4042507"/>
              <a:ext cx="17620" cy="13704"/>
            </a:xfrm>
            <a:custGeom>
              <a:avLst/>
              <a:gdLst/>
              <a:ahLst/>
              <a:cxnLst/>
              <a:rect l="l" t="t" r="r" b="b"/>
              <a:pathLst>
                <a:path w="54" h="42" extrusionOk="0">
                  <a:moveTo>
                    <a:pt x="27" y="1"/>
                  </a:moveTo>
                  <a:cubicBezTo>
                    <a:pt x="1" y="1"/>
                    <a:pt x="1" y="42"/>
                    <a:pt x="27" y="42"/>
                  </a:cubicBezTo>
                  <a:cubicBezTo>
                    <a:pt x="54" y="42"/>
                    <a:pt x="54"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7" name="Google Shape;36027;p41"/>
            <p:cNvSpPr/>
            <p:nvPr/>
          </p:nvSpPr>
          <p:spPr>
            <a:xfrm>
              <a:off x="6474821" y="4066325"/>
              <a:ext cx="15989" cy="12399"/>
            </a:xfrm>
            <a:custGeom>
              <a:avLst/>
              <a:gdLst/>
              <a:ahLst/>
              <a:cxnLst/>
              <a:rect l="l" t="t" r="r" b="b"/>
              <a:pathLst>
                <a:path w="49" h="38" extrusionOk="0">
                  <a:moveTo>
                    <a:pt x="24" y="1"/>
                  </a:moveTo>
                  <a:cubicBezTo>
                    <a:pt x="1" y="1"/>
                    <a:pt x="1" y="38"/>
                    <a:pt x="24" y="38"/>
                  </a:cubicBezTo>
                  <a:cubicBezTo>
                    <a:pt x="48" y="38"/>
                    <a:pt x="48"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8" name="Google Shape;36028;p41"/>
            <p:cNvSpPr/>
            <p:nvPr/>
          </p:nvSpPr>
          <p:spPr>
            <a:xfrm>
              <a:off x="6434360" y="4103848"/>
              <a:ext cx="16641" cy="12399"/>
            </a:xfrm>
            <a:custGeom>
              <a:avLst/>
              <a:gdLst/>
              <a:ahLst/>
              <a:cxnLst/>
              <a:rect l="l" t="t" r="r" b="b"/>
              <a:pathLst>
                <a:path w="51" h="38" extrusionOk="0">
                  <a:moveTo>
                    <a:pt x="26" y="1"/>
                  </a:moveTo>
                  <a:cubicBezTo>
                    <a:pt x="0" y="1"/>
                    <a:pt x="0" y="37"/>
                    <a:pt x="26" y="37"/>
                  </a:cubicBezTo>
                  <a:cubicBezTo>
                    <a:pt x="50" y="37"/>
                    <a:pt x="50"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9" name="Google Shape;36029;p41"/>
            <p:cNvSpPr/>
            <p:nvPr/>
          </p:nvSpPr>
          <p:spPr>
            <a:xfrm>
              <a:off x="6422287" y="4218047"/>
              <a:ext cx="17620" cy="13377"/>
            </a:xfrm>
            <a:custGeom>
              <a:avLst/>
              <a:gdLst/>
              <a:ahLst/>
              <a:cxnLst/>
              <a:rect l="l" t="t" r="r" b="b"/>
              <a:pathLst>
                <a:path w="54" h="41" extrusionOk="0">
                  <a:moveTo>
                    <a:pt x="26" y="1"/>
                  </a:moveTo>
                  <a:cubicBezTo>
                    <a:pt x="1" y="1"/>
                    <a:pt x="1" y="41"/>
                    <a:pt x="27" y="41"/>
                  </a:cubicBezTo>
                  <a:cubicBezTo>
                    <a:pt x="53" y="41"/>
                    <a:pt x="53" y="1"/>
                    <a:pt x="27" y="1"/>
                  </a:cubicBezTo>
                  <a:cubicBezTo>
                    <a:pt x="27" y="1"/>
                    <a:pt x="26"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0" name="Google Shape;36030;p41"/>
            <p:cNvSpPr/>
            <p:nvPr/>
          </p:nvSpPr>
          <p:spPr>
            <a:xfrm>
              <a:off x="6470579" y="4251980"/>
              <a:ext cx="18599" cy="14356"/>
            </a:xfrm>
            <a:custGeom>
              <a:avLst/>
              <a:gdLst/>
              <a:ahLst/>
              <a:cxnLst/>
              <a:rect l="l" t="t" r="r" b="b"/>
              <a:pathLst>
                <a:path w="57" h="44" extrusionOk="0">
                  <a:moveTo>
                    <a:pt x="29" y="0"/>
                  </a:moveTo>
                  <a:cubicBezTo>
                    <a:pt x="0" y="0"/>
                    <a:pt x="0" y="43"/>
                    <a:pt x="29" y="43"/>
                  </a:cubicBezTo>
                  <a:cubicBezTo>
                    <a:pt x="56" y="43"/>
                    <a:pt x="56"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1" name="Google Shape;36031;p41"/>
            <p:cNvSpPr/>
            <p:nvPr/>
          </p:nvSpPr>
          <p:spPr>
            <a:xfrm>
              <a:off x="6499620" y="4275146"/>
              <a:ext cx="17620" cy="13704"/>
            </a:xfrm>
            <a:custGeom>
              <a:avLst/>
              <a:gdLst/>
              <a:ahLst/>
              <a:cxnLst/>
              <a:rect l="l" t="t" r="r" b="b"/>
              <a:pathLst>
                <a:path w="54" h="42" extrusionOk="0">
                  <a:moveTo>
                    <a:pt x="26" y="1"/>
                  </a:moveTo>
                  <a:cubicBezTo>
                    <a:pt x="1" y="1"/>
                    <a:pt x="1" y="42"/>
                    <a:pt x="27" y="42"/>
                  </a:cubicBezTo>
                  <a:cubicBezTo>
                    <a:pt x="54" y="42"/>
                    <a:pt x="54" y="1"/>
                    <a:pt x="27" y="1"/>
                  </a:cubicBezTo>
                  <a:cubicBezTo>
                    <a:pt x="27" y="1"/>
                    <a:pt x="27"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2" name="Google Shape;36032;p41"/>
            <p:cNvSpPr/>
            <p:nvPr/>
          </p:nvSpPr>
          <p:spPr>
            <a:xfrm>
              <a:off x="6582826" y="4343339"/>
              <a:ext cx="18599" cy="14683"/>
            </a:xfrm>
            <a:custGeom>
              <a:avLst/>
              <a:gdLst/>
              <a:ahLst/>
              <a:cxnLst/>
              <a:rect l="l" t="t" r="r" b="b"/>
              <a:pathLst>
                <a:path w="57" h="45" extrusionOk="0">
                  <a:moveTo>
                    <a:pt x="28" y="1"/>
                  </a:moveTo>
                  <a:cubicBezTo>
                    <a:pt x="1" y="1"/>
                    <a:pt x="0" y="45"/>
                    <a:pt x="26" y="45"/>
                  </a:cubicBezTo>
                  <a:cubicBezTo>
                    <a:pt x="29" y="45"/>
                    <a:pt x="31" y="44"/>
                    <a:pt x="34" y="44"/>
                  </a:cubicBezTo>
                  <a:cubicBezTo>
                    <a:pt x="35" y="44"/>
                    <a:pt x="36" y="43"/>
                    <a:pt x="38" y="43"/>
                  </a:cubicBezTo>
                  <a:cubicBezTo>
                    <a:pt x="57" y="37"/>
                    <a:pt x="57" y="8"/>
                    <a:pt x="38" y="3"/>
                  </a:cubicBezTo>
                  <a:cubicBezTo>
                    <a:pt x="36" y="3"/>
                    <a:pt x="35" y="2"/>
                    <a:pt x="34" y="2"/>
                  </a:cubicBezTo>
                  <a:cubicBezTo>
                    <a:pt x="32" y="1"/>
                    <a:pt x="30" y="1"/>
                    <a:pt x="2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3" name="Google Shape;36033;p41"/>
            <p:cNvSpPr/>
            <p:nvPr/>
          </p:nvSpPr>
          <p:spPr>
            <a:xfrm>
              <a:off x="6559659" y="4160621"/>
              <a:ext cx="24473" cy="19251"/>
            </a:xfrm>
            <a:custGeom>
              <a:avLst/>
              <a:gdLst/>
              <a:ahLst/>
              <a:cxnLst/>
              <a:rect l="l" t="t" r="r" b="b"/>
              <a:pathLst>
                <a:path w="75" h="59" extrusionOk="0">
                  <a:moveTo>
                    <a:pt x="37" y="1"/>
                  </a:moveTo>
                  <a:cubicBezTo>
                    <a:pt x="0" y="1"/>
                    <a:pt x="0" y="59"/>
                    <a:pt x="37" y="59"/>
                  </a:cubicBezTo>
                  <a:cubicBezTo>
                    <a:pt x="74" y="59"/>
                    <a:pt x="74" y="1"/>
                    <a:pt x="3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4" name="Google Shape;36034;p41"/>
            <p:cNvSpPr/>
            <p:nvPr/>
          </p:nvSpPr>
          <p:spPr>
            <a:xfrm>
              <a:off x="6486568" y="4085576"/>
              <a:ext cx="32956" cy="25776"/>
            </a:xfrm>
            <a:custGeom>
              <a:avLst/>
              <a:gdLst/>
              <a:ahLst/>
              <a:cxnLst/>
              <a:rect l="l" t="t" r="r" b="b"/>
              <a:pathLst>
                <a:path w="101" h="79" extrusionOk="0">
                  <a:moveTo>
                    <a:pt x="50" y="1"/>
                  </a:moveTo>
                  <a:cubicBezTo>
                    <a:pt x="1" y="1"/>
                    <a:pt x="1" y="79"/>
                    <a:pt x="50" y="79"/>
                  </a:cubicBezTo>
                  <a:cubicBezTo>
                    <a:pt x="101" y="79"/>
                    <a:pt x="101" y="1"/>
                    <a:pt x="5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5" name="Google Shape;36035;p41"/>
            <p:cNvSpPr/>
            <p:nvPr/>
          </p:nvSpPr>
          <p:spPr>
            <a:xfrm>
              <a:off x="6552154" y="4389998"/>
              <a:ext cx="39156" cy="30670"/>
            </a:xfrm>
            <a:custGeom>
              <a:avLst/>
              <a:gdLst/>
              <a:ahLst/>
              <a:cxnLst/>
              <a:rect l="l" t="t" r="r" b="b"/>
              <a:pathLst>
                <a:path w="120" h="94" extrusionOk="0">
                  <a:moveTo>
                    <a:pt x="60" y="1"/>
                  </a:moveTo>
                  <a:cubicBezTo>
                    <a:pt x="0" y="1"/>
                    <a:pt x="0" y="94"/>
                    <a:pt x="60" y="94"/>
                  </a:cubicBezTo>
                  <a:cubicBezTo>
                    <a:pt x="119" y="94"/>
                    <a:pt x="119" y="1"/>
                    <a:pt x="6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6" name="Google Shape;36036;p41"/>
            <p:cNvSpPr/>
            <p:nvPr/>
          </p:nvSpPr>
          <p:spPr>
            <a:xfrm>
              <a:off x="6470579" y="4346602"/>
              <a:ext cx="18925" cy="14683"/>
            </a:xfrm>
            <a:custGeom>
              <a:avLst/>
              <a:gdLst/>
              <a:ahLst/>
              <a:cxnLst/>
              <a:rect l="l" t="t" r="r" b="b"/>
              <a:pathLst>
                <a:path w="58" h="45" extrusionOk="0">
                  <a:moveTo>
                    <a:pt x="29" y="0"/>
                  </a:moveTo>
                  <a:cubicBezTo>
                    <a:pt x="0" y="0"/>
                    <a:pt x="0" y="44"/>
                    <a:pt x="29" y="44"/>
                  </a:cubicBezTo>
                  <a:cubicBezTo>
                    <a:pt x="57" y="44"/>
                    <a:pt x="57"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7" name="Google Shape;36037;p41"/>
            <p:cNvSpPr/>
            <p:nvPr/>
          </p:nvSpPr>
          <p:spPr>
            <a:xfrm>
              <a:off x="6411846" y="4304512"/>
              <a:ext cx="15336" cy="12072"/>
            </a:xfrm>
            <a:custGeom>
              <a:avLst/>
              <a:gdLst/>
              <a:ahLst/>
              <a:cxnLst/>
              <a:rect l="l" t="t" r="r" b="b"/>
              <a:pathLst>
                <a:path w="47" h="37" extrusionOk="0">
                  <a:moveTo>
                    <a:pt x="24" y="0"/>
                  </a:moveTo>
                  <a:cubicBezTo>
                    <a:pt x="1" y="0"/>
                    <a:pt x="1" y="36"/>
                    <a:pt x="24" y="36"/>
                  </a:cubicBezTo>
                  <a:cubicBezTo>
                    <a:pt x="46" y="36"/>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8" name="Google Shape;36038;p41"/>
            <p:cNvSpPr/>
            <p:nvPr/>
          </p:nvSpPr>
          <p:spPr>
            <a:xfrm>
              <a:off x="6351481" y="4312669"/>
              <a:ext cx="15989" cy="12725"/>
            </a:xfrm>
            <a:custGeom>
              <a:avLst/>
              <a:gdLst/>
              <a:ahLst/>
              <a:cxnLst/>
              <a:rect l="l" t="t" r="r" b="b"/>
              <a:pathLst>
                <a:path w="49" h="39" extrusionOk="0">
                  <a:moveTo>
                    <a:pt x="25" y="1"/>
                  </a:moveTo>
                  <a:cubicBezTo>
                    <a:pt x="0" y="1"/>
                    <a:pt x="0" y="39"/>
                    <a:pt x="25" y="39"/>
                  </a:cubicBezTo>
                  <a:cubicBezTo>
                    <a:pt x="49" y="39"/>
                    <a:pt x="49"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9" name="Google Shape;36039;p41"/>
            <p:cNvSpPr/>
            <p:nvPr/>
          </p:nvSpPr>
          <p:spPr>
            <a:xfrm>
              <a:off x="6299273" y="4196838"/>
              <a:ext cx="40461" cy="38827"/>
            </a:xfrm>
            <a:custGeom>
              <a:avLst/>
              <a:gdLst/>
              <a:ahLst/>
              <a:cxnLst/>
              <a:rect l="l" t="t" r="r" b="b"/>
              <a:pathLst>
                <a:path w="124" h="119" extrusionOk="0">
                  <a:moveTo>
                    <a:pt x="61" y="0"/>
                  </a:moveTo>
                  <a:cubicBezTo>
                    <a:pt x="30" y="0"/>
                    <a:pt x="0" y="28"/>
                    <a:pt x="2" y="59"/>
                  </a:cubicBezTo>
                  <a:cubicBezTo>
                    <a:pt x="2" y="91"/>
                    <a:pt x="27" y="118"/>
                    <a:pt x="61" y="118"/>
                  </a:cubicBezTo>
                  <a:cubicBezTo>
                    <a:pt x="93" y="118"/>
                    <a:pt x="123" y="91"/>
                    <a:pt x="121" y="59"/>
                  </a:cubicBezTo>
                  <a:cubicBezTo>
                    <a:pt x="119" y="27"/>
                    <a:pt x="95"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0" name="Google Shape;36040;p41"/>
            <p:cNvSpPr/>
            <p:nvPr/>
          </p:nvSpPr>
          <p:spPr>
            <a:xfrm>
              <a:off x="6342997" y="4158990"/>
              <a:ext cx="21210" cy="16314"/>
            </a:xfrm>
            <a:custGeom>
              <a:avLst/>
              <a:gdLst/>
              <a:ahLst/>
              <a:cxnLst/>
              <a:rect l="l" t="t" r="r" b="b"/>
              <a:pathLst>
                <a:path w="65" h="50" extrusionOk="0">
                  <a:moveTo>
                    <a:pt x="33" y="0"/>
                  </a:moveTo>
                  <a:cubicBezTo>
                    <a:pt x="1" y="0"/>
                    <a:pt x="1" y="50"/>
                    <a:pt x="33" y="50"/>
                  </a:cubicBezTo>
                  <a:cubicBezTo>
                    <a:pt x="64" y="50"/>
                    <a:pt x="64" y="0"/>
                    <a:pt x="3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1" name="Google Shape;36041;p41"/>
            <p:cNvSpPr/>
            <p:nvPr/>
          </p:nvSpPr>
          <p:spPr>
            <a:xfrm>
              <a:off x="6353438" y="4205974"/>
              <a:ext cx="17620" cy="13704"/>
            </a:xfrm>
            <a:custGeom>
              <a:avLst/>
              <a:gdLst/>
              <a:ahLst/>
              <a:cxnLst/>
              <a:rect l="l" t="t" r="r" b="b"/>
              <a:pathLst>
                <a:path w="54" h="42" extrusionOk="0">
                  <a:moveTo>
                    <a:pt x="27" y="1"/>
                  </a:moveTo>
                  <a:cubicBezTo>
                    <a:pt x="1" y="2"/>
                    <a:pt x="1"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2" name="Google Shape;36042;p41"/>
            <p:cNvSpPr/>
            <p:nvPr/>
          </p:nvSpPr>
          <p:spPr>
            <a:xfrm>
              <a:off x="6328966" y="4263400"/>
              <a:ext cx="15336" cy="13051"/>
            </a:xfrm>
            <a:custGeom>
              <a:avLst/>
              <a:gdLst/>
              <a:ahLst/>
              <a:cxnLst/>
              <a:rect l="l" t="t" r="r" b="b"/>
              <a:pathLst>
                <a:path w="47" h="40" extrusionOk="0">
                  <a:moveTo>
                    <a:pt x="23" y="1"/>
                  </a:moveTo>
                  <a:cubicBezTo>
                    <a:pt x="19" y="1"/>
                    <a:pt x="15" y="3"/>
                    <a:pt x="12" y="7"/>
                  </a:cubicBezTo>
                  <a:cubicBezTo>
                    <a:pt x="11" y="9"/>
                    <a:pt x="10" y="10"/>
                    <a:pt x="9" y="14"/>
                  </a:cubicBezTo>
                  <a:cubicBezTo>
                    <a:pt x="1" y="24"/>
                    <a:pt x="11" y="40"/>
                    <a:pt x="24" y="40"/>
                  </a:cubicBezTo>
                  <a:cubicBezTo>
                    <a:pt x="36" y="40"/>
                    <a:pt x="46" y="24"/>
                    <a:pt x="38" y="14"/>
                  </a:cubicBezTo>
                  <a:cubicBezTo>
                    <a:pt x="37" y="10"/>
                    <a:pt x="36" y="9"/>
                    <a:pt x="33" y="7"/>
                  </a:cubicBezTo>
                  <a:cubicBezTo>
                    <a:pt x="31" y="3"/>
                    <a:pt x="27" y="1"/>
                    <a:pt x="2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3" name="Google Shape;36043;p41"/>
            <p:cNvSpPr/>
            <p:nvPr/>
          </p:nvSpPr>
          <p:spPr>
            <a:xfrm>
              <a:off x="6371711" y="4275799"/>
              <a:ext cx="15662" cy="12399"/>
            </a:xfrm>
            <a:custGeom>
              <a:avLst/>
              <a:gdLst/>
              <a:ahLst/>
              <a:cxnLst/>
              <a:rect l="l" t="t" r="r" b="b"/>
              <a:pathLst>
                <a:path w="48" h="38" extrusionOk="0">
                  <a:moveTo>
                    <a:pt x="24" y="1"/>
                  </a:moveTo>
                  <a:cubicBezTo>
                    <a:pt x="1" y="1"/>
                    <a:pt x="1" y="38"/>
                    <a:pt x="24" y="38"/>
                  </a:cubicBezTo>
                  <a:cubicBezTo>
                    <a:pt x="48" y="38"/>
                    <a:pt x="48"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4" name="Google Shape;36044;p41"/>
            <p:cNvSpPr/>
            <p:nvPr/>
          </p:nvSpPr>
          <p:spPr>
            <a:xfrm>
              <a:off x="6348218" y="4111679"/>
              <a:ext cx="39156" cy="30670"/>
            </a:xfrm>
            <a:custGeom>
              <a:avLst/>
              <a:gdLst/>
              <a:ahLst/>
              <a:cxnLst/>
              <a:rect l="l" t="t" r="r" b="b"/>
              <a:pathLst>
                <a:path w="120" h="94" extrusionOk="0">
                  <a:moveTo>
                    <a:pt x="61" y="1"/>
                  </a:moveTo>
                  <a:cubicBezTo>
                    <a:pt x="1" y="1"/>
                    <a:pt x="1" y="94"/>
                    <a:pt x="61" y="94"/>
                  </a:cubicBezTo>
                  <a:cubicBezTo>
                    <a:pt x="120" y="94"/>
                    <a:pt x="120" y="1"/>
                    <a:pt x="6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5" name="Google Shape;36045;p41"/>
            <p:cNvSpPr/>
            <p:nvPr/>
          </p:nvSpPr>
          <p:spPr>
            <a:xfrm>
              <a:off x="6296663" y="4158990"/>
              <a:ext cx="22188" cy="16314"/>
            </a:xfrm>
            <a:custGeom>
              <a:avLst/>
              <a:gdLst/>
              <a:ahLst/>
              <a:cxnLst/>
              <a:rect l="l" t="t" r="r" b="b"/>
              <a:pathLst>
                <a:path w="68" h="50" extrusionOk="0">
                  <a:moveTo>
                    <a:pt x="34" y="0"/>
                  </a:moveTo>
                  <a:cubicBezTo>
                    <a:pt x="1" y="0"/>
                    <a:pt x="1" y="50"/>
                    <a:pt x="34" y="50"/>
                  </a:cubicBezTo>
                  <a:cubicBezTo>
                    <a:pt x="67" y="50"/>
                    <a:pt x="67" y="0"/>
                    <a:pt x="3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6" name="Google Shape;36046;p41"/>
            <p:cNvSpPr/>
            <p:nvPr/>
          </p:nvSpPr>
          <p:spPr>
            <a:xfrm>
              <a:off x="6639928" y="4411859"/>
              <a:ext cx="13052" cy="9788"/>
            </a:xfrm>
            <a:custGeom>
              <a:avLst/>
              <a:gdLst/>
              <a:ahLst/>
              <a:cxnLst/>
              <a:rect l="l" t="t" r="r" b="b"/>
              <a:pathLst>
                <a:path w="40" h="30" extrusionOk="0">
                  <a:moveTo>
                    <a:pt x="19" y="0"/>
                  </a:moveTo>
                  <a:cubicBezTo>
                    <a:pt x="0" y="0"/>
                    <a:pt x="0" y="30"/>
                    <a:pt x="19" y="30"/>
                  </a:cubicBezTo>
                  <a:cubicBezTo>
                    <a:pt x="39" y="30"/>
                    <a:pt x="39" y="0"/>
                    <a:pt x="1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7" name="Google Shape;36047;p41"/>
            <p:cNvSpPr/>
            <p:nvPr/>
          </p:nvSpPr>
          <p:spPr>
            <a:xfrm>
              <a:off x="6624266" y="4446445"/>
              <a:ext cx="15336" cy="14030"/>
            </a:xfrm>
            <a:custGeom>
              <a:avLst/>
              <a:gdLst/>
              <a:ahLst/>
              <a:cxnLst/>
              <a:rect l="l" t="t" r="r" b="b"/>
              <a:pathLst>
                <a:path w="47" h="43" extrusionOk="0">
                  <a:moveTo>
                    <a:pt x="24" y="0"/>
                  </a:moveTo>
                  <a:cubicBezTo>
                    <a:pt x="15" y="0"/>
                    <a:pt x="7" y="5"/>
                    <a:pt x="5" y="14"/>
                  </a:cubicBezTo>
                  <a:cubicBezTo>
                    <a:pt x="5" y="16"/>
                    <a:pt x="5" y="17"/>
                    <a:pt x="4" y="18"/>
                  </a:cubicBezTo>
                  <a:cubicBezTo>
                    <a:pt x="1" y="34"/>
                    <a:pt x="12" y="42"/>
                    <a:pt x="24" y="42"/>
                  </a:cubicBezTo>
                  <a:cubicBezTo>
                    <a:pt x="35" y="42"/>
                    <a:pt x="47" y="34"/>
                    <a:pt x="44" y="18"/>
                  </a:cubicBezTo>
                  <a:cubicBezTo>
                    <a:pt x="44" y="17"/>
                    <a:pt x="44" y="16"/>
                    <a:pt x="42" y="14"/>
                  </a:cubicBezTo>
                  <a:cubicBezTo>
                    <a:pt x="40" y="5"/>
                    <a:pt x="32"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8" name="Google Shape;36048;p41"/>
            <p:cNvSpPr/>
            <p:nvPr/>
          </p:nvSpPr>
          <p:spPr>
            <a:xfrm>
              <a:off x="6591962" y="4391955"/>
              <a:ext cx="22515" cy="19251"/>
            </a:xfrm>
            <a:custGeom>
              <a:avLst/>
              <a:gdLst/>
              <a:ahLst/>
              <a:cxnLst/>
              <a:rect l="l" t="t" r="r" b="b"/>
              <a:pathLst>
                <a:path w="69" h="59" extrusionOk="0">
                  <a:moveTo>
                    <a:pt x="34" y="0"/>
                  </a:moveTo>
                  <a:cubicBezTo>
                    <a:pt x="13" y="0"/>
                    <a:pt x="0" y="24"/>
                    <a:pt x="11" y="42"/>
                  </a:cubicBezTo>
                  <a:cubicBezTo>
                    <a:pt x="11" y="43"/>
                    <a:pt x="12" y="46"/>
                    <a:pt x="12" y="46"/>
                  </a:cubicBezTo>
                  <a:cubicBezTo>
                    <a:pt x="17" y="54"/>
                    <a:pt x="26" y="58"/>
                    <a:pt x="35" y="58"/>
                  </a:cubicBezTo>
                  <a:cubicBezTo>
                    <a:pt x="44" y="58"/>
                    <a:pt x="53" y="54"/>
                    <a:pt x="57" y="46"/>
                  </a:cubicBezTo>
                  <a:cubicBezTo>
                    <a:pt x="57" y="43"/>
                    <a:pt x="58" y="42"/>
                    <a:pt x="58" y="42"/>
                  </a:cubicBezTo>
                  <a:cubicBezTo>
                    <a:pt x="69" y="24"/>
                    <a:pt x="55" y="0"/>
                    <a:pt x="3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9" name="Google Shape;36049;p41"/>
            <p:cNvSpPr/>
            <p:nvPr/>
          </p:nvSpPr>
          <p:spPr>
            <a:xfrm>
              <a:off x="6511693" y="4413816"/>
              <a:ext cx="16641" cy="12399"/>
            </a:xfrm>
            <a:custGeom>
              <a:avLst/>
              <a:gdLst/>
              <a:ahLst/>
              <a:cxnLst/>
              <a:rect l="l" t="t" r="r" b="b"/>
              <a:pathLst>
                <a:path w="51" h="38" extrusionOk="0">
                  <a:moveTo>
                    <a:pt x="25" y="1"/>
                  </a:moveTo>
                  <a:cubicBezTo>
                    <a:pt x="1" y="1"/>
                    <a:pt x="1" y="38"/>
                    <a:pt x="26" y="38"/>
                  </a:cubicBezTo>
                  <a:cubicBezTo>
                    <a:pt x="50" y="38"/>
                    <a:pt x="50" y="1"/>
                    <a:pt x="26" y="1"/>
                  </a:cubicBezTo>
                  <a:cubicBezTo>
                    <a:pt x="26" y="1"/>
                    <a:pt x="25"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50" name="Google Shape;36050;p41"/>
          <p:cNvSpPr/>
          <p:nvPr/>
        </p:nvSpPr>
        <p:spPr>
          <a:xfrm>
            <a:off x="522231" y="3217621"/>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5"/>
              </a:buClr>
              <a:buSzPts val="3100"/>
              <a:buFont typeface="Quicksand"/>
              <a:buNone/>
              <a:defRPr sz="3100" b="1">
                <a:solidFill>
                  <a:schemeClr val="accent5"/>
                </a:solidFill>
                <a:latin typeface="Quicksand"/>
                <a:ea typeface="Quicksand"/>
                <a:cs typeface="Quicksand"/>
                <a:sym typeface="Quicksand"/>
              </a:defRPr>
            </a:lvl1pPr>
            <a:lvl2pPr lvl="1" rtl="0">
              <a:spcBef>
                <a:spcPts val="0"/>
              </a:spcBef>
              <a:spcAft>
                <a:spcPts val="0"/>
              </a:spcAft>
              <a:buClr>
                <a:schemeClr val="accent5"/>
              </a:buClr>
              <a:buSzPts val="3100"/>
              <a:buFont typeface="Quicksand"/>
              <a:buNone/>
              <a:defRPr sz="3100" b="1">
                <a:solidFill>
                  <a:schemeClr val="accent5"/>
                </a:solidFill>
                <a:latin typeface="Quicksand"/>
                <a:ea typeface="Quicksand"/>
                <a:cs typeface="Quicksand"/>
                <a:sym typeface="Quicksand"/>
              </a:defRPr>
            </a:lvl2pPr>
            <a:lvl3pPr lvl="2" rtl="0">
              <a:spcBef>
                <a:spcPts val="0"/>
              </a:spcBef>
              <a:spcAft>
                <a:spcPts val="0"/>
              </a:spcAft>
              <a:buClr>
                <a:schemeClr val="accent5"/>
              </a:buClr>
              <a:buSzPts val="3100"/>
              <a:buFont typeface="Quicksand"/>
              <a:buNone/>
              <a:defRPr sz="3100" b="1">
                <a:solidFill>
                  <a:schemeClr val="accent5"/>
                </a:solidFill>
                <a:latin typeface="Quicksand"/>
                <a:ea typeface="Quicksand"/>
                <a:cs typeface="Quicksand"/>
                <a:sym typeface="Quicksand"/>
              </a:defRPr>
            </a:lvl3pPr>
            <a:lvl4pPr lvl="3" rtl="0">
              <a:spcBef>
                <a:spcPts val="0"/>
              </a:spcBef>
              <a:spcAft>
                <a:spcPts val="0"/>
              </a:spcAft>
              <a:buClr>
                <a:schemeClr val="accent5"/>
              </a:buClr>
              <a:buSzPts val="3100"/>
              <a:buFont typeface="Quicksand"/>
              <a:buNone/>
              <a:defRPr sz="3100" b="1">
                <a:solidFill>
                  <a:schemeClr val="accent5"/>
                </a:solidFill>
                <a:latin typeface="Quicksand"/>
                <a:ea typeface="Quicksand"/>
                <a:cs typeface="Quicksand"/>
                <a:sym typeface="Quicksand"/>
              </a:defRPr>
            </a:lvl4pPr>
            <a:lvl5pPr lvl="4" rtl="0">
              <a:spcBef>
                <a:spcPts val="0"/>
              </a:spcBef>
              <a:spcAft>
                <a:spcPts val="0"/>
              </a:spcAft>
              <a:buClr>
                <a:schemeClr val="accent5"/>
              </a:buClr>
              <a:buSzPts val="3100"/>
              <a:buFont typeface="Quicksand"/>
              <a:buNone/>
              <a:defRPr sz="3100" b="1">
                <a:solidFill>
                  <a:schemeClr val="accent5"/>
                </a:solidFill>
                <a:latin typeface="Quicksand"/>
                <a:ea typeface="Quicksand"/>
                <a:cs typeface="Quicksand"/>
                <a:sym typeface="Quicksand"/>
              </a:defRPr>
            </a:lvl5pPr>
            <a:lvl6pPr lvl="5" rtl="0">
              <a:spcBef>
                <a:spcPts val="0"/>
              </a:spcBef>
              <a:spcAft>
                <a:spcPts val="0"/>
              </a:spcAft>
              <a:buClr>
                <a:schemeClr val="accent5"/>
              </a:buClr>
              <a:buSzPts val="3100"/>
              <a:buFont typeface="Quicksand"/>
              <a:buNone/>
              <a:defRPr sz="3100" b="1">
                <a:solidFill>
                  <a:schemeClr val="accent5"/>
                </a:solidFill>
                <a:latin typeface="Quicksand"/>
                <a:ea typeface="Quicksand"/>
                <a:cs typeface="Quicksand"/>
                <a:sym typeface="Quicksand"/>
              </a:defRPr>
            </a:lvl6pPr>
            <a:lvl7pPr lvl="6" rtl="0">
              <a:spcBef>
                <a:spcPts val="0"/>
              </a:spcBef>
              <a:spcAft>
                <a:spcPts val="0"/>
              </a:spcAft>
              <a:buClr>
                <a:schemeClr val="accent5"/>
              </a:buClr>
              <a:buSzPts val="3100"/>
              <a:buFont typeface="Quicksand"/>
              <a:buNone/>
              <a:defRPr sz="3100" b="1">
                <a:solidFill>
                  <a:schemeClr val="accent5"/>
                </a:solidFill>
                <a:latin typeface="Quicksand"/>
                <a:ea typeface="Quicksand"/>
                <a:cs typeface="Quicksand"/>
                <a:sym typeface="Quicksand"/>
              </a:defRPr>
            </a:lvl7pPr>
            <a:lvl8pPr lvl="7" rtl="0">
              <a:spcBef>
                <a:spcPts val="0"/>
              </a:spcBef>
              <a:spcAft>
                <a:spcPts val="0"/>
              </a:spcAft>
              <a:buClr>
                <a:schemeClr val="accent5"/>
              </a:buClr>
              <a:buSzPts val="3100"/>
              <a:buFont typeface="Quicksand"/>
              <a:buNone/>
              <a:defRPr sz="3100" b="1">
                <a:solidFill>
                  <a:schemeClr val="accent5"/>
                </a:solidFill>
                <a:latin typeface="Quicksand"/>
                <a:ea typeface="Quicksand"/>
                <a:cs typeface="Quicksand"/>
                <a:sym typeface="Quicksand"/>
              </a:defRPr>
            </a:lvl8pPr>
            <a:lvl9pPr lvl="8" rtl="0">
              <a:spcBef>
                <a:spcPts val="0"/>
              </a:spcBef>
              <a:spcAft>
                <a:spcPts val="0"/>
              </a:spcAft>
              <a:buClr>
                <a:schemeClr val="accent5"/>
              </a:buClr>
              <a:buSzPts val="3100"/>
              <a:buFont typeface="Quicksand"/>
              <a:buNone/>
              <a:defRPr sz="3100" b="1">
                <a:solidFill>
                  <a:schemeClr val="accent5"/>
                </a:solidFill>
                <a:latin typeface="Quicksand"/>
                <a:ea typeface="Quicksand"/>
                <a:cs typeface="Quicksand"/>
                <a:sym typeface="Quicksand"/>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1pPr>
            <a:lvl2pPr marL="914400" lvl="1"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00000"/>
              </a:lnSpc>
              <a:spcBef>
                <a:spcPts val="1600"/>
              </a:spcBef>
              <a:spcAft>
                <a:spcPts val="160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62" r:id="rId4"/>
    <p:sldLayoutId id="2147483680" r:id="rId5"/>
    <p:sldLayoutId id="2147483686" r:id="rId6"/>
    <p:sldLayoutId id="214748368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0.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146"/>
        <p:cNvGrpSpPr/>
        <p:nvPr/>
      </p:nvGrpSpPr>
      <p:grpSpPr>
        <a:xfrm>
          <a:off x="0" y="0"/>
          <a:ext cx="0" cy="0"/>
          <a:chOff x="0" y="0"/>
          <a:chExt cx="0" cy="0"/>
        </a:xfrm>
      </p:grpSpPr>
      <p:pic>
        <p:nvPicPr>
          <p:cNvPr id="5" name="Picture 4" descr="A cartoon of a child looking at stars in the sky&#10;&#10;Description automatically generated">
            <a:extLst>
              <a:ext uri="{FF2B5EF4-FFF2-40B4-BE49-F238E27FC236}">
                <a16:creationId xmlns:a16="http://schemas.microsoft.com/office/drawing/2014/main" id="{313FAE36-913A-D0B1-C889-59458E9142CF}"/>
              </a:ext>
            </a:extLst>
          </p:cNvPr>
          <p:cNvPicPr>
            <a:picLocks noChangeAspect="1"/>
          </p:cNvPicPr>
          <p:nvPr/>
        </p:nvPicPr>
        <p:blipFill>
          <a:blip r:embed="rId3"/>
          <a:stretch>
            <a:fillRect/>
          </a:stretch>
        </p:blipFill>
        <p:spPr>
          <a:xfrm>
            <a:off x="0" y="26033"/>
            <a:ext cx="9144000" cy="5143500"/>
          </a:xfrm>
          <a:prstGeom prst="rect">
            <a:avLst/>
          </a:prstGeom>
        </p:spPr>
      </p:pic>
      <p:grpSp>
        <p:nvGrpSpPr>
          <p:cNvPr id="36152" name="Google Shape;36152;p46"/>
          <p:cNvGrpSpPr/>
          <p:nvPr/>
        </p:nvGrpSpPr>
        <p:grpSpPr>
          <a:xfrm>
            <a:off x="8338269" y="225404"/>
            <a:ext cx="672103" cy="672736"/>
            <a:chOff x="6319100" y="5477342"/>
            <a:chExt cx="1271477" cy="1272675"/>
          </a:xfrm>
        </p:grpSpPr>
        <p:sp>
          <p:nvSpPr>
            <p:cNvPr id="36153" name="Google Shape;36153;p46"/>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4" name="Google Shape;36154;p46"/>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5" name="Google Shape;36155;p46"/>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6" name="Google Shape;36156;p46"/>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7" name="Google Shape;36157;p46"/>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8" name="Google Shape;36158;p46"/>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9" name="Google Shape;36159;p46"/>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0" name="Google Shape;36160;p46"/>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1" name="Google Shape;36161;p46"/>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2" name="Google Shape;36162;p46"/>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3" name="Google Shape;36163;p46"/>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64" name="Google Shape;36164;p46"/>
          <p:cNvSpPr/>
          <p:nvPr/>
        </p:nvSpPr>
        <p:spPr>
          <a:xfrm rot="956556">
            <a:off x="4905056" y="2571750"/>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6" name="Google Shape;36226;p46"/>
          <p:cNvSpPr/>
          <p:nvPr/>
        </p:nvSpPr>
        <p:spPr>
          <a:xfrm>
            <a:off x="715156" y="4117359"/>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0" name="Google Shape;36260;p46"/>
          <p:cNvSpPr/>
          <p:nvPr/>
        </p:nvSpPr>
        <p:spPr>
          <a:xfrm>
            <a:off x="1417276" y="45832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1" name="Google Shape;36261;p46"/>
          <p:cNvSpPr/>
          <p:nvPr/>
        </p:nvSpPr>
        <p:spPr>
          <a:xfrm>
            <a:off x="2106351" y="4223056"/>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2" name="Google Shape;36262;p46"/>
          <p:cNvSpPr/>
          <p:nvPr/>
        </p:nvSpPr>
        <p:spPr>
          <a:xfrm>
            <a:off x="2436551" y="44342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40156268-772B-0039-799F-0A7DEF948DE2}"/>
              </a:ext>
            </a:extLst>
          </p:cNvPr>
          <p:cNvPicPr>
            <a:picLocks noChangeAspect="1"/>
          </p:cNvPicPr>
          <p:nvPr/>
        </p:nvPicPr>
        <p:blipFill rotWithShape="1">
          <a:blip r:embed="rId4">
            <a:clrChange>
              <a:clrFrom>
                <a:srgbClr val="FFFFFF"/>
              </a:clrFrom>
              <a:clrTo>
                <a:srgbClr val="FFFFFF">
                  <a:alpha val="0"/>
                </a:srgbClr>
              </a:clrTo>
            </a:clrChange>
          </a:blip>
          <a:srcRect r="589" b="40905"/>
          <a:stretch/>
        </p:blipFill>
        <p:spPr>
          <a:xfrm>
            <a:off x="-269807" y="-1337991"/>
            <a:ext cx="7265519" cy="31267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423"/>
        <p:cNvGrpSpPr/>
        <p:nvPr/>
      </p:nvGrpSpPr>
      <p:grpSpPr>
        <a:xfrm>
          <a:off x="0" y="0"/>
          <a:ext cx="0" cy="0"/>
          <a:chOff x="0" y="0"/>
          <a:chExt cx="0" cy="0"/>
        </a:xfrm>
      </p:grpSpPr>
      <p:sp>
        <p:nvSpPr>
          <p:cNvPr id="39424" name="Google Shape;39424;p75"/>
          <p:cNvSpPr/>
          <p:nvPr/>
        </p:nvSpPr>
        <p:spPr>
          <a:xfrm>
            <a:off x="1196625" y="1836875"/>
            <a:ext cx="1469700" cy="1469700"/>
          </a:xfrm>
          <a:prstGeom prst="ellipse">
            <a:avLst/>
          </a:prstGeom>
          <a:gradFill>
            <a:gsLst>
              <a:gs pos="0">
                <a:srgbClr val="FFFFFF">
                  <a:alpha val="18431"/>
                </a:srgbClr>
              </a:gs>
              <a:gs pos="100000">
                <a:srgbClr val="270C2A">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25" name="Google Shape;39425;p75"/>
          <p:cNvGrpSpPr/>
          <p:nvPr/>
        </p:nvGrpSpPr>
        <p:grpSpPr>
          <a:xfrm rot="-5400000">
            <a:off x="721068" y="1359592"/>
            <a:ext cx="2421909" cy="2424063"/>
            <a:chOff x="6319100" y="5477342"/>
            <a:chExt cx="1271477" cy="1272675"/>
          </a:xfrm>
        </p:grpSpPr>
        <p:sp>
          <p:nvSpPr>
            <p:cNvPr id="39426" name="Google Shape;39426;p75"/>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25882"/>
                  </a:srgbClr>
                </a:gs>
                <a:gs pos="100000">
                  <a:srgbClr val="270C2A">
                    <a:alpha val="38823"/>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7" name="Google Shape;39427;p75"/>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25882"/>
                  </a:srgbClr>
                </a:gs>
                <a:gs pos="100000">
                  <a:srgbClr val="270C2A">
                    <a:alpha val="38823"/>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28" name="Google Shape;39428;p75"/>
          <p:cNvSpPr txBox="1">
            <a:spLocks noGrp="1"/>
          </p:cNvSpPr>
          <p:nvPr>
            <p:ph type="title"/>
          </p:nvPr>
        </p:nvSpPr>
        <p:spPr>
          <a:xfrm>
            <a:off x="3406944" y="2509399"/>
            <a:ext cx="5541939"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t>Trải nghiệm cùng văn bản</a:t>
            </a:r>
            <a:endParaRPr sz="6000"/>
          </a:p>
        </p:txBody>
      </p:sp>
      <p:sp>
        <p:nvSpPr>
          <p:cNvPr id="39429" name="Google Shape;39429;p75"/>
          <p:cNvSpPr txBox="1">
            <a:spLocks noGrp="1"/>
          </p:cNvSpPr>
          <p:nvPr>
            <p:ph type="title" idx="2"/>
          </p:nvPr>
        </p:nvSpPr>
        <p:spPr>
          <a:xfrm>
            <a:off x="1400725" y="2031350"/>
            <a:ext cx="1061700" cy="108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a:t>
            </a:r>
            <a:endParaRPr/>
          </a:p>
        </p:txBody>
      </p:sp>
      <p:grpSp>
        <p:nvGrpSpPr>
          <p:cNvPr id="39431" name="Google Shape;39431;p75"/>
          <p:cNvGrpSpPr/>
          <p:nvPr/>
        </p:nvGrpSpPr>
        <p:grpSpPr>
          <a:xfrm>
            <a:off x="5927452" y="1424151"/>
            <a:ext cx="3732849" cy="3724647"/>
            <a:chOff x="6673624" y="2086450"/>
            <a:chExt cx="2729888" cy="2723691"/>
          </a:xfrm>
        </p:grpSpPr>
        <p:sp>
          <p:nvSpPr>
            <p:cNvPr id="39432" name="Google Shape;39432;p75"/>
            <p:cNvSpPr/>
            <p:nvPr/>
          </p:nvSpPr>
          <p:spPr>
            <a:xfrm>
              <a:off x="6673624" y="2086450"/>
              <a:ext cx="2729888" cy="2723691"/>
            </a:xfrm>
            <a:custGeom>
              <a:avLst/>
              <a:gdLst/>
              <a:ahLst/>
              <a:cxnLst/>
              <a:rect l="l" t="t" r="r" b="b"/>
              <a:pathLst>
                <a:path w="11349" h="11323" extrusionOk="0">
                  <a:moveTo>
                    <a:pt x="7521" y="1"/>
                  </a:moveTo>
                  <a:lnTo>
                    <a:pt x="1050" y="6472"/>
                  </a:lnTo>
                  <a:cubicBezTo>
                    <a:pt x="0" y="7522"/>
                    <a:pt x="0" y="9225"/>
                    <a:pt x="1050" y="10273"/>
                  </a:cubicBezTo>
                  <a:cubicBezTo>
                    <a:pt x="2099" y="11323"/>
                    <a:pt x="3802" y="11323"/>
                    <a:pt x="4851" y="10273"/>
                  </a:cubicBezTo>
                  <a:lnTo>
                    <a:pt x="11349" y="3776"/>
                  </a:ln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3" name="Google Shape;39433;p75"/>
            <p:cNvSpPr/>
            <p:nvPr/>
          </p:nvSpPr>
          <p:spPr>
            <a:xfrm>
              <a:off x="6886262" y="3517931"/>
              <a:ext cx="1167100" cy="1022316"/>
            </a:xfrm>
            <a:custGeom>
              <a:avLst/>
              <a:gdLst/>
              <a:ahLst/>
              <a:cxnLst/>
              <a:rect l="l" t="t" r="r" b="b"/>
              <a:pathLst>
                <a:path w="4852" h="4250" extrusionOk="0">
                  <a:moveTo>
                    <a:pt x="3200" y="1"/>
                  </a:moveTo>
                  <a:lnTo>
                    <a:pt x="1830" y="228"/>
                  </a:lnTo>
                  <a:lnTo>
                    <a:pt x="1280" y="941"/>
                  </a:lnTo>
                  <a:lnTo>
                    <a:pt x="0" y="1687"/>
                  </a:lnTo>
                  <a:lnTo>
                    <a:pt x="0" y="3017"/>
                  </a:lnTo>
                  <a:lnTo>
                    <a:pt x="1280" y="4250"/>
                  </a:lnTo>
                  <a:lnTo>
                    <a:pt x="3515" y="4250"/>
                  </a:lnTo>
                  <a:lnTo>
                    <a:pt x="4033" y="3017"/>
                  </a:lnTo>
                  <a:lnTo>
                    <a:pt x="4851" y="2012"/>
                  </a:lnTo>
                  <a:lnTo>
                    <a:pt x="4602" y="667"/>
                  </a:lnTo>
                  <a:lnTo>
                    <a:pt x="32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4" name="Google Shape;39434;p75"/>
            <p:cNvSpPr/>
            <p:nvPr/>
          </p:nvSpPr>
          <p:spPr>
            <a:xfrm>
              <a:off x="6980073" y="3598272"/>
              <a:ext cx="1029992" cy="835894"/>
            </a:xfrm>
            <a:custGeom>
              <a:avLst/>
              <a:gdLst/>
              <a:ahLst/>
              <a:cxnLst/>
              <a:rect l="l" t="t" r="r" b="b"/>
              <a:pathLst>
                <a:path w="4282" h="3475" extrusionOk="0">
                  <a:moveTo>
                    <a:pt x="2719" y="0"/>
                  </a:moveTo>
                  <a:lnTo>
                    <a:pt x="1925" y="73"/>
                  </a:lnTo>
                  <a:lnTo>
                    <a:pt x="1558" y="770"/>
                  </a:lnTo>
                  <a:lnTo>
                    <a:pt x="98" y="1353"/>
                  </a:lnTo>
                  <a:lnTo>
                    <a:pt x="0" y="1856"/>
                  </a:lnTo>
                  <a:lnTo>
                    <a:pt x="870" y="3226"/>
                  </a:lnTo>
                  <a:lnTo>
                    <a:pt x="1719" y="3475"/>
                  </a:lnTo>
                  <a:lnTo>
                    <a:pt x="3280" y="3226"/>
                  </a:lnTo>
                  <a:lnTo>
                    <a:pt x="4282" y="1493"/>
                  </a:lnTo>
                  <a:lnTo>
                    <a:pt x="3936" y="201"/>
                  </a:lnTo>
                  <a:lnTo>
                    <a:pt x="2719" y="0"/>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5" name="Google Shape;39435;p75"/>
            <p:cNvSpPr/>
            <p:nvPr/>
          </p:nvSpPr>
          <p:spPr>
            <a:xfrm>
              <a:off x="7315628" y="4243413"/>
              <a:ext cx="255213" cy="261954"/>
            </a:xfrm>
            <a:custGeom>
              <a:avLst/>
              <a:gdLst/>
              <a:ahLst/>
              <a:cxnLst/>
              <a:rect l="l" t="t" r="r" b="b"/>
              <a:pathLst>
                <a:path w="1061" h="1089" extrusionOk="0">
                  <a:moveTo>
                    <a:pt x="641" y="1"/>
                  </a:moveTo>
                  <a:lnTo>
                    <a:pt x="1" y="909"/>
                  </a:lnTo>
                  <a:lnTo>
                    <a:pt x="530" y="1088"/>
                  </a:lnTo>
                  <a:lnTo>
                    <a:pt x="973" y="796"/>
                  </a:lnTo>
                  <a:lnTo>
                    <a:pt x="1060" y="229"/>
                  </a:lnTo>
                  <a:lnTo>
                    <a:pt x="641" y="1"/>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6" name="Google Shape;39436;p75"/>
            <p:cNvSpPr/>
            <p:nvPr/>
          </p:nvSpPr>
          <p:spPr>
            <a:xfrm>
              <a:off x="7570602" y="4363204"/>
              <a:ext cx="104154" cy="142162"/>
            </a:xfrm>
            <a:custGeom>
              <a:avLst/>
              <a:gdLst/>
              <a:ahLst/>
              <a:cxnLst/>
              <a:rect l="l" t="t" r="r" b="b"/>
              <a:pathLst>
                <a:path w="433" h="591" extrusionOk="0">
                  <a:moveTo>
                    <a:pt x="379" y="1"/>
                  </a:moveTo>
                  <a:lnTo>
                    <a:pt x="173" y="46"/>
                  </a:lnTo>
                  <a:lnTo>
                    <a:pt x="0" y="465"/>
                  </a:lnTo>
                  <a:lnTo>
                    <a:pt x="291" y="590"/>
                  </a:lnTo>
                  <a:lnTo>
                    <a:pt x="433" y="317"/>
                  </a:lnTo>
                  <a:lnTo>
                    <a:pt x="379" y="1"/>
                  </a:lnTo>
                  <a:close/>
                </a:path>
              </a:pathLst>
            </a:custGeom>
            <a:solidFill>
              <a:srgbClr val="270C2A">
                <a:alpha val="49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7" name="Google Shape;39437;p75"/>
            <p:cNvSpPr/>
            <p:nvPr/>
          </p:nvSpPr>
          <p:spPr>
            <a:xfrm>
              <a:off x="6886262" y="3923729"/>
              <a:ext cx="845739" cy="616517"/>
            </a:xfrm>
            <a:custGeom>
              <a:avLst/>
              <a:gdLst/>
              <a:ahLst/>
              <a:cxnLst/>
              <a:rect l="l" t="t" r="r" b="b"/>
              <a:pathLst>
                <a:path w="3516" h="2563" extrusionOk="0">
                  <a:moveTo>
                    <a:pt x="0" y="0"/>
                  </a:moveTo>
                  <a:lnTo>
                    <a:pt x="0" y="1330"/>
                  </a:lnTo>
                  <a:lnTo>
                    <a:pt x="1280" y="2563"/>
                  </a:lnTo>
                  <a:lnTo>
                    <a:pt x="3515" y="2563"/>
                  </a:lnTo>
                  <a:lnTo>
                    <a:pt x="1523" y="2457"/>
                  </a:lnTo>
                  <a:lnTo>
                    <a:pt x="131" y="124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8" name="Google Shape;39438;p75"/>
            <p:cNvSpPr/>
            <p:nvPr/>
          </p:nvSpPr>
          <p:spPr>
            <a:xfrm>
              <a:off x="7193195" y="4145490"/>
              <a:ext cx="553242" cy="395456"/>
            </a:xfrm>
            <a:custGeom>
              <a:avLst/>
              <a:gdLst/>
              <a:ahLst/>
              <a:cxnLst/>
              <a:rect l="l" t="t" r="r" b="b"/>
              <a:pathLst>
                <a:path w="2300" h="1644" extrusionOk="0">
                  <a:moveTo>
                    <a:pt x="1889" y="1"/>
                  </a:moveTo>
                  <a:lnTo>
                    <a:pt x="1146" y="86"/>
                  </a:lnTo>
                  <a:lnTo>
                    <a:pt x="0" y="1644"/>
                  </a:lnTo>
                  <a:lnTo>
                    <a:pt x="2235" y="1644"/>
                  </a:lnTo>
                  <a:lnTo>
                    <a:pt x="2105" y="714"/>
                  </a:lnTo>
                  <a:lnTo>
                    <a:pt x="2299" y="542"/>
                  </a:lnTo>
                  <a:lnTo>
                    <a:pt x="1889" y="1"/>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9" name="Google Shape;39439;p75"/>
            <p:cNvSpPr/>
            <p:nvPr/>
          </p:nvSpPr>
          <p:spPr>
            <a:xfrm>
              <a:off x="6886262" y="3572534"/>
              <a:ext cx="606161" cy="421675"/>
            </a:xfrm>
            <a:custGeom>
              <a:avLst/>
              <a:gdLst/>
              <a:ahLst/>
              <a:cxnLst/>
              <a:rect l="l" t="t" r="r" b="b"/>
              <a:pathLst>
                <a:path w="2520" h="1753" extrusionOk="0">
                  <a:moveTo>
                    <a:pt x="1830" y="1"/>
                  </a:moveTo>
                  <a:lnTo>
                    <a:pt x="1280" y="714"/>
                  </a:lnTo>
                  <a:lnTo>
                    <a:pt x="0" y="1460"/>
                  </a:lnTo>
                  <a:lnTo>
                    <a:pt x="731" y="1752"/>
                  </a:lnTo>
                  <a:lnTo>
                    <a:pt x="2066" y="1320"/>
                  </a:lnTo>
                  <a:lnTo>
                    <a:pt x="2520" y="440"/>
                  </a:lnTo>
                  <a:lnTo>
                    <a:pt x="1959" y="440"/>
                  </a:lnTo>
                  <a:lnTo>
                    <a:pt x="1830" y="1"/>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0" name="Google Shape;39440;p75"/>
            <p:cNvSpPr/>
            <p:nvPr/>
          </p:nvSpPr>
          <p:spPr>
            <a:xfrm>
              <a:off x="7570602" y="3517931"/>
              <a:ext cx="422869" cy="406040"/>
            </a:xfrm>
            <a:custGeom>
              <a:avLst/>
              <a:gdLst/>
              <a:ahLst/>
              <a:cxnLst/>
              <a:rect l="l" t="t" r="r" b="b"/>
              <a:pathLst>
                <a:path w="1758" h="1688" extrusionOk="0">
                  <a:moveTo>
                    <a:pt x="355" y="1"/>
                  </a:moveTo>
                  <a:lnTo>
                    <a:pt x="0" y="1308"/>
                  </a:lnTo>
                  <a:lnTo>
                    <a:pt x="540" y="1687"/>
                  </a:lnTo>
                  <a:lnTo>
                    <a:pt x="1049" y="1266"/>
                  </a:lnTo>
                  <a:lnTo>
                    <a:pt x="1049" y="667"/>
                  </a:lnTo>
                  <a:lnTo>
                    <a:pt x="1757" y="667"/>
                  </a:lnTo>
                  <a:lnTo>
                    <a:pt x="355" y="1"/>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1" name="Google Shape;39441;p75"/>
            <p:cNvSpPr/>
            <p:nvPr/>
          </p:nvSpPr>
          <p:spPr>
            <a:xfrm>
              <a:off x="7674515" y="3957405"/>
              <a:ext cx="378851" cy="286249"/>
            </a:xfrm>
            <a:custGeom>
              <a:avLst/>
              <a:gdLst/>
              <a:ahLst/>
              <a:cxnLst/>
              <a:rect l="l" t="t" r="r" b="b"/>
              <a:pathLst>
                <a:path w="1575" h="1190" extrusionOk="0">
                  <a:moveTo>
                    <a:pt x="129" y="0"/>
                  </a:moveTo>
                  <a:lnTo>
                    <a:pt x="1" y="185"/>
                  </a:lnTo>
                  <a:lnTo>
                    <a:pt x="519" y="299"/>
                  </a:lnTo>
                  <a:lnTo>
                    <a:pt x="302" y="693"/>
                  </a:lnTo>
                  <a:lnTo>
                    <a:pt x="756" y="1190"/>
                  </a:lnTo>
                  <a:lnTo>
                    <a:pt x="1574" y="185"/>
                  </a:lnTo>
                  <a:lnTo>
                    <a:pt x="1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2" name="Google Shape;39442;p75"/>
            <p:cNvSpPr/>
            <p:nvPr/>
          </p:nvSpPr>
          <p:spPr>
            <a:xfrm>
              <a:off x="7189344" y="4100529"/>
              <a:ext cx="126524" cy="100307"/>
            </a:xfrm>
            <a:custGeom>
              <a:avLst/>
              <a:gdLst/>
              <a:ahLst/>
              <a:cxnLst/>
              <a:rect l="l" t="t" r="r" b="b"/>
              <a:pathLst>
                <a:path w="526" h="417" extrusionOk="0">
                  <a:moveTo>
                    <a:pt x="152" y="0"/>
                  </a:moveTo>
                  <a:lnTo>
                    <a:pt x="0" y="311"/>
                  </a:lnTo>
                  <a:lnTo>
                    <a:pt x="266" y="417"/>
                  </a:lnTo>
                  <a:lnTo>
                    <a:pt x="526" y="209"/>
                  </a:lnTo>
                  <a:lnTo>
                    <a:pt x="152" y="0"/>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3" name="Google Shape;39443;p75"/>
            <p:cNvSpPr/>
            <p:nvPr/>
          </p:nvSpPr>
          <p:spPr>
            <a:xfrm>
              <a:off x="7045260" y="3764970"/>
              <a:ext cx="270607" cy="143124"/>
            </a:xfrm>
            <a:custGeom>
              <a:avLst/>
              <a:gdLst/>
              <a:ahLst/>
              <a:cxnLst/>
              <a:rect l="l" t="t" r="r" b="b"/>
              <a:pathLst>
                <a:path w="1125" h="595" extrusionOk="0">
                  <a:moveTo>
                    <a:pt x="619" y="1"/>
                  </a:moveTo>
                  <a:lnTo>
                    <a:pt x="561" y="250"/>
                  </a:lnTo>
                  <a:lnTo>
                    <a:pt x="193" y="298"/>
                  </a:lnTo>
                  <a:lnTo>
                    <a:pt x="0" y="433"/>
                  </a:lnTo>
                  <a:lnTo>
                    <a:pt x="291" y="595"/>
                  </a:lnTo>
                  <a:lnTo>
                    <a:pt x="1125" y="347"/>
                  </a:lnTo>
                  <a:lnTo>
                    <a:pt x="1125" y="1"/>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4" name="Google Shape;39444;p75"/>
            <p:cNvSpPr/>
            <p:nvPr/>
          </p:nvSpPr>
          <p:spPr>
            <a:xfrm>
              <a:off x="7622558" y="3656484"/>
              <a:ext cx="159237" cy="195323"/>
            </a:xfrm>
            <a:custGeom>
              <a:avLst/>
              <a:gdLst/>
              <a:ahLst/>
              <a:cxnLst/>
              <a:rect l="l" t="t" r="r" b="b"/>
              <a:pathLst>
                <a:path w="662" h="812" extrusionOk="0">
                  <a:moveTo>
                    <a:pt x="313" y="1"/>
                  </a:moveTo>
                  <a:lnTo>
                    <a:pt x="45" y="212"/>
                  </a:lnTo>
                  <a:lnTo>
                    <a:pt x="1" y="528"/>
                  </a:lnTo>
                  <a:lnTo>
                    <a:pt x="313" y="812"/>
                  </a:lnTo>
                  <a:lnTo>
                    <a:pt x="662" y="495"/>
                  </a:lnTo>
                  <a:lnTo>
                    <a:pt x="402" y="268"/>
                  </a:lnTo>
                  <a:lnTo>
                    <a:pt x="475" y="99"/>
                  </a:lnTo>
                  <a:lnTo>
                    <a:pt x="313" y="1"/>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5" name="Google Shape;39445;p75"/>
            <p:cNvSpPr/>
            <p:nvPr/>
          </p:nvSpPr>
          <p:spPr>
            <a:xfrm>
              <a:off x="7674515" y="3549682"/>
              <a:ext cx="189546" cy="97180"/>
            </a:xfrm>
            <a:custGeom>
              <a:avLst/>
              <a:gdLst/>
              <a:ahLst/>
              <a:cxnLst/>
              <a:rect l="l" t="t" r="r" b="b"/>
              <a:pathLst>
                <a:path w="788" h="404" extrusionOk="0">
                  <a:moveTo>
                    <a:pt x="201" y="1"/>
                  </a:moveTo>
                  <a:lnTo>
                    <a:pt x="1" y="226"/>
                  </a:lnTo>
                  <a:lnTo>
                    <a:pt x="235" y="403"/>
                  </a:lnTo>
                  <a:lnTo>
                    <a:pt x="446" y="298"/>
                  </a:lnTo>
                  <a:lnTo>
                    <a:pt x="567" y="403"/>
                  </a:lnTo>
                  <a:lnTo>
                    <a:pt x="787" y="280"/>
                  </a:lnTo>
                  <a:lnTo>
                    <a:pt x="201" y="1"/>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6" name="Google Shape;39446;p75"/>
            <p:cNvSpPr/>
            <p:nvPr/>
          </p:nvSpPr>
          <p:spPr>
            <a:xfrm>
              <a:off x="7428682" y="3827992"/>
              <a:ext cx="127005" cy="129654"/>
            </a:xfrm>
            <a:custGeom>
              <a:avLst/>
              <a:gdLst/>
              <a:ahLst/>
              <a:cxnLst/>
              <a:rect l="l" t="t" r="r" b="b"/>
              <a:pathLst>
                <a:path w="528" h="539" extrusionOk="0">
                  <a:moveTo>
                    <a:pt x="265" y="0"/>
                  </a:moveTo>
                  <a:lnTo>
                    <a:pt x="1" y="188"/>
                  </a:lnTo>
                  <a:lnTo>
                    <a:pt x="60" y="447"/>
                  </a:lnTo>
                  <a:lnTo>
                    <a:pt x="326" y="538"/>
                  </a:lnTo>
                  <a:lnTo>
                    <a:pt x="527" y="147"/>
                  </a:lnTo>
                  <a:lnTo>
                    <a:pt x="265" y="0"/>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7" name="Google Shape;39447;p75"/>
            <p:cNvSpPr/>
            <p:nvPr/>
          </p:nvSpPr>
          <p:spPr>
            <a:xfrm>
              <a:off x="7162163" y="2267821"/>
              <a:ext cx="1162289" cy="1162554"/>
            </a:xfrm>
            <a:custGeom>
              <a:avLst/>
              <a:gdLst/>
              <a:ahLst/>
              <a:cxnLst/>
              <a:rect l="l" t="t" r="r" b="b"/>
              <a:pathLst>
                <a:path w="4832" h="4833" extrusionOk="0">
                  <a:moveTo>
                    <a:pt x="4832" y="517"/>
                  </a:moveTo>
                  <a:lnTo>
                    <a:pt x="659" y="4691"/>
                  </a:lnTo>
                  <a:cubicBezTo>
                    <a:pt x="516" y="4833"/>
                    <a:pt x="285" y="4833"/>
                    <a:pt x="143" y="4691"/>
                  </a:cubicBezTo>
                  <a:lnTo>
                    <a:pt x="143" y="4691"/>
                  </a:lnTo>
                  <a:cubicBezTo>
                    <a:pt x="1" y="4548"/>
                    <a:pt x="1" y="4317"/>
                    <a:pt x="143" y="4175"/>
                  </a:cubicBezTo>
                  <a:lnTo>
                    <a:pt x="4316" y="1"/>
                  </a:ln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8" name="Google Shape;39448;p75"/>
            <p:cNvSpPr/>
            <p:nvPr/>
          </p:nvSpPr>
          <p:spPr>
            <a:xfrm>
              <a:off x="8383630" y="3287008"/>
              <a:ext cx="744712" cy="744727"/>
            </a:xfrm>
            <a:custGeom>
              <a:avLst/>
              <a:gdLst/>
              <a:ahLst/>
              <a:cxnLst/>
              <a:rect l="l" t="t" r="r" b="b"/>
              <a:pathLst>
                <a:path w="3096" h="3096" extrusionOk="0">
                  <a:moveTo>
                    <a:pt x="3095" y="330"/>
                  </a:moveTo>
                  <a:lnTo>
                    <a:pt x="422" y="3004"/>
                  </a:lnTo>
                  <a:cubicBezTo>
                    <a:pt x="331" y="3095"/>
                    <a:pt x="184" y="3095"/>
                    <a:pt x="91" y="3004"/>
                  </a:cubicBezTo>
                  <a:lnTo>
                    <a:pt x="91" y="3004"/>
                  </a:lnTo>
                  <a:cubicBezTo>
                    <a:pt x="0" y="2913"/>
                    <a:pt x="0" y="2765"/>
                    <a:pt x="91" y="2673"/>
                  </a:cubicBezTo>
                  <a:lnTo>
                    <a:pt x="2764" y="0"/>
                  </a:ln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9" name="Google Shape;39449;p75"/>
            <p:cNvSpPr/>
            <p:nvPr/>
          </p:nvSpPr>
          <p:spPr>
            <a:xfrm>
              <a:off x="7910967" y="2493451"/>
              <a:ext cx="744712" cy="744727"/>
            </a:xfrm>
            <a:custGeom>
              <a:avLst/>
              <a:gdLst/>
              <a:ahLst/>
              <a:cxnLst/>
              <a:rect l="l" t="t" r="r" b="b"/>
              <a:pathLst>
                <a:path w="3096" h="3096" extrusionOk="0">
                  <a:moveTo>
                    <a:pt x="3096" y="332"/>
                  </a:moveTo>
                  <a:lnTo>
                    <a:pt x="422" y="3005"/>
                  </a:lnTo>
                  <a:cubicBezTo>
                    <a:pt x="332" y="3096"/>
                    <a:pt x="184" y="3096"/>
                    <a:pt x="92" y="3005"/>
                  </a:cubicBezTo>
                  <a:lnTo>
                    <a:pt x="92" y="3005"/>
                  </a:lnTo>
                  <a:cubicBezTo>
                    <a:pt x="1" y="2914"/>
                    <a:pt x="1" y="2767"/>
                    <a:pt x="92" y="2674"/>
                  </a:cubicBezTo>
                  <a:lnTo>
                    <a:pt x="2766" y="0"/>
                  </a:ln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0" name="Google Shape;39450;p75"/>
            <p:cNvSpPr/>
            <p:nvPr/>
          </p:nvSpPr>
          <p:spPr>
            <a:xfrm>
              <a:off x="7229033" y="2631765"/>
              <a:ext cx="1746080" cy="1746116"/>
            </a:xfrm>
            <a:custGeom>
              <a:avLst/>
              <a:gdLst/>
              <a:ahLst/>
              <a:cxnLst/>
              <a:rect l="l" t="t" r="r" b="b"/>
              <a:pathLst>
                <a:path w="7259" h="7259" extrusionOk="0">
                  <a:moveTo>
                    <a:pt x="7259" y="775"/>
                  </a:moveTo>
                  <a:lnTo>
                    <a:pt x="989" y="7045"/>
                  </a:lnTo>
                  <a:cubicBezTo>
                    <a:pt x="776" y="7259"/>
                    <a:pt x="428" y="7259"/>
                    <a:pt x="214" y="7045"/>
                  </a:cubicBezTo>
                  <a:lnTo>
                    <a:pt x="214" y="7045"/>
                  </a:lnTo>
                  <a:cubicBezTo>
                    <a:pt x="1" y="6832"/>
                    <a:pt x="1" y="6484"/>
                    <a:pt x="214" y="6270"/>
                  </a:cubicBezTo>
                  <a:lnTo>
                    <a:pt x="6483" y="0"/>
                  </a:ln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1" name="Google Shape;39451;p75"/>
            <p:cNvSpPr/>
            <p:nvPr/>
          </p:nvSpPr>
          <p:spPr>
            <a:xfrm>
              <a:off x="7738499" y="3461162"/>
              <a:ext cx="653547" cy="653561"/>
            </a:xfrm>
            <a:custGeom>
              <a:avLst/>
              <a:gdLst/>
              <a:ahLst/>
              <a:cxnLst/>
              <a:rect l="l" t="t" r="r" b="b"/>
              <a:pathLst>
                <a:path w="2717" h="2717" extrusionOk="0">
                  <a:moveTo>
                    <a:pt x="2716" y="557"/>
                  </a:moveTo>
                  <a:lnTo>
                    <a:pt x="711" y="2562"/>
                  </a:lnTo>
                  <a:cubicBezTo>
                    <a:pt x="557" y="2716"/>
                    <a:pt x="307" y="2716"/>
                    <a:pt x="156" y="2562"/>
                  </a:cubicBezTo>
                  <a:lnTo>
                    <a:pt x="156" y="2562"/>
                  </a:lnTo>
                  <a:cubicBezTo>
                    <a:pt x="1" y="2408"/>
                    <a:pt x="1" y="2158"/>
                    <a:pt x="156" y="2005"/>
                  </a:cubicBezTo>
                  <a:lnTo>
                    <a:pt x="2160" y="1"/>
                  </a:ln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52" name="Google Shape;39452;p75"/>
          <p:cNvGrpSpPr/>
          <p:nvPr/>
        </p:nvGrpSpPr>
        <p:grpSpPr>
          <a:xfrm>
            <a:off x="7750418" y="950606"/>
            <a:ext cx="600170" cy="508881"/>
            <a:chOff x="8483468" y="3859206"/>
            <a:chExt cx="650520" cy="551573"/>
          </a:xfrm>
        </p:grpSpPr>
        <p:sp>
          <p:nvSpPr>
            <p:cNvPr id="39453" name="Google Shape;39453;p75"/>
            <p:cNvSpPr/>
            <p:nvPr/>
          </p:nvSpPr>
          <p:spPr>
            <a:xfrm>
              <a:off x="8483468" y="3859206"/>
              <a:ext cx="650520" cy="551573"/>
            </a:xfrm>
            <a:custGeom>
              <a:avLst/>
              <a:gdLst/>
              <a:ahLst/>
              <a:cxnLst/>
              <a:rect l="l" t="t" r="r" b="b"/>
              <a:pathLst>
                <a:path w="1381" h="1171" extrusionOk="0">
                  <a:moveTo>
                    <a:pt x="1169" y="1"/>
                  </a:moveTo>
                  <a:cubicBezTo>
                    <a:pt x="1152" y="1"/>
                    <a:pt x="1134" y="5"/>
                    <a:pt x="1118" y="13"/>
                  </a:cubicBezTo>
                  <a:cubicBezTo>
                    <a:pt x="1088" y="31"/>
                    <a:pt x="1068" y="63"/>
                    <a:pt x="1039" y="82"/>
                  </a:cubicBezTo>
                  <a:cubicBezTo>
                    <a:pt x="1016" y="98"/>
                    <a:pt x="988" y="104"/>
                    <a:pt x="956" y="104"/>
                  </a:cubicBezTo>
                  <a:cubicBezTo>
                    <a:pt x="844" y="104"/>
                    <a:pt x="687" y="27"/>
                    <a:pt x="562" y="26"/>
                  </a:cubicBezTo>
                  <a:cubicBezTo>
                    <a:pt x="559" y="26"/>
                    <a:pt x="557" y="26"/>
                    <a:pt x="555" y="26"/>
                  </a:cubicBezTo>
                  <a:cubicBezTo>
                    <a:pt x="458" y="26"/>
                    <a:pt x="384" y="74"/>
                    <a:pt x="365" y="240"/>
                  </a:cubicBezTo>
                  <a:cubicBezTo>
                    <a:pt x="360" y="291"/>
                    <a:pt x="370" y="344"/>
                    <a:pt x="349" y="390"/>
                  </a:cubicBezTo>
                  <a:cubicBezTo>
                    <a:pt x="327" y="433"/>
                    <a:pt x="284" y="459"/>
                    <a:pt x="244" y="486"/>
                  </a:cubicBezTo>
                  <a:cubicBezTo>
                    <a:pt x="118" y="570"/>
                    <a:pt x="1" y="703"/>
                    <a:pt x="17" y="854"/>
                  </a:cubicBezTo>
                  <a:lnTo>
                    <a:pt x="350" y="1094"/>
                  </a:lnTo>
                  <a:cubicBezTo>
                    <a:pt x="371" y="1109"/>
                    <a:pt x="393" y="1125"/>
                    <a:pt x="417" y="1139"/>
                  </a:cubicBezTo>
                  <a:cubicBezTo>
                    <a:pt x="450" y="1160"/>
                    <a:pt x="488" y="1170"/>
                    <a:pt x="525" y="1170"/>
                  </a:cubicBezTo>
                  <a:cubicBezTo>
                    <a:pt x="588" y="1170"/>
                    <a:pt x="650" y="1140"/>
                    <a:pt x="686" y="1084"/>
                  </a:cubicBezTo>
                  <a:cubicBezTo>
                    <a:pt x="711" y="1045"/>
                    <a:pt x="757" y="1012"/>
                    <a:pt x="803" y="999"/>
                  </a:cubicBezTo>
                  <a:cubicBezTo>
                    <a:pt x="886" y="977"/>
                    <a:pt x="978" y="990"/>
                    <a:pt x="1057" y="955"/>
                  </a:cubicBezTo>
                  <a:cubicBezTo>
                    <a:pt x="1096" y="938"/>
                    <a:pt x="1130" y="912"/>
                    <a:pt x="1170" y="900"/>
                  </a:cubicBezTo>
                  <a:cubicBezTo>
                    <a:pt x="1203" y="888"/>
                    <a:pt x="1240" y="891"/>
                    <a:pt x="1271" y="877"/>
                  </a:cubicBezTo>
                  <a:cubicBezTo>
                    <a:pt x="1345" y="845"/>
                    <a:pt x="1366" y="753"/>
                    <a:pt x="1373" y="674"/>
                  </a:cubicBezTo>
                  <a:cubicBezTo>
                    <a:pt x="1381" y="565"/>
                    <a:pt x="1378" y="455"/>
                    <a:pt x="1367" y="347"/>
                  </a:cubicBezTo>
                  <a:cubicBezTo>
                    <a:pt x="1362" y="303"/>
                    <a:pt x="1356" y="261"/>
                    <a:pt x="1347" y="218"/>
                  </a:cubicBezTo>
                  <a:cubicBezTo>
                    <a:pt x="1336" y="160"/>
                    <a:pt x="1320" y="98"/>
                    <a:pt x="1281" y="53"/>
                  </a:cubicBezTo>
                  <a:cubicBezTo>
                    <a:pt x="1253" y="22"/>
                    <a:pt x="1210"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4" name="Google Shape;39454;p75"/>
            <p:cNvSpPr/>
            <p:nvPr/>
          </p:nvSpPr>
          <p:spPr>
            <a:xfrm>
              <a:off x="8483468" y="3870982"/>
              <a:ext cx="650520" cy="539798"/>
            </a:xfrm>
            <a:custGeom>
              <a:avLst/>
              <a:gdLst/>
              <a:ahLst/>
              <a:cxnLst/>
              <a:rect l="l" t="t" r="r" b="b"/>
              <a:pathLst>
                <a:path w="1381" h="1146" extrusionOk="0">
                  <a:moveTo>
                    <a:pt x="555" y="1"/>
                  </a:moveTo>
                  <a:cubicBezTo>
                    <a:pt x="458" y="1"/>
                    <a:pt x="384" y="49"/>
                    <a:pt x="365" y="215"/>
                  </a:cubicBezTo>
                  <a:cubicBezTo>
                    <a:pt x="360" y="266"/>
                    <a:pt x="370" y="319"/>
                    <a:pt x="349" y="365"/>
                  </a:cubicBezTo>
                  <a:cubicBezTo>
                    <a:pt x="327" y="408"/>
                    <a:pt x="284" y="434"/>
                    <a:pt x="244" y="461"/>
                  </a:cubicBezTo>
                  <a:cubicBezTo>
                    <a:pt x="118" y="545"/>
                    <a:pt x="1" y="678"/>
                    <a:pt x="17" y="829"/>
                  </a:cubicBezTo>
                  <a:lnTo>
                    <a:pt x="350" y="1069"/>
                  </a:lnTo>
                  <a:cubicBezTo>
                    <a:pt x="371" y="1084"/>
                    <a:pt x="393" y="1100"/>
                    <a:pt x="417" y="1114"/>
                  </a:cubicBezTo>
                  <a:cubicBezTo>
                    <a:pt x="450" y="1135"/>
                    <a:pt x="488" y="1145"/>
                    <a:pt x="525" y="1145"/>
                  </a:cubicBezTo>
                  <a:cubicBezTo>
                    <a:pt x="588" y="1145"/>
                    <a:pt x="650" y="1115"/>
                    <a:pt x="686" y="1059"/>
                  </a:cubicBezTo>
                  <a:cubicBezTo>
                    <a:pt x="711" y="1020"/>
                    <a:pt x="757" y="987"/>
                    <a:pt x="803" y="974"/>
                  </a:cubicBezTo>
                  <a:cubicBezTo>
                    <a:pt x="886" y="952"/>
                    <a:pt x="978" y="965"/>
                    <a:pt x="1057" y="930"/>
                  </a:cubicBezTo>
                  <a:cubicBezTo>
                    <a:pt x="1096" y="913"/>
                    <a:pt x="1130" y="887"/>
                    <a:pt x="1170" y="875"/>
                  </a:cubicBezTo>
                  <a:cubicBezTo>
                    <a:pt x="1203" y="863"/>
                    <a:pt x="1240" y="866"/>
                    <a:pt x="1271" y="852"/>
                  </a:cubicBezTo>
                  <a:cubicBezTo>
                    <a:pt x="1345" y="820"/>
                    <a:pt x="1366" y="728"/>
                    <a:pt x="1373" y="649"/>
                  </a:cubicBezTo>
                  <a:cubicBezTo>
                    <a:pt x="1381" y="540"/>
                    <a:pt x="1378" y="430"/>
                    <a:pt x="1368" y="324"/>
                  </a:cubicBezTo>
                  <a:cubicBezTo>
                    <a:pt x="1303" y="418"/>
                    <a:pt x="1238" y="513"/>
                    <a:pt x="1173" y="608"/>
                  </a:cubicBezTo>
                  <a:cubicBezTo>
                    <a:pt x="1135" y="570"/>
                    <a:pt x="1075" y="534"/>
                    <a:pt x="1021" y="534"/>
                  </a:cubicBezTo>
                  <a:cubicBezTo>
                    <a:pt x="986" y="534"/>
                    <a:pt x="953" y="549"/>
                    <a:pt x="929" y="589"/>
                  </a:cubicBezTo>
                  <a:cubicBezTo>
                    <a:pt x="919" y="605"/>
                    <a:pt x="907" y="610"/>
                    <a:pt x="891" y="610"/>
                  </a:cubicBezTo>
                  <a:cubicBezTo>
                    <a:pt x="843" y="610"/>
                    <a:pt x="770" y="551"/>
                    <a:pt x="712" y="551"/>
                  </a:cubicBezTo>
                  <a:cubicBezTo>
                    <a:pt x="707" y="551"/>
                    <a:pt x="702" y="551"/>
                    <a:pt x="698" y="552"/>
                  </a:cubicBezTo>
                  <a:cubicBezTo>
                    <a:pt x="720" y="610"/>
                    <a:pt x="665" y="677"/>
                    <a:pt x="603" y="686"/>
                  </a:cubicBezTo>
                  <a:cubicBezTo>
                    <a:pt x="595" y="687"/>
                    <a:pt x="588" y="688"/>
                    <a:pt x="581" y="688"/>
                  </a:cubicBezTo>
                  <a:cubicBezTo>
                    <a:pt x="527" y="688"/>
                    <a:pt x="476" y="661"/>
                    <a:pt x="433" y="626"/>
                  </a:cubicBezTo>
                  <a:lnTo>
                    <a:pt x="433" y="626"/>
                  </a:lnTo>
                  <a:cubicBezTo>
                    <a:pt x="433" y="626"/>
                    <a:pt x="433" y="626"/>
                    <a:pt x="434" y="626"/>
                  </a:cubicBezTo>
                  <a:cubicBezTo>
                    <a:pt x="448" y="626"/>
                    <a:pt x="365" y="382"/>
                    <a:pt x="488" y="355"/>
                  </a:cubicBezTo>
                  <a:cubicBezTo>
                    <a:pt x="567" y="336"/>
                    <a:pt x="569" y="170"/>
                    <a:pt x="562" y="1"/>
                  </a:cubicBezTo>
                  <a:cubicBezTo>
                    <a:pt x="559" y="1"/>
                    <a:pt x="557" y="1"/>
                    <a:pt x="5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5" name="Google Shape;39455;p75"/>
            <p:cNvSpPr/>
            <p:nvPr/>
          </p:nvSpPr>
          <p:spPr>
            <a:xfrm>
              <a:off x="8853240" y="3983557"/>
              <a:ext cx="42395" cy="32972"/>
            </a:xfrm>
            <a:custGeom>
              <a:avLst/>
              <a:gdLst/>
              <a:ahLst/>
              <a:cxnLst/>
              <a:rect l="l" t="t" r="r" b="b"/>
              <a:pathLst>
                <a:path w="90" h="70" extrusionOk="0">
                  <a:moveTo>
                    <a:pt x="44" y="0"/>
                  </a:moveTo>
                  <a:cubicBezTo>
                    <a:pt x="0" y="0"/>
                    <a:pt x="0" y="70"/>
                    <a:pt x="44" y="70"/>
                  </a:cubicBezTo>
                  <a:cubicBezTo>
                    <a:pt x="90" y="70"/>
                    <a:pt x="90" y="0"/>
                    <a:pt x="4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6" name="Google Shape;39456;p75"/>
            <p:cNvSpPr/>
            <p:nvPr/>
          </p:nvSpPr>
          <p:spPr>
            <a:xfrm>
              <a:off x="8798599" y="4071640"/>
              <a:ext cx="18842" cy="14602"/>
            </a:xfrm>
            <a:custGeom>
              <a:avLst/>
              <a:gdLst/>
              <a:ahLst/>
              <a:cxnLst/>
              <a:rect l="l" t="t" r="r" b="b"/>
              <a:pathLst>
                <a:path w="40" h="31" extrusionOk="0">
                  <a:moveTo>
                    <a:pt x="19" y="1"/>
                  </a:moveTo>
                  <a:cubicBezTo>
                    <a:pt x="0" y="1"/>
                    <a:pt x="0" y="30"/>
                    <a:pt x="19" y="30"/>
                  </a:cubicBezTo>
                  <a:cubicBezTo>
                    <a:pt x="39" y="30"/>
                    <a:pt x="39" y="1"/>
                    <a:pt x="1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7" name="Google Shape;39457;p75"/>
            <p:cNvSpPr/>
            <p:nvPr/>
          </p:nvSpPr>
          <p:spPr>
            <a:xfrm>
              <a:off x="8880561" y="4066459"/>
              <a:ext cx="21197" cy="16957"/>
            </a:xfrm>
            <a:custGeom>
              <a:avLst/>
              <a:gdLst/>
              <a:ahLst/>
              <a:cxnLst/>
              <a:rect l="l" t="t" r="r" b="b"/>
              <a:pathLst>
                <a:path w="45" h="36" extrusionOk="0">
                  <a:moveTo>
                    <a:pt x="22" y="0"/>
                  </a:moveTo>
                  <a:cubicBezTo>
                    <a:pt x="0" y="1"/>
                    <a:pt x="0" y="35"/>
                    <a:pt x="22" y="35"/>
                  </a:cubicBezTo>
                  <a:cubicBezTo>
                    <a:pt x="44" y="35"/>
                    <a:pt x="44"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8" name="Google Shape;39458;p75"/>
            <p:cNvSpPr/>
            <p:nvPr/>
          </p:nvSpPr>
          <p:spPr>
            <a:xfrm>
              <a:off x="8960168" y="4011348"/>
              <a:ext cx="50873" cy="49458"/>
            </a:xfrm>
            <a:custGeom>
              <a:avLst/>
              <a:gdLst/>
              <a:ahLst/>
              <a:cxnLst/>
              <a:rect l="l" t="t" r="r" b="b"/>
              <a:pathLst>
                <a:path w="108" h="105" extrusionOk="0">
                  <a:moveTo>
                    <a:pt x="55" y="1"/>
                  </a:moveTo>
                  <a:cubicBezTo>
                    <a:pt x="38" y="1"/>
                    <a:pt x="20" y="9"/>
                    <a:pt x="14" y="24"/>
                  </a:cubicBezTo>
                  <a:cubicBezTo>
                    <a:pt x="13" y="26"/>
                    <a:pt x="13" y="27"/>
                    <a:pt x="11" y="30"/>
                  </a:cubicBezTo>
                  <a:cubicBezTo>
                    <a:pt x="3" y="47"/>
                    <a:pt x="1" y="62"/>
                    <a:pt x="11" y="79"/>
                  </a:cubicBezTo>
                  <a:cubicBezTo>
                    <a:pt x="21" y="95"/>
                    <a:pt x="37" y="105"/>
                    <a:pt x="55" y="105"/>
                  </a:cubicBezTo>
                  <a:cubicBezTo>
                    <a:pt x="72" y="105"/>
                    <a:pt x="90" y="95"/>
                    <a:pt x="98" y="79"/>
                  </a:cubicBezTo>
                  <a:cubicBezTo>
                    <a:pt x="107" y="63"/>
                    <a:pt x="105" y="47"/>
                    <a:pt x="98" y="30"/>
                  </a:cubicBezTo>
                  <a:cubicBezTo>
                    <a:pt x="97" y="29"/>
                    <a:pt x="97" y="27"/>
                    <a:pt x="96" y="24"/>
                  </a:cubicBezTo>
                  <a:cubicBezTo>
                    <a:pt x="89" y="9"/>
                    <a:pt x="72" y="1"/>
                    <a:pt x="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9" name="Google Shape;39459;p75"/>
            <p:cNvSpPr/>
            <p:nvPr/>
          </p:nvSpPr>
          <p:spPr>
            <a:xfrm>
              <a:off x="9016223" y="3933628"/>
              <a:ext cx="22139" cy="17428"/>
            </a:xfrm>
            <a:custGeom>
              <a:avLst/>
              <a:gdLst/>
              <a:ahLst/>
              <a:cxnLst/>
              <a:rect l="l" t="t" r="r" b="b"/>
              <a:pathLst>
                <a:path w="47" h="37" extrusionOk="0">
                  <a:moveTo>
                    <a:pt x="24" y="1"/>
                  </a:moveTo>
                  <a:cubicBezTo>
                    <a:pt x="0" y="1"/>
                    <a:pt x="0" y="37"/>
                    <a:pt x="24" y="37"/>
                  </a:cubicBezTo>
                  <a:cubicBezTo>
                    <a:pt x="46" y="37"/>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0" name="Google Shape;39460;p75"/>
            <p:cNvSpPr/>
            <p:nvPr/>
          </p:nvSpPr>
          <p:spPr>
            <a:xfrm>
              <a:off x="9042130" y="4002399"/>
              <a:ext cx="27792" cy="21196"/>
            </a:xfrm>
            <a:custGeom>
              <a:avLst/>
              <a:gdLst/>
              <a:ahLst/>
              <a:cxnLst/>
              <a:rect l="l" t="t" r="r" b="b"/>
              <a:pathLst>
                <a:path w="59" h="45" extrusionOk="0">
                  <a:moveTo>
                    <a:pt x="28" y="0"/>
                  </a:moveTo>
                  <a:cubicBezTo>
                    <a:pt x="1" y="0"/>
                    <a:pt x="2" y="45"/>
                    <a:pt x="29" y="45"/>
                  </a:cubicBezTo>
                  <a:cubicBezTo>
                    <a:pt x="59" y="45"/>
                    <a:pt x="59" y="0"/>
                    <a:pt x="29" y="0"/>
                  </a:cubicBezTo>
                  <a:cubicBezTo>
                    <a:pt x="29" y="0"/>
                    <a:pt x="28"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1" name="Google Shape;39461;p75"/>
            <p:cNvSpPr/>
            <p:nvPr/>
          </p:nvSpPr>
          <p:spPr>
            <a:xfrm>
              <a:off x="8930021" y="3965187"/>
              <a:ext cx="37684" cy="29204"/>
            </a:xfrm>
            <a:custGeom>
              <a:avLst/>
              <a:gdLst/>
              <a:ahLst/>
              <a:cxnLst/>
              <a:rect l="l" t="t" r="r" b="b"/>
              <a:pathLst>
                <a:path w="80" h="62" extrusionOk="0">
                  <a:moveTo>
                    <a:pt x="40" y="0"/>
                  </a:moveTo>
                  <a:cubicBezTo>
                    <a:pt x="1" y="0"/>
                    <a:pt x="1" y="61"/>
                    <a:pt x="40" y="61"/>
                  </a:cubicBezTo>
                  <a:cubicBezTo>
                    <a:pt x="80" y="61"/>
                    <a:pt x="80" y="0"/>
                    <a:pt x="4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2" name="Google Shape;39462;p75"/>
            <p:cNvSpPr/>
            <p:nvPr/>
          </p:nvSpPr>
          <p:spPr>
            <a:xfrm>
              <a:off x="8756205" y="3953412"/>
              <a:ext cx="45221" cy="35327"/>
            </a:xfrm>
            <a:custGeom>
              <a:avLst/>
              <a:gdLst/>
              <a:ahLst/>
              <a:cxnLst/>
              <a:rect l="l" t="t" r="r" b="b"/>
              <a:pathLst>
                <a:path w="96" h="75" extrusionOk="0">
                  <a:moveTo>
                    <a:pt x="48" y="1"/>
                  </a:moveTo>
                  <a:cubicBezTo>
                    <a:pt x="1" y="1"/>
                    <a:pt x="1" y="75"/>
                    <a:pt x="48" y="75"/>
                  </a:cubicBezTo>
                  <a:cubicBezTo>
                    <a:pt x="95" y="75"/>
                    <a:pt x="95" y="1"/>
                    <a:pt x="4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3" name="Google Shape;39463;p75"/>
            <p:cNvSpPr/>
            <p:nvPr/>
          </p:nvSpPr>
          <p:spPr>
            <a:xfrm>
              <a:off x="8753849" y="4102728"/>
              <a:ext cx="33445" cy="27320"/>
            </a:xfrm>
            <a:custGeom>
              <a:avLst/>
              <a:gdLst/>
              <a:ahLst/>
              <a:cxnLst/>
              <a:rect l="l" t="t" r="r" b="b"/>
              <a:pathLst>
                <a:path w="71" h="58" extrusionOk="0">
                  <a:moveTo>
                    <a:pt x="35" y="0"/>
                  </a:moveTo>
                  <a:cubicBezTo>
                    <a:pt x="0" y="0"/>
                    <a:pt x="0" y="57"/>
                    <a:pt x="35" y="57"/>
                  </a:cubicBezTo>
                  <a:cubicBezTo>
                    <a:pt x="71" y="57"/>
                    <a:pt x="71" y="0"/>
                    <a:pt x="3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4" name="Google Shape;39464;p75"/>
            <p:cNvSpPr/>
            <p:nvPr/>
          </p:nvSpPr>
          <p:spPr>
            <a:xfrm>
              <a:off x="8719934" y="4064574"/>
              <a:ext cx="26850" cy="20725"/>
            </a:xfrm>
            <a:custGeom>
              <a:avLst/>
              <a:gdLst/>
              <a:ahLst/>
              <a:cxnLst/>
              <a:rect l="l" t="t" r="r" b="b"/>
              <a:pathLst>
                <a:path w="57" h="44" extrusionOk="0">
                  <a:moveTo>
                    <a:pt x="28" y="0"/>
                  </a:moveTo>
                  <a:cubicBezTo>
                    <a:pt x="1" y="0"/>
                    <a:pt x="1" y="43"/>
                    <a:pt x="28" y="43"/>
                  </a:cubicBezTo>
                  <a:cubicBezTo>
                    <a:pt x="56" y="43"/>
                    <a:pt x="56"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5" name="Google Shape;39465;p75"/>
            <p:cNvSpPr/>
            <p:nvPr/>
          </p:nvSpPr>
          <p:spPr>
            <a:xfrm>
              <a:off x="8832985" y="3928918"/>
              <a:ext cx="24495" cy="19312"/>
            </a:xfrm>
            <a:custGeom>
              <a:avLst/>
              <a:gdLst/>
              <a:ahLst/>
              <a:cxnLst/>
              <a:rect l="l" t="t" r="r" b="b"/>
              <a:pathLst>
                <a:path w="52" h="41" extrusionOk="0">
                  <a:moveTo>
                    <a:pt x="24" y="0"/>
                  </a:moveTo>
                  <a:cubicBezTo>
                    <a:pt x="1" y="0"/>
                    <a:pt x="1" y="40"/>
                    <a:pt x="25" y="40"/>
                  </a:cubicBezTo>
                  <a:cubicBezTo>
                    <a:pt x="52" y="40"/>
                    <a:pt x="52" y="0"/>
                    <a:pt x="25"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6" name="Google Shape;39466;p75"/>
            <p:cNvSpPr/>
            <p:nvPr/>
          </p:nvSpPr>
          <p:spPr>
            <a:xfrm>
              <a:off x="8563075" y="4201173"/>
              <a:ext cx="58410" cy="45690"/>
            </a:xfrm>
            <a:custGeom>
              <a:avLst/>
              <a:gdLst/>
              <a:ahLst/>
              <a:cxnLst/>
              <a:rect l="l" t="t" r="r" b="b"/>
              <a:pathLst>
                <a:path w="124" h="97" extrusionOk="0">
                  <a:moveTo>
                    <a:pt x="63" y="0"/>
                  </a:moveTo>
                  <a:cubicBezTo>
                    <a:pt x="0" y="1"/>
                    <a:pt x="0" y="96"/>
                    <a:pt x="63" y="96"/>
                  </a:cubicBezTo>
                  <a:cubicBezTo>
                    <a:pt x="124" y="96"/>
                    <a:pt x="124" y="0"/>
                    <a:pt x="6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7" name="Google Shape;39467;p75"/>
            <p:cNvSpPr/>
            <p:nvPr/>
          </p:nvSpPr>
          <p:spPr>
            <a:xfrm>
              <a:off x="8642682" y="4317988"/>
              <a:ext cx="38155" cy="32501"/>
            </a:xfrm>
            <a:custGeom>
              <a:avLst/>
              <a:gdLst/>
              <a:ahLst/>
              <a:cxnLst/>
              <a:rect l="l" t="t" r="r" b="b"/>
              <a:pathLst>
                <a:path w="81" h="69" extrusionOk="0">
                  <a:moveTo>
                    <a:pt x="39" y="0"/>
                  </a:moveTo>
                  <a:cubicBezTo>
                    <a:pt x="29" y="0"/>
                    <a:pt x="19" y="4"/>
                    <a:pt x="13" y="10"/>
                  </a:cubicBezTo>
                  <a:cubicBezTo>
                    <a:pt x="0" y="23"/>
                    <a:pt x="0" y="54"/>
                    <a:pt x="21" y="63"/>
                  </a:cubicBezTo>
                  <a:cubicBezTo>
                    <a:pt x="22" y="64"/>
                    <a:pt x="25" y="64"/>
                    <a:pt x="26" y="65"/>
                  </a:cubicBezTo>
                  <a:cubicBezTo>
                    <a:pt x="32" y="68"/>
                    <a:pt x="38" y="69"/>
                    <a:pt x="43" y="69"/>
                  </a:cubicBezTo>
                  <a:cubicBezTo>
                    <a:pt x="65" y="69"/>
                    <a:pt x="81" y="47"/>
                    <a:pt x="70" y="22"/>
                  </a:cubicBezTo>
                  <a:cubicBezTo>
                    <a:pt x="69" y="20"/>
                    <a:pt x="69" y="18"/>
                    <a:pt x="68" y="17"/>
                  </a:cubicBezTo>
                  <a:cubicBezTo>
                    <a:pt x="62" y="5"/>
                    <a:pt x="51" y="0"/>
                    <a:pt x="3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8" name="Google Shape;39468;p75"/>
            <p:cNvSpPr/>
            <p:nvPr/>
          </p:nvSpPr>
          <p:spPr>
            <a:xfrm>
              <a:off x="8653045" y="4225666"/>
              <a:ext cx="27792" cy="21667"/>
            </a:xfrm>
            <a:custGeom>
              <a:avLst/>
              <a:gdLst/>
              <a:ahLst/>
              <a:cxnLst/>
              <a:rect l="l" t="t" r="r" b="b"/>
              <a:pathLst>
                <a:path w="59" h="46" extrusionOk="0">
                  <a:moveTo>
                    <a:pt x="30" y="1"/>
                  </a:moveTo>
                  <a:cubicBezTo>
                    <a:pt x="0" y="1"/>
                    <a:pt x="0" y="45"/>
                    <a:pt x="30" y="45"/>
                  </a:cubicBezTo>
                  <a:cubicBezTo>
                    <a:pt x="58" y="45"/>
                    <a:pt x="58"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9" name="Google Shape;39469;p75"/>
            <p:cNvSpPr/>
            <p:nvPr/>
          </p:nvSpPr>
          <p:spPr>
            <a:xfrm>
              <a:off x="8781641" y="4235087"/>
              <a:ext cx="63592" cy="48987"/>
            </a:xfrm>
            <a:custGeom>
              <a:avLst/>
              <a:gdLst/>
              <a:ahLst/>
              <a:cxnLst/>
              <a:rect l="l" t="t" r="r" b="b"/>
              <a:pathLst>
                <a:path w="135" h="104" extrusionOk="0">
                  <a:moveTo>
                    <a:pt x="58" y="0"/>
                  </a:moveTo>
                  <a:cubicBezTo>
                    <a:pt x="50" y="0"/>
                    <a:pt x="41" y="2"/>
                    <a:pt x="33" y="7"/>
                  </a:cubicBezTo>
                  <a:cubicBezTo>
                    <a:pt x="10" y="21"/>
                    <a:pt x="0" y="53"/>
                    <a:pt x="15" y="78"/>
                  </a:cubicBezTo>
                  <a:cubicBezTo>
                    <a:pt x="25" y="95"/>
                    <a:pt x="41" y="103"/>
                    <a:pt x="58" y="103"/>
                  </a:cubicBezTo>
                  <a:cubicBezTo>
                    <a:pt x="71" y="103"/>
                    <a:pt x="85" y="98"/>
                    <a:pt x="96" y="88"/>
                  </a:cubicBezTo>
                  <a:cubicBezTo>
                    <a:pt x="134" y="56"/>
                    <a:pt x="100"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0" name="Google Shape;39470;p75"/>
            <p:cNvSpPr/>
            <p:nvPr/>
          </p:nvSpPr>
          <p:spPr>
            <a:xfrm>
              <a:off x="8864546" y="4184216"/>
              <a:ext cx="27792" cy="21196"/>
            </a:xfrm>
            <a:custGeom>
              <a:avLst/>
              <a:gdLst/>
              <a:ahLst/>
              <a:cxnLst/>
              <a:rect l="l" t="t" r="r" b="b"/>
              <a:pathLst>
                <a:path w="59" h="45" extrusionOk="0">
                  <a:moveTo>
                    <a:pt x="30" y="0"/>
                  </a:moveTo>
                  <a:cubicBezTo>
                    <a:pt x="0" y="0"/>
                    <a:pt x="0" y="45"/>
                    <a:pt x="30" y="45"/>
                  </a:cubicBezTo>
                  <a:cubicBezTo>
                    <a:pt x="58" y="45"/>
                    <a:pt x="58" y="0"/>
                    <a:pt x="3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1" name="Google Shape;39471;p75"/>
            <p:cNvSpPr/>
            <p:nvPr/>
          </p:nvSpPr>
          <p:spPr>
            <a:xfrm>
              <a:off x="8900816" y="4228963"/>
              <a:ext cx="29676" cy="22609"/>
            </a:xfrm>
            <a:custGeom>
              <a:avLst/>
              <a:gdLst/>
              <a:ahLst/>
              <a:cxnLst/>
              <a:rect l="l" t="t" r="r" b="b"/>
              <a:pathLst>
                <a:path w="63" h="48" extrusionOk="0">
                  <a:moveTo>
                    <a:pt x="32" y="0"/>
                  </a:moveTo>
                  <a:cubicBezTo>
                    <a:pt x="0" y="1"/>
                    <a:pt x="0" y="48"/>
                    <a:pt x="32" y="48"/>
                  </a:cubicBezTo>
                  <a:cubicBezTo>
                    <a:pt x="63" y="48"/>
                    <a:pt x="63" y="0"/>
                    <a:pt x="3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2" name="Google Shape;39472;p75"/>
            <p:cNvSpPr/>
            <p:nvPr/>
          </p:nvSpPr>
          <p:spPr>
            <a:xfrm>
              <a:off x="8955458" y="4224253"/>
              <a:ext cx="52758" cy="40979"/>
            </a:xfrm>
            <a:custGeom>
              <a:avLst/>
              <a:gdLst/>
              <a:ahLst/>
              <a:cxnLst/>
              <a:rect l="l" t="t" r="r" b="b"/>
              <a:pathLst>
                <a:path w="112" h="87" extrusionOk="0">
                  <a:moveTo>
                    <a:pt x="55" y="1"/>
                  </a:moveTo>
                  <a:cubicBezTo>
                    <a:pt x="0" y="1"/>
                    <a:pt x="0" y="86"/>
                    <a:pt x="55" y="86"/>
                  </a:cubicBezTo>
                  <a:cubicBezTo>
                    <a:pt x="111" y="86"/>
                    <a:pt x="111" y="1"/>
                    <a:pt x="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3" name="Google Shape;39473;p75"/>
            <p:cNvSpPr/>
            <p:nvPr/>
          </p:nvSpPr>
          <p:spPr>
            <a:xfrm>
              <a:off x="8942268" y="4173853"/>
              <a:ext cx="13189" cy="9421"/>
            </a:xfrm>
            <a:custGeom>
              <a:avLst/>
              <a:gdLst/>
              <a:ahLst/>
              <a:cxnLst/>
              <a:rect l="l" t="t" r="r" b="b"/>
              <a:pathLst>
                <a:path w="28" h="20" extrusionOk="0">
                  <a:moveTo>
                    <a:pt x="14" y="0"/>
                  </a:moveTo>
                  <a:cubicBezTo>
                    <a:pt x="1" y="0"/>
                    <a:pt x="1" y="19"/>
                    <a:pt x="14" y="19"/>
                  </a:cubicBezTo>
                  <a:cubicBezTo>
                    <a:pt x="27" y="19"/>
                    <a:pt x="27"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4" name="Google Shape;39474;p75"/>
            <p:cNvSpPr/>
            <p:nvPr/>
          </p:nvSpPr>
          <p:spPr>
            <a:xfrm>
              <a:off x="9069451" y="4213890"/>
              <a:ext cx="15545" cy="11305"/>
            </a:xfrm>
            <a:custGeom>
              <a:avLst/>
              <a:gdLst/>
              <a:ahLst/>
              <a:cxnLst/>
              <a:rect l="l" t="t" r="r" b="b"/>
              <a:pathLst>
                <a:path w="33" h="24" extrusionOk="0">
                  <a:moveTo>
                    <a:pt x="17" y="0"/>
                  </a:moveTo>
                  <a:cubicBezTo>
                    <a:pt x="1" y="0"/>
                    <a:pt x="1" y="24"/>
                    <a:pt x="17" y="24"/>
                  </a:cubicBezTo>
                  <a:cubicBezTo>
                    <a:pt x="33" y="24"/>
                    <a:pt x="33"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5" name="Google Shape;39475;p75"/>
            <p:cNvSpPr/>
            <p:nvPr/>
          </p:nvSpPr>
          <p:spPr>
            <a:xfrm>
              <a:off x="8722289" y="4339655"/>
              <a:ext cx="22139" cy="16957"/>
            </a:xfrm>
            <a:custGeom>
              <a:avLst/>
              <a:gdLst/>
              <a:ahLst/>
              <a:cxnLst/>
              <a:rect l="l" t="t" r="r" b="b"/>
              <a:pathLst>
                <a:path w="47" h="36" extrusionOk="0">
                  <a:moveTo>
                    <a:pt x="23" y="0"/>
                  </a:moveTo>
                  <a:cubicBezTo>
                    <a:pt x="1" y="1"/>
                    <a:pt x="1" y="35"/>
                    <a:pt x="23" y="35"/>
                  </a:cubicBezTo>
                  <a:cubicBezTo>
                    <a:pt x="46" y="35"/>
                    <a:pt x="4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6" name="Google Shape;39476;p75"/>
            <p:cNvSpPr/>
            <p:nvPr/>
          </p:nvSpPr>
          <p:spPr>
            <a:xfrm>
              <a:off x="8710042" y="4237442"/>
              <a:ext cx="29676" cy="22609"/>
            </a:xfrm>
            <a:custGeom>
              <a:avLst/>
              <a:gdLst/>
              <a:ahLst/>
              <a:cxnLst/>
              <a:rect l="l" t="t" r="r" b="b"/>
              <a:pathLst>
                <a:path w="63" h="48" extrusionOk="0">
                  <a:moveTo>
                    <a:pt x="32" y="0"/>
                  </a:moveTo>
                  <a:cubicBezTo>
                    <a:pt x="0" y="0"/>
                    <a:pt x="0" y="48"/>
                    <a:pt x="32" y="48"/>
                  </a:cubicBezTo>
                  <a:cubicBezTo>
                    <a:pt x="63" y="48"/>
                    <a:pt x="63" y="0"/>
                    <a:pt x="3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7" name="Google Shape;39477;p75"/>
            <p:cNvSpPr/>
            <p:nvPr/>
          </p:nvSpPr>
          <p:spPr>
            <a:xfrm>
              <a:off x="8735008" y="4292081"/>
              <a:ext cx="37684" cy="29675"/>
            </a:xfrm>
            <a:custGeom>
              <a:avLst/>
              <a:gdLst/>
              <a:ahLst/>
              <a:cxnLst/>
              <a:rect l="l" t="t" r="r" b="b"/>
              <a:pathLst>
                <a:path w="80" h="63" extrusionOk="0">
                  <a:moveTo>
                    <a:pt x="40" y="0"/>
                  </a:moveTo>
                  <a:cubicBezTo>
                    <a:pt x="0" y="0"/>
                    <a:pt x="0" y="62"/>
                    <a:pt x="40" y="62"/>
                  </a:cubicBezTo>
                  <a:cubicBezTo>
                    <a:pt x="79" y="62"/>
                    <a:pt x="79" y="0"/>
                    <a:pt x="4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8" name="Google Shape;39478;p75"/>
            <p:cNvSpPr/>
            <p:nvPr/>
          </p:nvSpPr>
          <p:spPr>
            <a:xfrm>
              <a:off x="8586157" y="4134287"/>
              <a:ext cx="28734" cy="21667"/>
            </a:xfrm>
            <a:custGeom>
              <a:avLst/>
              <a:gdLst/>
              <a:ahLst/>
              <a:cxnLst/>
              <a:rect l="l" t="t" r="r" b="b"/>
              <a:pathLst>
                <a:path w="61" h="46" extrusionOk="0">
                  <a:moveTo>
                    <a:pt x="31" y="1"/>
                  </a:moveTo>
                  <a:cubicBezTo>
                    <a:pt x="3" y="1"/>
                    <a:pt x="1" y="45"/>
                    <a:pt x="31" y="45"/>
                  </a:cubicBezTo>
                  <a:cubicBezTo>
                    <a:pt x="61" y="45"/>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9" name="Google Shape;39479;p75"/>
            <p:cNvSpPr/>
            <p:nvPr/>
          </p:nvSpPr>
          <p:spPr>
            <a:xfrm>
              <a:off x="8629493" y="4176208"/>
              <a:ext cx="16958" cy="12718"/>
            </a:xfrm>
            <a:custGeom>
              <a:avLst/>
              <a:gdLst/>
              <a:ahLst/>
              <a:cxnLst/>
              <a:rect l="l" t="t" r="r" b="b"/>
              <a:pathLst>
                <a:path w="36" h="27" extrusionOk="0">
                  <a:moveTo>
                    <a:pt x="19" y="0"/>
                  </a:moveTo>
                  <a:cubicBezTo>
                    <a:pt x="1" y="0"/>
                    <a:pt x="1" y="27"/>
                    <a:pt x="19" y="27"/>
                  </a:cubicBezTo>
                  <a:cubicBezTo>
                    <a:pt x="35" y="27"/>
                    <a:pt x="35" y="0"/>
                    <a:pt x="1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0" name="Google Shape;39480;p75"/>
            <p:cNvSpPr/>
            <p:nvPr/>
          </p:nvSpPr>
          <p:spPr>
            <a:xfrm>
              <a:off x="8618659" y="4252515"/>
              <a:ext cx="21668" cy="16957"/>
            </a:xfrm>
            <a:custGeom>
              <a:avLst/>
              <a:gdLst/>
              <a:ahLst/>
              <a:cxnLst/>
              <a:rect l="l" t="t" r="r" b="b"/>
              <a:pathLst>
                <a:path w="46" h="36" extrusionOk="0">
                  <a:moveTo>
                    <a:pt x="24" y="1"/>
                  </a:moveTo>
                  <a:cubicBezTo>
                    <a:pt x="0" y="2"/>
                    <a:pt x="0" y="36"/>
                    <a:pt x="24" y="36"/>
                  </a:cubicBezTo>
                  <a:cubicBezTo>
                    <a:pt x="46" y="36"/>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1" name="Google Shape;39481;p75"/>
            <p:cNvSpPr/>
            <p:nvPr/>
          </p:nvSpPr>
          <p:spPr>
            <a:xfrm>
              <a:off x="8613006" y="4293494"/>
              <a:ext cx="16487" cy="16486"/>
            </a:xfrm>
            <a:custGeom>
              <a:avLst/>
              <a:gdLst/>
              <a:ahLst/>
              <a:cxnLst/>
              <a:rect l="l" t="t" r="r" b="b"/>
              <a:pathLst>
                <a:path w="35" h="35" extrusionOk="0">
                  <a:moveTo>
                    <a:pt x="18" y="0"/>
                  </a:moveTo>
                  <a:cubicBezTo>
                    <a:pt x="10" y="0"/>
                    <a:pt x="1" y="5"/>
                    <a:pt x="1" y="16"/>
                  </a:cubicBezTo>
                  <a:lnTo>
                    <a:pt x="1" y="20"/>
                  </a:lnTo>
                  <a:cubicBezTo>
                    <a:pt x="1" y="30"/>
                    <a:pt x="10" y="34"/>
                    <a:pt x="18" y="34"/>
                  </a:cubicBezTo>
                  <a:cubicBezTo>
                    <a:pt x="26" y="34"/>
                    <a:pt x="33" y="30"/>
                    <a:pt x="33" y="20"/>
                  </a:cubicBezTo>
                  <a:lnTo>
                    <a:pt x="33" y="16"/>
                  </a:lnTo>
                  <a:cubicBezTo>
                    <a:pt x="35" y="5"/>
                    <a:pt x="26" y="0"/>
                    <a:pt x="1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2" name="Google Shape;39482;p75"/>
            <p:cNvSpPr/>
            <p:nvPr/>
          </p:nvSpPr>
          <p:spPr>
            <a:xfrm>
              <a:off x="8505136" y="4201644"/>
              <a:ext cx="25437" cy="20254"/>
            </a:xfrm>
            <a:custGeom>
              <a:avLst/>
              <a:gdLst/>
              <a:ahLst/>
              <a:cxnLst/>
              <a:rect l="l" t="t" r="r" b="b"/>
              <a:pathLst>
                <a:path w="54" h="43" extrusionOk="0">
                  <a:moveTo>
                    <a:pt x="27" y="0"/>
                  </a:moveTo>
                  <a:cubicBezTo>
                    <a:pt x="1" y="0"/>
                    <a:pt x="1" y="42"/>
                    <a:pt x="27" y="42"/>
                  </a:cubicBezTo>
                  <a:cubicBezTo>
                    <a:pt x="54" y="42"/>
                    <a:pt x="54"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83" name="Google Shape;39483;p75"/>
          <p:cNvSpPr/>
          <p:nvPr/>
        </p:nvSpPr>
        <p:spPr>
          <a:xfrm>
            <a:off x="6795693" y="684230"/>
            <a:ext cx="45221" cy="35380"/>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4" name="Google Shape;39484;p75"/>
          <p:cNvSpPr/>
          <p:nvPr/>
        </p:nvSpPr>
        <p:spPr>
          <a:xfrm>
            <a:off x="7331193" y="868596"/>
            <a:ext cx="81739" cy="81923"/>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85" name="Google Shape;39485;p75"/>
          <p:cNvGrpSpPr/>
          <p:nvPr/>
        </p:nvGrpSpPr>
        <p:grpSpPr>
          <a:xfrm flipH="1">
            <a:off x="379032" y="793800"/>
            <a:ext cx="650444" cy="650270"/>
            <a:chOff x="-2803224" y="-453774"/>
            <a:chExt cx="3660351" cy="3659368"/>
          </a:xfrm>
        </p:grpSpPr>
        <p:sp>
          <p:nvSpPr>
            <p:cNvPr id="39486" name="Google Shape;39486;p75"/>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7" name="Google Shape;39487;p75"/>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8" name="Google Shape;39488;p75"/>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9" name="Google Shape;39489;p75"/>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0" name="Google Shape;39490;p75"/>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1" name="Google Shape;39491;p75"/>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2" name="Google Shape;39492;p75"/>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3" name="Google Shape;39493;p75"/>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4" name="Google Shape;39494;p75"/>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5" name="Google Shape;39495;p75"/>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6" name="Google Shape;39496;p75"/>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7" name="Google Shape;39497;p75"/>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8" name="Google Shape;39498;p75"/>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9" name="Google Shape;39499;p75"/>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0" name="Google Shape;39500;p75"/>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1" name="Google Shape;39501;p75"/>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2" name="Google Shape;39502;p75"/>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3" name="Google Shape;39503;p75"/>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4" name="Google Shape;39504;p75"/>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5" name="Google Shape;39505;p75"/>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6" name="Google Shape;39506;p75"/>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7" name="Google Shape;39507;p75"/>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8" name="Google Shape;39508;p75"/>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9" name="Google Shape;39509;p75"/>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0" name="Google Shape;39510;p75"/>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1" name="Google Shape;39511;p75"/>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2" name="Google Shape;39512;p75"/>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3" name="Google Shape;39513;p75"/>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4" name="Google Shape;39514;p75"/>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5" name="Google Shape;39515;p75"/>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6" name="Google Shape;39516;p75"/>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7" name="Google Shape;39517;p75"/>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8" name="Google Shape;39518;p75"/>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9" name="Google Shape;39519;p75"/>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0" name="Google Shape;39520;p75"/>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1" name="Google Shape;39521;p75"/>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2" name="Google Shape;39522;p75"/>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3" name="Google Shape;39523;p75"/>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4" name="Google Shape;39524;p75"/>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5" name="Google Shape;39525;p75"/>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6" name="Google Shape;39526;p75"/>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7" name="Google Shape;39527;p75"/>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8" name="Google Shape;39528;p75"/>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9" name="Google Shape;39529;p75"/>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30" name="Google Shape;39530;p75"/>
          <p:cNvGrpSpPr/>
          <p:nvPr/>
        </p:nvGrpSpPr>
        <p:grpSpPr>
          <a:xfrm>
            <a:off x="-502693" y="3553683"/>
            <a:ext cx="1222705" cy="1121498"/>
            <a:chOff x="10394090" y="4418785"/>
            <a:chExt cx="995850" cy="913347"/>
          </a:xfrm>
        </p:grpSpPr>
        <p:sp>
          <p:nvSpPr>
            <p:cNvPr id="39531" name="Google Shape;39531;p75"/>
            <p:cNvSpPr/>
            <p:nvPr/>
          </p:nvSpPr>
          <p:spPr>
            <a:xfrm>
              <a:off x="10394090" y="4418785"/>
              <a:ext cx="995850" cy="913347"/>
            </a:xfrm>
            <a:custGeom>
              <a:avLst/>
              <a:gdLst/>
              <a:ahLst/>
              <a:cxnLst/>
              <a:rect l="l" t="t" r="r" b="b"/>
              <a:pathLst>
                <a:path w="1024" h="939" extrusionOk="0">
                  <a:moveTo>
                    <a:pt x="512" y="1"/>
                  </a:moveTo>
                  <a:cubicBezTo>
                    <a:pt x="413" y="1"/>
                    <a:pt x="301" y="19"/>
                    <a:pt x="227" y="19"/>
                  </a:cubicBezTo>
                  <a:cubicBezTo>
                    <a:pt x="218" y="19"/>
                    <a:pt x="207" y="19"/>
                    <a:pt x="198" y="20"/>
                  </a:cubicBezTo>
                  <a:cubicBezTo>
                    <a:pt x="157" y="23"/>
                    <a:pt x="114" y="30"/>
                    <a:pt x="88" y="61"/>
                  </a:cubicBezTo>
                  <a:cubicBezTo>
                    <a:pt x="70" y="83"/>
                    <a:pt x="63" y="112"/>
                    <a:pt x="59" y="141"/>
                  </a:cubicBezTo>
                  <a:cubicBezTo>
                    <a:pt x="29" y="292"/>
                    <a:pt x="1" y="450"/>
                    <a:pt x="45" y="596"/>
                  </a:cubicBezTo>
                  <a:cubicBezTo>
                    <a:pt x="61" y="645"/>
                    <a:pt x="83" y="692"/>
                    <a:pt x="102" y="740"/>
                  </a:cubicBezTo>
                  <a:cubicBezTo>
                    <a:pt x="114" y="772"/>
                    <a:pt x="125" y="805"/>
                    <a:pt x="145" y="836"/>
                  </a:cubicBezTo>
                  <a:cubicBezTo>
                    <a:pt x="177" y="885"/>
                    <a:pt x="229" y="921"/>
                    <a:pt x="287" y="934"/>
                  </a:cubicBezTo>
                  <a:cubicBezTo>
                    <a:pt x="303" y="937"/>
                    <a:pt x="318" y="938"/>
                    <a:pt x="333" y="938"/>
                  </a:cubicBezTo>
                  <a:cubicBezTo>
                    <a:pt x="430" y="938"/>
                    <a:pt x="522" y="881"/>
                    <a:pt x="609" y="831"/>
                  </a:cubicBezTo>
                  <a:cubicBezTo>
                    <a:pt x="678" y="790"/>
                    <a:pt x="761" y="752"/>
                    <a:pt x="839" y="752"/>
                  </a:cubicBezTo>
                  <a:cubicBezTo>
                    <a:pt x="872" y="752"/>
                    <a:pt x="905" y="759"/>
                    <a:pt x="935" y="776"/>
                  </a:cubicBezTo>
                  <a:cubicBezTo>
                    <a:pt x="984" y="686"/>
                    <a:pt x="1015" y="584"/>
                    <a:pt x="1020" y="482"/>
                  </a:cubicBezTo>
                  <a:cubicBezTo>
                    <a:pt x="1021" y="463"/>
                    <a:pt x="1023" y="445"/>
                    <a:pt x="1021" y="426"/>
                  </a:cubicBezTo>
                  <a:cubicBezTo>
                    <a:pt x="1020" y="387"/>
                    <a:pt x="1013" y="340"/>
                    <a:pt x="977" y="319"/>
                  </a:cubicBezTo>
                  <a:cubicBezTo>
                    <a:pt x="953" y="304"/>
                    <a:pt x="921" y="305"/>
                    <a:pt x="895" y="297"/>
                  </a:cubicBezTo>
                  <a:cubicBezTo>
                    <a:pt x="783" y="256"/>
                    <a:pt x="777" y="78"/>
                    <a:pt x="653" y="23"/>
                  </a:cubicBezTo>
                  <a:cubicBezTo>
                    <a:pt x="616" y="6"/>
                    <a:pt x="566" y="1"/>
                    <a:pt x="5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2" name="Google Shape;39532;p75"/>
            <p:cNvSpPr/>
            <p:nvPr/>
          </p:nvSpPr>
          <p:spPr>
            <a:xfrm>
              <a:off x="10394090" y="4437266"/>
              <a:ext cx="992933" cy="894866"/>
            </a:xfrm>
            <a:custGeom>
              <a:avLst/>
              <a:gdLst/>
              <a:ahLst/>
              <a:cxnLst/>
              <a:rect l="l" t="t" r="r" b="b"/>
              <a:pathLst>
                <a:path w="1021" h="920" extrusionOk="0">
                  <a:moveTo>
                    <a:pt x="198" y="1"/>
                  </a:moveTo>
                  <a:lnTo>
                    <a:pt x="198" y="1"/>
                  </a:lnTo>
                  <a:cubicBezTo>
                    <a:pt x="157" y="4"/>
                    <a:pt x="114" y="11"/>
                    <a:pt x="88" y="42"/>
                  </a:cubicBezTo>
                  <a:cubicBezTo>
                    <a:pt x="70" y="64"/>
                    <a:pt x="64" y="93"/>
                    <a:pt x="59" y="122"/>
                  </a:cubicBezTo>
                  <a:cubicBezTo>
                    <a:pt x="29" y="273"/>
                    <a:pt x="1" y="431"/>
                    <a:pt x="45" y="577"/>
                  </a:cubicBezTo>
                  <a:cubicBezTo>
                    <a:pt x="61" y="626"/>
                    <a:pt x="83" y="673"/>
                    <a:pt x="102" y="721"/>
                  </a:cubicBezTo>
                  <a:cubicBezTo>
                    <a:pt x="114" y="753"/>
                    <a:pt x="125" y="786"/>
                    <a:pt x="145" y="817"/>
                  </a:cubicBezTo>
                  <a:cubicBezTo>
                    <a:pt x="177" y="867"/>
                    <a:pt x="229" y="902"/>
                    <a:pt x="287" y="915"/>
                  </a:cubicBezTo>
                  <a:cubicBezTo>
                    <a:pt x="303" y="918"/>
                    <a:pt x="318" y="919"/>
                    <a:pt x="333" y="919"/>
                  </a:cubicBezTo>
                  <a:cubicBezTo>
                    <a:pt x="430" y="919"/>
                    <a:pt x="522" y="862"/>
                    <a:pt x="609" y="812"/>
                  </a:cubicBezTo>
                  <a:cubicBezTo>
                    <a:pt x="678" y="771"/>
                    <a:pt x="761" y="733"/>
                    <a:pt x="839" y="733"/>
                  </a:cubicBezTo>
                  <a:cubicBezTo>
                    <a:pt x="872" y="733"/>
                    <a:pt x="905" y="740"/>
                    <a:pt x="935" y="757"/>
                  </a:cubicBezTo>
                  <a:cubicBezTo>
                    <a:pt x="984" y="667"/>
                    <a:pt x="1015" y="565"/>
                    <a:pt x="1020" y="463"/>
                  </a:cubicBezTo>
                  <a:lnTo>
                    <a:pt x="1020" y="463"/>
                  </a:lnTo>
                  <a:cubicBezTo>
                    <a:pt x="981" y="515"/>
                    <a:pt x="930" y="553"/>
                    <a:pt x="862" y="556"/>
                  </a:cubicBezTo>
                  <a:cubicBezTo>
                    <a:pt x="860" y="556"/>
                    <a:pt x="858" y="556"/>
                    <a:pt x="857" y="556"/>
                  </a:cubicBezTo>
                  <a:cubicBezTo>
                    <a:pt x="799" y="556"/>
                    <a:pt x="743" y="525"/>
                    <a:pt x="688" y="504"/>
                  </a:cubicBezTo>
                  <a:cubicBezTo>
                    <a:pt x="662" y="493"/>
                    <a:pt x="632" y="486"/>
                    <a:pt x="604" y="486"/>
                  </a:cubicBezTo>
                  <a:cubicBezTo>
                    <a:pt x="571" y="486"/>
                    <a:pt x="540" y="495"/>
                    <a:pt x="517" y="519"/>
                  </a:cubicBezTo>
                  <a:cubicBezTo>
                    <a:pt x="498" y="541"/>
                    <a:pt x="489" y="567"/>
                    <a:pt x="472" y="589"/>
                  </a:cubicBezTo>
                  <a:cubicBezTo>
                    <a:pt x="449" y="618"/>
                    <a:pt x="413" y="633"/>
                    <a:pt x="377" y="633"/>
                  </a:cubicBezTo>
                  <a:cubicBezTo>
                    <a:pt x="347" y="633"/>
                    <a:pt x="318" y="623"/>
                    <a:pt x="296" y="602"/>
                  </a:cubicBezTo>
                  <a:cubicBezTo>
                    <a:pt x="291" y="565"/>
                    <a:pt x="286" y="530"/>
                    <a:pt x="281" y="494"/>
                  </a:cubicBezTo>
                  <a:cubicBezTo>
                    <a:pt x="275" y="499"/>
                    <a:pt x="269" y="501"/>
                    <a:pt x="263" y="501"/>
                  </a:cubicBezTo>
                  <a:cubicBezTo>
                    <a:pt x="234" y="501"/>
                    <a:pt x="209" y="449"/>
                    <a:pt x="223" y="414"/>
                  </a:cubicBezTo>
                  <a:cubicBezTo>
                    <a:pt x="286" y="256"/>
                    <a:pt x="165" y="145"/>
                    <a:pt x="19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3" name="Google Shape;39533;p75"/>
            <p:cNvSpPr/>
            <p:nvPr/>
          </p:nvSpPr>
          <p:spPr>
            <a:xfrm>
              <a:off x="10705292" y="4575387"/>
              <a:ext cx="45708" cy="35989"/>
            </a:xfrm>
            <a:custGeom>
              <a:avLst/>
              <a:gdLst/>
              <a:ahLst/>
              <a:cxnLst/>
              <a:rect l="l" t="t" r="r" b="b"/>
              <a:pathLst>
                <a:path w="47" h="37" extrusionOk="0">
                  <a:moveTo>
                    <a:pt x="24" y="1"/>
                  </a:moveTo>
                  <a:cubicBezTo>
                    <a:pt x="0" y="1"/>
                    <a:pt x="0" y="37"/>
                    <a:pt x="24" y="37"/>
                  </a:cubicBezTo>
                  <a:cubicBezTo>
                    <a:pt x="46" y="37"/>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4" name="Google Shape;39534;p75"/>
            <p:cNvSpPr/>
            <p:nvPr/>
          </p:nvSpPr>
          <p:spPr>
            <a:xfrm>
              <a:off x="10734467" y="4725181"/>
              <a:ext cx="57378" cy="45716"/>
            </a:xfrm>
            <a:custGeom>
              <a:avLst/>
              <a:gdLst/>
              <a:ahLst/>
              <a:cxnLst/>
              <a:rect l="l" t="t" r="r" b="b"/>
              <a:pathLst>
                <a:path w="59" h="47" extrusionOk="0">
                  <a:moveTo>
                    <a:pt x="29" y="0"/>
                  </a:moveTo>
                  <a:cubicBezTo>
                    <a:pt x="1" y="0"/>
                    <a:pt x="1" y="46"/>
                    <a:pt x="28" y="46"/>
                  </a:cubicBezTo>
                  <a:cubicBezTo>
                    <a:pt x="30" y="46"/>
                    <a:pt x="33" y="46"/>
                    <a:pt x="35" y="45"/>
                  </a:cubicBezTo>
                  <a:cubicBezTo>
                    <a:pt x="37" y="45"/>
                    <a:pt x="38" y="43"/>
                    <a:pt x="39" y="43"/>
                  </a:cubicBezTo>
                  <a:cubicBezTo>
                    <a:pt x="59" y="39"/>
                    <a:pt x="59" y="8"/>
                    <a:pt x="39" y="3"/>
                  </a:cubicBezTo>
                  <a:cubicBezTo>
                    <a:pt x="38" y="3"/>
                    <a:pt x="37" y="1"/>
                    <a:pt x="35" y="1"/>
                  </a:cubicBezTo>
                  <a:cubicBezTo>
                    <a:pt x="33" y="0"/>
                    <a:pt x="31"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5" name="Google Shape;39535;p75"/>
            <p:cNvSpPr/>
            <p:nvPr/>
          </p:nvSpPr>
          <p:spPr>
            <a:xfrm>
              <a:off x="10797680" y="4857466"/>
              <a:ext cx="54461" cy="37935"/>
            </a:xfrm>
            <a:custGeom>
              <a:avLst/>
              <a:gdLst/>
              <a:ahLst/>
              <a:cxnLst/>
              <a:rect l="l" t="t" r="r" b="b"/>
              <a:pathLst>
                <a:path w="56" h="39" extrusionOk="0">
                  <a:moveTo>
                    <a:pt x="26" y="1"/>
                  </a:moveTo>
                  <a:cubicBezTo>
                    <a:pt x="1" y="1"/>
                    <a:pt x="1" y="38"/>
                    <a:pt x="27" y="38"/>
                  </a:cubicBezTo>
                  <a:cubicBezTo>
                    <a:pt x="28" y="38"/>
                    <a:pt x="29" y="38"/>
                    <a:pt x="31" y="38"/>
                  </a:cubicBezTo>
                  <a:cubicBezTo>
                    <a:pt x="34" y="38"/>
                    <a:pt x="36" y="37"/>
                    <a:pt x="39" y="37"/>
                  </a:cubicBezTo>
                  <a:cubicBezTo>
                    <a:pt x="56" y="35"/>
                    <a:pt x="56" y="5"/>
                    <a:pt x="39" y="2"/>
                  </a:cubicBezTo>
                  <a:cubicBezTo>
                    <a:pt x="36" y="2"/>
                    <a:pt x="34" y="1"/>
                    <a:pt x="31" y="1"/>
                  </a:cubicBezTo>
                  <a:cubicBezTo>
                    <a:pt x="29" y="1"/>
                    <a:pt x="27"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6" name="Google Shape;39536;p75"/>
            <p:cNvSpPr/>
            <p:nvPr/>
          </p:nvSpPr>
          <p:spPr>
            <a:xfrm>
              <a:off x="10843388" y="4506327"/>
              <a:ext cx="111839" cy="107967"/>
            </a:xfrm>
            <a:custGeom>
              <a:avLst/>
              <a:gdLst/>
              <a:ahLst/>
              <a:cxnLst/>
              <a:rect l="l" t="t" r="r" b="b"/>
              <a:pathLst>
                <a:path w="115" h="111" extrusionOk="0">
                  <a:moveTo>
                    <a:pt x="57" y="0"/>
                  </a:moveTo>
                  <a:cubicBezTo>
                    <a:pt x="29" y="0"/>
                    <a:pt x="0" y="25"/>
                    <a:pt x="3" y="55"/>
                  </a:cubicBezTo>
                  <a:cubicBezTo>
                    <a:pt x="4" y="86"/>
                    <a:pt x="27" y="111"/>
                    <a:pt x="57" y="111"/>
                  </a:cubicBezTo>
                  <a:cubicBezTo>
                    <a:pt x="87" y="111"/>
                    <a:pt x="114" y="86"/>
                    <a:pt x="113" y="55"/>
                  </a:cubicBezTo>
                  <a:cubicBezTo>
                    <a:pt x="111" y="25"/>
                    <a:pt x="89" y="0"/>
                    <a:pt x="5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7" name="Google Shape;39537;p75"/>
            <p:cNvSpPr/>
            <p:nvPr/>
          </p:nvSpPr>
          <p:spPr>
            <a:xfrm>
              <a:off x="10906601" y="4675574"/>
              <a:ext cx="114756" cy="90459"/>
            </a:xfrm>
            <a:custGeom>
              <a:avLst/>
              <a:gdLst/>
              <a:ahLst/>
              <a:cxnLst/>
              <a:rect l="l" t="t" r="r" b="b"/>
              <a:pathLst>
                <a:path w="118" h="93" extrusionOk="0">
                  <a:moveTo>
                    <a:pt x="62" y="1"/>
                  </a:moveTo>
                  <a:cubicBezTo>
                    <a:pt x="22" y="1"/>
                    <a:pt x="1" y="64"/>
                    <a:pt x="40" y="87"/>
                  </a:cubicBezTo>
                  <a:cubicBezTo>
                    <a:pt x="47" y="91"/>
                    <a:pt x="55" y="92"/>
                    <a:pt x="63" y="92"/>
                  </a:cubicBezTo>
                  <a:cubicBezTo>
                    <a:pt x="79" y="92"/>
                    <a:pt x="94" y="85"/>
                    <a:pt x="102" y="71"/>
                  </a:cubicBezTo>
                  <a:cubicBezTo>
                    <a:pt x="118" y="45"/>
                    <a:pt x="102" y="14"/>
                    <a:pt x="76" y="3"/>
                  </a:cubicBezTo>
                  <a:cubicBezTo>
                    <a:pt x="71" y="2"/>
                    <a:pt x="66" y="1"/>
                    <a:pt x="6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8" name="Google Shape;39538;p75"/>
            <p:cNvSpPr/>
            <p:nvPr/>
          </p:nvSpPr>
          <p:spPr>
            <a:xfrm>
              <a:off x="11075817" y="4721290"/>
              <a:ext cx="46680" cy="35989"/>
            </a:xfrm>
            <a:custGeom>
              <a:avLst/>
              <a:gdLst/>
              <a:ahLst/>
              <a:cxnLst/>
              <a:rect l="l" t="t" r="r" b="b"/>
              <a:pathLst>
                <a:path w="48" h="37" extrusionOk="0">
                  <a:moveTo>
                    <a:pt x="27" y="1"/>
                  </a:moveTo>
                  <a:cubicBezTo>
                    <a:pt x="25" y="1"/>
                    <a:pt x="22" y="1"/>
                    <a:pt x="20" y="2"/>
                  </a:cubicBezTo>
                  <a:cubicBezTo>
                    <a:pt x="19" y="2"/>
                    <a:pt x="18" y="3"/>
                    <a:pt x="17" y="3"/>
                  </a:cubicBezTo>
                  <a:cubicBezTo>
                    <a:pt x="1" y="8"/>
                    <a:pt x="1" y="29"/>
                    <a:pt x="17" y="34"/>
                  </a:cubicBezTo>
                  <a:cubicBezTo>
                    <a:pt x="18" y="34"/>
                    <a:pt x="19" y="36"/>
                    <a:pt x="20" y="36"/>
                  </a:cubicBezTo>
                  <a:cubicBezTo>
                    <a:pt x="22" y="36"/>
                    <a:pt x="25" y="37"/>
                    <a:pt x="27" y="37"/>
                  </a:cubicBezTo>
                  <a:cubicBezTo>
                    <a:pt x="47" y="37"/>
                    <a:pt x="47"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9" name="Google Shape;39539;p75"/>
            <p:cNvSpPr/>
            <p:nvPr/>
          </p:nvSpPr>
          <p:spPr>
            <a:xfrm>
              <a:off x="11152645" y="4804941"/>
              <a:ext cx="74883" cy="58361"/>
            </a:xfrm>
            <a:custGeom>
              <a:avLst/>
              <a:gdLst/>
              <a:ahLst/>
              <a:cxnLst/>
              <a:rect l="l" t="t" r="r" b="b"/>
              <a:pathLst>
                <a:path w="77" h="60" extrusionOk="0">
                  <a:moveTo>
                    <a:pt x="39" y="0"/>
                  </a:moveTo>
                  <a:cubicBezTo>
                    <a:pt x="1" y="0"/>
                    <a:pt x="1" y="59"/>
                    <a:pt x="39" y="59"/>
                  </a:cubicBezTo>
                  <a:cubicBezTo>
                    <a:pt x="77" y="59"/>
                    <a:pt x="77" y="0"/>
                    <a:pt x="3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0" name="Google Shape;39540;p75"/>
            <p:cNvSpPr/>
            <p:nvPr/>
          </p:nvSpPr>
          <p:spPr>
            <a:xfrm>
              <a:off x="10999961" y="4563715"/>
              <a:ext cx="54461" cy="42798"/>
            </a:xfrm>
            <a:custGeom>
              <a:avLst/>
              <a:gdLst/>
              <a:ahLst/>
              <a:cxnLst/>
              <a:rect l="l" t="t" r="r" b="b"/>
              <a:pathLst>
                <a:path w="56" h="44" extrusionOk="0">
                  <a:moveTo>
                    <a:pt x="28" y="0"/>
                  </a:moveTo>
                  <a:cubicBezTo>
                    <a:pt x="1" y="0"/>
                    <a:pt x="1" y="44"/>
                    <a:pt x="28" y="44"/>
                  </a:cubicBezTo>
                  <a:cubicBezTo>
                    <a:pt x="56" y="44"/>
                    <a:pt x="56"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1" name="Google Shape;39541;p75"/>
            <p:cNvSpPr/>
            <p:nvPr/>
          </p:nvSpPr>
          <p:spPr>
            <a:xfrm>
              <a:off x="10644997" y="4820504"/>
              <a:ext cx="104059" cy="77814"/>
            </a:xfrm>
            <a:custGeom>
              <a:avLst/>
              <a:gdLst/>
              <a:ahLst/>
              <a:cxnLst/>
              <a:rect l="l" t="t" r="r" b="b"/>
              <a:pathLst>
                <a:path w="107" h="80" extrusionOk="0">
                  <a:moveTo>
                    <a:pt x="61" y="0"/>
                  </a:moveTo>
                  <a:cubicBezTo>
                    <a:pt x="23" y="0"/>
                    <a:pt x="1" y="53"/>
                    <a:pt x="39" y="75"/>
                  </a:cubicBezTo>
                  <a:cubicBezTo>
                    <a:pt x="45" y="78"/>
                    <a:pt x="51" y="80"/>
                    <a:pt x="58" y="80"/>
                  </a:cubicBezTo>
                  <a:cubicBezTo>
                    <a:pt x="72" y="80"/>
                    <a:pt x="87" y="73"/>
                    <a:pt x="94" y="60"/>
                  </a:cubicBezTo>
                  <a:cubicBezTo>
                    <a:pt x="106" y="39"/>
                    <a:pt x="96" y="6"/>
                    <a:pt x="71" y="1"/>
                  </a:cubicBezTo>
                  <a:cubicBezTo>
                    <a:pt x="67" y="0"/>
                    <a:pt x="6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2" name="Google Shape;39542;p75"/>
            <p:cNvSpPr/>
            <p:nvPr/>
          </p:nvSpPr>
          <p:spPr>
            <a:xfrm>
              <a:off x="10718907" y="4971270"/>
              <a:ext cx="64186" cy="47661"/>
            </a:xfrm>
            <a:custGeom>
              <a:avLst/>
              <a:gdLst/>
              <a:ahLst/>
              <a:cxnLst/>
              <a:rect l="l" t="t" r="r" b="b"/>
              <a:pathLst>
                <a:path w="66" h="49" extrusionOk="0">
                  <a:moveTo>
                    <a:pt x="47" y="1"/>
                  </a:moveTo>
                  <a:cubicBezTo>
                    <a:pt x="44" y="1"/>
                    <a:pt x="41" y="1"/>
                    <a:pt x="38" y="3"/>
                  </a:cubicBezTo>
                  <a:cubicBezTo>
                    <a:pt x="34" y="4"/>
                    <a:pt x="29" y="5"/>
                    <a:pt x="27" y="8"/>
                  </a:cubicBezTo>
                  <a:cubicBezTo>
                    <a:pt x="0" y="18"/>
                    <a:pt x="21" y="48"/>
                    <a:pt x="39" y="48"/>
                  </a:cubicBezTo>
                  <a:cubicBezTo>
                    <a:pt x="45" y="48"/>
                    <a:pt x="51" y="45"/>
                    <a:pt x="55" y="36"/>
                  </a:cubicBezTo>
                  <a:cubicBezTo>
                    <a:pt x="57" y="32"/>
                    <a:pt x="58" y="27"/>
                    <a:pt x="60" y="25"/>
                  </a:cubicBezTo>
                  <a:cubicBezTo>
                    <a:pt x="66" y="13"/>
                    <a:pt x="58" y="1"/>
                    <a:pt x="4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3" name="Google Shape;39543;p75"/>
            <p:cNvSpPr/>
            <p:nvPr/>
          </p:nvSpPr>
          <p:spPr>
            <a:xfrm>
              <a:off x="10687787" y="4497572"/>
              <a:ext cx="46680" cy="36962"/>
            </a:xfrm>
            <a:custGeom>
              <a:avLst/>
              <a:gdLst/>
              <a:ahLst/>
              <a:cxnLst/>
              <a:rect l="l" t="t" r="r" b="b"/>
              <a:pathLst>
                <a:path w="48" h="38" extrusionOk="0">
                  <a:moveTo>
                    <a:pt x="23" y="1"/>
                  </a:moveTo>
                  <a:cubicBezTo>
                    <a:pt x="1" y="2"/>
                    <a:pt x="0" y="38"/>
                    <a:pt x="23" y="38"/>
                  </a:cubicBezTo>
                  <a:cubicBezTo>
                    <a:pt x="48" y="38"/>
                    <a:pt x="48" y="1"/>
                    <a:pt x="2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4" name="Google Shape;39544;p75"/>
            <p:cNvSpPr/>
            <p:nvPr/>
          </p:nvSpPr>
          <p:spPr>
            <a:xfrm>
              <a:off x="10898821" y="4788405"/>
              <a:ext cx="52516" cy="39880"/>
            </a:xfrm>
            <a:custGeom>
              <a:avLst/>
              <a:gdLst/>
              <a:ahLst/>
              <a:cxnLst/>
              <a:rect l="l" t="t" r="r" b="b"/>
              <a:pathLst>
                <a:path w="54" h="41" extrusionOk="0">
                  <a:moveTo>
                    <a:pt x="27" y="0"/>
                  </a:moveTo>
                  <a:cubicBezTo>
                    <a:pt x="0" y="0"/>
                    <a:pt x="0" y="40"/>
                    <a:pt x="27" y="40"/>
                  </a:cubicBezTo>
                  <a:cubicBezTo>
                    <a:pt x="53" y="40"/>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5" name="Google Shape;39545;p75"/>
            <p:cNvSpPr/>
            <p:nvPr/>
          </p:nvSpPr>
          <p:spPr>
            <a:xfrm>
              <a:off x="10922161" y="5004341"/>
              <a:ext cx="99196" cy="95323"/>
            </a:xfrm>
            <a:custGeom>
              <a:avLst/>
              <a:gdLst/>
              <a:ahLst/>
              <a:cxnLst/>
              <a:rect l="l" t="t" r="r" b="b"/>
              <a:pathLst>
                <a:path w="102" h="98" extrusionOk="0">
                  <a:moveTo>
                    <a:pt x="52" y="1"/>
                  </a:moveTo>
                  <a:cubicBezTo>
                    <a:pt x="39" y="1"/>
                    <a:pt x="27" y="6"/>
                    <a:pt x="18" y="16"/>
                  </a:cubicBezTo>
                  <a:cubicBezTo>
                    <a:pt x="3" y="29"/>
                    <a:pt x="1" y="49"/>
                    <a:pt x="7" y="68"/>
                  </a:cubicBezTo>
                  <a:cubicBezTo>
                    <a:pt x="15" y="87"/>
                    <a:pt x="32" y="97"/>
                    <a:pt x="51" y="97"/>
                  </a:cubicBezTo>
                  <a:cubicBezTo>
                    <a:pt x="55" y="97"/>
                    <a:pt x="60" y="97"/>
                    <a:pt x="64" y="96"/>
                  </a:cubicBezTo>
                  <a:lnTo>
                    <a:pt x="66" y="96"/>
                  </a:lnTo>
                  <a:cubicBezTo>
                    <a:pt x="81" y="91"/>
                    <a:pt x="96" y="79"/>
                    <a:pt x="98" y="64"/>
                  </a:cubicBezTo>
                  <a:lnTo>
                    <a:pt x="98" y="61"/>
                  </a:lnTo>
                  <a:cubicBezTo>
                    <a:pt x="102" y="40"/>
                    <a:pt x="96" y="18"/>
                    <a:pt x="76" y="7"/>
                  </a:cubicBezTo>
                  <a:cubicBezTo>
                    <a:pt x="68" y="3"/>
                    <a:pt x="60" y="1"/>
                    <a:pt x="5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6" name="Google Shape;39546;p75"/>
            <p:cNvSpPr/>
            <p:nvPr/>
          </p:nvSpPr>
          <p:spPr>
            <a:xfrm>
              <a:off x="10837553" y="5132736"/>
              <a:ext cx="71966" cy="63224"/>
            </a:xfrm>
            <a:custGeom>
              <a:avLst/>
              <a:gdLst/>
              <a:ahLst/>
              <a:cxnLst/>
              <a:rect l="l" t="t" r="r" b="b"/>
              <a:pathLst>
                <a:path w="74" h="65" extrusionOk="0">
                  <a:moveTo>
                    <a:pt x="37" y="1"/>
                  </a:moveTo>
                  <a:cubicBezTo>
                    <a:pt x="17" y="1"/>
                    <a:pt x="0" y="21"/>
                    <a:pt x="6" y="40"/>
                  </a:cubicBezTo>
                  <a:cubicBezTo>
                    <a:pt x="6" y="42"/>
                    <a:pt x="9" y="43"/>
                    <a:pt x="9" y="44"/>
                  </a:cubicBezTo>
                  <a:cubicBezTo>
                    <a:pt x="14" y="58"/>
                    <a:pt x="26" y="64"/>
                    <a:pt x="38" y="64"/>
                  </a:cubicBezTo>
                  <a:cubicBezTo>
                    <a:pt x="49" y="64"/>
                    <a:pt x="61" y="58"/>
                    <a:pt x="67" y="44"/>
                  </a:cubicBezTo>
                  <a:cubicBezTo>
                    <a:pt x="67" y="43"/>
                    <a:pt x="68" y="42"/>
                    <a:pt x="68" y="40"/>
                  </a:cubicBezTo>
                  <a:cubicBezTo>
                    <a:pt x="74" y="21"/>
                    <a:pt x="56" y="1"/>
                    <a:pt x="3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7" name="Google Shape;39547;p75"/>
            <p:cNvSpPr/>
            <p:nvPr/>
          </p:nvSpPr>
          <p:spPr>
            <a:xfrm>
              <a:off x="10708210" y="5209578"/>
              <a:ext cx="58351" cy="48634"/>
            </a:xfrm>
            <a:custGeom>
              <a:avLst/>
              <a:gdLst/>
              <a:ahLst/>
              <a:cxnLst/>
              <a:rect l="l" t="t" r="r" b="b"/>
              <a:pathLst>
                <a:path w="60" h="50" extrusionOk="0">
                  <a:moveTo>
                    <a:pt x="30" y="1"/>
                  </a:moveTo>
                  <a:cubicBezTo>
                    <a:pt x="21" y="1"/>
                    <a:pt x="12" y="8"/>
                    <a:pt x="7" y="21"/>
                  </a:cubicBezTo>
                  <a:cubicBezTo>
                    <a:pt x="0" y="40"/>
                    <a:pt x="15" y="49"/>
                    <a:pt x="30" y="49"/>
                  </a:cubicBezTo>
                  <a:cubicBezTo>
                    <a:pt x="45" y="49"/>
                    <a:pt x="59" y="40"/>
                    <a:pt x="53" y="21"/>
                  </a:cubicBezTo>
                  <a:cubicBezTo>
                    <a:pt x="48" y="8"/>
                    <a:pt x="3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8" name="Google Shape;39548;p75"/>
            <p:cNvSpPr/>
            <p:nvPr/>
          </p:nvSpPr>
          <p:spPr>
            <a:xfrm>
              <a:off x="10600262" y="5095774"/>
              <a:ext cx="51543" cy="38907"/>
            </a:xfrm>
            <a:custGeom>
              <a:avLst/>
              <a:gdLst/>
              <a:ahLst/>
              <a:cxnLst/>
              <a:rect l="l" t="t" r="r" b="b"/>
              <a:pathLst>
                <a:path w="53" h="40" extrusionOk="0">
                  <a:moveTo>
                    <a:pt x="27" y="1"/>
                  </a:moveTo>
                  <a:cubicBezTo>
                    <a:pt x="1" y="2"/>
                    <a:pt x="1" y="40"/>
                    <a:pt x="27" y="40"/>
                  </a:cubicBezTo>
                  <a:cubicBezTo>
                    <a:pt x="52" y="40"/>
                    <a:pt x="52"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9" name="Google Shape;39549;p75"/>
            <p:cNvSpPr/>
            <p:nvPr/>
          </p:nvSpPr>
          <p:spPr>
            <a:xfrm>
              <a:off x="10518571" y="4978079"/>
              <a:ext cx="43763" cy="35016"/>
            </a:xfrm>
            <a:custGeom>
              <a:avLst/>
              <a:gdLst/>
              <a:ahLst/>
              <a:cxnLst/>
              <a:rect l="l" t="t" r="r" b="b"/>
              <a:pathLst>
                <a:path w="45" h="36" extrusionOk="0">
                  <a:moveTo>
                    <a:pt x="22" y="0"/>
                  </a:moveTo>
                  <a:cubicBezTo>
                    <a:pt x="0" y="1"/>
                    <a:pt x="0" y="35"/>
                    <a:pt x="22" y="35"/>
                  </a:cubicBezTo>
                  <a:cubicBezTo>
                    <a:pt x="44" y="35"/>
                    <a:pt x="44"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0" name="Google Shape;39550;p75"/>
            <p:cNvSpPr/>
            <p:nvPr/>
          </p:nvSpPr>
          <p:spPr>
            <a:xfrm>
              <a:off x="10497176" y="4962516"/>
              <a:ext cx="87526" cy="69060"/>
            </a:xfrm>
            <a:custGeom>
              <a:avLst/>
              <a:gdLst/>
              <a:ahLst/>
              <a:cxnLst/>
              <a:rect l="l" t="t" r="r" b="b"/>
              <a:pathLst>
                <a:path w="90" h="71" extrusionOk="0">
                  <a:moveTo>
                    <a:pt x="44" y="1"/>
                  </a:moveTo>
                  <a:cubicBezTo>
                    <a:pt x="0" y="1"/>
                    <a:pt x="0" y="70"/>
                    <a:pt x="44" y="70"/>
                  </a:cubicBezTo>
                  <a:cubicBezTo>
                    <a:pt x="90" y="70"/>
                    <a:pt x="90" y="1"/>
                    <a:pt x="4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1" name="Google Shape;39551;p75"/>
            <p:cNvSpPr/>
            <p:nvPr/>
          </p:nvSpPr>
          <p:spPr>
            <a:xfrm>
              <a:off x="10517599" y="4798132"/>
              <a:ext cx="46680" cy="36962"/>
            </a:xfrm>
            <a:custGeom>
              <a:avLst/>
              <a:gdLst/>
              <a:ahLst/>
              <a:cxnLst/>
              <a:rect l="l" t="t" r="r" b="b"/>
              <a:pathLst>
                <a:path w="48" h="38" extrusionOk="0">
                  <a:moveTo>
                    <a:pt x="23" y="1"/>
                  </a:moveTo>
                  <a:cubicBezTo>
                    <a:pt x="0" y="1"/>
                    <a:pt x="0" y="38"/>
                    <a:pt x="23" y="38"/>
                  </a:cubicBezTo>
                  <a:cubicBezTo>
                    <a:pt x="48" y="38"/>
                    <a:pt x="48" y="1"/>
                    <a:pt x="2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2" name="Google Shape;39552;p75"/>
            <p:cNvSpPr/>
            <p:nvPr/>
          </p:nvSpPr>
          <p:spPr>
            <a:xfrm>
              <a:off x="10463138" y="4890537"/>
              <a:ext cx="51543" cy="39880"/>
            </a:xfrm>
            <a:custGeom>
              <a:avLst/>
              <a:gdLst/>
              <a:ahLst/>
              <a:cxnLst/>
              <a:rect l="l" t="t" r="r" b="b"/>
              <a:pathLst>
                <a:path w="53" h="41" extrusionOk="0">
                  <a:moveTo>
                    <a:pt x="27" y="1"/>
                  </a:moveTo>
                  <a:cubicBezTo>
                    <a:pt x="0" y="1"/>
                    <a:pt x="0" y="41"/>
                    <a:pt x="27" y="41"/>
                  </a:cubicBezTo>
                  <a:cubicBezTo>
                    <a:pt x="53" y="41"/>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3" name="Google Shape;39553;p75"/>
            <p:cNvSpPr/>
            <p:nvPr/>
          </p:nvSpPr>
          <p:spPr>
            <a:xfrm>
              <a:off x="10508846" y="4662929"/>
              <a:ext cx="62241" cy="50579"/>
            </a:xfrm>
            <a:custGeom>
              <a:avLst/>
              <a:gdLst/>
              <a:ahLst/>
              <a:cxnLst/>
              <a:rect l="l" t="t" r="r" b="b"/>
              <a:pathLst>
                <a:path w="64" h="52" extrusionOk="0">
                  <a:moveTo>
                    <a:pt x="32" y="1"/>
                  </a:moveTo>
                  <a:cubicBezTo>
                    <a:pt x="1" y="1"/>
                    <a:pt x="1" y="51"/>
                    <a:pt x="32" y="51"/>
                  </a:cubicBezTo>
                  <a:cubicBezTo>
                    <a:pt x="64" y="51"/>
                    <a:pt x="64"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4" name="Google Shape;39554;p75"/>
            <p:cNvSpPr/>
            <p:nvPr/>
          </p:nvSpPr>
          <p:spPr>
            <a:xfrm>
              <a:off x="11111800" y="5052003"/>
              <a:ext cx="53488" cy="41825"/>
            </a:xfrm>
            <a:custGeom>
              <a:avLst/>
              <a:gdLst/>
              <a:ahLst/>
              <a:cxnLst/>
              <a:rect l="l" t="t" r="r" b="b"/>
              <a:pathLst>
                <a:path w="55" h="43" extrusionOk="0">
                  <a:moveTo>
                    <a:pt x="28" y="0"/>
                  </a:moveTo>
                  <a:cubicBezTo>
                    <a:pt x="1" y="0"/>
                    <a:pt x="1" y="42"/>
                    <a:pt x="28" y="42"/>
                  </a:cubicBezTo>
                  <a:cubicBezTo>
                    <a:pt x="55" y="42"/>
                    <a:pt x="55"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5" name="Google Shape;39555;p75"/>
            <p:cNvSpPr/>
            <p:nvPr/>
          </p:nvSpPr>
          <p:spPr>
            <a:xfrm>
              <a:off x="10716962" y="5108419"/>
              <a:ext cx="39873" cy="31126"/>
            </a:xfrm>
            <a:custGeom>
              <a:avLst/>
              <a:gdLst/>
              <a:ahLst/>
              <a:cxnLst/>
              <a:rect l="l" t="t" r="r" b="b"/>
              <a:pathLst>
                <a:path w="41" h="32" extrusionOk="0">
                  <a:moveTo>
                    <a:pt x="20" y="0"/>
                  </a:moveTo>
                  <a:cubicBezTo>
                    <a:pt x="1" y="0"/>
                    <a:pt x="1" y="32"/>
                    <a:pt x="20" y="32"/>
                  </a:cubicBezTo>
                  <a:cubicBezTo>
                    <a:pt x="41" y="32"/>
                    <a:pt x="41" y="0"/>
                    <a:pt x="2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6" name="Google Shape;39556;p75"/>
            <p:cNvSpPr/>
            <p:nvPr/>
          </p:nvSpPr>
          <p:spPr>
            <a:xfrm>
              <a:off x="10605124" y="5194015"/>
              <a:ext cx="41818" cy="32098"/>
            </a:xfrm>
            <a:custGeom>
              <a:avLst/>
              <a:gdLst/>
              <a:ahLst/>
              <a:cxnLst/>
              <a:rect l="l" t="t" r="r" b="b"/>
              <a:pathLst>
                <a:path w="43" h="33"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57" name="Google Shape;39557;p75"/>
          <p:cNvSpPr/>
          <p:nvPr/>
        </p:nvSpPr>
        <p:spPr>
          <a:xfrm>
            <a:off x="1907523" y="9505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8" name="Google Shape;39558;p75"/>
          <p:cNvSpPr/>
          <p:nvPr/>
        </p:nvSpPr>
        <p:spPr>
          <a:xfrm>
            <a:off x="5544773" y="39049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9" name="Google Shape;39559;p75"/>
          <p:cNvSpPr/>
          <p:nvPr/>
        </p:nvSpPr>
        <p:spPr>
          <a:xfrm>
            <a:off x="2080148" y="-51086"/>
            <a:ext cx="1495150" cy="1495150"/>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0" name="Google Shape;39560;p75"/>
          <p:cNvSpPr/>
          <p:nvPr/>
        </p:nvSpPr>
        <p:spPr>
          <a:xfrm>
            <a:off x="3203449" y="48888"/>
            <a:ext cx="995845" cy="995845"/>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61" name="Google Shape;39561;p75"/>
          <p:cNvGrpSpPr/>
          <p:nvPr/>
        </p:nvGrpSpPr>
        <p:grpSpPr>
          <a:xfrm>
            <a:off x="2630534" y="1587119"/>
            <a:ext cx="315604" cy="283088"/>
            <a:chOff x="9122209" y="4733906"/>
            <a:chExt cx="315604" cy="283088"/>
          </a:xfrm>
        </p:grpSpPr>
        <p:sp>
          <p:nvSpPr>
            <p:cNvPr id="39562" name="Google Shape;39562;p75"/>
            <p:cNvSpPr/>
            <p:nvPr/>
          </p:nvSpPr>
          <p:spPr>
            <a:xfrm>
              <a:off x="9122209" y="4733906"/>
              <a:ext cx="315604" cy="283088"/>
            </a:xfrm>
            <a:custGeom>
              <a:avLst/>
              <a:gdLst/>
              <a:ahLst/>
              <a:cxnLst/>
              <a:rect l="l" t="t" r="r" b="b"/>
              <a:pathLst>
                <a:path w="670" h="601" extrusionOk="0">
                  <a:moveTo>
                    <a:pt x="367" y="1"/>
                  </a:moveTo>
                  <a:cubicBezTo>
                    <a:pt x="313" y="1"/>
                    <a:pt x="241" y="31"/>
                    <a:pt x="201" y="45"/>
                  </a:cubicBezTo>
                  <a:lnTo>
                    <a:pt x="190" y="48"/>
                  </a:lnTo>
                  <a:cubicBezTo>
                    <a:pt x="163" y="57"/>
                    <a:pt x="135" y="66"/>
                    <a:pt x="116" y="84"/>
                  </a:cubicBezTo>
                  <a:cubicBezTo>
                    <a:pt x="58" y="138"/>
                    <a:pt x="91" y="246"/>
                    <a:pt x="39" y="306"/>
                  </a:cubicBezTo>
                  <a:cubicBezTo>
                    <a:pt x="25" y="323"/>
                    <a:pt x="1" y="342"/>
                    <a:pt x="10" y="363"/>
                  </a:cubicBezTo>
                  <a:cubicBezTo>
                    <a:pt x="13" y="370"/>
                    <a:pt x="20" y="374"/>
                    <a:pt x="25" y="379"/>
                  </a:cubicBezTo>
                  <a:cubicBezTo>
                    <a:pt x="96" y="440"/>
                    <a:pt x="165" y="500"/>
                    <a:pt x="237" y="561"/>
                  </a:cubicBezTo>
                  <a:cubicBezTo>
                    <a:pt x="252" y="574"/>
                    <a:pt x="265" y="587"/>
                    <a:pt x="284" y="594"/>
                  </a:cubicBezTo>
                  <a:cubicBezTo>
                    <a:pt x="296" y="598"/>
                    <a:pt x="307" y="600"/>
                    <a:pt x="319" y="600"/>
                  </a:cubicBezTo>
                  <a:cubicBezTo>
                    <a:pt x="355" y="600"/>
                    <a:pt x="391" y="583"/>
                    <a:pt x="423" y="565"/>
                  </a:cubicBezTo>
                  <a:cubicBezTo>
                    <a:pt x="447" y="553"/>
                    <a:pt x="470" y="541"/>
                    <a:pt x="486" y="521"/>
                  </a:cubicBezTo>
                  <a:cubicBezTo>
                    <a:pt x="500" y="504"/>
                    <a:pt x="507" y="484"/>
                    <a:pt x="515" y="465"/>
                  </a:cubicBezTo>
                  <a:cubicBezTo>
                    <a:pt x="547" y="395"/>
                    <a:pt x="587" y="330"/>
                    <a:pt x="637" y="270"/>
                  </a:cubicBezTo>
                  <a:cubicBezTo>
                    <a:pt x="649" y="254"/>
                    <a:pt x="664" y="238"/>
                    <a:pt x="666" y="217"/>
                  </a:cubicBezTo>
                  <a:cubicBezTo>
                    <a:pt x="669" y="195"/>
                    <a:pt x="659" y="175"/>
                    <a:pt x="648" y="154"/>
                  </a:cubicBezTo>
                  <a:cubicBezTo>
                    <a:pt x="642" y="142"/>
                    <a:pt x="635" y="131"/>
                    <a:pt x="631" y="120"/>
                  </a:cubicBezTo>
                  <a:cubicBezTo>
                    <a:pt x="628" y="110"/>
                    <a:pt x="619" y="103"/>
                    <a:pt x="609" y="103"/>
                  </a:cubicBezTo>
                  <a:cubicBezTo>
                    <a:pt x="607" y="103"/>
                    <a:pt x="606" y="103"/>
                    <a:pt x="605" y="103"/>
                  </a:cubicBezTo>
                  <a:cubicBezTo>
                    <a:pt x="594" y="104"/>
                    <a:pt x="583" y="104"/>
                    <a:pt x="572" y="104"/>
                  </a:cubicBezTo>
                  <a:cubicBezTo>
                    <a:pt x="554" y="104"/>
                    <a:pt x="535" y="103"/>
                    <a:pt x="517" y="99"/>
                  </a:cubicBezTo>
                  <a:cubicBezTo>
                    <a:pt x="482" y="90"/>
                    <a:pt x="448" y="68"/>
                    <a:pt x="433" y="35"/>
                  </a:cubicBezTo>
                  <a:cubicBezTo>
                    <a:pt x="422" y="10"/>
                    <a:pt x="397"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3" name="Google Shape;39563;p75"/>
            <p:cNvSpPr/>
            <p:nvPr/>
          </p:nvSpPr>
          <p:spPr>
            <a:xfrm>
              <a:off x="9122209" y="4754631"/>
              <a:ext cx="315604" cy="262362"/>
            </a:xfrm>
            <a:custGeom>
              <a:avLst/>
              <a:gdLst/>
              <a:ahLst/>
              <a:cxnLst/>
              <a:rect l="l" t="t" r="r" b="b"/>
              <a:pathLst>
                <a:path w="670" h="557" extrusionOk="0">
                  <a:moveTo>
                    <a:pt x="201" y="1"/>
                  </a:moveTo>
                  <a:lnTo>
                    <a:pt x="190" y="4"/>
                  </a:lnTo>
                  <a:cubicBezTo>
                    <a:pt x="163" y="13"/>
                    <a:pt x="135" y="22"/>
                    <a:pt x="116" y="40"/>
                  </a:cubicBezTo>
                  <a:cubicBezTo>
                    <a:pt x="58" y="94"/>
                    <a:pt x="91" y="202"/>
                    <a:pt x="39" y="262"/>
                  </a:cubicBezTo>
                  <a:cubicBezTo>
                    <a:pt x="25" y="279"/>
                    <a:pt x="1" y="298"/>
                    <a:pt x="10" y="319"/>
                  </a:cubicBezTo>
                  <a:cubicBezTo>
                    <a:pt x="13" y="326"/>
                    <a:pt x="20" y="330"/>
                    <a:pt x="25" y="335"/>
                  </a:cubicBezTo>
                  <a:cubicBezTo>
                    <a:pt x="96" y="396"/>
                    <a:pt x="165" y="456"/>
                    <a:pt x="237" y="517"/>
                  </a:cubicBezTo>
                  <a:cubicBezTo>
                    <a:pt x="252" y="530"/>
                    <a:pt x="265" y="543"/>
                    <a:pt x="284" y="550"/>
                  </a:cubicBezTo>
                  <a:cubicBezTo>
                    <a:pt x="296" y="554"/>
                    <a:pt x="307" y="556"/>
                    <a:pt x="319" y="556"/>
                  </a:cubicBezTo>
                  <a:cubicBezTo>
                    <a:pt x="355" y="556"/>
                    <a:pt x="391" y="539"/>
                    <a:pt x="423" y="521"/>
                  </a:cubicBezTo>
                  <a:cubicBezTo>
                    <a:pt x="447" y="509"/>
                    <a:pt x="470" y="497"/>
                    <a:pt x="486" y="477"/>
                  </a:cubicBezTo>
                  <a:cubicBezTo>
                    <a:pt x="500" y="460"/>
                    <a:pt x="507" y="440"/>
                    <a:pt x="515" y="421"/>
                  </a:cubicBezTo>
                  <a:cubicBezTo>
                    <a:pt x="547" y="351"/>
                    <a:pt x="587" y="286"/>
                    <a:pt x="637" y="226"/>
                  </a:cubicBezTo>
                  <a:cubicBezTo>
                    <a:pt x="649" y="210"/>
                    <a:pt x="664" y="194"/>
                    <a:pt x="666" y="173"/>
                  </a:cubicBezTo>
                  <a:cubicBezTo>
                    <a:pt x="669" y="151"/>
                    <a:pt x="659" y="131"/>
                    <a:pt x="646" y="111"/>
                  </a:cubicBezTo>
                  <a:cubicBezTo>
                    <a:pt x="613" y="157"/>
                    <a:pt x="582" y="203"/>
                    <a:pt x="549" y="250"/>
                  </a:cubicBezTo>
                  <a:cubicBezTo>
                    <a:pt x="535" y="268"/>
                    <a:pt x="517" y="290"/>
                    <a:pt x="493" y="290"/>
                  </a:cubicBezTo>
                  <a:cubicBezTo>
                    <a:pt x="478" y="290"/>
                    <a:pt x="463" y="281"/>
                    <a:pt x="448" y="281"/>
                  </a:cubicBezTo>
                  <a:cubicBezTo>
                    <a:pt x="446" y="281"/>
                    <a:pt x="443" y="281"/>
                    <a:pt x="440" y="281"/>
                  </a:cubicBezTo>
                  <a:cubicBezTo>
                    <a:pt x="424" y="284"/>
                    <a:pt x="414" y="303"/>
                    <a:pt x="403" y="315"/>
                  </a:cubicBezTo>
                  <a:cubicBezTo>
                    <a:pt x="385" y="335"/>
                    <a:pt x="360" y="345"/>
                    <a:pt x="335" y="345"/>
                  </a:cubicBezTo>
                  <a:cubicBezTo>
                    <a:pt x="322" y="345"/>
                    <a:pt x="308" y="342"/>
                    <a:pt x="296" y="336"/>
                  </a:cubicBezTo>
                  <a:cubicBezTo>
                    <a:pt x="260" y="320"/>
                    <a:pt x="239" y="279"/>
                    <a:pt x="244" y="241"/>
                  </a:cubicBezTo>
                  <a:cubicBezTo>
                    <a:pt x="248" y="221"/>
                    <a:pt x="256" y="200"/>
                    <a:pt x="245" y="183"/>
                  </a:cubicBezTo>
                  <a:cubicBezTo>
                    <a:pt x="200" y="113"/>
                    <a:pt x="177" y="62"/>
                    <a:pt x="20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4" name="Google Shape;39564;p75"/>
            <p:cNvSpPr/>
            <p:nvPr/>
          </p:nvSpPr>
          <p:spPr>
            <a:xfrm>
              <a:off x="9266820" y="4793256"/>
              <a:ext cx="20255" cy="17428"/>
            </a:xfrm>
            <a:custGeom>
              <a:avLst/>
              <a:gdLst/>
              <a:ahLst/>
              <a:cxnLst/>
              <a:rect l="l" t="t" r="r" b="b"/>
              <a:pathLst>
                <a:path w="43" h="37" extrusionOk="0">
                  <a:moveTo>
                    <a:pt x="22" y="0"/>
                  </a:moveTo>
                  <a:cubicBezTo>
                    <a:pt x="17" y="0"/>
                    <a:pt x="12" y="2"/>
                    <a:pt x="9" y="6"/>
                  </a:cubicBezTo>
                  <a:cubicBezTo>
                    <a:pt x="1" y="16"/>
                    <a:pt x="6" y="33"/>
                    <a:pt x="19" y="36"/>
                  </a:cubicBezTo>
                  <a:lnTo>
                    <a:pt x="21" y="36"/>
                  </a:lnTo>
                  <a:cubicBezTo>
                    <a:pt x="21" y="36"/>
                    <a:pt x="22" y="36"/>
                    <a:pt x="22" y="36"/>
                  </a:cubicBezTo>
                  <a:cubicBezTo>
                    <a:pt x="35" y="36"/>
                    <a:pt x="43" y="25"/>
                    <a:pt x="40" y="15"/>
                  </a:cubicBezTo>
                  <a:cubicBezTo>
                    <a:pt x="40" y="13"/>
                    <a:pt x="40" y="13"/>
                    <a:pt x="38" y="12"/>
                  </a:cubicBezTo>
                  <a:cubicBezTo>
                    <a:pt x="36" y="4"/>
                    <a:pt x="29"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5" name="Google Shape;39565;p75"/>
            <p:cNvSpPr/>
            <p:nvPr/>
          </p:nvSpPr>
          <p:spPr>
            <a:xfrm>
              <a:off x="9316751" y="4826228"/>
              <a:ext cx="29205" cy="26378"/>
            </a:xfrm>
            <a:custGeom>
              <a:avLst/>
              <a:gdLst/>
              <a:ahLst/>
              <a:cxnLst/>
              <a:rect l="l" t="t" r="r" b="b"/>
              <a:pathLst>
                <a:path w="62" h="56" extrusionOk="0">
                  <a:moveTo>
                    <a:pt x="31" y="0"/>
                  </a:moveTo>
                  <a:cubicBezTo>
                    <a:pt x="19" y="0"/>
                    <a:pt x="7" y="11"/>
                    <a:pt x="3" y="23"/>
                  </a:cubicBezTo>
                  <a:cubicBezTo>
                    <a:pt x="0" y="33"/>
                    <a:pt x="5" y="44"/>
                    <a:pt x="15" y="50"/>
                  </a:cubicBezTo>
                  <a:cubicBezTo>
                    <a:pt x="20" y="54"/>
                    <a:pt x="25" y="55"/>
                    <a:pt x="30" y="55"/>
                  </a:cubicBezTo>
                  <a:cubicBezTo>
                    <a:pt x="40" y="55"/>
                    <a:pt x="49" y="50"/>
                    <a:pt x="55" y="40"/>
                  </a:cubicBezTo>
                  <a:cubicBezTo>
                    <a:pt x="61" y="26"/>
                    <a:pt x="55" y="10"/>
                    <a:pt x="41" y="3"/>
                  </a:cubicBezTo>
                  <a:cubicBezTo>
                    <a:pt x="38" y="1"/>
                    <a:pt x="34"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6" name="Google Shape;39566;p75"/>
            <p:cNvSpPr/>
            <p:nvPr/>
          </p:nvSpPr>
          <p:spPr>
            <a:xfrm>
              <a:off x="9272944" y="4877099"/>
              <a:ext cx="19784" cy="14602"/>
            </a:xfrm>
            <a:custGeom>
              <a:avLst/>
              <a:gdLst/>
              <a:ahLst/>
              <a:cxnLst/>
              <a:rect l="l" t="t" r="r" b="b"/>
              <a:pathLst>
                <a:path w="42" h="31" extrusionOk="0">
                  <a:moveTo>
                    <a:pt x="22" y="0"/>
                  </a:moveTo>
                  <a:cubicBezTo>
                    <a:pt x="21" y="0"/>
                    <a:pt x="20" y="0"/>
                    <a:pt x="19" y="0"/>
                  </a:cubicBezTo>
                  <a:cubicBezTo>
                    <a:pt x="1" y="1"/>
                    <a:pt x="2" y="31"/>
                    <a:pt x="21" y="31"/>
                  </a:cubicBezTo>
                  <a:cubicBezTo>
                    <a:pt x="22" y="31"/>
                    <a:pt x="22" y="31"/>
                    <a:pt x="22" y="31"/>
                  </a:cubicBezTo>
                  <a:cubicBezTo>
                    <a:pt x="42" y="29"/>
                    <a:pt x="40"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7" name="Google Shape;39567;p75"/>
            <p:cNvSpPr/>
            <p:nvPr/>
          </p:nvSpPr>
          <p:spPr>
            <a:xfrm>
              <a:off x="9271060" y="4836590"/>
              <a:ext cx="20726" cy="16957"/>
            </a:xfrm>
            <a:custGeom>
              <a:avLst/>
              <a:gdLst/>
              <a:ahLst/>
              <a:cxnLst/>
              <a:rect l="l" t="t" r="r" b="b"/>
              <a:pathLst>
                <a:path w="44" h="36" extrusionOk="0">
                  <a:moveTo>
                    <a:pt x="22" y="1"/>
                  </a:moveTo>
                  <a:cubicBezTo>
                    <a:pt x="18" y="1"/>
                    <a:pt x="14" y="3"/>
                    <a:pt x="11" y="6"/>
                  </a:cubicBezTo>
                  <a:cubicBezTo>
                    <a:pt x="11" y="7"/>
                    <a:pt x="10" y="7"/>
                    <a:pt x="10" y="8"/>
                  </a:cubicBezTo>
                  <a:cubicBezTo>
                    <a:pt x="0" y="19"/>
                    <a:pt x="10" y="36"/>
                    <a:pt x="22" y="36"/>
                  </a:cubicBezTo>
                  <a:cubicBezTo>
                    <a:pt x="38" y="34"/>
                    <a:pt x="43" y="15"/>
                    <a:pt x="33" y="6"/>
                  </a:cubicBezTo>
                  <a:cubicBezTo>
                    <a:pt x="32" y="6"/>
                    <a:pt x="32" y="4"/>
                    <a:pt x="31" y="4"/>
                  </a:cubicBezTo>
                  <a:cubicBezTo>
                    <a:pt x="28" y="2"/>
                    <a:pt x="25"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8" name="Google Shape;39568;p75"/>
            <p:cNvSpPr/>
            <p:nvPr/>
          </p:nvSpPr>
          <p:spPr>
            <a:xfrm>
              <a:off x="9280952" y="4752747"/>
              <a:ext cx="26850" cy="23080"/>
            </a:xfrm>
            <a:custGeom>
              <a:avLst/>
              <a:gdLst/>
              <a:ahLst/>
              <a:cxnLst/>
              <a:rect l="l" t="t" r="r" b="b"/>
              <a:pathLst>
                <a:path w="57" h="49" extrusionOk="0">
                  <a:moveTo>
                    <a:pt x="25" y="1"/>
                  </a:moveTo>
                  <a:cubicBezTo>
                    <a:pt x="24" y="1"/>
                    <a:pt x="24" y="1"/>
                    <a:pt x="23" y="1"/>
                  </a:cubicBezTo>
                  <a:lnTo>
                    <a:pt x="20" y="1"/>
                  </a:lnTo>
                  <a:cubicBezTo>
                    <a:pt x="10" y="1"/>
                    <a:pt x="0" y="12"/>
                    <a:pt x="1" y="23"/>
                  </a:cubicBezTo>
                  <a:lnTo>
                    <a:pt x="1" y="27"/>
                  </a:lnTo>
                  <a:cubicBezTo>
                    <a:pt x="2" y="37"/>
                    <a:pt x="8" y="44"/>
                    <a:pt x="17" y="48"/>
                  </a:cubicBezTo>
                  <a:cubicBezTo>
                    <a:pt x="19" y="49"/>
                    <a:pt x="22" y="49"/>
                    <a:pt x="24" y="49"/>
                  </a:cubicBezTo>
                  <a:cubicBezTo>
                    <a:pt x="31" y="49"/>
                    <a:pt x="38" y="47"/>
                    <a:pt x="42" y="42"/>
                  </a:cubicBezTo>
                  <a:cubicBezTo>
                    <a:pt x="57" y="23"/>
                    <a:pt x="45"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9" name="Google Shape;39569;p75"/>
            <p:cNvSpPr/>
            <p:nvPr/>
          </p:nvSpPr>
          <p:spPr>
            <a:xfrm>
              <a:off x="9325701" y="4797495"/>
              <a:ext cx="11776" cy="8950"/>
            </a:xfrm>
            <a:custGeom>
              <a:avLst/>
              <a:gdLst/>
              <a:ahLst/>
              <a:cxnLst/>
              <a:rect l="l" t="t" r="r" b="b"/>
              <a:pathLst>
                <a:path w="25" h="19" extrusionOk="0">
                  <a:moveTo>
                    <a:pt x="13" y="1"/>
                  </a:moveTo>
                  <a:cubicBezTo>
                    <a:pt x="12" y="1"/>
                    <a:pt x="12" y="1"/>
                    <a:pt x="12" y="1"/>
                  </a:cubicBezTo>
                  <a:cubicBezTo>
                    <a:pt x="1" y="1"/>
                    <a:pt x="1" y="19"/>
                    <a:pt x="11" y="19"/>
                  </a:cubicBezTo>
                  <a:cubicBezTo>
                    <a:pt x="12" y="19"/>
                    <a:pt x="12" y="19"/>
                    <a:pt x="13" y="19"/>
                  </a:cubicBezTo>
                  <a:cubicBezTo>
                    <a:pt x="25" y="18"/>
                    <a:pt x="23"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0" name="Google Shape;39570;p75"/>
            <p:cNvSpPr/>
            <p:nvPr/>
          </p:nvSpPr>
          <p:spPr>
            <a:xfrm>
              <a:off x="9351138" y="4807858"/>
              <a:ext cx="12718" cy="9421"/>
            </a:xfrm>
            <a:custGeom>
              <a:avLst/>
              <a:gdLst/>
              <a:ahLst/>
              <a:cxnLst/>
              <a:rect l="l" t="t" r="r" b="b"/>
              <a:pathLst>
                <a:path w="27" h="20" extrusionOk="0">
                  <a:moveTo>
                    <a:pt x="14" y="1"/>
                  </a:moveTo>
                  <a:cubicBezTo>
                    <a:pt x="1" y="2"/>
                    <a:pt x="3" y="20"/>
                    <a:pt x="15" y="20"/>
                  </a:cubicBezTo>
                  <a:cubicBezTo>
                    <a:pt x="26" y="18"/>
                    <a:pt x="2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1" name="Google Shape;39571;p75"/>
            <p:cNvSpPr/>
            <p:nvPr/>
          </p:nvSpPr>
          <p:spPr>
            <a:xfrm>
              <a:off x="9345956" y="4854489"/>
              <a:ext cx="12247" cy="8950"/>
            </a:xfrm>
            <a:custGeom>
              <a:avLst/>
              <a:gdLst/>
              <a:ahLst/>
              <a:cxnLst/>
              <a:rect l="l" t="t" r="r" b="b"/>
              <a:pathLst>
                <a:path w="26" h="19" extrusionOk="0">
                  <a:moveTo>
                    <a:pt x="13" y="1"/>
                  </a:moveTo>
                  <a:cubicBezTo>
                    <a:pt x="13" y="1"/>
                    <a:pt x="12" y="1"/>
                    <a:pt x="12" y="1"/>
                  </a:cubicBezTo>
                  <a:cubicBezTo>
                    <a:pt x="1" y="2"/>
                    <a:pt x="1" y="19"/>
                    <a:pt x="12" y="19"/>
                  </a:cubicBezTo>
                  <a:cubicBezTo>
                    <a:pt x="13" y="19"/>
                    <a:pt x="13" y="19"/>
                    <a:pt x="14" y="19"/>
                  </a:cubicBezTo>
                  <a:cubicBezTo>
                    <a:pt x="25" y="18"/>
                    <a:pt x="25"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2" name="Google Shape;39572;p75"/>
            <p:cNvSpPr/>
            <p:nvPr/>
          </p:nvSpPr>
          <p:spPr>
            <a:xfrm>
              <a:off x="9362443" y="4821989"/>
              <a:ext cx="10834" cy="8007"/>
            </a:xfrm>
            <a:custGeom>
              <a:avLst/>
              <a:gdLst/>
              <a:ahLst/>
              <a:cxnLst/>
              <a:rect l="l" t="t" r="r" b="b"/>
              <a:pathLst>
                <a:path w="23" h="17" extrusionOk="0">
                  <a:moveTo>
                    <a:pt x="11" y="0"/>
                  </a:moveTo>
                  <a:cubicBezTo>
                    <a:pt x="0" y="1"/>
                    <a:pt x="1" y="16"/>
                    <a:pt x="11" y="16"/>
                  </a:cubicBezTo>
                  <a:cubicBezTo>
                    <a:pt x="11" y="16"/>
                    <a:pt x="11" y="16"/>
                    <a:pt x="12" y="16"/>
                  </a:cubicBezTo>
                  <a:cubicBezTo>
                    <a:pt x="22" y="14"/>
                    <a:pt x="21" y="0"/>
                    <a:pt x="1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3" name="Google Shape;39573;p75"/>
            <p:cNvSpPr/>
            <p:nvPr/>
          </p:nvSpPr>
          <p:spPr>
            <a:xfrm>
              <a:off x="9386937" y="4795611"/>
              <a:ext cx="10363" cy="7536"/>
            </a:xfrm>
            <a:custGeom>
              <a:avLst/>
              <a:gdLst/>
              <a:ahLst/>
              <a:cxnLst/>
              <a:rect l="l" t="t" r="r" b="b"/>
              <a:pathLst>
                <a:path w="22" h="16" extrusionOk="0">
                  <a:moveTo>
                    <a:pt x="12" y="0"/>
                  </a:moveTo>
                  <a:cubicBezTo>
                    <a:pt x="12" y="0"/>
                    <a:pt x="12" y="0"/>
                    <a:pt x="11" y="0"/>
                  </a:cubicBezTo>
                  <a:cubicBezTo>
                    <a:pt x="1" y="0"/>
                    <a:pt x="2" y="15"/>
                    <a:pt x="12" y="15"/>
                  </a:cubicBezTo>
                  <a:cubicBezTo>
                    <a:pt x="22" y="14"/>
                    <a:pt x="20"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4" name="Google Shape;39574;p75"/>
            <p:cNvSpPr/>
            <p:nvPr/>
          </p:nvSpPr>
          <p:spPr>
            <a:xfrm>
              <a:off x="9296967" y="4804560"/>
              <a:ext cx="17429" cy="13189"/>
            </a:xfrm>
            <a:custGeom>
              <a:avLst/>
              <a:gdLst/>
              <a:ahLst/>
              <a:cxnLst/>
              <a:rect l="l" t="t" r="r" b="b"/>
              <a:pathLst>
                <a:path w="37" h="28" extrusionOk="0">
                  <a:moveTo>
                    <a:pt x="20" y="0"/>
                  </a:moveTo>
                  <a:cubicBezTo>
                    <a:pt x="19" y="0"/>
                    <a:pt x="18" y="0"/>
                    <a:pt x="18" y="0"/>
                  </a:cubicBezTo>
                  <a:cubicBezTo>
                    <a:pt x="0" y="1"/>
                    <a:pt x="2" y="28"/>
                    <a:pt x="19" y="28"/>
                  </a:cubicBezTo>
                  <a:cubicBezTo>
                    <a:pt x="19" y="28"/>
                    <a:pt x="20" y="28"/>
                    <a:pt x="20" y="28"/>
                  </a:cubicBezTo>
                  <a:cubicBezTo>
                    <a:pt x="36" y="27"/>
                    <a:pt x="36" y="0"/>
                    <a:pt x="2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5" name="Google Shape;39575;p75"/>
            <p:cNvSpPr/>
            <p:nvPr/>
          </p:nvSpPr>
          <p:spPr>
            <a:xfrm>
              <a:off x="9245623" y="4786190"/>
              <a:ext cx="10834" cy="8007"/>
            </a:xfrm>
            <a:custGeom>
              <a:avLst/>
              <a:gdLst/>
              <a:ahLst/>
              <a:cxnLst/>
              <a:rect l="l" t="t" r="r" b="b"/>
              <a:pathLst>
                <a:path w="23" h="17" extrusionOk="0">
                  <a:moveTo>
                    <a:pt x="12" y="0"/>
                  </a:moveTo>
                  <a:cubicBezTo>
                    <a:pt x="11" y="0"/>
                    <a:pt x="11" y="0"/>
                    <a:pt x="11" y="0"/>
                  </a:cubicBezTo>
                  <a:cubicBezTo>
                    <a:pt x="1" y="2"/>
                    <a:pt x="1" y="16"/>
                    <a:pt x="10" y="16"/>
                  </a:cubicBezTo>
                  <a:cubicBezTo>
                    <a:pt x="11" y="16"/>
                    <a:pt x="11" y="16"/>
                    <a:pt x="12" y="16"/>
                  </a:cubicBezTo>
                  <a:cubicBezTo>
                    <a:pt x="22" y="15"/>
                    <a:pt x="21"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6" name="Google Shape;39576;p75"/>
            <p:cNvSpPr/>
            <p:nvPr/>
          </p:nvSpPr>
          <p:spPr>
            <a:xfrm>
              <a:off x="9229136" y="4764523"/>
              <a:ext cx="10363" cy="8007"/>
            </a:xfrm>
            <a:custGeom>
              <a:avLst/>
              <a:gdLst/>
              <a:ahLst/>
              <a:cxnLst/>
              <a:rect l="l" t="t" r="r" b="b"/>
              <a:pathLst>
                <a:path w="22" h="17" extrusionOk="0">
                  <a:moveTo>
                    <a:pt x="13" y="1"/>
                  </a:moveTo>
                  <a:cubicBezTo>
                    <a:pt x="12" y="1"/>
                    <a:pt x="12" y="1"/>
                    <a:pt x="11" y="1"/>
                  </a:cubicBezTo>
                  <a:cubicBezTo>
                    <a:pt x="1" y="1"/>
                    <a:pt x="1" y="17"/>
                    <a:pt x="11" y="17"/>
                  </a:cubicBezTo>
                  <a:cubicBezTo>
                    <a:pt x="11" y="17"/>
                    <a:pt x="12" y="17"/>
                    <a:pt x="12" y="17"/>
                  </a:cubicBezTo>
                  <a:cubicBezTo>
                    <a:pt x="22" y="15"/>
                    <a:pt x="22"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7" name="Google Shape;39577;p75"/>
            <p:cNvSpPr/>
            <p:nvPr/>
          </p:nvSpPr>
          <p:spPr>
            <a:xfrm>
              <a:off x="9239028" y="4806916"/>
              <a:ext cx="9421" cy="7065"/>
            </a:xfrm>
            <a:custGeom>
              <a:avLst/>
              <a:gdLst/>
              <a:ahLst/>
              <a:cxnLst/>
              <a:rect l="l" t="t" r="r" b="b"/>
              <a:pathLst>
                <a:path w="20" h="15" extrusionOk="0">
                  <a:moveTo>
                    <a:pt x="9" y="1"/>
                  </a:moveTo>
                  <a:cubicBezTo>
                    <a:pt x="0" y="2"/>
                    <a:pt x="0" y="15"/>
                    <a:pt x="8" y="15"/>
                  </a:cubicBezTo>
                  <a:cubicBezTo>
                    <a:pt x="9" y="15"/>
                    <a:pt x="9" y="14"/>
                    <a:pt x="10" y="14"/>
                  </a:cubicBezTo>
                  <a:cubicBezTo>
                    <a:pt x="20" y="13"/>
                    <a:pt x="17" y="1"/>
                    <a:pt x="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8" name="Google Shape;39578;p75"/>
            <p:cNvSpPr/>
            <p:nvPr/>
          </p:nvSpPr>
          <p:spPr>
            <a:xfrm>
              <a:off x="9247978" y="4859671"/>
              <a:ext cx="13189" cy="10363"/>
            </a:xfrm>
            <a:custGeom>
              <a:avLst/>
              <a:gdLst/>
              <a:ahLst/>
              <a:cxnLst/>
              <a:rect l="l" t="t" r="r" b="b"/>
              <a:pathLst>
                <a:path w="28" h="22" extrusionOk="0">
                  <a:moveTo>
                    <a:pt x="14" y="0"/>
                  </a:moveTo>
                  <a:cubicBezTo>
                    <a:pt x="14" y="0"/>
                    <a:pt x="14" y="0"/>
                    <a:pt x="13" y="0"/>
                  </a:cubicBezTo>
                  <a:cubicBezTo>
                    <a:pt x="1" y="1"/>
                    <a:pt x="2" y="22"/>
                    <a:pt x="13" y="22"/>
                  </a:cubicBezTo>
                  <a:cubicBezTo>
                    <a:pt x="14" y="22"/>
                    <a:pt x="14" y="22"/>
                    <a:pt x="14" y="22"/>
                  </a:cubicBezTo>
                  <a:cubicBezTo>
                    <a:pt x="28" y="20"/>
                    <a:pt x="27"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9" name="Google Shape;39579;p75"/>
            <p:cNvSpPr/>
            <p:nvPr/>
          </p:nvSpPr>
          <p:spPr>
            <a:xfrm>
              <a:off x="9299322" y="4855432"/>
              <a:ext cx="13660" cy="10363"/>
            </a:xfrm>
            <a:custGeom>
              <a:avLst/>
              <a:gdLst/>
              <a:ahLst/>
              <a:cxnLst/>
              <a:rect l="l" t="t" r="r" b="b"/>
              <a:pathLst>
                <a:path w="29" h="22" extrusionOk="0">
                  <a:moveTo>
                    <a:pt x="15" y="1"/>
                  </a:moveTo>
                  <a:cubicBezTo>
                    <a:pt x="15" y="1"/>
                    <a:pt x="14" y="1"/>
                    <a:pt x="14" y="1"/>
                  </a:cubicBezTo>
                  <a:cubicBezTo>
                    <a:pt x="1" y="3"/>
                    <a:pt x="2" y="21"/>
                    <a:pt x="14" y="21"/>
                  </a:cubicBezTo>
                  <a:cubicBezTo>
                    <a:pt x="14" y="21"/>
                    <a:pt x="15" y="21"/>
                    <a:pt x="15" y="21"/>
                  </a:cubicBezTo>
                  <a:cubicBezTo>
                    <a:pt x="28" y="20"/>
                    <a:pt x="27" y="1"/>
                    <a:pt x="1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0" name="Google Shape;39580;p75"/>
            <p:cNvSpPr/>
            <p:nvPr/>
          </p:nvSpPr>
          <p:spPr>
            <a:xfrm>
              <a:off x="9280480" y="4939275"/>
              <a:ext cx="13660" cy="10363"/>
            </a:xfrm>
            <a:custGeom>
              <a:avLst/>
              <a:gdLst/>
              <a:ahLst/>
              <a:cxnLst/>
              <a:rect l="l" t="t" r="r" b="b"/>
              <a:pathLst>
                <a:path w="29" h="22" extrusionOk="0">
                  <a:moveTo>
                    <a:pt x="15" y="0"/>
                  </a:moveTo>
                  <a:cubicBezTo>
                    <a:pt x="14" y="0"/>
                    <a:pt x="14" y="0"/>
                    <a:pt x="14" y="0"/>
                  </a:cubicBezTo>
                  <a:cubicBezTo>
                    <a:pt x="0" y="1"/>
                    <a:pt x="2" y="21"/>
                    <a:pt x="15" y="21"/>
                  </a:cubicBezTo>
                  <a:cubicBezTo>
                    <a:pt x="15" y="21"/>
                    <a:pt x="16" y="21"/>
                    <a:pt x="16" y="21"/>
                  </a:cubicBezTo>
                  <a:cubicBezTo>
                    <a:pt x="28" y="19"/>
                    <a:pt x="28" y="0"/>
                    <a:pt x="1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1" name="Google Shape;39581;p75"/>
            <p:cNvSpPr/>
            <p:nvPr/>
          </p:nvSpPr>
          <p:spPr>
            <a:xfrm>
              <a:off x="9263523" y="4964239"/>
              <a:ext cx="12247" cy="9421"/>
            </a:xfrm>
            <a:custGeom>
              <a:avLst/>
              <a:gdLst/>
              <a:ahLst/>
              <a:cxnLst/>
              <a:rect l="l" t="t" r="r" b="b"/>
              <a:pathLst>
                <a:path w="26" h="20" extrusionOk="0">
                  <a:moveTo>
                    <a:pt x="13" y="1"/>
                  </a:moveTo>
                  <a:cubicBezTo>
                    <a:pt x="12" y="1"/>
                    <a:pt x="12" y="1"/>
                    <a:pt x="12" y="1"/>
                  </a:cubicBezTo>
                  <a:cubicBezTo>
                    <a:pt x="1" y="1"/>
                    <a:pt x="1" y="20"/>
                    <a:pt x="12" y="20"/>
                  </a:cubicBezTo>
                  <a:cubicBezTo>
                    <a:pt x="12" y="20"/>
                    <a:pt x="13" y="20"/>
                    <a:pt x="13" y="20"/>
                  </a:cubicBezTo>
                  <a:cubicBezTo>
                    <a:pt x="25" y="18"/>
                    <a:pt x="24"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2" name="Google Shape;39582;p75"/>
            <p:cNvSpPr/>
            <p:nvPr/>
          </p:nvSpPr>
          <p:spPr>
            <a:xfrm>
              <a:off x="9193337" y="4906303"/>
              <a:ext cx="11305" cy="8478"/>
            </a:xfrm>
            <a:custGeom>
              <a:avLst/>
              <a:gdLst/>
              <a:ahLst/>
              <a:cxnLst/>
              <a:rect l="l" t="t" r="r" b="b"/>
              <a:pathLst>
                <a:path w="24" h="18" extrusionOk="0">
                  <a:moveTo>
                    <a:pt x="14" y="0"/>
                  </a:moveTo>
                  <a:cubicBezTo>
                    <a:pt x="13" y="0"/>
                    <a:pt x="13" y="0"/>
                    <a:pt x="12" y="1"/>
                  </a:cubicBezTo>
                  <a:cubicBezTo>
                    <a:pt x="1" y="1"/>
                    <a:pt x="2" y="17"/>
                    <a:pt x="13" y="17"/>
                  </a:cubicBezTo>
                  <a:cubicBezTo>
                    <a:pt x="23" y="16"/>
                    <a:pt x="24"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3" name="Google Shape;39583;p75"/>
            <p:cNvSpPr/>
            <p:nvPr/>
          </p:nvSpPr>
          <p:spPr>
            <a:xfrm>
              <a:off x="9179676" y="4829054"/>
              <a:ext cx="23081" cy="22138"/>
            </a:xfrm>
            <a:custGeom>
              <a:avLst/>
              <a:gdLst/>
              <a:ahLst/>
              <a:cxnLst/>
              <a:rect l="l" t="t" r="r" b="b"/>
              <a:pathLst>
                <a:path w="49" h="47" extrusionOk="0">
                  <a:moveTo>
                    <a:pt x="26" y="1"/>
                  </a:moveTo>
                  <a:cubicBezTo>
                    <a:pt x="25" y="1"/>
                    <a:pt x="23" y="1"/>
                    <a:pt x="22" y="1"/>
                  </a:cubicBezTo>
                  <a:cubicBezTo>
                    <a:pt x="11" y="2"/>
                    <a:pt x="0" y="13"/>
                    <a:pt x="1" y="25"/>
                  </a:cubicBezTo>
                  <a:cubicBezTo>
                    <a:pt x="3" y="38"/>
                    <a:pt x="12" y="47"/>
                    <a:pt x="23" y="47"/>
                  </a:cubicBezTo>
                  <a:cubicBezTo>
                    <a:pt x="24" y="47"/>
                    <a:pt x="25" y="47"/>
                    <a:pt x="26" y="46"/>
                  </a:cubicBezTo>
                  <a:cubicBezTo>
                    <a:pt x="38" y="45"/>
                    <a:pt x="49" y="35"/>
                    <a:pt x="47" y="22"/>
                  </a:cubicBezTo>
                  <a:cubicBezTo>
                    <a:pt x="47" y="11"/>
                    <a:pt x="38"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4" name="Google Shape;39584;p75"/>
            <p:cNvSpPr/>
            <p:nvPr/>
          </p:nvSpPr>
          <p:spPr>
            <a:xfrm>
              <a:off x="9225839" y="4930325"/>
              <a:ext cx="15545" cy="11776"/>
            </a:xfrm>
            <a:custGeom>
              <a:avLst/>
              <a:gdLst/>
              <a:ahLst/>
              <a:cxnLst/>
              <a:rect l="l" t="t" r="r" b="b"/>
              <a:pathLst>
                <a:path w="33" h="25" extrusionOk="0">
                  <a:moveTo>
                    <a:pt x="17" y="0"/>
                  </a:moveTo>
                  <a:cubicBezTo>
                    <a:pt x="16" y="0"/>
                    <a:pt x="16" y="0"/>
                    <a:pt x="16" y="0"/>
                  </a:cubicBezTo>
                  <a:cubicBezTo>
                    <a:pt x="0" y="0"/>
                    <a:pt x="1" y="24"/>
                    <a:pt x="16" y="24"/>
                  </a:cubicBezTo>
                  <a:cubicBezTo>
                    <a:pt x="16" y="24"/>
                    <a:pt x="17" y="24"/>
                    <a:pt x="17" y="24"/>
                  </a:cubicBezTo>
                  <a:cubicBezTo>
                    <a:pt x="32" y="23"/>
                    <a:pt x="30"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5" name="Google Shape;39585;p75"/>
            <p:cNvSpPr/>
            <p:nvPr/>
          </p:nvSpPr>
          <p:spPr>
            <a:xfrm>
              <a:off x="9155182" y="4889817"/>
              <a:ext cx="9892" cy="7536"/>
            </a:xfrm>
            <a:custGeom>
              <a:avLst/>
              <a:gdLst/>
              <a:ahLst/>
              <a:cxnLst/>
              <a:rect l="l" t="t" r="r" b="b"/>
              <a:pathLst>
                <a:path w="21" h="16" extrusionOk="0">
                  <a:moveTo>
                    <a:pt x="11" y="1"/>
                  </a:moveTo>
                  <a:cubicBezTo>
                    <a:pt x="10" y="1"/>
                    <a:pt x="10" y="1"/>
                    <a:pt x="10" y="1"/>
                  </a:cubicBezTo>
                  <a:cubicBezTo>
                    <a:pt x="0" y="1"/>
                    <a:pt x="2" y="16"/>
                    <a:pt x="11" y="16"/>
                  </a:cubicBezTo>
                  <a:cubicBezTo>
                    <a:pt x="20" y="15"/>
                    <a:pt x="19" y="1"/>
                    <a:pt x="1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6" name="Google Shape;39586;p75"/>
            <p:cNvSpPr/>
            <p:nvPr/>
          </p:nvSpPr>
          <p:spPr>
            <a:xfrm>
              <a:off x="9196634" y="4860142"/>
              <a:ext cx="12718" cy="9892"/>
            </a:xfrm>
            <a:custGeom>
              <a:avLst/>
              <a:gdLst/>
              <a:ahLst/>
              <a:cxnLst/>
              <a:rect l="l" t="t" r="r" b="b"/>
              <a:pathLst>
                <a:path w="27" h="21" extrusionOk="0">
                  <a:moveTo>
                    <a:pt x="14" y="0"/>
                  </a:moveTo>
                  <a:cubicBezTo>
                    <a:pt x="13" y="0"/>
                    <a:pt x="13" y="0"/>
                    <a:pt x="13" y="0"/>
                  </a:cubicBezTo>
                  <a:cubicBezTo>
                    <a:pt x="0" y="2"/>
                    <a:pt x="1" y="21"/>
                    <a:pt x="14" y="21"/>
                  </a:cubicBezTo>
                  <a:cubicBezTo>
                    <a:pt x="14" y="21"/>
                    <a:pt x="14" y="21"/>
                    <a:pt x="15" y="21"/>
                  </a:cubicBezTo>
                  <a:cubicBezTo>
                    <a:pt x="27" y="19"/>
                    <a:pt x="26"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7" name="Google Shape;39587;p75"/>
            <p:cNvSpPr/>
            <p:nvPr/>
          </p:nvSpPr>
          <p:spPr>
            <a:xfrm>
              <a:off x="9223484" y="4896411"/>
              <a:ext cx="10363" cy="8478"/>
            </a:xfrm>
            <a:custGeom>
              <a:avLst/>
              <a:gdLst/>
              <a:ahLst/>
              <a:cxnLst/>
              <a:rect l="l" t="t" r="r" b="b"/>
              <a:pathLst>
                <a:path w="22" h="18" extrusionOk="0">
                  <a:moveTo>
                    <a:pt x="9" y="0"/>
                  </a:moveTo>
                  <a:cubicBezTo>
                    <a:pt x="0" y="1"/>
                    <a:pt x="1" y="17"/>
                    <a:pt x="10" y="17"/>
                  </a:cubicBezTo>
                  <a:cubicBezTo>
                    <a:pt x="11" y="17"/>
                    <a:pt x="11" y="17"/>
                    <a:pt x="11" y="17"/>
                  </a:cubicBezTo>
                  <a:cubicBezTo>
                    <a:pt x="22" y="16"/>
                    <a:pt x="21" y="0"/>
                    <a:pt x="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8" name="Google Shape;39588;p75"/>
            <p:cNvSpPr/>
            <p:nvPr/>
          </p:nvSpPr>
          <p:spPr>
            <a:xfrm>
              <a:off x="9328527" y="4927028"/>
              <a:ext cx="12247" cy="9421"/>
            </a:xfrm>
            <a:custGeom>
              <a:avLst/>
              <a:gdLst/>
              <a:ahLst/>
              <a:cxnLst/>
              <a:rect l="l" t="t" r="r" b="b"/>
              <a:pathLst>
                <a:path w="26" h="20" extrusionOk="0">
                  <a:moveTo>
                    <a:pt x="12" y="1"/>
                  </a:moveTo>
                  <a:cubicBezTo>
                    <a:pt x="1" y="2"/>
                    <a:pt x="1" y="20"/>
                    <a:pt x="13" y="20"/>
                  </a:cubicBezTo>
                  <a:cubicBezTo>
                    <a:pt x="13" y="20"/>
                    <a:pt x="14" y="20"/>
                    <a:pt x="14" y="20"/>
                  </a:cubicBezTo>
                  <a:cubicBezTo>
                    <a:pt x="26" y="18"/>
                    <a:pt x="25" y="1"/>
                    <a:pt x="1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9" name="Google Shape;39589;p75"/>
            <p:cNvSpPr/>
            <p:nvPr/>
          </p:nvSpPr>
          <p:spPr>
            <a:xfrm>
              <a:off x="9319106" y="4970834"/>
              <a:ext cx="12247" cy="8950"/>
            </a:xfrm>
            <a:custGeom>
              <a:avLst/>
              <a:gdLst/>
              <a:ahLst/>
              <a:cxnLst/>
              <a:rect l="l" t="t" r="r" b="b"/>
              <a:pathLst>
                <a:path w="26" h="19" extrusionOk="0">
                  <a:moveTo>
                    <a:pt x="13" y="1"/>
                  </a:moveTo>
                  <a:cubicBezTo>
                    <a:pt x="1" y="2"/>
                    <a:pt x="2" y="19"/>
                    <a:pt x="13" y="19"/>
                  </a:cubicBezTo>
                  <a:cubicBezTo>
                    <a:pt x="13" y="19"/>
                    <a:pt x="14" y="19"/>
                    <a:pt x="14" y="19"/>
                  </a:cubicBezTo>
                  <a:cubicBezTo>
                    <a:pt x="26" y="18"/>
                    <a:pt x="25"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0" name="Google Shape;39590;p75"/>
            <p:cNvSpPr/>
            <p:nvPr/>
          </p:nvSpPr>
          <p:spPr>
            <a:xfrm>
              <a:off x="9239028" y="4969892"/>
              <a:ext cx="11776" cy="8950"/>
            </a:xfrm>
            <a:custGeom>
              <a:avLst/>
              <a:gdLst/>
              <a:ahLst/>
              <a:cxnLst/>
              <a:rect l="l" t="t" r="r" b="b"/>
              <a:pathLst>
                <a:path w="25" h="19" extrusionOk="0">
                  <a:moveTo>
                    <a:pt x="13" y="0"/>
                  </a:moveTo>
                  <a:cubicBezTo>
                    <a:pt x="13" y="0"/>
                    <a:pt x="13" y="1"/>
                    <a:pt x="12" y="1"/>
                  </a:cubicBezTo>
                  <a:cubicBezTo>
                    <a:pt x="1" y="3"/>
                    <a:pt x="2" y="19"/>
                    <a:pt x="13" y="19"/>
                  </a:cubicBezTo>
                  <a:cubicBezTo>
                    <a:pt x="14" y="19"/>
                    <a:pt x="14" y="19"/>
                    <a:pt x="14" y="18"/>
                  </a:cubicBezTo>
                  <a:cubicBezTo>
                    <a:pt x="24" y="16"/>
                    <a:pt x="25" y="0"/>
                    <a:pt x="1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1" name="Google Shape;39591;p75"/>
            <p:cNvSpPr/>
            <p:nvPr/>
          </p:nvSpPr>
          <p:spPr>
            <a:xfrm>
              <a:off x="9316280" y="4897824"/>
              <a:ext cx="25437" cy="18841"/>
            </a:xfrm>
            <a:custGeom>
              <a:avLst/>
              <a:gdLst/>
              <a:ahLst/>
              <a:cxnLst/>
              <a:rect l="l" t="t" r="r" b="b"/>
              <a:pathLst>
                <a:path w="54" h="40" extrusionOk="0">
                  <a:moveTo>
                    <a:pt x="28" y="1"/>
                  </a:moveTo>
                  <a:cubicBezTo>
                    <a:pt x="28" y="1"/>
                    <a:pt x="27" y="1"/>
                    <a:pt x="26" y="1"/>
                  </a:cubicBezTo>
                  <a:cubicBezTo>
                    <a:pt x="1" y="3"/>
                    <a:pt x="4" y="40"/>
                    <a:pt x="28" y="40"/>
                  </a:cubicBezTo>
                  <a:cubicBezTo>
                    <a:pt x="28" y="40"/>
                    <a:pt x="29" y="40"/>
                    <a:pt x="30" y="40"/>
                  </a:cubicBezTo>
                  <a:cubicBezTo>
                    <a:pt x="53" y="38"/>
                    <a:pt x="52" y="1"/>
                    <a:pt x="2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2" name="Google Shape;39592;p75"/>
            <p:cNvSpPr/>
            <p:nvPr/>
          </p:nvSpPr>
          <p:spPr>
            <a:xfrm>
              <a:off x="9295554" y="4979783"/>
              <a:ext cx="10834" cy="8950"/>
            </a:xfrm>
            <a:custGeom>
              <a:avLst/>
              <a:gdLst/>
              <a:ahLst/>
              <a:cxnLst/>
              <a:rect l="l" t="t" r="r" b="b"/>
              <a:pathLst>
                <a:path w="23" h="19" extrusionOk="0">
                  <a:moveTo>
                    <a:pt x="12" y="1"/>
                  </a:moveTo>
                  <a:cubicBezTo>
                    <a:pt x="12" y="1"/>
                    <a:pt x="12" y="1"/>
                    <a:pt x="11" y="1"/>
                  </a:cubicBezTo>
                  <a:cubicBezTo>
                    <a:pt x="0" y="3"/>
                    <a:pt x="1" y="19"/>
                    <a:pt x="11" y="19"/>
                  </a:cubicBezTo>
                  <a:cubicBezTo>
                    <a:pt x="12" y="19"/>
                    <a:pt x="12" y="19"/>
                    <a:pt x="12" y="19"/>
                  </a:cubicBezTo>
                  <a:cubicBezTo>
                    <a:pt x="23" y="17"/>
                    <a:pt x="23" y="1"/>
                    <a:pt x="1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3" name="Google Shape;39593;p75"/>
            <p:cNvSpPr/>
            <p:nvPr/>
          </p:nvSpPr>
          <p:spPr>
            <a:xfrm>
              <a:off x="9296496" y="4935035"/>
              <a:ext cx="24495" cy="18841"/>
            </a:xfrm>
            <a:custGeom>
              <a:avLst/>
              <a:gdLst/>
              <a:ahLst/>
              <a:cxnLst/>
              <a:rect l="l" t="t" r="r" b="b"/>
              <a:pathLst>
                <a:path w="52" h="40" extrusionOk="0">
                  <a:moveTo>
                    <a:pt x="26" y="1"/>
                  </a:moveTo>
                  <a:cubicBezTo>
                    <a:pt x="26" y="1"/>
                    <a:pt x="25" y="1"/>
                    <a:pt x="25" y="1"/>
                  </a:cubicBezTo>
                  <a:cubicBezTo>
                    <a:pt x="0" y="4"/>
                    <a:pt x="3" y="40"/>
                    <a:pt x="26" y="40"/>
                  </a:cubicBezTo>
                  <a:cubicBezTo>
                    <a:pt x="27" y="40"/>
                    <a:pt x="27" y="40"/>
                    <a:pt x="27" y="40"/>
                  </a:cubicBezTo>
                  <a:cubicBezTo>
                    <a:pt x="51" y="38"/>
                    <a:pt x="48"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4" name="Google Shape;39594;p75"/>
            <p:cNvSpPr/>
            <p:nvPr/>
          </p:nvSpPr>
          <p:spPr>
            <a:xfrm>
              <a:off x="9372335" y="4892643"/>
              <a:ext cx="12718" cy="10834"/>
            </a:xfrm>
            <a:custGeom>
              <a:avLst/>
              <a:gdLst/>
              <a:ahLst/>
              <a:cxnLst/>
              <a:rect l="l" t="t" r="r" b="b"/>
              <a:pathLst>
                <a:path w="27" h="23" extrusionOk="0">
                  <a:moveTo>
                    <a:pt x="12" y="0"/>
                  </a:moveTo>
                  <a:cubicBezTo>
                    <a:pt x="8" y="0"/>
                    <a:pt x="5" y="2"/>
                    <a:pt x="2" y="6"/>
                  </a:cubicBezTo>
                  <a:cubicBezTo>
                    <a:pt x="0" y="15"/>
                    <a:pt x="3" y="22"/>
                    <a:pt x="13" y="22"/>
                  </a:cubicBezTo>
                  <a:cubicBezTo>
                    <a:pt x="22" y="22"/>
                    <a:pt x="27" y="12"/>
                    <a:pt x="21" y="5"/>
                  </a:cubicBezTo>
                  <a:cubicBezTo>
                    <a:pt x="19" y="2"/>
                    <a:pt x="15"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95" name="Google Shape;39595;p75"/>
          <p:cNvSpPr/>
          <p:nvPr/>
        </p:nvSpPr>
        <p:spPr>
          <a:xfrm>
            <a:off x="2666327" y="3522588"/>
            <a:ext cx="1080901" cy="1080901"/>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6" name="Google Shape;39596;p75"/>
          <p:cNvSpPr/>
          <p:nvPr/>
        </p:nvSpPr>
        <p:spPr>
          <a:xfrm>
            <a:off x="3794661" y="3553664"/>
            <a:ext cx="557060" cy="557050"/>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7" name="Google Shape;39597;p75"/>
          <p:cNvSpPr/>
          <p:nvPr/>
        </p:nvSpPr>
        <p:spPr>
          <a:xfrm>
            <a:off x="2763811" y="39049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429"/>
                                        </p:tgtEl>
                                        <p:attrNameLst>
                                          <p:attrName>style.visibility</p:attrName>
                                        </p:attrNameLst>
                                      </p:cBhvr>
                                      <p:to>
                                        <p:strVal val="visible"/>
                                      </p:to>
                                    </p:set>
                                    <p:anim calcmode="lin" valueType="num">
                                      <p:cBhvr>
                                        <p:cTn id="7" dur="500" fill="hold"/>
                                        <p:tgtEl>
                                          <p:spTgt spid="39429"/>
                                        </p:tgtEl>
                                        <p:attrNameLst>
                                          <p:attrName>ppt_w</p:attrName>
                                        </p:attrNameLst>
                                      </p:cBhvr>
                                      <p:tavLst>
                                        <p:tav tm="0">
                                          <p:val>
                                            <p:fltVal val="0"/>
                                          </p:val>
                                        </p:tav>
                                        <p:tav tm="100000">
                                          <p:val>
                                            <p:strVal val="#ppt_w"/>
                                          </p:val>
                                        </p:tav>
                                      </p:tavLst>
                                    </p:anim>
                                    <p:anim calcmode="lin" valueType="num">
                                      <p:cBhvr>
                                        <p:cTn id="8" dur="500" fill="hold"/>
                                        <p:tgtEl>
                                          <p:spTgt spid="39429"/>
                                        </p:tgtEl>
                                        <p:attrNameLst>
                                          <p:attrName>ppt_h</p:attrName>
                                        </p:attrNameLst>
                                      </p:cBhvr>
                                      <p:tavLst>
                                        <p:tav tm="0">
                                          <p:val>
                                            <p:fltVal val="0"/>
                                          </p:val>
                                        </p:tav>
                                        <p:tav tm="100000">
                                          <p:val>
                                            <p:strVal val="#ppt_h"/>
                                          </p:val>
                                        </p:tav>
                                      </p:tavLst>
                                    </p:anim>
                                    <p:animEffect transition="in" filter="fade">
                                      <p:cBhvr>
                                        <p:cTn id="9" dur="500"/>
                                        <p:tgtEl>
                                          <p:spTgt spid="394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9424"/>
                                        </p:tgtEl>
                                        <p:attrNameLst>
                                          <p:attrName>style.visibility</p:attrName>
                                        </p:attrNameLst>
                                      </p:cBhvr>
                                      <p:to>
                                        <p:strVal val="visible"/>
                                      </p:to>
                                    </p:set>
                                    <p:anim calcmode="lin" valueType="num">
                                      <p:cBhvr>
                                        <p:cTn id="12" dur="500" fill="hold"/>
                                        <p:tgtEl>
                                          <p:spTgt spid="39424"/>
                                        </p:tgtEl>
                                        <p:attrNameLst>
                                          <p:attrName>ppt_w</p:attrName>
                                        </p:attrNameLst>
                                      </p:cBhvr>
                                      <p:tavLst>
                                        <p:tav tm="0">
                                          <p:val>
                                            <p:fltVal val="0"/>
                                          </p:val>
                                        </p:tav>
                                        <p:tav tm="100000">
                                          <p:val>
                                            <p:strVal val="#ppt_w"/>
                                          </p:val>
                                        </p:tav>
                                      </p:tavLst>
                                    </p:anim>
                                    <p:anim calcmode="lin" valueType="num">
                                      <p:cBhvr>
                                        <p:cTn id="13" dur="500" fill="hold"/>
                                        <p:tgtEl>
                                          <p:spTgt spid="39424"/>
                                        </p:tgtEl>
                                        <p:attrNameLst>
                                          <p:attrName>ppt_h</p:attrName>
                                        </p:attrNameLst>
                                      </p:cBhvr>
                                      <p:tavLst>
                                        <p:tav tm="0">
                                          <p:val>
                                            <p:fltVal val="0"/>
                                          </p:val>
                                        </p:tav>
                                        <p:tav tm="100000">
                                          <p:val>
                                            <p:strVal val="#ppt_h"/>
                                          </p:val>
                                        </p:tav>
                                      </p:tavLst>
                                    </p:anim>
                                    <p:animEffect transition="in" filter="fade">
                                      <p:cBhvr>
                                        <p:cTn id="14" dur="500"/>
                                        <p:tgtEl>
                                          <p:spTgt spid="39424"/>
                                        </p:tgtEl>
                                      </p:cBhvr>
                                    </p:animEffect>
                                  </p:childTnLst>
                                </p:cTn>
                              </p:par>
                              <p:par>
                                <p:cTn id="15" presetID="53" presetClass="entr" presetSubtype="16" fill="hold" nodeType="withEffect">
                                  <p:stCondLst>
                                    <p:cond delay="0"/>
                                  </p:stCondLst>
                                  <p:childTnLst>
                                    <p:set>
                                      <p:cBhvr>
                                        <p:cTn id="16" dur="1" fill="hold">
                                          <p:stCondLst>
                                            <p:cond delay="0"/>
                                          </p:stCondLst>
                                        </p:cTn>
                                        <p:tgtEl>
                                          <p:spTgt spid="39425"/>
                                        </p:tgtEl>
                                        <p:attrNameLst>
                                          <p:attrName>style.visibility</p:attrName>
                                        </p:attrNameLst>
                                      </p:cBhvr>
                                      <p:to>
                                        <p:strVal val="visible"/>
                                      </p:to>
                                    </p:set>
                                    <p:anim calcmode="lin" valueType="num">
                                      <p:cBhvr>
                                        <p:cTn id="17" dur="500" fill="hold"/>
                                        <p:tgtEl>
                                          <p:spTgt spid="39425"/>
                                        </p:tgtEl>
                                        <p:attrNameLst>
                                          <p:attrName>ppt_w</p:attrName>
                                        </p:attrNameLst>
                                      </p:cBhvr>
                                      <p:tavLst>
                                        <p:tav tm="0">
                                          <p:val>
                                            <p:fltVal val="0"/>
                                          </p:val>
                                        </p:tav>
                                        <p:tav tm="100000">
                                          <p:val>
                                            <p:strVal val="#ppt_w"/>
                                          </p:val>
                                        </p:tav>
                                      </p:tavLst>
                                    </p:anim>
                                    <p:anim calcmode="lin" valueType="num">
                                      <p:cBhvr>
                                        <p:cTn id="18" dur="500" fill="hold"/>
                                        <p:tgtEl>
                                          <p:spTgt spid="39425"/>
                                        </p:tgtEl>
                                        <p:attrNameLst>
                                          <p:attrName>ppt_h</p:attrName>
                                        </p:attrNameLst>
                                      </p:cBhvr>
                                      <p:tavLst>
                                        <p:tav tm="0">
                                          <p:val>
                                            <p:fltVal val="0"/>
                                          </p:val>
                                        </p:tav>
                                        <p:tav tm="100000">
                                          <p:val>
                                            <p:strVal val="#ppt_h"/>
                                          </p:val>
                                        </p:tav>
                                      </p:tavLst>
                                    </p:anim>
                                    <p:animEffect transition="in" filter="fade">
                                      <p:cBhvr>
                                        <p:cTn id="19" dur="500"/>
                                        <p:tgtEl>
                                          <p:spTgt spid="394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9428"/>
                                        </p:tgtEl>
                                        <p:attrNameLst>
                                          <p:attrName>style.visibility</p:attrName>
                                        </p:attrNameLst>
                                      </p:cBhvr>
                                      <p:to>
                                        <p:strVal val="visible"/>
                                      </p:to>
                                    </p:set>
                                    <p:anim calcmode="lin" valueType="num">
                                      <p:cBhvr>
                                        <p:cTn id="22" dur="500" fill="hold"/>
                                        <p:tgtEl>
                                          <p:spTgt spid="39428"/>
                                        </p:tgtEl>
                                        <p:attrNameLst>
                                          <p:attrName>ppt_w</p:attrName>
                                        </p:attrNameLst>
                                      </p:cBhvr>
                                      <p:tavLst>
                                        <p:tav tm="0">
                                          <p:val>
                                            <p:fltVal val="0"/>
                                          </p:val>
                                        </p:tav>
                                        <p:tav tm="100000">
                                          <p:val>
                                            <p:strVal val="#ppt_w"/>
                                          </p:val>
                                        </p:tav>
                                      </p:tavLst>
                                    </p:anim>
                                    <p:anim calcmode="lin" valueType="num">
                                      <p:cBhvr>
                                        <p:cTn id="23" dur="500" fill="hold"/>
                                        <p:tgtEl>
                                          <p:spTgt spid="39428"/>
                                        </p:tgtEl>
                                        <p:attrNameLst>
                                          <p:attrName>ppt_h</p:attrName>
                                        </p:attrNameLst>
                                      </p:cBhvr>
                                      <p:tavLst>
                                        <p:tav tm="0">
                                          <p:val>
                                            <p:fltVal val="0"/>
                                          </p:val>
                                        </p:tav>
                                        <p:tav tm="100000">
                                          <p:val>
                                            <p:strVal val="#ppt_h"/>
                                          </p:val>
                                        </p:tav>
                                      </p:tavLst>
                                    </p:anim>
                                    <p:animEffect transition="in" filter="fade">
                                      <p:cBhvr>
                                        <p:cTn id="24" dur="500"/>
                                        <p:tgtEl>
                                          <p:spTgt spid="39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 grpId="0" animBg="1"/>
      <p:bldP spid="39428" grpId="0"/>
      <p:bldP spid="394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181"/>
        <p:cNvGrpSpPr/>
        <p:nvPr/>
      </p:nvGrpSpPr>
      <p:grpSpPr>
        <a:xfrm>
          <a:off x="0" y="0"/>
          <a:ext cx="0" cy="0"/>
          <a:chOff x="0" y="0"/>
          <a:chExt cx="0" cy="0"/>
        </a:xfrm>
      </p:grpSpPr>
      <p:sp>
        <p:nvSpPr>
          <p:cNvPr id="37182" name="Google Shape;37182;p54"/>
          <p:cNvSpPr txBox="1">
            <a:spLocks noGrp="1"/>
          </p:cNvSpPr>
          <p:nvPr>
            <p:ph type="title"/>
          </p:nvPr>
        </p:nvSpPr>
        <p:spPr>
          <a:xfrm>
            <a:off x="1888207" y="285566"/>
            <a:ext cx="564733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Times New Roman" panose="02020603050405020304" pitchFamily="18" charset="0"/>
                <a:cs typeface="Times New Roman" panose="02020603050405020304" pitchFamily="18" charset="0"/>
              </a:rPr>
              <a:t>1. Đọc</a:t>
            </a:r>
            <a:endParaRPr sz="3200">
              <a:latin typeface="Times New Roman" panose="02020603050405020304" pitchFamily="18" charset="0"/>
              <a:cs typeface="Times New Roman" panose="02020603050405020304" pitchFamily="18" charset="0"/>
            </a:endParaRPr>
          </a:p>
        </p:txBody>
      </p:sp>
      <p:grpSp>
        <p:nvGrpSpPr>
          <p:cNvPr id="37228" name="Google Shape;37228;p54"/>
          <p:cNvGrpSpPr/>
          <p:nvPr/>
        </p:nvGrpSpPr>
        <p:grpSpPr>
          <a:xfrm>
            <a:off x="431809" y="73750"/>
            <a:ext cx="672103" cy="672736"/>
            <a:chOff x="6319100" y="5477342"/>
            <a:chExt cx="1271477" cy="1272675"/>
          </a:xfrm>
        </p:grpSpPr>
        <p:sp>
          <p:nvSpPr>
            <p:cNvPr id="37229" name="Google Shape;37229;p54"/>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54"/>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54"/>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54"/>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54"/>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54"/>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54"/>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54"/>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54"/>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54"/>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54"/>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40" name="Google Shape;37240;p54"/>
          <p:cNvSpPr/>
          <p:nvPr/>
        </p:nvSpPr>
        <p:spPr>
          <a:xfrm>
            <a:off x="7371887" y="11516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1" name="Google Shape;37241;p54"/>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2" name="Google Shape;37242;p54"/>
          <p:cNvGrpSpPr/>
          <p:nvPr/>
        </p:nvGrpSpPr>
        <p:grpSpPr>
          <a:xfrm>
            <a:off x="551745" y="4439930"/>
            <a:ext cx="523217" cy="305126"/>
            <a:chOff x="8120762" y="5581287"/>
            <a:chExt cx="880392" cy="513420"/>
          </a:xfrm>
        </p:grpSpPr>
        <p:sp>
          <p:nvSpPr>
            <p:cNvPr id="37243" name="Google Shape;37243;p54"/>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54"/>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54"/>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54"/>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54"/>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54"/>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54"/>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54"/>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54"/>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54"/>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54"/>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54"/>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54"/>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54"/>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54"/>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54"/>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54"/>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54"/>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54"/>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54"/>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54"/>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54"/>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54"/>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54"/>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54"/>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54"/>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54"/>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54"/>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54"/>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54"/>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54"/>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54"/>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54"/>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54"/>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54"/>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54"/>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54"/>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54"/>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54"/>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54"/>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54"/>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54"/>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85" name="Google Shape;37285;p54"/>
          <p:cNvSpPr/>
          <p:nvPr/>
        </p:nvSpPr>
        <p:spPr>
          <a:xfrm>
            <a:off x="769051" y="40434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54"/>
          <p:cNvSpPr/>
          <p:nvPr/>
        </p:nvSpPr>
        <p:spPr>
          <a:xfrm>
            <a:off x="1319962" y="3435827"/>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54"/>
          <p:cNvSpPr/>
          <p:nvPr/>
        </p:nvSpPr>
        <p:spPr>
          <a:xfrm>
            <a:off x="1552156" y="324833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54"/>
          <p:cNvSpPr/>
          <p:nvPr/>
        </p:nvSpPr>
        <p:spPr>
          <a:xfrm>
            <a:off x="2351014" y="41070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5;p65">
            <a:extLst>
              <a:ext uri="{FF2B5EF4-FFF2-40B4-BE49-F238E27FC236}">
                <a16:creationId xmlns:a16="http://schemas.microsoft.com/office/drawing/2014/main" id="{FEF355BA-C20B-0F1C-F0C0-97856134C0DE}"/>
              </a:ext>
            </a:extLst>
          </p:cNvPr>
          <p:cNvSpPr/>
          <p:nvPr/>
        </p:nvSpPr>
        <p:spPr>
          <a:xfrm>
            <a:off x="1186139" y="265130"/>
            <a:ext cx="6817408" cy="672092"/>
          </a:xfrm>
          <a:prstGeom prst="roundRect">
            <a:avLst>
              <a:gd name="adj" fmla="val 9575"/>
            </a:avLst>
          </a:prstGeom>
          <a:noFill/>
          <a:ln w="19050" cap="flat" cmpd="sng">
            <a:solidFill>
              <a:schemeClr val="accent2">
                <a:lumMod val="50000"/>
              </a:scheme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8718;p67">
            <a:extLst>
              <a:ext uri="{FF2B5EF4-FFF2-40B4-BE49-F238E27FC236}">
                <a16:creationId xmlns:a16="http://schemas.microsoft.com/office/drawing/2014/main" id="{0D7D9E5F-AD29-13A4-E7E2-F90886BF3E4C}"/>
              </a:ext>
            </a:extLst>
          </p:cNvPr>
          <p:cNvSpPr/>
          <p:nvPr/>
        </p:nvSpPr>
        <p:spPr>
          <a:xfrm>
            <a:off x="7433932" y="429379"/>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38719;p67">
            <a:extLst>
              <a:ext uri="{FF2B5EF4-FFF2-40B4-BE49-F238E27FC236}">
                <a16:creationId xmlns:a16="http://schemas.microsoft.com/office/drawing/2014/main" id="{52F21F4E-2A37-D650-5F25-59193EAE0582}"/>
              </a:ext>
            </a:extLst>
          </p:cNvPr>
          <p:cNvGrpSpPr/>
          <p:nvPr/>
        </p:nvGrpSpPr>
        <p:grpSpPr>
          <a:xfrm flipH="1">
            <a:off x="7788591" y="429380"/>
            <a:ext cx="594807" cy="594647"/>
            <a:chOff x="-2803224" y="-453774"/>
            <a:chExt cx="3660351" cy="3659368"/>
          </a:xfrm>
        </p:grpSpPr>
        <p:sp>
          <p:nvSpPr>
            <p:cNvPr id="17" name="Google Shape;38720;p67">
              <a:extLst>
                <a:ext uri="{FF2B5EF4-FFF2-40B4-BE49-F238E27FC236}">
                  <a16:creationId xmlns:a16="http://schemas.microsoft.com/office/drawing/2014/main" id="{4C585AAE-942B-AEF1-6A08-706FE4AC7163}"/>
                </a:ext>
              </a:extLst>
            </p:cNvPr>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721;p67">
              <a:extLst>
                <a:ext uri="{FF2B5EF4-FFF2-40B4-BE49-F238E27FC236}">
                  <a16:creationId xmlns:a16="http://schemas.microsoft.com/office/drawing/2014/main" id="{44B7C59C-E353-F299-CDD7-C6995DA04640}"/>
                </a:ext>
              </a:extLst>
            </p:cNvPr>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722;p67">
              <a:extLst>
                <a:ext uri="{FF2B5EF4-FFF2-40B4-BE49-F238E27FC236}">
                  <a16:creationId xmlns:a16="http://schemas.microsoft.com/office/drawing/2014/main" id="{8C8161BD-FDD6-1095-A889-0E4B82EC7032}"/>
                </a:ext>
              </a:extLst>
            </p:cNvPr>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23;p67">
              <a:extLst>
                <a:ext uri="{FF2B5EF4-FFF2-40B4-BE49-F238E27FC236}">
                  <a16:creationId xmlns:a16="http://schemas.microsoft.com/office/drawing/2014/main" id="{B51A9FB7-3AD8-E8E7-153D-5AD3704E01FF}"/>
                </a:ext>
              </a:extLst>
            </p:cNvPr>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724;p67">
              <a:extLst>
                <a:ext uri="{FF2B5EF4-FFF2-40B4-BE49-F238E27FC236}">
                  <a16:creationId xmlns:a16="http://schemas.microsoft.com/office/drawing/2014/main" id="{906B2246-DFA2-B1D3-F510-4458B794F03A}"/>
                </a:ext>
              </a:extLst>
            </p:cNvPr>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725;p67">
              <a:extLst>
                <a:ext uri="{FF2B5EF4-FFF2-40B4-BE49-F238E27FC236}">
                  <a16:creationId xmlns:a16="http://schemas.microsoft.com/office/drawing/2014/main" id="{B6770D12-DEA6-7DDC-6FE3-E6EAE55A65C1}"/>
                </a:ext>
              </a:extLst>
            </p:cNvPr>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726;p67">
              <a:extLst>
                <a:ext uri="{FF2B5EF4-FFF2-40B4-BE49-F238E27FC236}">
                  <a16:creationId xmlns:a16="http://schemas.microsoft.com/office/drawing/2014/main" id="{FAD6663D-34E5-5E69-886F-88C6DF40B0C3}"/>
                </a:ext>
              </a:extLst>
            </p:cNvPr>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27;p67">
              <a:extLst>
                <a:ext uri="{FF2B5EF4-FFF2-40B4-BE49-F238E27FC236}">
                  <a16:creationId xmlns:a16="http://schemas.microsoft.com/office/drawing/2014/main" id="{5CB42684-C705-C522-883C-56A32F4CB953}"/>
                </a:ext>
              </a:extLst>
            </p:cNvPr>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728;p67">
              <a:extLst>
                <a:ext uri="{FF2B5EF4-FFF2-40B4-BE49-F238E27FC236}">
                  <a16:creationId xmlns:a16="http://schemas.microsoft.com/office/drawing/2014/main" id="{CE04CB51-4305-8D81-2924-0B59BC820B94}"/>
                </a:ext>
              </a:extLst>
            </p:cNvPr>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729;p67">
              <a:extLst>
                <a:ext uri="{FF2B5EF4-FFF2-40B4-BE49-F238E27FC236}">
                  <a16:creationId xmlns:a16="http://schemas.microsoft.com/office/drawing/2014/main" id="{ACBB47BD-DB25-3B3D-A9BB-DB419B6E6F75}"/>
                </a:ext>
              </a:extLst>
            </p:cNvPr>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730;p67">
              <a:extLst>
                <a:ext uri="{FF2B5EF4-FFF2-40B4-BE49-F238E27FC236}">
                  <a16:creationId xmlns:a16="http://schemas.microsoft.com/office/drawing/2014/main" id="{6820C7D3-B925-ABA6-0B6E-35CA59EE9AD8}"/>
                </a:ext>
              </a:extLst>
            </p:cNvPr>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31;p67">
              <a:extLst>
                <a:ext uri="{FF2B5EF4-FFF2-40B4-BE49-F238E27FC236}">
                  <a16:creationId xmlns:a16="http://schemas.microsoft.com/office/drawing/2014/main" id="{2446CC49-DC35-7A26-C84F-58873E596DA3}"/>
                </a:ext>
              </a:extLst>
            </p:cNvPr>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732;p67">
              <a:extLst>
                <a:ext uri="{FF2B5EF4-FFF2-40B4-BE49-F238E27FC236}">
                  <a16:creationId xmlns:a16="http://schemas.microsoft.com/office/drawing/2014/main" id="{AD146884-559E-0E14-3E0E-75EF094A2CE9}"/>
                </a:ext>
              </a:extLst>
            </p:cNvPr>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733;p67">
              <a:extLst>
                <a:ext uri="{FF2B5EF4-FFF2-40B4-BE49-F238E27FC236}">
                  <a16:creationId xmlns:a16="http://schemas.microsoft.com/office/drawing/2014/main" id="{9B7484E9-7A49-6662-60C5-AF2182BB1800}"/>
                </a:ext>
              </a:extLst>
            </p:cNvPr>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734;p67">
              <a:extLst>
                <a:ext uri="{FF2B5EF4-FFF2-40B4-BE49-F238E27FC236}">
                  <a16:creationId xmlns:a16="http://schemas.microsoft.com/office/drawing/2014/main" id="{EB08C689-3A16-B0D9-4FB1-6830470F9E9E}"/>
                </a:ext>
              </a:extLst>
            </p:cNvPr>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735;p67">
              <a:extLst>
                <a:ext uri="{FF2B5EF4-FFF2-40B4-BE49-F238E27FC236}">
                  <a16:creationId xmlns:a16="http://schemas.microsoft.com/office/drawing/2014/main" id="{56198265-9DBB-D39E-5D83-B8A7C09B8064}"/>
                </a:ext>
              </a:extLst>
            </p:cNvPr>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736;p67">
              <a:extLst>
                <a:ext uri="{FF2B5EF4-FFF2-40B4-BE49-F238E27FC236}">
                  <a16:creationId xmlns:a16="http://schemas.microsoft.com/office/drawing/2014/main" id="{1E1C2F5C-45B0-677A-6E18-28348E2C5465}"/>
                </a:ext>
              </a:extLst>
            </p:cNvPr>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737;p67">
              <a:extLst>
                <a:ext uri="{FF2B5EF4-FFF2-40B4-BE49-F238E27FC236}">
                  <a16:creationId xmlns:a16="http://schemas.microsoft.com/office/drawing/2014/main" id="{EB2BA5B8-1D12-9972-1007-5C09722452F8}"/>
                </a:ext>
              </a:extLst>
            </p:cNvPr>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738;p67">
              <a:extLst>
                <a:ext uri="{FF2B5EF4-FFF2-40B4-BE49-F238E27FC236}">
                  <a16:creationId xmlns:a16="http://schemas.microsoft.com/office/drawing/2014/main" id="{35518491-07A8-A382-223D-8EA7C860BBE0}"/>
                </a:ext>
              </a:extLst>
            </p:cNvPr>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739;p67">
              <a:extLst>
                <a:ext uri="{FF2B5EF4-FFF2-40B4-BE49-F238E27FC236}">
                  <a16:creationId xmlns:a16="http://schemas.microsoft.com/office/drawing/2014/main" id="{08A8D12B-5F25-4F58-EC6D-3A198E2AE652}"/>
                </a:ext>
              </a:extLst>
            </p:cNvPr>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740;p67">
              <a:extLst>
                <a:ext uri="{FF2B5EF4-FFF2-40B4-BE49-F238E27FC236}">
                  <a16:creationId xmlns:a16="http://schemas.microsoft.com/office/drawing/2014/main" id="{4CEA2131-5CB8-80E4-66F2-CB07D43F6DD1}"/>
                </a:ext>
              </a:extLst>
            </p:cNvPr>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741;p67">
              <a:extLst>
                <a:ext uri="{FF2B5EF4-FFF2-40B4-BE49-F238E27FC236}">
                  <a16:creationId xmlns:a16="http://schemas.microsoft.com/office/drawing/2014/main" id="{8E77110F-A5E5-A3A7-8462-5359B5D90DE1}"/>
                </a:ext>
              </a:extLst>
            </p:cNvPr>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742;p67">
              <a:extLst>
                <a:ext uri="{FF2B5EF4-FFF2-40B4-BE49-F238E27FC236}">
                  <a16:creationId xmlns:a16="http://schemas.microsoft.com/office/drawing/2014/main" id="{60B67D5A-5ACE-DE64-9E3B-681BE6FF0449}"/>
                </a:ext>
              </a:extLst>
            </p:cNvPr>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743;p67">
              <a:extLst>
                <a:ext uri="{FF2B5EF4-FFF2-40B4-BE49-F238E27FC236}">
                  <a16:creationId xmlns:a16="http://schemas.microsoft.com/office/drawing/2014/main" id="{22E29D07-7525-E7FA-E139-E9F39F55B218}"/>
                </a:ext>
              </a:extLst>
            </p:cNvPr>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744;p67">
              <a:extLst>
                <a:ext uri="{FF2B5EF4-FFF2-40B4-BE49-F238E27FC236}">
                  <a16:creationId xmlns:a16="http://schemas.microsoft.com/office/drawing/2014/main" id="{AC162F7F-732F-DB18-8E87-3432112FA285}"/>
                </a:ext>
              </a:extLst>
            </p:cNvPr>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745;p67">
              <a:extLst>
                <a:ext uri="{FF2B5EF4-FFF2-40B4-BE49-F238E27FC236}">
                  <a16:creationId xmlns:a16="http://schemas.microsoft.com/office/drawing/2014/main" id="{D6F21CCF-69B5-73C5-362D-BB40374E2590}"/>
                </a:ext>
              </a:extLst>
            </p:cNvPr>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746;p67">
              <a:extLst>
                <a:ext uri="{FF2B5EF4-FFF2-40B4-BE49-F238E27FC236}">
                  <a16:creationId xmlns:a16="http://schemas.microsoft.com/office/drawing/2014/main" id="{BE71E55B-63A4-08CB-CF23-29CA85E2F44C}"/>
                </a:ext>
              </a:extLst>
            </p:cNvPr>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747;p67">
              <a:extLst>
                <a:ext uri="{FF2B5EF4-FFF2-40B4-BE49-F238E27FC236}">
                  <a16:creationId xmlns:a16="http://schemas.microsoft.com/office/drawing/2014/main" id="{533F2B85-E62D-00DF-776E-7329A6C6EDD9}"/>
                </a:ext>
              </a:extLst>
            </p:cNvPr>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748;p67">
              <a:extLst>
                <a:ext uri="{FF2B5EF4-FFF2-40B4-BE49-F238E27FC236}">
                  <a16:creationId xmlns:a16="http://schemas.microsoft.com/office/drawing/2014/main" id="{174D042F-C75C-02C3-6A51-A6CB13A30EFE}"/>
                </a:ext>
              </a:extLst>
            </p:cNvPr>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749;p67">
              <a:extLst>
                <a:ext uri="{FF2B5EF4-FFF2-40B4-BE49-F238E27FC236}">
                  <a16:creationId xmlns:a16="http://schemas.microsoft.com/office/drawing/2014/main" id="{1A03775F-0757-40ED-97B3-3EDA33765E96}"/>
                </a:ext>
              </a:extLst>
            </p:cNvPr>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750;p67">
              <a:extLst>
                <a:ext uri="{FF2B5EF4-FFF2-40B4-BE49-F238E27FC236}">
                  <a16:creationId xmlns:a16="http://schemas.microsoft.com/office/drawing/2014/main" id="{9B936B4B-B61A-717B-5C66-DEA33C7D6769}"/>
                </a:ext>
              </a:extLst>
            </p:cNvPr>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751;p67">
              <a:extLst>
                <a:ext uri="{FF2B5EF4-FFF2-40B4-BE49-F238E27FC236}">
                  <a16:creationId xmlns:a16="http://schemas.microsoft.com/office/drawing/2014/main" id="{8835415A-5423-9335-9BA8-DC7B3ED8CE2D}"/>
                </a:ext>
              </a:extLst>
            </p:cNvPr>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52;p67">
              <a:extLst>
                <a:ext uri="{FF2B5EF4-FFF2-40B4-BE49-F238E27FC236}">
                  <a16:creationId xmlns:a16="http://schemas.microsoft.com/office/drawing/2014/main" id="{6DDF761E-40B7-55FF-1570-C03561FF1074}"/>
                </a:ext>
              </a:extLst>
            </p:cNvPr>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753;p67">
              <a:extLst>
                <a:ext uri="{FF2B5EF4-FFF2-40B4-BE49-F238E27FC236}">
                  <a16:creationId xmlns:a16="http://schemas.microsoft.com/office/drawing/2014/main" id="{98ED15AF-382B-B508-56F2-0A2CBF2CC16D}"/>
                </a:ext>
              </a:extLst>
            </p:cNvPr>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754;p67">
              <a:extLst>
                <a:ext uri="{FF2B5EF4-FFF2-40B4-BE49-F238E27FC236}">
                  <a16:creationId xmlns:a16="http://schemas.microsoft.com/office/drawing/2014/main" id="{AC083549-1C61-E969-C06B-B3991C1F2D81}"/>
                </a:ext>
              </a:extLst>
            </p:cNvPr>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755;p67">
              <a:extLst>
                <a:ext uri="{FF2B5EF4-FFF2-40B4-BE49-F238E27FC236}">
                  <a16:creationId xmlns:a16="http://schemas.microsoft.com/office/drawing/2014/main" id="{7528E2E2-D821-52EB-F9EB-24AB83224DC6}"/>
                </a:ext>
              </a:extLst>
            </p:cNvPr>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756;p67">
              <a:extLst>
                <a:ext uri="{FF2B5EF4-FFF2-40B4-BE49-F238E27FC236}">
                  <a16:creationId xmlns:a16="http://schemas.microsoft.com/office/drawing/2014/main" id="{0D320CDA-6E0A-E40B-69E7-73073871284E}"/>
                </a:ext>
              </a:extLst>
            </p:cNvPr>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757;p67">
              <a:extLst>
                <a:ext uri="{FF2B5EF4-FFF2-40B4-BE49-F238E27FC236}">
                  <a16:creationId xmlns:a16="http://schemas.microsoft.com/office/drawing/2014/main" id="{EC4AF4A2-DB45-1CE3-EB7F-4D7F68E9FE02}"/>
                </a:ext>
              </a:extLst>
            </p:cNvPr>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758;p67">
              <a:extLst>
                <a:ext uri="{FF2B5EF4-FFF2-40B4-BE49-F238E27FC236}">
                  <a16:creationId xmlns:a16="http://schemas.microsoft.com/office/drawing/2014/main" id="{8BB93057-9CEF-405B-4767-9BCFCAAB5BFD}"/>
                </a:ext>
              </a:extLst>
            </p:cNvPr>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759;p67">
              <a:extLst>
                <a:ext uri="{FF2B5EF4-FFF2-40B4-BE49-F238E27FC236}">
                  <a16:creationId xmlns:a16="http://schemas.microsoft.com/office/drawing/2014/main" id="{955DDFD6-E378-5B00-EA3A-62800470B143}"/>
                </a:ext>
              </a:extLst>
            </p:cNvPr>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760;p67">
              <a:extLst>
                <a:ext uri="{FF2B5EF4-FFF2-40B4-BE49-F238E27FC236}">
                  <a16:creationId xmlns:a16="http://schemas.microsoft.com/office/drawing/2014/main" id="{D68C452F-5BF8-E82A-EE7B-362F426AF511}"/>
                </a:ext>
              </a:extLst>
            </p:cNvPr>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61;p67">
              <a:extLst>
                <a:ext uri="{FF2B5EF4-FFF2-40B4-BE49-F238E27FC236}">
                  <a16:creationId xmlns:a16="http://schemas.microsoft.com/office/drawing/2014/main" id="{BB76B566-66B3-779D-58FF-2FEAA46D090B}"/>
                </a:ext>
              </a:extLst>
            </p:cNvPr>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762;p67">
              <a:extLst>
                <a:ext uri="{FF2B5EF4-FFF2-40B4-BE49-F238E27FC236}">
                  <a16:creationId xmlns:a16="http://schemas.microsoft.com/office/drawing/2014/main" id="{F38BFBF3-76E0-9AD1-4DE0-6485750F4D21}"/>
                </a:ext>
              </a:extLst>
            </p:cNvPr>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763;p67">
              <a:extLst>
                <a:ext uri="{FF2B5EF4-FFF2-40B4-BE49-F238E27FC236}">
                  <a16:creationId xmlns:a16="http://schemas.microsoft.com/office/drawing/2014/main" id="{CFD03FBA-6185-6C83-6948-47F81EA55F9F}"/>
                </a:ext>
              </a:extLst>
            </p:cNvPr>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7240;p54">
            <a:extLst>
              <a:ext uri="{FF2B5EF4-FFF2-40B4-BE49-F238E27FC236}">
                <a16:creationId xmlns:a16="http://schemas.microsoft.com/office/drawing/2014/main" id="{31B55E4F-06A6-BA7C-F06B-8F7C6477AF8C}"/>
              </a:ext>
            </a:extLst>
          </p:cNvPr>
          <p:cNvSpPr/>
          <p:nvPr/>
        </p:nvSpPr>
        <p:spPr>
          <a:xfrm>
            <a:off x="360563" y="261166"/>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38849;p68">
            <a:extLst>
              <a:ext uri="{FF2B5EF4-FFF2-40B4-BE49-F238E27FC236}">
                <a16:creationId xmlns:a16="http://schemas.microsoft.com/office/drawing/2014/main" id="{BEA19CEC-5688-F087-CC3F-A1F7FF83F962}"/>
              </a:ext>
            </a:extLst>
          </p:cNvPr>
          <p:cNvGrpSpPr/>
          <p:nvPr/>
        </p:nvGrpSpPr>
        <p:grpSpPr>
          <a:xfrm>
            <a:off x="135770" y="1993670"/>
            <a:ext cx="2678536" cy="2379076"/>
            <a:chOff x="6644304" y="3073628"/>
            <a:chExt cx="576302" cy="511871"/>
          </a:xfrm>
        </p:grpSpPr>
        <p:sp>
          <p:nvSpPr>
            <p:cNvPr id="4" name="Google Shape;38850;p68">
              <a:extLst>
                <a:ext uri="{FF2B5EF4-FFF2-40B4-BE49-F238E27FC236}">
                  <a16:creationId xmlns:a16="http://schemas.microsoft.com/office/drawing/2014/main" id="{9D535D16-9726-1DD3-78DD-1F6B235DE89B}"/>
                </a:ext>
              </a:extLst>
            </p:cNvPr>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38851;p68">
              <a:extLst>
                <a:ext uri="{FF2B5EF4-FFF2-40B4-BE49-F238E27FC236}">
                  <a16:creationId xmlns:a16="http://schemas.microsoft.com/office/drawing/2014/main" id="{383FC62D-33BB-93D2-75C0-6BA6D74413E2}"/>
                </a:ext>
              </a:extLst>
            </p:cNvPr>
            <p:cNvGrpSpPr/>
            <p:nvPr/>
          </p:nvGrpSpPr>
          <p:grpSpPr>
            <a:xfrm>
              <a:off x="6712169" y="3085440"/>
              <a:ext cx="481622" cy="494913"/>
              <a:chOff x="6712169" y="3085440"/>
              <a:chExt cx="481622" cy="494913"/>
            </a:xfrm>
          </p:grpSpPr>
          <p:sp>
            <p:nvSpPr>
              <p:cNvPr id="9" name="Google Shape;38852;p68">
                <a:extLst>
                  <a:ext uri="{FF2B5EF4-FFF2-40B4-BE49-F238E27FC236}">
                    <a16:creationId xmlns:a16="http://schemas.microsoft.com/office/drawing/2014/main" id="{96D565E9-8CE4-2805-4058-772193321BAB}"/>
                  </a:ext>
                </a:extLst>
              </p:cNvPr>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8853;p68">
                <a:extLst>
                  <a:ext uri="{FF2B5EF4-FFF2-40B4-BE49-F238E27FC236}">
                    <a16:creationId xmlns:a16="http://schemas.microsoft.com/office/drawing/2014/main" id="{7E323B4E-DBFA-7441-0CBE-B64422D8EF47}"/>
                  </a:ext>
                </a:extLst>
              </p:cNvPr>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854;p68">
                <a:extLst>
                  <a:ext uri="{FF2B5EF4-FFF2-40B4-BE49-F238E27FC236}">
                    <a16:creationId xmlns:a16="http://schemas.microsoft.com/office/drawing/2014/main" id="{5EDB4873-4F9B-CAFA-A91E-888B013A435D}"/>
                  </a:ext>
                </a:extLst>
              </p:cNvPr>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8855;p68">
                <a:extLst>
                  <a:ext uri="{FF2B5EF4-FFF2-40B4-BE49-F238E27FC236}">
                    <a16:creationId xmlns:a16="http://schemas.microsoft.com/office/drawing/2014/main" id="{331C0B93-5975-ECD5-FFF6-956EDC5D6B68}"/>
                  </a:ext>
                </a:extLst>
              </p:cNvPr>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8856;p68">
                <a:extLst>
                  <a:ext uri="{FF2B5EF4-FFF2-40B4-BE49-F238E27FC236}">
                    <a16:creationId xmlns:a16="http://schemas.microsoft.com/office/drawing/2014/main" id="{1A6F6982-315A-987F-E532-21F9A3813466}"/>
                  </a:ext>
                </a:extLst>
              </p:cNvPr>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38857;p68">
              <a:extLst>
                <a:ext uri="{FF2B5EF4-FFF2-40B4-BE49-F238E27FC236}">
                  <a16:creationId xmlns:a16="http://schemas.microsoft.com/office/drawing/2014/main" id="{9F329798-6547-9463-BCBA-1B7B9FE65A5B}"/>
                </a:ext>
              </a:extLst>
            </p:cNvPr>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8858;p68">
              <a:extLst>
                <a:ext uri="{FF2B5EF4-FFF2-40B4-BE49-F238E27FC236}">
                  <a16:creationId xmlns:a16="http://schemas.microsoft.com/office/drawing/2014/main" id="{9C49FD30-D216-F87B-AD8F-DD6E0DE89E0D}"/>
                </a:ext>
              </a:extLst>
            </p:cNvPr>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8859;p68">
              <a:extLst>
                <a:ext uri="{FF2B5EF4-FFF2-40B4-BE49-F238E27FC236}">
                  <a16:creationId xmlns:a16="http://schemas.microsoft.com/office/drawing/2014/main" id="{BD9F5CBE-51F6-3BA9-C55C-82A25E216C5D}"/>
                </a:ext>
              </a:extLst>
            </p:cNvPr>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38861;p68">
            <a:extLst>
              <a:ext uri="{FF2B5EF4-FFF2-40B4-BE49-F238E27FC236}">
                <a16:creationId xmlns:a16="http://schemas.microsoft.com/office/drawing/2014/main" id="{F1C891C6-01A1-99E6-0D7B-39DA3E869542}"/>
              </a:ext>
            </a:extLst>
          </p:cNvPr>
          <p:cNvSpPr txBox="1"/>
          <p:nvPr/>
        </p:nvSpPr>
        <p:spPr>
          <a:xfrm>
            <a:off x="3232101" y="1629957"/>
            <a:ext cx="5460706" cy="527700"/>
          </a:xfrm>
          <a:prstGeom prst="rect">
            <a:avLst/>
          </a:prstGeom>
          <a:noFill/>
          <a:ln>
            <a:noFill/>
          </a:ln>
        </p:spPr>
        <p:txBody>
          <a:bodyPr spcFirstLastPara="1" wrap="square" lIns="91425" tIns="91425" rIns="91425" bIns="91425" anchor="b" anchorCtr="0">
            <a:noAutofit/>
          </a:bodyPr>
          <a:lstStyle/>
          <a:p>
            <a:pPr algn="just">
              <a:spcAft>
                <a:spcPts val="800"/>
              </a:spcAft>
            </a:pPr>
            <a:r>
              <a:rPr lang="en-US" sz="240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Hs chú ý đọc to rõ,</a:t>
            </a:r>
            <a:r>
              <a:rPr lang="en-US" sz="2400" i="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đọc quét, đọc xác định thông tin chính và thông tin chi tiết.</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Google Shape;38863;p68">
            <a:extLst>
              <a:ext uri="{FF2B5EF4-FFF2-40B4-BE49-F238E27FC236}">
                <a16:creationId xmlns:a16="http://schemas.microsoft.com/office/drawing/2014/main" id="{FF463C14-F1D4-BEFF-DF01-DDA1511D1E4A}"/>
              </a:ext>
            </a:extLst>
          </p:cNvPr>
          <p:cNvSpPr txBox="1"/>
          <p:nvPr/>
        </p:nvSpPr>
        <p:spPr>
          <a:xfrm>
            <a:off x="3318783" y="2588817"/>
            <a:ext cx="5419276" cy="1231448"/>
          </a:xfrm>
          <a:prstGeom prst="rect">
            <a:avLst/>
          </a:prstGeom>
          <a:noFill/>
          <a:ln>
            <a:noFill/>
          </a:ln>
        </p:spPr>
        <p:txBody>
          <a:bodyPr spcFirstLastPara="1" wrap="square" lIns="91425" tIns="91425" rIns="91425" bIns="91425" anchor="b" anchorCtr="0">
            <a:noAutofit/>
          </a:bodyPr>
          <a:lstStyle/>
          <a:p>
            <a:pPr algn="just">
              <a:spcAft>
                <a:spcPts val="800"/>
              </a:spcAft>
              <a:tabLst>
                <a:tab pos="90170" algn="l"/>
                <a:tab pos="180340" algn="l"/>
              </a:tabLst>
            </a:pPr>
            <a:endParaRPr lang="en-US" sz="2400" kern="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algn="just">
              <a:spcAft>
                <a:spcPts val="800"/>
              </a:spcAft>
              <a:tabLst>
                <a:tab pos="90170" algn="l"/>
                <a:tab pos="180340" algn="l"/>
              </a:tabLst>
            </a:pPr>
            <a:endParaRPr lang="en-US" sz="2400" kern="10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pPr algn="just">
              <a:spcAft>
                <a:spcPts val="800"/>
              </a:spcAft>
              <a:tabLst>
                <a:tab pos="90170" algn="l"/>
                <a:tab pos="180340" algn="l"/>
              </a:tabLst>
            </a:pPr>
            <a:endParaRPr lang="en-US" sz="2400" kern="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algn="just">
              <a:spcAft>
                <a:spcPts val="800"/>
              </a:spcAft>
              <a:tabLst>
                <a:tab pos="90170" algn="l"/>
                <a:tab pos="180340" algn="l"/>
              </a:tabLst>
            </a:pPr>
            <a:endParaRPr lang="en-US" sz="2400" kern="10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pPr algn="just">
              <a:spcAft>
                <a:spcPts val="800"/>
              </a:spcAft>
              <a:tabLst>
                <a:tab pos="90170" algn="l"/>
                <a:tab pos="180340" algn="l"/>
              </a:tabLst>
            </a:pPr>
            <a:endParaRPr lang="en-US" sz="2400" kern="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algn="just">
              <a:spcAft>
                <a:spcPts val="800"/>
              </a:spcAft>
              <a:tabLst>
                <a:tab pos="90170" algn="l"/>
                <a:tab pos="180340" algn="l"/>
              </a:tabLst>
            </a:pPr>
            <a:endParaRPr lang="en-US" sz="2400" kern="10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pPr algn="just">
              <a:spcAft>
                <a:spcPts val="800"/>
              </a:spcAft>
              <a:tabLst>
                <a:tab pos="90170" algn="l"/>
                <a:tab pos="180340" algn="l"/>
              </a:tabLst>
            </a:pPr>
            <a:endParaRPr lang="en-US" sz="2400" kern="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algn="just">
              <a:spcAft>
                <a:spcPts val="800"/>
              </a:spcAft>
              <a:tabLst>
                <a:tab pos="90170" algn="l"/>
                <a:tab pos="180340" algn="l"/>
              </a:tabLst>
            </a:pPr>
            <a:endParaRPr lang="en-US" sz="2400" kern="10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pPr algn="just">
              <a:spcAft>
                <a:spcPts val="800"/>
              </a:spcAft>
              <a:tabLst>
                <a:tab pos="90170" algn="l"/>
                <a:tab pos="180340" algn="l"/>
              </a:tabLst>
            </a:pPr>
            <a:endParaRPr lang="en-US" sz="2400" kern="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algn="just">
              <a:spcAft>
                <a:spcPts val="800"/>
              </a:spcAft>
              <a:tabLst>
                <a:tab pos="90170" algn="l"/>
                <a:tab pos="180340" algn="l"/>
              </a:tabLst>
            </a:pPr>
            <a:r>
              <a:rPr lang="en-US" sz="2400" kern="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Kĩ</a:t>
            </a:r>
            <a:r>
              <a:rPr lang="vi-VN" sz="2400" kern="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năng đọc </a:t>
            </a:r>
            <a:r>
              <a:rPr lang="en-US" sz="2400" kern="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văn bản thông tin giải thích một hiện tượng tự nhiên.</a:t>
            </a:r>
            <a:r>
              <a:rPr lang="en-US" sz="2400" i="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Chú ý câu hỏi trong</a:t>
            </a:r>
            <a:r>
              <a:rPr lang="vi-VN" sz="2400" i="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hộp chỉ dẫn</a:t>
            </a:r>
            <a:r>
              <a:rPr lang="en-US" sz="2400" i="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nhan đề, đề mục, phương tiện phi ngôn ngữ.</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Google Shape;38865;p68">
            <a:extLst>
              <a:ext uri="{FF2B5EF4-FFF2-40B4-BE49-F238E27FC236}">
                <a16:creationId xmlns:a16="http://schemas.microsoft.com/office/drawing/2014/main" id="{FAC51299-1B55-10E8-A3AE-171F95C3E0A0}"/>
              </a:ext>
            </a:extLst>
          </p:cNvPr>
          <p:cNvSpPr txBox="1"/>
          <p:nvPr/>
        </p:nvSpPr>
        <p:spPr>
          <a:xfrm>
            <a:off x="3303340" y="4303729"/>
            <a:ext cx="4994198" cy="527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400">
                <a:solidFill>
                  <a:schemeClr val="tx1"/>
                </a:solidFill>
                <a:effectLst/>
                <a:latin typeface="Times New Roman" panose="02020603050405020304" pitchFamily="18" charset="0"/>
                <a:ea typeface="MS Mincho" panose="02020609040205080304" pitchFamily="49" charset="-128"/>
              </a:rPr>
              <a:t>Lưu ý dừng đọc đúng thời điểm để trả lời các câu hỏi trong hộp chỉ dẫn</a:t>
            </a:r>
            <a:endParaRPr sz="2800" b="1">
              <a:solidFill>
                <a:schemeClr val="tx1"/>
              </a:solidFill>
              <a:latin typeface="Quicksand"/>
              <a:ea typeface="Quicksand"/>
              <a:cs typeface="Quicksand"/>
              <a:sym typeface="Quicksand"/>
            </a:endParaRPr>
          </a:p>
        </p:txBody>
      </p:sp>
      <p:cxnSp>
        <p:nvCxnSpPr>
          <p:cNvPr id="37184" name="Google Shape;38868;p68">
            <a:extLst>
              <a:ext uri="{FF2B5EF4-FFF2-40B4-BE49-F238E27FC236}">
                <a16:creationId xmlns:a16="http://schemas.microsoft.com/office/drawing/2014/main" id="{9740D73C-DE2B-F164-B0E2-1727D5F699D2}"/>
              </a:ext>
            </a:extLst>
          </p:cNvPr>
          <p:cNvCxnSpPr>
            <a:cxnSpLocks/>
            <a:endCxn id="61" idx="1"/>
          </p:cNvCxnSpPr>
          <p:nvPr/>
        </p:nvCxnSpPr>
        <p:spPr>
          <a:xfrm flipV="1">
            <a:off x="933028" y="1893807"/>
            <a:ext cx="2299073" cy="1077790"/>
          </a:xfrm>
          <a:prstGeom prst="curvedConnector3">
            <a:avLst>
              <a:gd name="adj1" fmla="val 50000"/>
            </a:avLst>
          </a:prstGeom>
          <a:noFill/>
          <a:ln w="28575" cap="rnd" cmpd="sng">
            <a:solidFill>
              <a:schemeClr val="accent6"/>
            </a:solidFill>
            <a:prstDash val="solid"/>
            <a:round/>
            <a:headEnd type="oval" w="med" len="med"/>
            <a:tailEnd type="none" w="med" len="med"/>
          </a:ln>
        </p:spPr>
      </p:cxnSp>
      <p:cxnSp>
        <p:nvCxnSpPr>
          <p:cNvPr id="37185" name="Google Shape;38869;p68">
            <a:extLst>
              <a:ext uri="{FF2B5EF4-FFF2-40B4-BE49-F238E27FC236}">
                <a16:creationId xmlns:a16="http://schemas.microsoft.com/office/drawing/2014/main" id="{8C60F5AC-629F-5230-EB4A-0E08ED0612A3}"/>
              </a:ext>
            </a:extLst>
          </p:cNvPr>
          <p:cNvCxnSpPr>
            <a:cxnSpLocks/>
            <a:endCxn id="62" idx="1"/>
          </p:cNvCxnSpPr>
          <p:nvPr/>
        </p:nvCxnSpPr>
        <p:spPr>
          <a:xfrm flipV="1">
            <a:off x="1443131" y="3204541"/>
            <a:ext cx="1875652" cy="144273"/>
          </a:xfrm>
          <a:prstGeom prst="curvedConnector3">
            <a:avLst>
              <a:gd name="adj1" fmla="val 50000"/>
            </a:avLst>
          </a:prstGeom>
          <a:noFill/>
          <a:ln w="28575" cap="rnd" cmpd="sng">
            <a:solidFill>
              <a:schemeClr val="accent6"/>
            </a:solidFill>
            <a:prstDash val="solid"/>
            <a:round/>
            <a:headEnd type="oval" w="med" len="med"/>
            <a:tailEnd type="none" w="med" len="med"/>
          </a:ln>
        </p:spPr>
      </p:cxnSp>
      <p:cxnSp>
        <p:nvCxnSpPr>
          <p:cNvPr id="37186" name="Google Shape;38870;p68">
            <a:extLst>
              <a:ext uri="{FF2B5EF4-FFF2-40B4-BE49-F238E27FC236}">
                <a16:creationId xmlns:a16="http://schemas.microsoft.com/office/drawing/2014/main" id="{58F4C27A-4EEE-F1C8-94FA-1A6399A32C4A}"/>
              </a:ext>
            </a:extLst>
          </p:cNvPr>
          <p:cNvCxnSpPr>
            <a:cxnSpLocks/>
            <a:endCxn id="63" idx="1"/>
          </p:cNvCxnSpPr>
          <p:nvPr/>
        </p:nvCxnSpPr>
        <p:spPr>
          <a:xfrm>
            <a:off x="1913141" y="3962479"/>
            <a:ext cx="1390199" cy="605100"/>
          </a:xfrm>
          <a:prstGeom prst="curvedConnector3">
            <a:avLst>
              <a:gd name="adj1" fmla="val 50000"/>
            </a:avLst>
          </a:prstGeom>
          <a:noFill/>
          <a:ln w="28575" cap="rnd" cmpd="sng">
            <a:solidFill>
              <a:schemeClr val="accent6"/>
            </a:solidFill>
            <a:prstDash val="solid"/>
            <a:round/>
            <a:headEnd type="oval" w="med" len="med"/>
            <a:tailEnd type="none" w="med" len="med"/>
          </a:ln>
        </p:spPr>
      </p:cxnSp>
    </p:spTree>
    <p:extLst>
      <p:ext uri="{BB962C8B-B14F-4D97-AF65-F5344CB8AC3E}">
        <p14:creationId xmlns:p14="http://schemas.microsoft.com/office/powerpoint/2010/main" val="245550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arn(inVertical)">
                                      <p:cBhvr>
                                        <p:cTn id="12" dur="500"/>
                                        <p:tgtEl>
                                          <p:spTgt spid="61"/>
                                        </p:tgtEl>
                                      </p:cBhvr>
                                    </p:animEffect>
                                  </p:childTnLst>
                                </p:cTn>
                              </p:par>
                              <p:par>
                                <p:cTn id="13" presetID="16" presetClass="entr" presetSubtype="21" fill="hold" nodeType="withEffect">
                                  <p:stCondLst>
                                    <p:cond delay="0"/>
                                  </p:stCondLst>
                                  <p:childTnLst>
                                    <p:set>
                                      <p:cBhvr>
                                        <p:cTn id="14" dur="1" fill="hold">
                                          <p:stCondLst>
                                            <p:cond delay="0"/>
                                          </p:stCondLst>
                                        </p:cTn>
                                        <p:tgtEl>
                                          <p:spTgt spid="37184"/>
                                        </p:tgtEl>
                                        <p:attrNameLst>
                                          <p:attrName>style.visibility</p:attrName>
                                        </p:attrNameLst>
                                      </p:cBhvr>
                                      <p:to>
                                        <p:strVal val="visible"/>
                                      </p:to>
                                    </p:set>
                                    <p:animEffect transition="in" filter="barn(inVertical)">
                                      <p:cBhvr>
                                        <p:cTn id="15" dur="500"/>
                                        <p:tgtEl>
                                          <p:spTgt spid="3718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7185"/>
                                        </p:tgtEl>
                                        <p:attrNameLst>
                                          <p:attrName>style.visibility</p:attrName>
                                        </p:attrNameLst>
                                      </p:cBhvr>
                                      <p:to>
                                        <p:strVal val="visible"/>
                                      </p:to>
                                    </p:set>
                                    <p:animEffect transition="in" filter="barn(inVertical)">
                                      <p:cBhvr>
                                        <p:cTn id="20" dur="500"/>
                                        <p:tgtEl>
                                          <p:spTgt spid="3718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7186"/>
                                        </p:tgtEl>
                                        <p:attrNameLst>
                                          <p:attrName>style.visibility</p:attrName>
                                        </p:attrNameLst>
                                      </p:cBhvr>
                                      <p:to>
                                        <p:strVal val="visible"/>
                                      </p:to>
                                    </p:set>
                                    <p:animEffect transition="in" filter="barn(inVertical)">
                                      <p:cBhvr>
                                        <p:cTn id="28" dur="500"/>
                                        <p:tgtEl>
                                          <p:spTgt spid="3718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barn(inVertical)">
                                      <p:cBhvr>
                                        <p:cTn id="3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181"/>
        <p:cNvGrpSpPr/>
        <p:nvPr/>
      </p:nvGrpSpPr>
      <p:grpSpPr>
        <a:xfrm>
          <a:off x="0" y="0"/>
          <a:ext cx="0" cy="0"/>
          <a:chOff x="0" y="0"/>
          <a:chExt cx="0" cy="0"/>
        </a:xfrm>
      </p:grpSpPr>
      <p:sp>
        <p:nvSpPr>
          <p:cNvPr id="37182" name="Google Shape;37182;p54"/>
          <p:cNvSpPr txBox="1">
            <a:spLocks noGrp="1"/>
          </p:cNvSpPr>
          <p:nvPr>
            <p:ph type="title"/>
          </p:nvPr>
        </p:nvSpPr>
        <p:spPr>
          <a:xfrm>
            <a:off x="1888207" y="285566"/>
            <a:ext cx="564733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Times New Roman" panose="02020603050405020304" pitchFamily="18" charset="0"/>
                <a:cs typeface="Times New Roman" panose="02020603050405020304" pitchFamily="18" charset="0"/>
              </a:rPr>
              <a:t>2. Suy luận</a:t>
            </a:r>
            <a:endParaRPr sz="3200">
              <a:latin typeface="Times New Roman" panose="02020603050405020304" pitchFamily="18" charset="0"/>
              <a:cs typeface="Times New Roman" panose="02020603050405020304" pitchFamily="18" charset="0"/>
            </a:endParaRPr>
          </a:p>
        </p:txBody>
      </p:sp>
      <p:grpSp>
        <p:nvGrpSpPr>
          <p:cNvPr id="37228" name="Google Shape;37228;p54"/>
          <p:cNvGrpSpPr/>
          <p:nvPr/>
        </p:nvGrpSpPr>
        <p:grpSpPr>
          <a:xfrm>
            <a:off x="431809" y="73750"/>
            <a:ext cx="672103" cy="672736"/>
            <a:chOff x="6319100" y="5477342"/>
            <a:chExt cx="1271477" cy="1272675"/>
          </a:xfrm>
        </p:grpSpPr>
        <p:sp>
          <p:nvSpPr>
            <p:cNvPr id="37229" name="Google Shape;37229;p54"/>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54"/>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54"/>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54"/>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54"/>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54"/>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54"/>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54"/>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54"/>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54"/>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54"/>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40" name="Google Shape;37240;p54"/>
          <p:cNvSpPr/>
          <p:nvPr/>
        </p:nvSpPr>
        <p:spPr>
          <a:xfrm>
            <a:off x="7371887" y="11516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1" name="Google Shape;37241;p54"/>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2" name="Google Shape;37242;p54"/>
          <p:cNvGrpSpPr/>
          <p:nvPr/>
        </p:nvGrpSpPr>
        <p:grpSpPr>
          <a:xfrm>
            <a:off x="551745" y="4439930"/>
            <a:ext cx="523217" cy="305126"/>
            <a:chOff x="8120762" y="5581287"/>
            <a:chExt cx="880392" cy="513420"/>
          </a:xfrm>
        </p:grpSpPr>
        <p:sp>
          <p:nvSpPr>
            <p:cNvPr id="37243" name="Google Shape;37243;p54"/>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54"/>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54"/>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54"/>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54"/>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54"/>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54"/>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54"/>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54"/>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54"/>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54"/>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54"/>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54"/>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54"/>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54"/>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54"/>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54"/>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54"/>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54"/>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54"/>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54"/>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54"/>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54"/>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54"/>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54"/>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54"/>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54"/>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54"/>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54"/>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54"/>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54"/>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54"/>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54"/>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54"/>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54"/>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54"/>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54"/>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54"/>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54"/>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54"/>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54"/>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54"/>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85" name="Google Shape;37285;p54"/>
          <p:cNvSpPr/>
          <p:nvPr/>
        </p:nvSpPr>
        <p:spPr>
          <a:xfrm>
            <a:off x="769051" y="40434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54"/>
          <p:cNvSpPr/>
          <p:nvPr/>
        </p:nvSpPr>
        <p:spPr>
          <a:xfrm>
            <a:off x="1319962" y="3435827"/>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54"/>
          <p:cNvSpPr/>
          <p:nvPr/>
        </p:nvSpPr>
        <p:spPr>
          <a:xfrm>
            <a:off x="1552156" y="324833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54"/>
          <p:cNvSpPr/>
          <p:nvPr/>
        </p:nvSpPr>
        <p:spPr>
          <a:xfrm>
            <a:off x="2351014" y="41070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5;p65">
            <a:extLst>
              <a:ext uri="{FF2B5EF4-FFF2-40B4-BE49-F238E27FC236}">
                <a16:creationId xmlns:a16="http://schemas.microsoft.com/office/drawing/2014/main" id="{FEF355BA-C20B-0F1C-F0C0-97856134C0DE}"/>
              </a:ext>
            </a:extLst>
          </p:cNvPr>
          <p:cNvSpPr/>
          <p:nvPr/>
        </p:nvSpPr>
        <p:spPr>
          <a:xfrm>
            <a:off x="1186139" y="265130"/>
            <a:ext cx="6817408" cy="672092"/>
          </a:xfrm>
          <a:prstGeom prst="roundRect">
            <a:avLst>
              <a:gd name="adj" fmla="val 9575"/>
            </a:avLst>
          </a:prstGeom>
          <a:noFill/>
          <a:ln w="19050" cap="flat" cmpd="sng">
            <a:solidFill>
              <a:schemeClr val="accent2">
                <a:lumMod val="50000"/>
              </a:scheme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8718;p67">
            <a:extLst>
              <a:ext uri="{FF2B5EF4-FFF2-40B4-BE49-F238E27FC236}">
                <a16:creationId xmlns:a16="http://schemas.microsoft.com/office/drawing/2014/main" id="{0D7D9E5F-AD29-13A4-E7E2-F90886BF3E4C}"/>
              </a:ext>
            </a:extLst>
          </p:cNvPr>
          <p:cNvSpPr/>
          <p:nvPr/>
        </p:nvSpPr>
        <p:spPr>
          <a:xfrm>
            <a:off x="7433932" y="429379"/>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38719;p67">
            <a:extLst>
              <a:ext uri="{FF2B5EF4-FFF2-40B4-BE49-F238E27FC236}">
                <a16:creationId xmlns:a16="http://schemas.microsoft.com/office/drawing/2014/main" id="{52F21F4E-2A37-D650-5F25-59193EAE0582}"/>
              </a:ext>
            </a:extLst>
          </p:cNvPr>
          <p:cNvGrpSpPr/>
          <p:nvPr/>
        </p:nvGrpSpPr>
        <p:grpSpPr>
          <a:xfrm flipH="1">
            <a:off x="7788591" y="429380"/>
            <a:ext cx="594807" cy="594647"/>
            <a:chOff x="-2803224" y="-453774"/>
            <a:chExt cx="3660351" cy="3659368"/>
          </a:xfrm>
        </p:grpSpPr>
        <p:sp>
          <p:nvSpPr>
            <p:cNvPr id="17" name="Google Shape;38720;p67">
              <a:extLst>
                <a:ext uri="{FF2B5EF4-FFF2-40B4-BE49-F238E27FC236}">
                  <a16:creationId xmlns:a16="http://schemas.microsoft.com/office/drawing/2014/main" id="{4C585AAE-942B-AEF1-6A08-706FE4AC7163}"/>
                </a:ext>
              </a:extLst>
            </p:cNvPr>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721;p67">
              <a:extLst>
                <a:ext uri="{FF2B5EF4-FFF2-40B4-BE49-F238E27FC236}">
                  <a16:creationId xmlns:a16="http://schemas.microsoft.com/office/drawing/2014/main" id="{44B7C59C-E353-F299-CDD7-C6995DA04640}"/>
                </a:ext>
              </a:extLst>
            </p:cNvPr>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722;p67">
              <a:extLst>
                <a:ext uri="{FF2B5EF4-FFF2-40B4-BE49-F238E27FC236}">
                  <a16:creationId xmlns:a16="http://schemas.microsoft.com/office/drawing/2014/main" id="{8C8161BD-FDD6-1095-A889-0E4B82EC7032}"/>
                </a:ext>
              </a:extLst>
            </p:cNvPr>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23;p67">
              <a:extLst>
                <a:ext uri="{FF2B5EF4-FFF2-40B4-BE49-F238E27FC236}">
                  <a16:creationId xmlns:a16="http://schemas.microsoft.com/office/drawing/2014/main" id="{B51A9FB7-3AD8-E8E7-153D-5AD3704E01FF}"/>
                </a:ext>
              </a:extLst>
            </p:cNvPr>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724;p67">
              <a:extLst>
                <a:ext uri="{FF2B5EF4-FFF2-40B4-BE49-F238E27FC236}">
                  <a16:creationId xmlns:a16="http://schemas.microsoft.com/office/drawing/2014/main" id="{906B2246-DFA2-B1D3-F510-4458B794F03A}"/>
                </a:ext>
              </a:extLst>
            </p:cNvPr>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725;p67">
              <a:extLst>
                <a:ext uri="{FF2B5EF4-FFF2-40B4-BE49-F238E27FC236}">
                  <a16:creationId xmlns:a16="http://schemas.microsoft.com/office/drawing/2014/main" id="{B6770D12-DEA6-7DDC-6FE3-E6EAE55A65C1}"/>
                </a:ext>
              </a:extLst>
            </p:cNvPr>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726;p67">
              <a:extLst>
                <a:ext uri="{FF2B5EF4-FFF2-40B4-BE49-F238E27FC236}">
                  <a16:creationId xmlns:a16="http://schemas.microsoft.com/office/drawing/2014/main" id="{FAD6663D-34E5-5E69-886F-88C6DF40B0C3}"/>
                </a:ext>
              </a:extLst>
            </p:cNvPr>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27;p67">
              <a:extLst>
                <a:ext uri="{FF2B5EF4-FFF2-40B4-BE49-F238E27FC236}">
                  <a16:creationId xmlns:a16="http://schemas.microsoft.com/office/drawing/2014/main" id="{5CB42684-C705-C522-883C-56A32F4CB953}"/>
                </a:ext>
              </a:extLst>
            </p:cNvPr>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728;p67">
              <a:extLst>
                <a:ext uri="{FF2B5EF4-FFF2-40B4-BE49-F238E27FC236}">
                  <a16:creationId xmlns:a16="http://schemas.microsoft.com/office/drawing/2014/main" id="{CE04CB51-4305-8D81-2924-0B59BC820B94}"/>
                </a:ext>
              </a:extLst>
            </p:cNvPr>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729;p67">
              <a:extLst>
                <a:ext uri="{FF2B5EF4-FFF2-40B4-BE49-F238E27FC236}">
                  <a16:creationId xmlns:a16="http://schemas.microsoft.com/office/drawing/2014/main" id="{ACBB47BD-DB25-3B3D-A9BB-DB419B6E6F75}"/>
                </a:ext>
              </a:extLst>
            </p:cNvPr>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730;p67">
              <a:extLst>
                <a:ext uri="{FF2B5EF4-FFF2-40B4-BE49-F238E27FC236}">
                  <a16:creationId xmlns:a16="http://schemas.microsoft.com/office/drawing/2014/main" id="{6820C7D3-B925-ABA6-0B6E-35CA59EE9AD8}"/>
                </a:ext>
              </a:extLst>
            </p:cNvPr>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31;p67">
              <a:extLst>
                <a:ext uri="{FF2B5EF4-FFF2-40B4-BE49-F238E27FC236}">
                  <a16:creationId xmlns:a16="http://schemas.microsoft.com/office/drawing/2014/main" id="{2446CC49-DC35-7A26-C84F-58873E596DA3}"/>
                </a:ext>
              </a:extLst>
            </p:cNvPr>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732;p67">
              <a:extLst>
                <a:ext uri="{FF2B5EF4-FFF2-40B4-BE49-F238E27FC236}">
                  <a16:creationId xmlns:a16="http://schemas.microsoft.com/office/drawing/2014/main" id="{AD146884-559E-0E14-3E0E-75EF094A2CE9}"/>
                </a:ext>
              </a:extLst>
            </p:cNvPr>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733;p67">
              <a:extLst>
                <a:ext uri="{FF2B5EF4-FFF2-40B4-BE49-F238E27FC236}">
                  <a16:creationId xmlns:a16="http://schemas.microsoft.com/office/drawing/2014/main" id="{9B7484E9-7A49-6662-60C5-AF2182BB1800}"/>
                </a:ext>
              </a:extLst>
            </p:cNvPr>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734;p67">
              <a:extLst>
                <a:ext uri="{FF2B5EF4-FFF2-40B4-BE49-F238E27FC236}">
                  <a16:creationId xmlns:a16="http://schemas.microsoft.com/office/drawing/2014/main" id="{EB08C689-3A16-B0D9-4FB1-6830470F9E9E}"/>
                </a:ext>
              </a:extLst>
            </p:cNvPr>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735;p67">
              <a:extLst>
                <a:ext uri="{FF2B5EF4-FFF2-40B4-BE49-F238E27FC236}">
                  <a16:creationId xmlns:a16="http://schemas.microsoft.com/office/drawing/2014/main" id="{56198265-9DBB-D39E-5D83-B8A7C09B8064}"/>
                </a:ext>
              </a:extLst>
            </p:cNvPr>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736;p67">
              <a:extLst>
                <a:ext uri="{FF2B5EF4-FFF2-40B4-BE49-F238E27FC236}">
                  <a16:creationId xmlns:a16="http://schemas.microsoft.com/office/drawing/2014/main" id="{1E1C2F5C-45B0-677A-6E18-28348E2C5465}"/>
                </a:ext>
              </a:extLst>
            </p:cNvPr>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737;p67">
              <a:extLst>
                <a:ext uri="{FF2B5EF4-FFF2-40B4-BE49-F238E27FC236}">
                  <a16:creationId xmlns:a16="http://schemas.microsoft.com/office/drawing/2014/main" id="{EB2BA5B8-1D12-9972-1007-5C09722452F8}"/>
                </a:ext>
              </a:extLst>
            </p:cNvPr>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738;p67">
              <a:extLst>
                <a:ext uri="{FF2B5EF4-FFF2-40B4-BE49-F238E27FC236}">
                  <a16:creationId xmlns:a16="http://schemas.microsoft.com/office/drawing/2014/main" id="{35518491-07A8-A382-223D-8EA7C860BBE0}"/>
                </a:ext>
              </a:extLst>
            </p:cNvPr>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739;p67">
              <a:extLst>
                <a:ext uri="{FF2B5EF4-FFF2-40B4-BE49-F238E27FC236}">
                  <a16:creationId xmlns:a16="http://schemas.microsoft.com/office/drawing/2014/main" id="{08A8D12B-5F25-4F58-EC6D-3A198E2AE652}"/>
                </a:ext>
              </a:extLst>
            </p:cNvPr>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740;p67">
              <a:extLst>
                <a:ext uri="{FF2B5EF4-FFF2-40B4-BE49-F238E27FC236}">
                  <a16:creationId xmlns:a16="http://schemas.microsoft.com/office/drawing/2014/main" id="{4CEA2131-5CB8-80E4-66F2-CB07D43F6DD1}"/>
                </a:ext>
              </a:extLst>
            </p:cNvPr>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741;p67">
              <a:extLst>
                <a:ext uri="{FF2B5EF4-FFF2-40B4-BE49-F238E27FC236}">
                  <a16:creationId xmlns:a16="http://schemas.microsoft.com/office/drawing/2014/main" id="{8E77110F-A5E5-A3A7-8462-5359B5D90DE1}"/>
                </a:ext>
              </a:extLst>
            </p:cNvPr>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742;p67">
              <a:extLst>
                <a:ext uri="{FF2B5EF4-FFF2-40B4-BE49-F238E27FC236}">
                  <a16:creationId xmlns:a16="http://schemas.microsoft.com/office/drawing/2014/main" id="{60B67D5A-5ACE-DE64-9E3B-681BE6FF0449}"/>
                </a:ext>
              </a:extLst>
            </p:cNvPr>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743;p67">
              <a:extLst>
                <a:ext uri="{FF2B5EF4-FFF2-40B4-BE49-F238E27FC236}">
                  <a16:creationId xmlns:a16="http://schemas.microsoft.com/office/drawing/2014/main" id="{22E29D07-7525-E7FA-E139-E9F39F55B218}"/>
                </a:ext>
              </a:extLst>
            </p:cNvPr>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744;p67">
              <a:extLst>
                <a:ext uri="{FF2B5EF4-FFF2-40B4-BE49-F238E27FC236}">
                  <a16:creationId xmlns:a16="http://schemas.microsoft.com/office/drawing/2014/main" id="{AC162F7F-732F-DB18-8E87-3432112FA285}"/>
                </a:ext>
              </a:extLst>
            </p:cNvPr>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745;p67">
              <a:extLst>
                <a:ext uri="{FF2B5EF4-FFF2-40B4-BE49-F238E27FC236}">
                  <a16:creationId xmlns:a16="http://schemas.microsoft.com/office/drawing/2014/main" id="{D6F21CCF-69B5-73C5-362D-BB40374E2590}"/>
                </a:ext>
              </a:extLst>
            </p:cNvPr>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746;p67">
              <a:extLst>
                <a:ext uri="{FF2B5EF4-FFF2-40B4-BE49-F238E27FC236}">
                  <a16:creationId xmlns:a16="http://schemas.microsoft.com/office/drawing/2014/main" id="{BE71E55B-63A4-08CB-CF23-29CA85E2F44C}"/>
                </a:ext>
              </a:extLst>
            </p:cNvPr>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747;p67">
              <a:extLst>
                <a:ext uri="{FF2B5EF4-FFF2-40B4-BE49-F238E27FC236}">
                  <a16:creationId xmlns:a16="http://schemas.microsoft.com/office/drawing/2014/main" id="{533F2B85-E62D-00DF-776E-7329A6C6EDD9}"/>
                </a:ext>
              </a:extLst>
            </p:cNvPr>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748;p67">
              <a:extLst>
                <a:ext uri="{FF2B5EF4-FFF2-40B4-BE49-F238E27FC236}">
                  <a16:creationId xmlns:a16="http://schemas.microsoft.com/office/drawing/2014/main" id="{174D042F-C75C-02C3-6A51-A6CB13A30EFE}"/>
                </a:ext>
              </a:extLst>
            </p:cNvPr>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749;p67">
              <a:extLst>
                <a:ext uri="{FF2B5EF4-FFF2-40B4-BE49-F238E27FC236}">
                  <a16:creationId xmlns:a16="http://schemas.microsoft.com/office/drawing/2014/main" id="{1A03775F-0757-40ED-97B3-3EDA33765E96}"/>
                </a:ext>
              </a:extLst>
            </p:cNvPr>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750;p67">
              <a:extLst>
                <a:ext uri="{FF2B5EF4-FFF2-40B4-BE49-F238E27FC236}">
                  <a16:creationId xmlns:a16="http://schemas.microsoft.com/office/drawing/2014/main" id="{9B936B4B-B61A-717B-5C66-DEA33C7D6769}"/>
                </a:ext>
              </a:extLst>
            </p:cNvPr>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751;p67">
              <a:extLst>
                <a:ext uri="{FF2B5EF4-FFF2-40B4-BE49-F238E27FC236}">
                  <a16:creationId xmlns:a16="http://schemas.microsoft.com/office/drawing/2014/main" id="{8835415A-5423-9335-9BA8-DC7B3ED8CE2D}"/>
                </a:ext>
              </a:extLst>
            </p:cNvPr>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52;p67">
              <a:extLst>
                <a:ext uri="{FF2B5EF4-FFF2-40B4-BE49-F238E27FC236}">
                  <a16:creationId xmlns:a16="http://schemas.microsoft.com/office/drawing/2014/main" id="{6DDF761E-40B7-55FF-1570-C03561FF1074}"/>
                </a:ext>
              </a:extLst>
            </p:cNvPr>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753;p67">
              <a:extLst>
                <a:ext uri="{FF2B5EF4-FFF2-40B4-BE49-F238E27FC236}">
                  <a16:creationId xmlns:a16="http://schemas.microsoft.com/office/drawing/2014/main" id="{98ED15AF-382B-B508-56F2-0A2CBF2CC16D}"/>
                </a:ext>
              </a:extLst>
            </p:cNvPr>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754;p67">
              <a:extLst>
                <a:ext uri="{FF2B5EF4-FFF2-40B4-BE49-F238E27FC236}">
                  <a16:creationId xmlns:a16="http://schemas.microsoft.com/office/drawing/2014/main" id="{AC083549-1C61-E969-C06B-B3991C1F2D81}"/>
                </a:ext>
              </a:extLst>
            </p:cNvPr>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755;p67">
              <a:extLst>
                <a:ext uri="{FF2B5EF4-FFF2-40B4-BE49-F238E27FC236}">
                  <a16:creationId xmlns:a16="http://schemas.microsoft.com/office/drawing/2014/main" id="{7528E2E2-D821-52EB-F9EB-24AB83224DC6}"/>
                </a:ext>
              </a:extLst>
            </p:cNvPr>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756;p67">
              <a:extLst>
                <a:ext uri="{FF2B5EF4-FFF2-40B4-BE49-F238E27FC236}">
                  <a16:creationId xmlns:a16="http://schemas.microsoft.com/office/drawing/2014/main" id="{0D320CDA-6E0A-E40B-69E7-73073871284E}"/>
                </a:ext>
              </a:extLst>
            </p:cNvPr>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757;p67">
              <a:extLst>
                <a:ext uri="{FF2B5EF4-FFF2-40B4-BE49-F238E27FC236}">
                  <a16:creationId xmlns:a16="http://schemas.microsoft.com/office/drawing/2014/main" id="{EC4AF4A2-DB45-1CE3-EB7F-4D7F68E9FE02}"/>
                </a:ext>
              </a:extLst>
            </p:cNvPr>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758;p67">
              <a:extLst>
                <a:ext uri="{FF2B5EF4-FFF2-40B4-BE49-F238E27FC236}">
                  <a16:creationId xmlns:a16="http://schemas.microsoft.com/office/drawing/2014/main" id="{8BB93057-9CEF-405B-4767-9BCFCAAB5BFD}"/>
                </a:ext>
              </a:extLst>
            </p:cNvPr>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759;p67">
              <a:extLst>
                <a:ext uri="{FF2B5EF4-FFF2-40B4-BE49-F238E27FC236}">
                  <a16:creationId xmlns:a16="http://schemas.microsoft.com/office/drawing/2014/main" id="{955DDFD6-E378-5B00-EA3A-62800470B143}"/>
                </a:ext>
              </a:extLst>
            </p:cNvPr>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760;p67">
              <a:extLst>
                <a:ext uri="{FF2B5EF4-FFF2-40B4-BE49-F238E27FC236}">
                  <a16:creationId xmlns:a16="http://schemas.microsoft.com/office/drawing/2014/main" id="{D68C452F-5BF8-E82A-EE7B-362F426AF511}"/>
                </a:ext>
              </a:extLst>
            </p:cNvPr>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61;p67">
              <a:extLst>
                <a:ext uri="{FF2B5EF4-FFF2-40B4-BE49-F238E27FC236}">
                  <a16:creationId xmlns:a16="http://schemas.microsoft.com/office/drawing/2014/main" id="{BB76B566-66B3-779D-58FF-2FEAA46D090B}"/>
                </a:ext>
              </a:extLst>
            </p:cNvPr>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762;p67">
              <a:extLst>
                <a:ext uri="{FF2B5EF4-FFF2-40B4-BE49-F238E27FC236}">
                  <a16:creationId xmlns:a16="http://schemas.microsoft.com/office/drawing/2014/main" id="{F38BFBF3-76E0-9AD1-4DE0-6485750F4D21}"/>
                </a:ext>
              </a:extLst>
            </p:cNvPr>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763;p67">
              <a:extLst>
                <a:ext uri="{FF2B5EF4-FFF2-40B4-BE49-F238E27FC236}">
                  <a16:creationId xmlns:a16="http://schemas.microsoft.com/office/drawing/2014/main" id="{CFD03FBA-6185-6C83-6948-47F81EA55F9F}"/>
                </a:ext>
              </a:extLst>
            </p:cNvPr>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7240;p54">
            <a:extLst>
              <a:ext uri="{FF2B5EF4-FFF2-40B4-BE49-F238E27FC236}">
                <a16:creationId xmlns:a16="http://schemas.microsoft.com/office/drawing/2014/main" id="{31B55E4F-06A6-BA7C-F06B-8F7C6477AF8C}"/>
              </a:ext>
            </a:extLst>
          </p:cNvPr>
          <p:cNvSpPr/>
          <p:nvPr/>
        </p:nvSpPr>
        <p:spPr>
          <a:xfrm>
            <a:off x="360563" y="261166"/>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Freeform 6">
            <a:extLst>
              <a:ext uri="{FF2B5EF4-FFF2-40B4-BE49-F238E27FC236}">
                <a16:creationId xmlns:a16="http://schemas.microsoft.com/office/drawing/2014/main" id="{A9D9990C-128F-EA93-C7E6-162AC22C989D}"/>
              </a:ext>
            </a:extLst>
          </p:cNvPr>
          <p:cNvSpPr/>
          <p:nvPr/>
        </p:nvSpPr>
        <p:spPr>
          <a:xfrm>
            <a:off x="1133061" y="1337200"/>
            <a:ext cx="4969667" cy="2562176"/>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BB44B">
              <a:lumMod val="20000"/>
              <a:lumOff val="80000"/>
            </a:srgbClr>
          </a:solidFill>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a typeface="+mn-ea"/>
            </a:endParaRPr>
          </a:p>
        </p:txBody>
      </p:sp>
      <p:grpSp>
        <p:nvGrpSpPr>
          <p:cNvPr id="5" name="Group 4">
            <a:extLst>
              <a:ext uri="{FF2B5EF4-FFF2-40B4-BE49-F238E27FC236}">
                <a16:creationId xmlns:a16="http://schemas.microsoft.com/office/drawing/2014/main" id="{F56B40A6-E23A-066E-302B-27A61A293063}"/>
              </a:ext>
            </a:extLst>
          </p:cNvPr>
          <p:cNvGrpSpPr/>
          <p:nvPr/>
        </p:nvGrpSpPr>
        <p:grpSpPr>
          <a:xfrm>
            <a:off x="1243365" y="1410755"/>
            <a:ext cx="4008781" cy="1473839"/>
            <a:chOff x="0" y="-28575"/>
            <a:chExt cx="3504060" cy="841375"/>
          </a:xfrm>
        </p:grpSpPr>
        <p:sp>
          <p:nvSpPr>
            <p:cNvPr id="6" name="Freeform 9">
              <a:extLst>
                <a:ext uri="{FF2B5EF4-FFF2-40B4-BE49-F238E27FC236}">
                  <a16:creationId xmlns:a16="http://schemas.microsoft.com/office/drawing/2014/main" id="{6A3B84AD-AF7D-7B35-2DD0-E6E0C4AC7E21}"/>
                </a:ext>
              </a:extLst>
            </p:cNvPr>
            <p:cNvSpPr/>
            <p:nvPr/>
          </p:nvSpPr>
          <p:spPr>
            <a:xfrm>
              <a:off x="71186" y="-5309"/>
              <a:ext cx="3432874" cy="248046"/>
            </a:xfrm>
            <a:custGeom>
              <a:avLst/>
              <a:gdLst/>
              <a:ahLst/>
              <a:cxnLst/>
              <a:rect l="l" t="t" r="r" b="b"/>
              <a:pathLst>
                <a:path w="2036904" h="248046">
                  <a:moveTo>
                    <a:pt x="51053" y="0"/>
                  </a:moveTo>
                  <a:lnTo>
                    <a:pt x="1985850" y="0"/>
                  </a:lnTo>
                  <a:cubicBezTo>
                    <a:pt x="2014046" y="0"/>
                    <a:pt x="2036904" y="22857"/>
                    <a:pt x="2036904" y="51053"/>
                  </a:cubicBezTo>
                  <a:lnTo>
                    <a:pt x="2036904" y="196993"/>
                  </a:lnTo>
                  <a:cubicBezTo>
                    <a:pt x="2036904" y="210533"/>
                    <a:pt x="2031525" y="223519"/>
                    <a:pt x="2021950" y="233093"/>
                  </a:cubicBezTo>
                  <a:cubicBezTo>
                    <a:pt x="2012376" y="242667"/>
                    <a:pt x="1999391" y="248046"/>
                    <a:pt x="1985850" y="248046"/>
                  </a:cubicBezTo>
                  <a:lnTo>
                    <a:pt x="51053" y="248046"/>
                  </a:lnTo>
                  <a:cubicBezTo>
                    <a:pt x="22857" y="248046"/>
                    <a:pt x="0" y="225189"/>
                    <a:pt x="0" y="196993"/>
                  </a:cubicBezTo>
                  <a:lnTo>
                    <a:pt x="0" y="51053"/>
                  </a:lnTo>
                  <a:cubicBezTo>
                    <a:pt x="0" y="22857"/>
                    <a:pt x="22857" y="0"/>
                    <a:pt x="51053" y="0"/>
                  </a:cubicBezTo>
                  <a:close/>
                </a:path>
              </a:pathLst>
            </a:custGeom>
            <a:solidFill>
              <a:srgbClr val="F9705A"/>
            </a:solidFill>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a typeface="+mn-ea"/>
              </a:endParaRPr>
            </a:p>
          </p:txBody>
        </p:sp>
        <p:sp>
          <p:nvSpPr>
            <p:cNvPr id="7" name="TextBox 10">
              <a:extLst>
                <a:ext uri="{FF2B5EF4-FFF2-40B4-BE49-F238E27FC236}">
                  <a16:creationId xmlns:a16="http://schemas.microsoft.com/office/drawing/2014/main" id="{CC4A6F3B-A336-7E91-427C-071EA3DC4AFC}"/>
                </a:ext>
              </a:extLst>
            </p:cNvPr>
            <p:cNvSpPr txBox="1"/>
            <p:nvPr/>
          </p:nvSpPr>
          <p:spPr>
            <a:xfrm>
              <a:off x="0" y="-28575"/>
              <a:ext cx="812800" cy="841375"/>
            </a:xfrm>
            <a:prstGeom prst="rect">
              <a:avLst/>
            </a:prstGeom>
          </p:spPr>
          <p:txBody>
            <a:bodyPr lIns="19050" tIns="19050" rIns="19050" bIns="1905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342900" rtl="0" eaLnBrk="1" fontAlgn="auto" latinLnBrk="0" hangingPunct="1">
                <a:lnSpc>
                  <a:spcPts val="841"/>
                </a:lnSpc>
                <a:spcBef>
                  <a:spcPts val="0"/>
                </a:spcBef>
                <a:spcAft>
                  <a:spcPts val="0"/>
                </a:spcAft>
                <a:buClrTx/>
                <a:buSzTx/>
                <a:buFont typeface="Arial"/>
                <a:buNone/>
                <a:tabLst/>
                <a:defRPr/>
              </a:pPr>
              <a:endParaRPr kumimoji="0" sz="675"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8" name="Group 7">
            <a:extLst>
              <a:ext uri="{FF2B5EF4-FFF2-40B4-BE49-F238E27FC236}">
                <a16:creationId xmlns:a16="http://schemas.microsoft.com/office/drawing/2014/main" id="{4FECEEDE-AD6B-3DEB-8DF1-B4E40D36E4A8}"/>
              </a:ext>
            </a:extLst>
          </p:cNvPr>
          <p:cNvGrpSpPr/>
          <p:nvPr/>
        </p:nvGrpSpPr>
        <p:grpSpPr>
          <a:xfrm>
            <a:off x="6714451" y="1397725"/>
            <a:ext cx="1549925" cy="2501651"/>
            <a:chOff x="0" y="-28575"/>
            <a:chExt cx="1302441" cy="2196042"/>
          </a:xfrm>
          <a:solidFill>
            <a:srgbClr val="DB3B44">
              <a:lumMod val="40000"/>
              <a:lumOff val="60000"/>
            </a:srgbClr>
          </a:solidFill>
        </p:grpSpPr>
        <p:sp>
          <p:nvSpPr>
            <p:cNvPr id="9" name="Freeform 12">
              <a:extLst>
                <a:ext uri="{FF2B5EF4-FFF2-40B4-BE49-F238E27FC236}">
                  <a16:creationId xmlns:a16="http://schemas.microsoft.com/office/drawing/2014/main" id="{84ED15C0-8C14-0B7D-4571-EB02BCFF3001}"/>
                </a:ext>
              </a:extLst>
            </p:cNvPr>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grpFill/>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a typeface="+mn-ea"/>
              </a:endParaRPr>
            </a:p>
          </p:txBody>
        </p:sp>
        <p:sp>
          <p:nvSpPr>
            <p:cNvPr id="10" name="TextBox 13">
              <a:extLst>
                <a:ext uri="{FF2B5EF4-FFF2-40B4-BE49-F238E27FC236}">
                  <a16:creationId xmlns:a16="http://schemas.microsoft.com/office/drawing/2014/main" id="{E4019F66-5C7B-B13B-F9AE-1F32B566F903}"/>
                </a:ext>
              </a:extLst>
            </p:cNvPr>
            <p:cNvSpPr txBox="1"/>
            <p:nvPr/>
          </p:nvSpPr>
          <p:spPr>
            <a:xfrm>
              <a:off x="0" y="-28575"/>
              <a:ext cx="812800" cy="841375"/>
            </a:xfrm>
            <a:prstGeom prst="rect">
              <a:avLst/>
            </a:prstGeom>
            <a:noFill/>
          </p:spPr>
          <p:txBody>
            <a:bodyPr lIns="19050" tIns="19050" rIns="19050" bIns="1905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342900" rtl="0" eaLnBrk="1" fontAlgn="auto" latinLnBrk="0" hangingPunct="1">
                <a:lnSpc>
                  <a:spcPts val="841"/>
                </a:lnSpc>
                <a:spcBef>
                  <a:spcPts val="0"/>
                </a:spcBef>
                <a:spcAft>
                  <a:spcPts val="0"/>
                </a:spcAft>
                <a:buClrTx/>
                <a:buSzTx/>
                <a:buFont typeface="Arial"/>
                <a:buNone/>
                <a:tabLst/>
                <a:defRPr/>
              </a:pPr>
              <a:endParaRPr kumimoji="0" sz="675"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Freeform 16">
            <a:extLst>
              <a:ext uri="{FF2B5EF4-FFF2-40B4-BE49-F238E27FC236}">
                <a16:creationId xmlns:a16="http://schemas.microsoft.com/office/drawing/2014/main" id="{08BBABC6-58BE-439A-9E93-CF6C1A7E0255}"/>
              </a:ext>
            </a:extLst>
          </p:cNvPr>
          <p:cNvSpPr/>
          <p:nvPr/>
        </p:nvSpPr>
        <p:spPr>
          <a:xfrm>
            <a:off x="6396251" y="2356188"/>
            <a:ext cx="2003064" cy="2761302"/>
          </a:xfrm>
          <a:custGeom>
            <a:avLst/>
            <a:gdLst/>
            <a:ahLst/>
            <a:cxnLst/>
            <a:rect l="l" t="t" r="r" b="b"/>
            <a:pathLst>
              <a:path w="7542690" h="10945857">
                <a:moveTo>
                  <a:pt x="0" y="0"/>
                </a:moveTo>
                <a:lnTo>
                  <a:pt x="7542690" y="0"/>
                </a:lnTo>
                <a:lnTo>
                  <a:pt x="7542690" y="10945856"/>
                </a:lnTo>
                <a:lnTo>
                  <a:pt x="0" y="109458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a typeface="+mn-ea"/>
            </a:endParaRPr>
          </a:p>
        </p:txBody>
      </p:sp>
      <p:sp>
        <p:nvSpPr>
          <p:cNvPr id="12" name="Freeform 18">
            <a:extLst>
              <a:ext uri="{FF2B5EF4-FFF2-40B4-BE49-F238E27FC236}">
                <a16:creationId xmlns:a16="http://schemas.microsoft.com/office/drawing/2014/main" id="{ED0CB369-B30F-A15E-567A-E9C4BD0A8FFC}"/>
              </a:ext>
            </a:extLst>
          </p:cNvPr>
          <p:cNvSpPr/>
          <p:nvPr/>
        </p:nvSpPr>
        <p:spPr>
          <a:xfrm>
            <a:off x="6076296" y="1170736"/>
            <a:ext cx="958110" cy="991047"/>
          </a:xfrm>
          <a:custGeom>
            <a:avLst/>
            <a:gdLst/>
            <a:ahLst/>
            <a:cxnLst/>
            <a:rect l="l" t="t" r="r" b="b"/>
            <a:pathLst>
              <a:path w="3056957" h="3303195">
                <a:moveTo>
                  <a:pt x="0" y="0"/>
                </a:moveTo>
                <a:lnTo>
                  <a:pt x="3056957" y="0"/>
                </a:lnTo>
                <a:lnTo>
                  <a:pt x="3056957" y="3303194"/>
                </a:lnTo>
                <a:lnTo>
                  <a:pt x="0" y="330319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a typeface="+mn-ea"/>
            </a:endParaRPr>
          </a:p>
        </p:txBody>
      </p:sp>
      <p:sp>
        <p:nvSpPr>
          <p:cNvPr id="13" name="TextBox 20">
            <a:extLst>
              <a:ext uri="{FF2B5EF4-FFF2-40B4-BE49-F238E27FC236}">
                <a16:creationId xmlns:a16="http://schemas.microsoft.com/office/drawing/2014/main" id="{C9A1A659-344E-278E-67D3-A52924C68210}"/>
              </a:ext>
            </a:extLst>
          </p:cNvPr>
          <p:cNvSpPr txBox="1"/>
          <p:nvPr/>
        </p:nvSpPr>
        <p:spPr>
          <a:xfrm>
            <a:off x="863617" y="1586811"/>
            <a:ext cx="2710046" cy="282129"/>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342900">
              <a:lnSpc>
                <a:spcPts val="2150"/>
              </a:lnSpc>
              <a:spcBef>
                <a:spcPct val="0"/>
              </a:spcBef>
              <a:buClrTx/>
              <a:defRPr/>
            </a:pPr>
            <a:endParaRPr lang="en-US" sz="2100" b="1" kern="1200">
              <a:solidFill>
                <a:srgbClr val="FFEEC8"/>
              </a:solidFill>
              <a:latin typeface="Times New Roman" panose="02020603050405020304" pitchFamily="18" charset="0"/>
              <a:ea typeface="+mn-ea"/>
              <a:cs typeface="Times New Roman" panose="02020603050405020304" pitchFamily="18" charset="0"/>
            </a:endParaRPr>
          </a:p>
        </p:txBody>
      </p:sp>
      <p:sp>
        <p:nvSpPr>
          <p:cNvPr id="61" name="TextBox 60">
            <a:extLst>
              <a:ext uri="{FF2B5EF4-FFF2-40B4-BE49-F238E27FC236}">
                <a16:creationId xmlns:a16="http://schemas.microsoft.com/office/drawing/2014/main" id="{D9718DC4-E2C4-1507-784A-6E97FA39F826}"/>
              </a:ext>
            </a:extLst>
          </p:cNvPr>
          <p:cNvSpPr txBox="1"/>
          <p:nvPr/>
        </p:nvSpPr>
        <p:spPr>
          <a:xfrm>
            <a:off x="1245887" y="2002237"/>
            <a:ext cx="4695470" cy="1815882"/>
          </a:xfrm>
          <a:prstGeom prst="rect">
            <a:avLst/>
          </a:prstGeom>
          <a:noFill/>
        </p:spPr>
        <p:txBody>
          <a:bodyPr wrap="square">
            <a:spAutoFit/>
          </a:bodyPr>
          <a:lstStyle/>
          <a:p>
            <a:pPr algn="just"/>
            <a:r>
              <a:rPr lang="vi-VN" sz="2800" i="1">
                <a:latin typeface="+mj-lt"/>
              </a:rPr>
              <a:t>Mục đích của đoạn văn là giúp người đọc xác định được thế nào là sao băng và sao băng được hình thành như thế nào.</a:t>
            </a:r>
            <a:endParaRPr lang="en-US" sz="2800">
              <a:latin typeface="+mj-lt"/>
            </a:endParaRPr>
          </a:p>
        </p:txBody>
      </p:sp>
      <p:sp>
        <p:nvSpPr>
          <p:cNvPr id="62" name="TextBox 61">
            <a:extLst>
              <a:ext uri="{FF2B5EF4-FFF2-40B4-BE49-F238E27FC236}">
                <a16:creationId xmlns:a16="http://schemas.microsoft.com/office/drawing/2014/main" id="{85E3CA25-3F39-B523-CCA0-24CA6C7F7EB0}"/>
              </a:ext>
            </a:extLst>
          </p:cNvPr>
          <p:cNvSpPr txBox="1"/>
          <p:nvPr/>
        </p:nvSpPr>
        <p:spPr>
          <a:xfrm>
            <a:off x="1344095" y="1434513"/>
            <a:ext cx="4641573" cy="461665"/>
          </a:xfrm>
          <a:prstGeom prst="rect">
            <a:avLst/>
          </a:prstGeom>
          <a:noFill/>
        </p:spPr>
        <p:txBody>
          <a:bodyPr wrap="square">
            <a:spAutoFit/>
          </a:bodyPr>
          <a:lstStyle/>
          <a:p>
            <a:r>
              <a:rPr lang="vi-VN" sz="2400" b="1" i="1">
                <a:latin typeface="+mj-lt"/>
              </a:rPr>
              <a:t>Mục đích của đoạn văn này là gì?</a:t>
            </a:r>
            <a:endParaRPr lang="en-US" sz="2400" b="1">
              <a:latin typeface="+mj-lt"/>
            </a:endParaRPr>
          </a:p>
        </p:txBody>
      </p:sp>
    </p:spTree>
    <p:extLst>
      <p:ext uri="{BB962C8B-B14F-4D97-AF65-F5344CB8AC3E}">
        <p14:creationId xmlns:p14="http://schemas.microsoft.com/office/powerpoint/2010/main" val="424534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barn(inVertical)">
                                      <p:cBhvr>
                                        <p:cTn id="21" dur="500"/>
                                        <p:tgtEl>
                                          <p:spTgt spid="62"/>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barn(inVertical)">
                                      <p:cBhvr>
                                        <p:cTn id="3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p:bldP spid="61" grpId="0"/>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81"/>
        <p:cNvGrpSpPr/>
        <p:nvPr/>
      </p:nvGrpSpPr>
      <p:grpSpPr>
        <a:xfrm>
          <a:off x="0" y="0"/>
          <a:ext cx="0" cy="0"/>
          <a:chOff x="0" y="0"/>
          <a:chExt cx="0" cy="0"/>
        </a:xfrm>
      </p:grpSpPr>
      <p:sp>
        <p:nvSpPr>
          <p:cNvPr id="37182" name="Google Shape;37182;p54"/>
          <p:cNvSpPr txBox="1">
            <a:spLocks noGrp="1"/>
          </p:cNvSpPr>
          <p:nvPr>
            <p:ph type="title"/>
          </p:nvPr>
        </p:nvSpPr>
        <p:spPr>
          <a:xfrm>
            <a:off x="1888207" y="285566"/>
            <a:ext cx="564733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Times New Roman" panose="02020603050405020304" pitchFamily="18" charset="0"/>
                <a:cs typeface="Times New Roman" panose="02020603050405020304" pitchFamily="18" charset="0"/>
              </a:rPr>
              <a:t>3. Theo dõi</a:t>
            </a:r>
            <a:endParaRPr sz="3200">
              <a:latin typeface="Times New Roman" panose="02020603050405020304" pitchFamily="18" charset="0"/>
              <a:cs typeface="Times New Roman" panose="02020603050405020304" pitchFamily="18" charset="0"/>
            </a:endParaRPr>
          </a:p>
        </p:txBody>
      </p:sp>
      <p:grpSp>
        <p:nvGrpSpPr>
          <p:cNvPr id="37228" name="Google Shape;37228;p54"/>
          <p:cNvGrpSpPr/>
          <p:nvPr/>
        </p:nvGrpSpPr>
        <p:grpSpPr>
          <a:xfrm>
            <a:off x="431809" y="73750"/>
            <a:ext cx="672103" cy="672736"/>
            <a:chOff x="6319100" y="5477342"/>
            <a:chExt cx="1271477" cy="1272675"/>
          </a:xfrm>
        </p:grpSpPr>
        <p:sp>
          <p:nvSpPr>
            <p:cNvPr id="37229" name="Google Shape;37229;p54"/>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54"/>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54"/>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54"/>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54"/>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54"/>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54"/>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54"/>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54"/>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54"/>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54"/>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40" name="Google Shape;37240;p54"/>
          <p:cNvSpPr/>
          <p:nvPr/>
        </p:nvSpPr>
        <p:spPr>
          <a:xfrm>
            <a:off x="7371887" y="11516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1" name="Google Shape;37241;p54"/>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2" name="Google Shape;37242;p54"/>
          <p:cNvGrpSpPr/>
          <p:nvPr/>
        </p:nvGrpSpPr>
        <p:grpSpPr>
          <a:xfrm>
            <a:off x="551745" y="4439930"/>
            <a:ext cx="523217" cy="305126"/>
            <a:chOff x="8120762" y="5581287"/>
            <a:chExt cx="880392" cy="513420"/>
          </a:xfrm>
        </p:grpSpPr>
        <p:sp>
          <p:nvSpPr>
            <p:cNvPr id="37243" name="Google Shape;37243;p54"/>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54"/>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54"/>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54"/>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54"/>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54"/>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54"/>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54"/>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54"/>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54"/>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54"/>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54"/>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54"/>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54"/>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54"/>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54"/>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54"/>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54"/>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54"/>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54"/>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54"/>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54"/>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54"/>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54"/>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54"/>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54"/>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54"/>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54"/>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54"/>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54"/>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54"/>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54"/>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54"/>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54"/>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54"/>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54"/>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54"/>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54"/>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54"/>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54"/>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54"/>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54"/>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85" name="Google Shape;37285;p54"/>
          <p:cNvSpPr/>
          <p:nvPr/>
        </p:nvSpPr>
        <p:spPr>
          <a:xfrm>
            <a:off x="769051" y="40434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54"/>
          <p:cNvSpPr/>
          <p:nvPr/>
        </p:nvSpPr>
        <p:spPr>
          <a:xfrm>
            <a:off x="1319962" y="3435827"/>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54"/>
          <p:cNvSpPr/>
          <p:nvPr/>
        </p:nvSpPr>
        <p:spPr>
          <a:xfrm>
            <a:off x="1552156" y="324833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54"/>
          <p:cNvSpPr/>
          <p:nvPr/>
        </p:nvSpPr>
        <p:spPr>
          <a:xfrm>
            <a:off x="2351014" y="41070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5;p65">
            <a:extLst>
              <a:ext uri="{FF2B5EF4-FFF2-40B4-BE49-F238E27FC236}">
                <a16:creationId xmlns:a16="http://schemas.microsoft.com/office/drawing/2014/main" id="{FEF355BA-C20B-0F1C-F0C0-97856134C0DE}"/>
              </a:ext>
            </a:extLst>
          </p:cNvPr>
          <p:cNvSpPr/>
          <p:nvPr/>
        </p:nvSpPr>
        <p:spPr>
          <a:xfrm>
            <a:off x="1186139" y="265130"/>
            <a:ext cx="6817408" cy="672092"/>
          </a:xfrm>
          <a:prstGeom prst="roundRect">
            <a:avLst>
              <a:gd name="adj" fmla="val 9575"/>
            </a:avLst>
          </a:prstGeom>
          <a:noFill/>
          <a:ln w="19050" cap="flat" cmpd="sng">
            <a:solidFill>
              <a:schemeClr val="accent2">
                <a:lumMod val="50000"/>
              </a:scheme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8718;p67">
            <a:extLst>
              <a:ext uri="{FF2B5EF4-FFF2-40B4-BE49-F238E27FC236}">
                <a16:creationId xmlns:a16="http://schemas.microsoft.com/office/drawing/2014/main" id="{0D7D9E5F-AD29-13A4-E7E2-F90886BF3E4C}"/>
              </a:ext>
            </a:extLst>
          </p:cNvPr>
          <p:cNvSpPr/>
          <p:nvPr/>
        </p:nvSpPr>
        <p:spPr>
          <a:xfrm>
            <a:off x="7433932" y="429379"/>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38719;p67">
            <a:extLst>
              <a:ext uri="{FF2B5EF4-FFF2-40B4-BE49-F238E27FC236}">
                <a16:creationId xmlns:a16="http://schemas.microsoft.com/office/drawing/2014/main" id="{52F21F4E-2A37-D650-5F25-59193EAE0582}"/>
              </a:ext>
            </a:extLst>
          </p:cNvPr>
          <p:cNvGrpSpPr/>
          <p:nvPr/>
        </p:nvGrpSpPr>
        <p:grpSpPr>
          <a:xfrm flipH="1">
            <a:off x="7788591" y="429380"/>
            <a:ext cx="594807" cy="594647"/>
            <a:chOff x="-2803224" y="-453774"/>
            <a:chExt cx="3660351" cy="3659368"/>
          </a:xfrm>
        </p:grpSpPr>
        <p:sp>
          <p:nvSpPr>
            <p:cNvPr id="17" name="Google Shape;38720;p67">
              <a:extLst>
                <a:ext uri="{FF2B5EF4-FFF2-40B4-BE49-F238E27FC236}">
                  <a16:creationId xmlns:a16="http://schemas.microsoft.com/office/drawing/2014/main" id="{4C585AAE-942B-AEF1-6A08-706FE4AC7163}"/>
                </a:ext>
              </a:extLst>
            </p:cNvPr>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721;p67">
              <a:extLst>
                <a:ext uri="{FF2B5EF4-FFF2-40B4-BE49-F238E27FC236}">
                  <a16:creationId xmlns:a16="http://schemas.microsoft.com/office/drawing/2014/main" id="{44B7C59C-E353-F299-CDD7-C6995DA04640}"/>
                </a:ext>
              </a:extLst>
            </p:cNvPr>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722;p67">
              <a:extLst>
                <a:ext uri="{FF2B5EF4-FFF2-40B4-BE49-F238E27FC236}">
                  <a16:creationId xmlns:a16="http://schemas.microsoft.com/office/drawing/2014/main" id="{8C8161BD-FDD6-1095-A889-0E4B82EC7032}"/>
                </a:ext>
              </a:extLst>
            </p:cNvPr>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23;p67">
              <a:extLst>
                <a:ext uri="{FF2B5EF4-FFF2-40B4-BE49-F238E27FC236}">
                  <a16:creationId xmlns:a16="http://schemas.microsoft.com/office/drawing/2014/main" id="{B51A9FB7-3AD8-E8E7-153D-5AD3704E01FF}"/>
                </a:ext>
              </a:extLst>
            </p:cNvPr>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724;p67">
              <a:extLst>
                <a:ext uri="{FF2B5EF4-FFF2-40B4-BE49-F238E27FC236}">
                  <a16:creationId xmlns:a16="http://schemas.microsoft.com/office/drawing/2014/main" id="{906B2246-DFA2-B1D3-F510-4458B794F03A}"/>
                </a:ext>
              </a:extLst>
            </p:cNvPr>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725;p67">
              <a:extLst>
                <a:ext uri="{FF2B5EF4-FFF2-40B4-BE49-F238E27FC236}">
                  <a16:creationId xmlns:a16="http://schemas.microsoft.com/office/drawing/2014/main" id="{B6770D12-DEA6-7DDC-6FE3-E6EAE55A65C1}"/>
                </a:ext>
              </a:extLst>
            </p:cNvPr>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726;p67">
              <a:extLst>
                <a:ext uri="{FF2B5EF4-FFF2-40B4-BE49-F238E27FC236}">
                  <a16:creationId xmlns:a16="http://schemas.microsoft.com/office/drawing/2014/main" id="{FAD6663D-34E5-5E69-886F-88C6DF40B0C3}"/>
                </a:ext>
              </a:extLst>
            </p:cNvPr>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27;p67">
              <a:extLst>
                <a:ext uri="{FF2B5EF4-FFF2-40B4-BE49-F238E27FC236}">
                  <a16:creationId xmlns:a16="http://schemas.microsoft.com/office/drawing/2014/main" id="{5CB42684-C705-C522-883C-56A32F4CB953}"/>
                </a:ext>
              </a:extLst>
            </p:cNvPr>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728;p67">
              <a:extLst>
                <a:ext uri="{FF2B5EF4-FFF2-40B4-BE49-F238E27FC236}">
                  <a16:creationId xmlns:a16="http://schemas.microsoft.com/office/drawing/2014/main" id="{CE04CB51-4305-8D81-2924-0B59BC820B94}"/>
                </a:ext>
              </a:extLst>
            </p:cNvPr>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729;p67">
              <a:extLst>
                <a:ext uri="{FF2B5EF4-FFF2-40B4-BE49-F238E27FC236}">
                  <a16:creationId xmlns:a16="http://schemas.microsoft.com/office/drawing/2014/main" id="{ACBB47BD-DB25-3B3D-A9BB-DB419B6E6F75}"/>
                </a:ext>
              </a:extLst>
            </p:cNvPr>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730;p67">
              <a:extLst>
                <a:ext uri="{FF2B5EF4-FFF2-40B4-BE49-F238E27FC236}">
                  <a16:creationId xmlns:a16="http://schemas.microsoft.com/office/drawing/2014/main" id="{6820C7D3-B925-ABA6-0B6E-35CA59EE9AD8}"/>
                </a:ext>
              </a:extLst>
            </p:cNvPr>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31;p67">
              <a:extLst>
                <a:ext uri="{FF2B5EF4-FFF2-40B4-BE49-F238E27FC236}">
                  <a16:creationId xmlns:a16="http://schemas.microsoft.com/office/drawing/2014/main" id="{2446CC49-DC35-7A26-C84F-58873E596DA3}"/>
                </a:ext>
              </a:extLst>
            </p:cNvPr>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732;p67">
              <a:extLst>
                <a:ext uri="{FF2B5EF4-FFF2-40B4-BE49-F238E27FC236}">
                  <a16:creationId xmlns:a16="http://schemas.microsoft.com/office/drawing/2014/main" id="{AD146884-559E-0E14-3E0E-75EF094A2CE9}"/>
                </a:ext>
              </a:extLst>
            </p:cNvPr>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733;p67">
              <a:extLst>
                <a:ext uri="{FF2B5EF4-FFF2-40B4-BE49-F238E27FC236}">
                  <a16:creationId xmlns:a16="http://schemas.microsoft.com/office/drawing/2014/main" id="{9B7484E9-7A49-6662-60C5-AF2182BB1800}"/>
                </a:ext>
              </a:extLst>
            </p:cNvPr>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734;p67">
              <a:extLst>
                <a:ext uri="{FF2B5EF4-FFF2-40B4-BE49-F238E27FC236}">
                  <a16:creationId xmlns:a16="http://schemas.microsoft.com/office/drawing/2014/main" id="{EB08C689-3A16-B0D9-4FB1-6830470F9E9E}"/>
                </a:ext>
              </a:extLst>
            </p:cNvPr>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735;p67">
              <a:extLst>
                <a:ext uri="{FF2B5EF4-FFF2-40B4-BE49-F238E27FC236}">
                  <a16:creationId xmlns:a16="http://schemas.microsoft.com/office/drawing/2014/main" id="{56198265-9DBB-D39E-5D83-B8A7C09B8064}"/>
                </a:ext>
              </a:extLst>
            </p:cNvPr>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736;p67">
              <a:extLst>
                <a:ext uri="{FF2B5EF4-FFF2-40B4-BE49-F238E27FC236}">
                  <a16:creationId xmlns:a16="http://schemas.microsoft.com/office/drawing/2014/main" id="{1E1C2F5C-45B0-677A-6E18-28348E2C5465}"/>
                </a:ext>
              </a:extLst>
            </p:cNvPr>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737;p67">
              <a:extLst>
                <a:ext uri="{FF2B5EF4-FFF2-40B4-BE49-F238E27FC236}">
                  <a16:creationId xmlns:a16="http://schemas.microsoft.com/office/drawing/2014/main" id="{EB2BA5B8-1D12-9972-1007-5C09722452F8}"/>
                </a:ext>
              </a:extLst>
            </p:cNvPr>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738;p67">
              <a:extLst>
                <a:ext uri="{FF2B5EF4-FFF2-40B4-BE49-F238E27FC236}">
                  <a16:creationId xmlns:a16="http://schemas.microsoft.com/office/drawing/2014/main" id="{35518491-07A8-A382-223D-8EA7C860BBE0}"/>
                </a:ext>
              </a:extLst>
            </p:cNvPr>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739;p67">
              <a:extLst>
                <a:ext uri="{FF2B5EF4-FFF2-40B4-BE49-F238E27FC236}">
                  <a16:creationId xmlns:a16="http://schemas.microsoft.com/office/drawing/2014/main" id="{08A8D12B-5F25-4F58-EC6D-3A198E2AE652}"/>
                </a:ext>
              </a:extLst>
            </p:cNvPr>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740;p67">
              <a:extLst>
                <a:ext uri="{FF2B5EF4-FFF2-40B4-BE49-F238E27FC236}">
                  <a16:creationId xmlns:a16="http://schemas.microsoft.com/office/drawing/2014/main" id="{4CEA2131-5CB8-80E4-66F2-CB07D43F6DD1}"/>
                </a:ext>
              </a:extLst>
            </p:cNvPr>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741;p67">
              <a:extLst>
                <a:ext uri="{FF2B5EF4-FFF2-40B4-BE49-F238E27FC236}">
                  <a16:creationId xmlns:a16="http://schemas.microsoft.com/office/drawing/2014/main" id="{8E77110F-A5E5-A3A7-8462-5359B5D90DE1}"/>
                </a:ext>
              </a:extLst>
            </p:cNvPr>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742;p67">
              <a:extLst>
                <a:ext uri="{FF2B5EF4-FFF2-40B4-BE49-F238E27FC236}">
                  <a16:creationId xmlns:a16="http://schemas.microsoft.com/office/drawing/2014/main" id="{60B67D5A-5ACE-DE64-9E3B-681BE6FF0449}"/>
                </a:ext>
              </a:extLst>
            </p:cNvPr>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743;p67">
              <a:extLst>
                <a:ext uri="{FF2B5EF4-FFF2-40B4-BE49-F238E27FC236}">
                  <a16:creationId xmlns:a16="http://schemas.microsoft.com/office/drawing/2014/main" id="{22E29D07-7525-E7FA-E139-E9F39F55B218}"/>
                </a:ext>
              </a:extLst>
            </p:cNvPr>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744;p67">
              <a:extLst>
                <a:ext uri="{FF2B5EF4-FFF2-40B4-BE49-F238E27FC236}">
                  <a16:creationId xmlns:a16="http://schemas.microsoft.com/office/drawing/2014/main" id="{AC162F7F-732F-DB18-8E87-3432112FA285}"/>
                </a:ext>
              </a:extLst>
            </p:cNvPr>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745;p67">
              <a:extLst>
                <a:ext uri="{FF2B5EF4-FFF2-40B4-BE49-F238E27FC236}">
                  <a16:creationId xmlns:a16="http://schemas.microsoft.com/office/drawing/2014/main" id="{D6F21CCF-69B5-73C5-362D-BB40374E2590}"/>
                </a:ext>
              </a:extLst>
            </p:cNvPr>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746;p67">
              <a:extLst>
                <a:ext uri="{FF2B5EF4-FFF2-40B4-BE49-F238E27FC236}">
                  <a16:creationId xmlns:a16="http://schemas.microsoft.com/office/drawing/2014/main" id="{BE71E55B-63A4-08CB-CF23-29CA85E2F44C}"/>
                </a:ext>
              </a:extLst>
            </p:cNvPr>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747;p67">
              <a:extLst>
                <a:ext uri="{FF2B5EF4-FFF2-40B4-BE49-F238E27FC236}">
                  <a16:creationId xmlns:a16="http://schemas.microsoft.com/office/drawing/2014/main" id="{533F2B85-E62D-00DF-776E-7329A6C6EDD9}"/>
                </a:ext>
              </a:extLst>
            </p:cNvPr>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748;p67">
              <a:extLst>
                <a:ext uri="{FF2B5EF4-FFF2-40B4-BE49-F238E27FC236}">
                  <a16:creationId xmlns:a16="http://schemas.microsoft.com/office/drawing/2014/main" id="{174D042F-C75C-02C3-6A51-A6CB13A30EFE}"/>
                </a:ext>
              </a:extLst>
            </p:cNvPr>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749;p67">
              <a:extLst>
                <a:ext uri="{FF2B5EF4-FFF2-40B4-BE49-F238E27FC236}">
                  <a16:creationId xmlns:a16="http://schemas.microsoft.com/office/drawing/2014/main" id="{1A03775F-0757-40ED-97B3-3EDA33765E96}"/>
                </a:ext>
              </a:extLst>
            </p:cNvPr>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750;p67">
              <a:extLst>
                <a:ext uri="{FF2B5EF4-FFF2-40B4-BE49-F238E27FC236}">
                  <a16:creationId xmlns:a16="http://schemas.microsoft.com/office/drawing/2014/main" id="{9B936B4B-B61A-717B-5C66-DEA33C7D6769}"/>
                </a:ext>
              </a:extLst>
            </p:cNvPr>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751;p67">
              <a:extLst>
                <a:ext uri="{FF2B5EF4-FFF2-40B4-BE49-F238E27FC236}">
                  <a16:creationId xmlns:a16="http://schemas.microsoft.com/office/drawing/2014/main" id="{8835415A-5423-9335-9BA8-DC7B3ED8CE2D}"/>
                </a:ext>
              </a:extLst>
            </p:cNvPr>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52;p67">
              <a:extLst>
                <a:ext uri="{FF2B5EF4-FFF2-40B4-BE49-F238E27FC236}">
                  <a16:creationId xmlns:a16="http://schemas.microsoft.com/office/drawing/2014/main" id="{6DDF761E-40B7-55FF-1570-C03561FF1074}"/>
                </a:ext>
              </a:extLst>
            </p:cNvPr>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753;p67">
              <a:extLst>
                <a:ext uri="{FF2B5EF4-FFF2-40B4-BE49-F238E27FC236}">
                  <a16:creationId xmlns:a16="http://schemas.microsoft.com/office/drawing/2014/main" id="{98ED15AF-382B-B508-56F2-0A2CBF2CC16D}"/>
                </a:ext>
              </a:extLst>
            </p:cNvPr>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754;p67">
              <a:extLst>
                <a:ext uri="{FF2B5EF4-FFF2-40B4-BE49-F238E27FC236}">
                  <a16:creationId xmlns:a16="http://schemas.microsoft.com/office/drawing/2014/main" id="{AC083549-1C61-E969-C06B-B3991C1F2D81}"/>
                </a:ext>
              </a:extLst>
            </p:cNvPr>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755;p67">
              <a:extLst>
                <a:ext uri="{FF2B5EF4-FFF2-40B4-BE49-F238E27FC236}">
                  <a16:creationId xmlns:a16="http://schemas.microsoft.com/office/drawing/2014/main" id="{7528E2E2-D821-52EB-F9EB-24AB83224DC6}"/>
                </a:ext>
              </a:extLst>
            </p:cNvPr>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756;p67">
              <a:extLst>
                <a:ext uri="{FF2B5EF4-FFF2-40B4-BE49-F238E27FC236}">
                  <a16:creationId xmlns:a16="http://schemas.microsoft.com/office/drawing/2014/main" id="{0D320CDA-6E0A-E40B-69E7-73073871284E}"/>
                </a:ext>
              </a:extLst>
            </p:cNvPr>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757;p67">
              <a:extLst>
                <a:ext uri="{FF2B5EF4-FFF2-40B4-BE49-F238E27FC236}">
                  <a16:creationId xmlns:a16="http://schemas.microsoft.com/office/drawing/2014/main" id="{EC4AF4A2-DB45-1CE3-EB7F-4D7F68E9FE02}"/>
                </a:ext>
              </a:extLst>
            </p:cNvPr>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758;p67">
              <a:extLst>
                <a:ext uri="{FF2B5EF4-FFF2-40B4-BE49-F238E27FC236}">
                  <a16:creationId xmlns:a16="http://schemas.microsoft.com/office/drawing/2014/main" id="{8BB93057-9CEF-405B-4767-9BCFCAAB5BFD}"/>
                </a:ext>
              </a:extLst>
            </p:cNvPr>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759;p67">
              <a:extLst>
                <a:ext uri="{FF2B5EF4-FFF2-40B4-BE49-F238E27FC236}">
                  <a16:creationId xmlns:a16="http://schemas.microsoft.com/office/drawing/2014/main" id="{955DDFD6-E378-5B00-EA3A-62800470B143}"/>
                </a:ext>
              </a:extLst>
            </p:cNvPr>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760;p67">
              <a:extLst>
                <a:ext uri="{FF2B5EF4-FFF2-40B4-BE49-F238E27FC236}">
                  <a16:creationId xmlns:a16="http://schemas.microsoft.com/office/drawing/2014/main" id="{D68C452F-5BF8-E82A-EE7B-362F426AF511}"/>
                </a:ext>
              </a:extLst>
            </p:cNvPr>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61;p67">
              <a:extLst>
                <a:ext uri="{FF2B5EF4-FFF2-40B4-BE49-F238E27FC236}">
                  <a16:creationId xmlns:a16="http://schemas.microsoft.com/office/drawing/2014/main" id="{BB76B566-66B3-779D-58FF-2FEAA46D090B}"/>
                </a:ext>
              </a:extLst>
            </p:cNvPr>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762;p67">
              <a:extLst>
                <a:ext uri="{FF2B5EF4-FFF2-40B4-BE49-F238E27FC236}">
                  <a16:creationId xmlns:a16="http://schemas.microsoft.com/office/drawing/2014/main" id="{F38BFBF3-76E0-9AD1-4DE0-6485750F4D21}"/>
                </a:ext>
              </a:extLst>
            </p:cNvPr>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763;p67">
              <a:extLst>
                <a:ext uri="{FF2B5EF4-FFF2-40B4-BE49-F238E27FC236}">
                  <a16:creationId xmlns:a16="http://schemas.microsoft.com/office/drawing/2014/main" id="{CFD03FBA-6185-6C83-6948-47F81EA55F9F}"/>
                </a:ext>
              </a:extLst>
            </p:cNvPr>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7240;p54">
            <a:extLst>
              <a:ext uri="{FF2B5EF4-FFF2-40B4-BE49-F238E27FC236}">
                <a16:creationId xmlns:a16="http://schemas.microsoft.com/office/drawing/2014/main" id="{31B55E4F-06A6-BA7C-F06B-8F7C6477AF8C}"/>
              </a:ext>
            </a:extLst>
          </p:cNvPr>
          <p:cNvSpPr/>
          <p:nvPr/>
        </p:nvSpPr>
        <p:spPr>
          <a:xfrm>
            <a:off x="360563" y="261166"/>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5283;p67">
            <a:extLst>
              <a:ext uri="{FF2B5EF4-FFF2-40B4-BE49-F238E27FC236}">
                <a16:creationId xmlns:a16="http://schemas.microsoft.com/office/drawing/2014/main" id="{03C2BA85-1DBB-A5EC-DEFB-5702E9392D1B}"/>
              </a:ext>
            </a:extLst>
          </p:cNvPr>
          <p:cNvGrpSpPr/>
          <p:nvPr/>
        </p:nvGrpSpPr>
        <p:grpSpPr>
          <a:xfrm>
            <a:off x="3793742" y="1947898"/>
            <a:ext cx="4798513" cy="3166076"/>
            <a:chOff x="5357700" y="1252899"/>
            <a:chExt cx="2949300" cy="2441076"/>
          </a:xfrm>
        </p:grpSpPr>
        <p:grpSp>
          <p:nvGrpSpPr>
            <p:cNvPr id="37199" name="Google Shape;5284;p67">
              <a:extLst>
                <a:ext uri="{FF2B5EF4-FFF2-40B4-BE49-F238E27FC236}">
                  <a16:creationId xmlns:a16="http://schemas.microsoft.com/office/drawing/2014/main" id="{1C87F033-311D-F9A4-04C3-E6CEB1000E28}"/>
                </a:ext>
              </a:extLst>
            </p:cNvPr>
            <p:cNvGrpSpPr/>
            <p:nvPr/>
          </p:nvGrpSpPr>
          <p:grpSpPr>
            <a:xfrm>
              <a:off x="5600700" y="1362075"/>
              <a:ext cx="2523225" cy="2331900"/>
              <a:chOff x="5600700" y="1362075"/>
              <a:chExt cx="2523225" cy="2331900"/>
            </a:xfrm>
          </p:grpSpPr>
          <p:sp>
            <p:nvSpPr>
              <p:cNvPr id="37202" name="Google Shape;5285;p67">
                <a:extLst>
                  <a:ext uri="{FF2B5EF4-FFF2-40B4-BE49-F238E27FC236}">
                    <a16:creationId xmlns:a16="http://schemas.microsoft.com/office/drawing/2014/main" id="{B7D03A49-AC86-5D0F-8840-D48DACFA1751}"/>
                  </a:ext>
                </a:extLst>
              </p:cNvPr>
              <p:cNvSpPr/>
              <p:nvPr/>
            </p:nvSpPr>
            <p:spPr>
              <a:xfrm>
                <a:off x="8010525" y="1362075"/>
                <a:ext cx="113400" cy="2331900"/>
              </a:xfrm>
              <a:prstGeom prst="rect">
                <a:avLst/>
              </a:pr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3" name="Google Shape;5286;p67">
                <a:extLst>
                  <a:ext uri="{FF2B5EF4-FFF2-40B4-BE49-F238E27FC236}">
                    <a16:creationId xmlns:a16="http://schemas.microsoft.com/office/drawing/2014/main" id="{BB0FB2D3-9509-CCE1-0EC5-BE6AD215A2E9}"/>
                  </a:ext>
                </a:extLst>
              </p:cNvPr>
              <p:cNvSpPr/>
              <p:nvPr/>
            </p:nvSpPr>
            <p:spPr>
              <a:xfrm>
                <a:off x="5600700" y="1362075"/>
                <a:ext cx="113400" cy="2331900"/>
              </a:xfrm>
              <a:prstGeom prst="rect">
                <a:avLst/>
              </a:pr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7200" name="Google Shape;5287;p67">
              <a:extLst>
                <a:ext uri="{FF2B5EF4-FFF2-40B4-BE49-F238E27FC236}">
                  <a16:creationId xmlns:a16="http://schemas.microsoft.com/office/drawing/2014/main" id="{8A86E194-F743-DFED-9DAB-48E05A888F9F}"/>
                </a:ext>
              </a:extLst>
            </p:cNvPr>
            <p:cNvSpPr/>
            <p:nvPr/>
          </p:nvSpPr>
          <p:spPr>
            <a:xfrm>
              <a:off x="5357700" y="1252899"/>
              <a:ext cx="2949300" cy="845615"/>
            </a:xfrm>
            <a:prstGeom prst="roundRect">
              <a:avLst>
                <a:gd name="adj" fmla="val 8339"/>
              </a:avLst>
            </a:pr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1" name="Google Shape;5288;p67">
              <a:extLst>
                <a:ext uri="{FF2B5EF4-FFF2-40B4-BE49-F238E27FC236}">
                  <a16:creationId xmlns:a16="http://schemas.microsoft.com/office/drawing/2014/main" id="{D9B0C3F2-BAA4-E1B6-A6EE-DD9159D75CE6}"/>
                </a:ext>
              </a:extLst>
            </p:cNvPr>
            <p:cNvSpPr/>
            <p:nvPr/>
          </p:nvSpPr>
          <p:spPr>
            <a:xfrm>
              <a:off x="5357700" y="2460630"/>
              <a:ext cx="2949300" cy="939895"/>
            </a:xfrm>
            <a:prstGeom prst="roundRect">
              <a:avLst>
                <a:gd name="adj" fmla="val 8339"/>
              </a:avLst>
            </a:pr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Google Shape;5294;p67">
            <a:extLst>
              <a:ext uri="{FF2B5EF4-FFF2-40B4-BE49-F238E27FC236}">
                <a16:creationId xmlns:a16="http://schemas.microsoft.com/office/drawing/2014/main" id="{9DC31517-6CFC-B1AF-4D8F-793F5C36B702}"/>
              </a:ext>
            </a:extLst>
          </p:cNvPr>
          <p:cNvSpPr txBox="1">
            <a:spLocks noGrp="1"/>
          </p:cNvSpPr>
          <p:nvPr/>
        </p:nvSpPr>
        <p:spPr>
          <a:xfrm>
            <a:off x="3972709" y="3512746"/>
            <a:ext cx="4563749" cy="475200"/>
          </a:xfrm>
          <a:prstGeom prst="rect">
            <a:avLst/>
          </a:prstGeom>
          <a:noFill/>
          <a:ln>
            <a:noFill/>
          </a:ln>
        </p:spPr>
        <p:txBody>
          <a:bodyPr spcFirstLastPara="1" wrap="square" lIns="14400" tIns="14400" rIns="14400" bIns="144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1pPr>
            <a:lvl2pPr marL="914400" marR="0" lvl="1"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2pPr>
            <a:lvl3pPr marL="1371600" marR="0" lvl="2"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3pPr>
            <a:lvl4pPr marL="1828800" marR="0" lvl="3"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4pPr>
            <a:lvl5pPr marL="2286000" marR="0" lvl="4"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5pPr>
            <a:lvl6pPr marL="2743200" marR="0" lvl="5"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6pPr>
            <a:lvl7pPr marL="3200400" marR="0" lvl="6"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7pPr>
            <a:lvl8pPr marL="3657600" marR="0" lvl="7"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8pPr>
            <a:lvl9pPr marL="4114800" marR="0" lvl="8"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9pPr>
          </a:lstStyle>
          <a:p>
            <a:pPr marL="30480" marR="30480" algn="just">
              <a:spcAft>
                <a:spcPts val="800"/>
              </a:spcAf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 thích hiện tượng “mưa sao băng”, đặc điểm nhận biết và chu kỳ xuất hiện</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spcBef>
                <a:spcPts val="0"/>
              </a:spcBef>
              <a:spcAft>
                <a:spcPts val="0"/>
              </a:spcAft>
              <a:buClr>
                <a:srgbClr val="5A2543"/>
              </a:buClr>
              <a:buSzPts val="1400"/>
              <a:buFont typeface="Spartan"/>
              <a:buNone/>
              <a:tabLst/>
              <a:defRPr/>
            </a:pPr>
            <a:endParaRPr kumimoji="0" sz="4000" b="0" i="0" u="none" strike="noStrike" kern="0" cap="none" spc="0" normalizeH="0" baseline="0" noProof="0">
              <a:ln>
                <a:noFill/>
              </a:ln>
              <a:solidFill>
                <a:srgbClr val="5A2543"/>
              </a:solidFill>
              <a:effectLst/>
              <a:uLnTx/>
              <a:uFillTx/>
              <a:latin typeface="Arial"/>
              <a:sym typeface="Spartan"/>
            </a:endParaRPr>
          </a:p>
        </p:txBody>
      </p:sp>
      <p:sp>
        <p:nvSpPr>
          <p:cNvPr id="5" name="Google Shape;5295;p67">
            <a:extLst>
              <a:ext uri="{FF2B5EF4-FFF2-40B4-BE49-F238E27FC236}">
                <a16:creationId xmlns:a16="http://schemas.microsoft.com/office/drawing/2014/main" id="{B6648EEB-D3F8-C125-9704-60429056C050}"/>
              </a:ext>
            </a:extLst>
          </p:cNvPr>
          <p:cNvSpPr txBox="1">
            <a:spLocks noGrp="1"/>
          </p:cNvSpPr>
          <p:nvPr/>
        </p:nvSpPr>
        <p:spPr>
          <a:xfrm>
            <a:off x="4389413" y="2014130"/>
            <a:ext cx="3399178" cy="474900"/>
          </a:xfrm>
          <a:prstGeom prst="rect">
            <a:avLst/>
          </a:prstGeom>
          <a:noFill/>
          <a:ln>
            <a:noFill/>
          </a:ln>
        </p:spPr>
        <p:txBody>
          <a:bodyPr spcFirstLastPara="1" wrap="square" lIns="14400" tIns="14400" rIns="14400" bIns="144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1pPr>
            <a:lvl2pPr marL="914400" marR="0" lvl="1"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2pPr>
            <a:lvl3pPr marL="1371600" marR="0" lvl="2"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3pPr>
            <a:lvl4pPr marL="1828800" marR="0" lvl="3"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4pPr>
            <a:lvl5pPr marL="2286000" marR="0" lvl="4"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5pPr>
            <a:lvl6pPr marL="2743200" marR="0" lvl="5"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6pPr>
            <a:lvl7pPr marL="3200400" marR="0" lvl="6"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7pPr>
            <a:lvl8pPr marL="3657600" marR="0" lvl="7"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8pPr>
            <a:lvl9pPr marL="4114800" marR="0" lvl="8"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9pPr>
          </a:lstStyle>
          <a:p>
            <a:pPr marL="30480" marR="30480">
              <a:spcAft>
                <a:spcPts val="800"/>
              </a:spcAft>
            </a:pP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 của đoạn văn này là gì?</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oogle Shape;5298;p67">
            <a:extLst>
              <a:ext uri="{FF2B5EF4-FFF2-40B4-BE49-F238E27FC236}">
                <a16:creationId xmlns:a16="http://schemas.microsoft.com/office/drawing/2014/main" id="{2FB30BC0-5A13-DA2B-35F1-E111CD2829E6}"/>
              </a:ext>
            </a:extLst>
          </p:cNvPr>
          <p:cNvGrpSpPr/>
          <p:nvPr/>
        </p:nvGrpSpPr>
        <p:grpSpPr>
          <a:xfrm>
            <a:off x="8077902" y="2417562"/>
            <a:ext cx="495262" cy="378658"/>
            <a:chOff x="7577157" y="886599"/>
            <a:chExt cx="495262" cy="378658"/>
          </a:xfrm>
        </p:grpSpPr>
        <p:sp>
          <p:nvSpPr>
            <p:cNvPr id="7" name="Google Shape;5299;p67">
              <a:extLst>
                <a:ext uri="{FF2B5EF4-FFF2-40B4-BE49-F238E27FC236}">
                  <a16:creationId xmlns:a16="http://schemas.microsoft.com/office/drawing/2014/main" id="{150106BA-CC0E-464B-9EE2-B4F087BB8323}"/>
                </a:ext>
              </a:extLst>
            </p:cNvPr>
            <p:cNvSpPr/>
            <p:nvPr/>
          </p:nvSpPr>
          <p:spPr>
            <a:xfrm>
              <a:off x="7651310" y="886599"/>
              <a:ext cx="325595" cy="378658"/>
            </a:xfrm>
            <a:custGeom>
              <a:avLst/>
              <a:gdLst/>
              <a:ahLst/>
              <a:cxnLst/>
              <a:rect l="l" t="t" r="r" b="b"/>
              <a:pathLst>
                <a:path w="18083" h="21030" extrusionOk="0">
                  <a:moveTo>
                    <a:pt x="9862" y="0"/>
                  </a:moveTo>
                  <a:cubicBezTo>
                    <a:pt x="6720" y="0"/>
                    <a:pt x="3793" y="2218"/>
                    <a:pt x="2617" y="5020"/>
                  </a:cubicBezTo>
                  <a:cubicBezTo>
                    <a:pt x="2469" y="5390"/>
                    <a:pt x="2314" y="5730"/>
                    <a:pt x="2188" y="6099"/>
                  </a:cubicBezTo>
                  <a:cubicBezTo>
                    <a:pt x="0" y="11947"/>
                    <a:pt x="2314" y="20331"/>
                    <a:pt x="9123" y="20974"/>
                  </a:cubicBezTo>
                  <a:cubicBezTo>
                    <a:pt x="9502" y="21010"/>
                    <a:pt x="9893" y="21030"/>
                    <a:pt x="10288" y="21030"/>
                  </a:cubicBezTo>
                  <a:cubicBezTo>
                    <a:pt x="11908" y="21030"/>
                    <a:pt x="13604" y="20697"/>
                    <a:pt x="14941" y="19806"/>
                  </a:cubicBezTo>
                  <a:cubicBezTo>
                    <a:pt x="17529" y="18142"/>
                    <a:pt x="18083" y="15274"/>
                    <a:pt x="18083" y="12383"/>
                  </a:cubicBezTo>
                  <a:cubicBezTo>
                    <a:pt x="18083" y="10225"/>
                    <a:pt x="17558" y="8347"/>
                    <a:pt x="16730" y="6373"/>
                  </a:cubicBezTo>
                  <a:cubicBezTo>
                    <a:pt x="15836" y="4155"/>
                    <a:pt x="14815" y="1819"/>
                    <a:pt x="12568" y="673"/>
                  </a:cubicBezTo>
                  <a:cubicBezTo>
                    <a:pt x="11984" y="370"/>
                    <a:pt x="11400" y="185"/>
                    <a:pt x="10786" y="59"/>
                  </a:cubicBezTo>
                  <a:cubicBezTo>
                    <a:pt x="10476" y="30"/>
                    <a:pt x="10165" y="0"/>
                    <a:pt x="9862"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5300;p67">
              <a:extLst>
                <a:ext uri="{FF2B5EF4-FFF2-40B4-BE49-F238E27FC236}">
                  <a16:creationId xmlns:a16="http://schemas.microsoft.com/office/drawing/2014/main" id="{9ACD4835-385C-37DF-0654-1348B9B25736}"/>
                </a:ext>
              </a:extLst>
            </p:cNvPr>
            <p:cNvSpPr/>
            <p:nvPr/>
          </p:nvSpPr>
          <p:spPr>
            <a:xfrm>
              <a:off x="7714006" y="1030716"/>
              <a:ext cx="250656" cy="234541"/>
            </a:xfrm>
            <a:custGeom>
              <a:avLst/>
              <a:gdLst/>
              <a:ahLst/>
              <a:cxnLst/>
              <a:rect l="l" t="t" r="r" b="b"/>
              <a:pathLst>
                <a:path w="13921" h="13026" extrusionOk="0">
                  <a:moveTo>
                    <a:pt x="6260" y="0"/>
                  </a:moveTo>
                  <a:cubicBezTo>
                    <a:pt x="5686" y="0"/>
                    <a:pt x="5116" y="54"/>
                    <a:pt x="4562" y="158"/>
                  </a:cubicBezTo>
                  <a:cubicBezTo>
                    <a:pt x="3423" y="372"/>
                    <a:pt x="2159" y="772"/>
                    <a:pt x="1420" y="1666"/>
                  </a:cubicBezTo>
                  <a:cubicBezTo>
                    <a:pt x="651" y="2590"/>
                    <a:pt x="311" y="3825"/>
                    <a:pt x="155" y="4993"/>
                  </a:cubicBezTo>
                  <a:cubicBezTo>
                    <a:pt x="0" y="6227"/>
                    <a:pt x="30" y="7551"/>
                    <a:pt x="399" y="8748"/>
                  </a:cubicBezTo>
                  <a:cubicBezTo>
                    <a:pt x="739" y="9857"/>
                    <a:pt x="1390" y="10781"/>
                    <a:pt x="2033" y="11706"/>
                  </a:cubicBezTo>
                  <a:cubicBezTo>
                    <a:pt x="3053" y="12386"/>
                    <a:pt x="4251" y="12814"/>
                    <a:pt x="5641" y="12970"/>
                  </a:cubicBezTo>
                  <a:cubicBezTo>
                    <a:pt x="6020" y="13006"/>
                    <a:pt x="6411" y="13026"/>
                    <a:pt x="6806" y="13026"/>
                  </a:cubicBezTo>
                  <a:cubicBezTo>
                    <a:pt x="8426" y="13026"/>
                    <a:pt x="10122" y="12693"/>
                    <a:pt x="11459" y="11802"/>
                  </a:cubicBezTo>
                  <a:cubicBezTo>
                    <a:pt x="12538" y="11121"/>
                    <a:pt x="13248" y="10197"/>
                    <a:pt x="13736" y="9185"/>
                  </a:cubicBezTo>
                  <a:lnTo>
                    <a:pt x="13736" y="9059"/>
                  </a:lnTo>
                  <a:cubicBezTo>
                    <a:pt x="13921" y="6346"/>
                    <a:pt x="13492" y="3426"/>
                    <a:pt x="11245" y="1636"/>
                  </a:cubicBezTo>
                  <a:cubicBezTo>
                    <a:pt x="9846" y="518"/>
                    <a:pt x="8041" y="0"/>
                    <a:pt x="6260" y="0"/>
                  </a:cubicBezTo>
                  <a:close/>
                </a:path>
              </a:pathLst>
            </a:custGeom>
            <a:solidFill>
              <a:srgbClr val="FE5F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301;p67">
              <a:extLst>
                <a:ext uri="{FF2B5EF4-FFF2-40B4-BE49-F238E27FC236}">
                  <a16:creationId xmlns:a16="http://schemas.microsoft.com/office/drawing/2014/main" id="{D0C0B319-0957-3989-1076-A5F977E77F34}"/>
                </a:ext>
              </a:extLst>
            </p:cNvPr>
            <p:cNvSpPr/>
            <p:nvPr/>
          </p:nvSpPr>
          <p:spPr>
            <a:xfrm>
              <a:off x="7798920" y="970919"/>
              <a:ext cx="45410" cy="50236"/>
            </a:xfrm>
            <a:custGeom>
              <a:avLst/>
              <a:gdLst/>
              <a:ahLst/>
              <a:cxnLst/>
              <a:rect l="l" t="t" r="r" b="b"/>
              <a:pathLst>
                <a:path w="2522" h="2790" extrusionOk="0">
                  <a:moveTo>
                    <a:pt x="1168" y="1"/>
                  </a:moveTo>
                  <a:cubicBezTo>
                    <a:pt x="1016" y="1"/>
                    <a:pt x="851" y="63"/>
                    <a:pt x="674" y="211"/>
                  </a:cubicBezTo>
                  <a:cubicBezTo>
                    <a:pt x="333" y="522"/>
                    <a:pt x="89" y="1135"/>
                    <a:pt x="30" y="1601"/>
                  </a:cubicBezTo>
                  <a:cubicBezTo>
                    <a:pt x="1" y="1816"/>
                    <a:pt x="1" y="2156"/>
                    <a:pt x="149" y="2340"/>
                  </a:cubicBezTo>
                  <a:cubicBezTo>
                    <a:pt x="245" y="2496"/>
                    <a:pt x="400" y="2614"/>
                    <a:pt x="614" y="2680"/>
                  </a:cubicBezTo>
                  <a:cubicBezTo>
                    <a:pt x="823" y="2742"/>
                    <a:pt x="1131" y="2790"/>
                    <a:pt x="1436" y="2790"/>
                  </a:cubicBezTo>
                  <a:cubicBezTo>
                    <a:pt x="1715" y="2790"/>
                    <a:pt x="1991" y="2750"/>
                    <a:pt x="2182" y="2644"/>
                  </a:cubicBezTo>
                  <a:cubicBezTo>
                    <a:pt x="2522" y="2429"/>
                    <a:pt x="2463" y="1971"/>
                    <a:pt x="2366" y="1631"/>
                  </a:cubicBezTo>
                  <a:cubicBezTo>
                    <a:pt x="2217" y="1105"/>
                    <a:pt x="1807" y="1"/>
                    <a:pt x="1168"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5302;p67">
              <a:extLst>
                <a:ext uri="{FF2B5EF4-FFF2-40B4-BE49-F238E27FC236}">
                  <a16:creationId xmlns:a16="http://schemas.microsoft.com/office/drawing/2014/main" id="{F6CEA7FB-35F8-E307-FD4F-42B4B6965C48}"/>
                </a:ext>
              </a:extLst>
            </p:cNvPr>
            <p:cNvSpPr/>
            <p:nvPr/>
          </p:nvSpPr>
          <p:spPr>
            <a:xfrm>
              <a:off x="7844853" y="960332"/>
              <a:ext cx="27837" cy="21589"/>
            </a:xfrm>
            <a:custGeom>
              <a:avLst/>
              <a:gdLst/>
              <a:ahLst/>
              <a:cxnLst/>
              <a:rect l="l" t="t" r="r" b="b"/>
              <a:pathLst>
                <a:path w="1546" h="1199" extrusionOk="0">
                  <a:moveTo>
                    <a:pt x="777" y="1"/>
                  </a:moveTo>
                  <a:cubicBezTo>
                    <a:pt x="0" y="1"/>
                    <a:pt x="0" y="1198"/>
                    <a:pt x="777" y="1198"/>
                  </a:cubicBezTo>
                  <a:cubicBezTo>
                    <a:pt x="1545" y="1198"/>
                    <a:pt x="1545" y="1"/>
                    <a:pt x="777"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303;p67">
              <a:extLst>
                <a:ext uri="{FF2B5EF4-FFF2-40B4-BE49-F238E27FC236}">
                  <a16:creationId xmlns:a16="http://schemas.microsoft.com/office/drawing/2014/main" id="{7091D382-D50E-F38F-6A44-762F32388970}"/>
                </a:ext>
              </a:extLst>
            </p:cNvPr>
            <p:cNvSpPr/>
            <p:nvPr/>
          </p:nvSpPr>
          <p:spPr>
            <a:xfrm>
              <a:off x="7763918" y="960332"/>
              <a:ext cx="27711" cy="21589"/>
            </a:xfrm>
            <a:custGeom>
              <a:avLst/>
              <a:gdLst/>
              <a:ahLst/>
              <a:cxnLst/>
              <a:rect l="l" t="t" r="r" b="b"/>
              <a:pathLst>
                <a:path w="1539" h="1199" extrusionOk="0">
                  <a:moveTo>
                    <a:pt x="769" y="1"/>
                  </a:moveTo>
                  <a:cubicBezTo>
                    <a:pt x="0" y="1"/>
                    <a:pt x="0" y="1198"/>
                    <a:pt x="769" y="1198"/>
                  </a:cubicBezTo>
                  <a:cubicBezTo>
                    <a:pt x="1538" y="1198"/>
                    <a:pt x="1538" y="1"/>
                    <a:pt x="769" y="1"/>
                  </a:cubicBezTo>
                  <a:close/>
                </a:path>
              </a:pathLst>
            </a:custGeom>
            <a:solidFill>
              <a:srgbClr val="5A25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304;p67">
              <a:extLst>
                <a:ext uri="{FF2B5EF4-FFF2-40B4-BE49-F238E27FC236}">
                  <a16:creationId xmlns:a16="http://schemas.microsoft.com/office/drawing/2014/main" id="{F737AAF4-97CA-8322-64EC-4C1F256E8AB5}"/>
                </a:ext>
              </a:extLst>
            </p:cNvPr>
            <p:cNvSpPr/>
            <p:nvPr/>
          </p:nvSpPr>
          <p:spPr>
            <a:xfrm>
              <a:off x="7740096" y="991355"/>
              <a:ext cx="22237" cy="22237"/>
            </a:xfrm>
            <a:custGeom>
              <a:avLst/>
              <a:gdLst/>
              <a:ahLst/>
              <a:cxnLst/>
              <a:rect l="l" t="t" r="r" b="b"/>
              <a:pathLst>
                <a:path w="1235" h="1235" extrusionOk="0">
                  <a:moveTo>
                    <a:pt x="954" y="0"/>
                  </a:moveTo>
                  <a:cubicBezTo>
                    <a:pt x="643" y="126"/>
                    <a:pt x="399" y="437"/>
                    <a:pt x="274" y="681"/>
                  </a:cubicBezTo>
                  <a:cubicBezTo>
                    <a:pt x="185" y="806"/>
                    <a:pt x="0" y="1205"/>
                    <a:pt x="244" y="1235"/>
                  </a:cubicBezTo>
                  <a:cubicBezTo>
                    <a:pt x="458" y="1235"/>
                    <a:pt x="710" y="924"/>
                    <a:pt x="828" y="769"/>
                  </a:cubicBezTo>
                  <a:cubicBezTo>
                    <a:pt x="983" y="555"/>
                    <a:pt x="1235" y="156"/>
                    <a:pt x="1013"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305;p67">
              <a:extLst>
                <a:ext uri="{FF2B5EF4-FFF2-40B4-BE49-F238E27FC236}">
                  <a16:creationId xmlns:a16="http://schemas.microsoft.com/office/drawing/2014/main" id="{5C52220B-76BC-D415-48F7-49D0CD29275F}"/>
                </a:ext>
              </a:extLst>
            </p:cNvPr>
            <p:cNvSpPr/>
            <p:nvPr/>
          </p:nvSpPr>
          <p:spPr>
            <a:xfrm>
              <a:off x="7731705" y="991877"/>
              <a:ext cx="15053" cy="17862"/>
            </a:xfrm>
            <a:custGeom>
              <a:avLst/>
              <a:gdLst/>
              <a:ahLst/>
              <a:cxnLst/>
              <a:rect l="l" t="t" r="r" b="b"/>
              <a:pathLst>
                <a:path w="836" h="992" extrusionOk="0">
                  <a:moveTo>
                    <a:pt x="710" y="1"/>
                  </a:moveTo>
                  <a:cubicBezTo>
                    <a:pt x="710" y="1"/>
                    <a:pt x="681" y="1"/>
                    <a:pt x="681" y="38"/>
                  </a:cubicBezTo>
                  <a:cubicBezTo>
                    <a:pt x="437" y="186"/>
                    <a:pt x="252" y="437"/>
                    <a:pt x="156" y="681"/>
                  </a:cubicBezTo>
                  <a:cubicBezTo>
                    <a:pt x="96" y="777"/>
                    <a:pt x="0" y="992"/>
                    <a:pt x="126" y="992"/>
                  </a:cubicBezTo>
                  <a:cubicBezTo>
                    <a:pt x="252" y="992"/>
                    <a:pt x="466" y="740"/>
                    <a:pt x="525" y="652"/>
                  </a:cubicBezTo>
                  <a:cubicBezTo>
                    <a:pt x="621" y="496"/>
                    <a:pt x="836" y="156"/>
                    <a:pt x="740" y="38"/>
                  </a:cubicBezTo>
                  <a:cubicBezTo>
                    <a:pt x="740" y="1"/>
                    <a:pt x="740" y="1"/>
                    <a:pt x="710" y="1"/>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5306;p67">
              <a:extLst>
                <a:ext uri="{FF2B5EF4-FFF2-40B4-BE49-F238E27FC236}">
                  <a16:creationId xmlns:a16="http://schemas.microsoft.com/office/drawing/2014/main" id="{B5089858-6DE1-F676-D534-B5F507E9023B}"/>
                </a:ext>
              </a:extLst>
            </p:cNvPr>
            <p:cNvSpPr/>
            <p:nvPr/>
          </p:nvSpPr>
          <p:spPr>
            <a:xfrm>
              <a:off x="7754465" y="995785"/>
              <a:ext cx="15053" cy="17141"/>
            </a:xfrm>
            <a:custGeom>
              <a:avLst/>
              <a:gdLst/>
              <a:ahLst/>
              <a:cxnLst/>
              <a:rect l="l" t="t" r="r" b="b"/>
              <a:pathLst>
                <a:path w="836" h="952" extrusionOk="0">
                  <a:moveTo>
                    <a:pt x="650" y="0"/>
                  </a:moveTo>
                  <a:cubicBezTo>
                    <a:pt x="560" y="0"/>
                    <a:pt x="456" y="134"/>
                    <a:pt x="370" y="220"/>
                  </a:cubicBezTo>
                  <a:cubicBezTo>
                    <a:pt x="185" y="435"/>
                    <a:pt x="1" y="678"/>
                    <a:pt x="30" y="893"/>
                  </a:cubicBezTo>
                  <a:cubicBezTo>
                    <a:pt x="45" y="934"/>
                    <a:pt x="70" y="951"/>
                    <a:pt x="101" y="951"/>
                  </a:cubicBezTo>
                  <a:cubicBezTo>
                    <a:pt x="210" y="951"/>
                    <a:pt x="392" y="747"/>
                    <a:pt x="466" y="649"/>
                  </a:cubicBezTo>
                  <a:cubicBezTo>
                    <a:pt x="555" y="494"/>
                    <a:pt x="836" y="65"/>
                    <a:pt x="681" y="6"/>
                  </a:cubicBezTo>
                  <a:cubicBezTo>
                    <a:pt x="671" y="2"/>
                    <a:pt x="661" y="0"/>
                    <a:pt x="650"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5307;p67">
              <a:extLst>
                <a:ext uri="{FF2B5EF4-FFF2-40B4-BE49-F238E27FC236}">
                  <a16:creationId xmlns:a16="http://schemas.microsoft.com/office/drawing/2014/main" id="{11DF5EB9-EDFE-E9EA-FE88-EFBAD7C992D1}"/>
                </a:ext>
              </a:extLst>
            </p:cNvPr>
            <p:cNvSpPr/>
            <p:nvPr/>
          </p:nvSpPr>
          <p:spPr>
            <a:xfrm>
              <a:off x="7872131" y="991355"/>
              <a:ext cx="21589" cy="22237"/>
            </a:xfrm>
            <a:custGeom>
              <a:avLst/>
              <a:gdLst/>
              <a:ahLst/>
              <a:cxnLst/>
              <a:rect l="l" t="t" r="r" b="b"/>
              <a:pathLst>
                <a:path w="1199" h="1235" extrusionOk="0">
                  <a:moveTo>
                    <a:pt x="245" y="0"/>
                  </a:moveTo>
                  <a:cubicBezTo>
                    <a:pt x="1" y="0"/>
                    <a:pt x="186" y="437"/>
                    <a:pt x="245" y="555"/>
                  </a:cubicBezTo>
                  <a:cubicBezTo>
                    <a:pt x="400" y="769"/>
                    <a:pt x="644" y="1109"/>
                    <a:pt x="925" y="1205"/>
                  </a:cubicBezTo>
                  <a:lnTo>
                    <a:pt x="954" y="1235"/>
                  </a:lnTo>
                  <a:cubicBezTo>
                    <a:pt x="984" y="1235"/>
                    <a:pt x="984" y="1235"/>
                    <a:pt x="984" y="1205"/>
                  </a:cubicBezTo>
                  <a:cubicBezTo>
                    <a:pt x="1198" y="1080"/>
                    <a:pt x="954" y="681"/>
                    <a:pt x="799" y="466"/>
                  </a:cubicBezTo>
                  <a:cubicBezTo>
                    <a:pt x="703" y="311"/>
                    <a:pt x="459" y="0"/>
                    <a:pt x="245"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5308;p67">
              <a:extLst>
                <a:ext uri="{FF2B5EF4-FFF2-40B4-BE49-F238E27FC236}">
                  <a16:creationId xmlns:a16="http://schemas.microsoft.com/office/drawing/2014/main" id="{1A11511D-FF72-C8DA-DCFE-EF9BA8B41FEF}"/>
                </a:ext>
              </a:extLst>
            </p:cNvPr>
            <p:cNvSpPr/>
            <p:nvPr/>
          </p:nvSpPr>
          <p:spPr>
            <a:xfrm>
              <a:off x="7863759" y="995173"/>
              <a:ext cx="15053" cy="17591"/>
            </a:xfrm>
            <a:custGeom>
              <a:avLst/>
              <a:gdLst/>
              <a:ahLst/>
              <a:cxnLst/>
              <a:rect l="l" t="t" r="r" b="b"/>
              <a:pathLst>
                <a:path w="836" h="977" extrusionOk="0">
                  <a:moveTo>
                    <a:pt x="144" y="1"/>
                  </a:moveTo>
                  <a:cubicBezTo>
                    <a:pt x="138" y="1"/>
                    <a:pt x="132" y="1"/>
                    <a:pt x="126" y="3"/>
                  </a:cubicBezTo>
                  <a:cubicBezTo>
                    <a:pt x="0" y="3"/>
                    <a:pt x="96" y="225"/>
                    <a:pt x="126" y="313"/>
                  </a:cubicBezTo>
                  <a:cubicBezTo>
                    <a:pt x="244" y="528"/>
                    <a:pt x="399" y="779"/>
                    <a:pt x="680" y="964"/>
                  </a:cubicBezTo>
                  <a:lnTo>
                    <a:pt x="710" y="964"/>
                  </a:lnTo>
                  <a:cubicBezTo>
                    <a:pt x="710" y="974"/>
                    <a:pt x="713" y="977"/>
                    <a:pt x="717" y="977"/>
                  </a:cubicBezTo>
                  <a:cubicBezTo>
                    <a:pt x="726" y="977"/>
                    <a:pt x="739" y="964"/>
                    <a:pt x="739" y="964"/>
                  </a:cubicBezTo>
                  <a:cubicBezTo>
                    <a:pt x="835" y="809"/>
                    <a:pt x="614" y="498"/>
                    <a:pt x="495" y="313"/>
                  </a:cubicBezTo>
                  <a:cubicBezTo>
                    <a:pt x="467" y="257"/>
                    <a:pt x="266" y="1"/>
                    <a:pt x="144" y="1"/>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84" name="Google Shape;5309;p67">
              <a:extLst>
                <a:ext uri="{FF2B5EF4-FFF2-40B4-BE49-F238E27FC236}">
                  <a16:creationId xmlns:a16="http://schemas.microsoft.com/office/drawing/2014/main" id="{D865669A-72A5-41AD-EE8D-D4B09D6A734C}"/>
                </a:ext>
              </a:extLst>
            </p:cNvPr>
            <p:cNvSpPr/>
            <p:nvPr/>
          </p:nvSpPr>
          <p:spPr>
            <a:xfrm>
              <a:off x="7886518" y="991968"/>
              <a:ext cx="14927" cy="17303"/>
            </a:xfrm>
            <a:custGeom>
              <a:avLst/>
              <a:gdLst/>
              <a:ahLst/>
              <a:cxnLst/>
              <a:rect l="l" t="t" r="r" b="b"/>
              <a:pathLst>
                <a:path w="829" h="961" extrusionOk="0">
                  <a:moveTo>
                    <a:pt x="93" y="0"/>
                  </a:moveTo>
                  <a:cubicBezTo>
                    <a:pt x="60" y="0"/>
                    <a:pt x="37" y="18"/>
                    <a:pt x="30" y="62"/>
                  </a:cubicBezTo>
                  <a:cubicBezTo>
                    <a:pt x="0" y="247"/>
                    <a:pt x="185" y="491"/>
                    <a:pt x="370" y="706"/>
                  </a:cubicBezTo>
                  <a:cubicBezTo>
                    <a:pt x="424" y="821"/>
                    <a:pt x="534" y="961"/>
                    <a:pt x="620" y="961"/>
                  </a:cubicBezTo>
                  <a:cubicBezTo>
                    <a:pt x="628" y="961"/>
                    <a:pt x="636" y="960"/>
                    <a:pt x="643" y="957"/>
                  </a:cubicBezTo>
                  <a:cubicBezTo>
                    <a:pt x="828" y="861"/>
                    <a:pt x="555" y="432"/>
                    <a:pt x="459" y="277"/>
                  </a:cubicBezTo>
                  <a:cubicBezTo>
                    <a:pt x="391" y="181"/>
                    <a:pt x="195" y="0"/>
                    <a:pt x="93" y="0"/>
                  </a:cubicBezTo>
                  <a:close/>
                </a:path>
              </a:pathLst>
            </a:custGeom>
            <a:solidFill>
              <a:srgbClr val="FFB4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185" name="Google Shape;5310;p67">
              <a:extLst>
                <a:ext uri="{FF2B5EF4-FFF2-40B4-BE49-F238E27FC236}">
                  <a16:creationId xmlns:a16="http://schemas.microsoft.com/office/drawing/2014/main" id="{FA1C7940-9534-F222-8556-69EAE99AD23B}"/>
                </a:ext>
              </a:extLst>
            </p:cNvPr>
            <p:cNvGrpSpPr/>
            <p:nvPr/>
          </p:nvGrpSpPr>
          <p:grpSpPr>
            <a:xfrm>
              <a:off x="7948007" y="1015105"/>
              <a:ext cx="123824" cy="153876"/>
              <a:chOff x="2131450" y="260482"/>
              <a:chExt cx="101762" cy="126459"/>
            </a:xfrm>
          </p:grpSpPr>
          <p:sp>
            <p:nvSpPr>
              <p:cNvPr id="37197" name="Google Shape;5311;p67">
                <a:extLst>
                  <a:ext uri="{FF2B5EF4-FFF2-40B4-BE49-F238E27FC236}">
                    <a16:creationId xmlns:a16="http://schemas.microsoft.com/office/drawing/2014/main" id="{B1845D19-7860-C0EA-080D-ABAB3BA744CA}"/>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8" name="Google Shape;5312;p67">
                <a:extLst>
                  <a:ext uri="{FF2B5EF4-FFF2-40B4-BE49-F238E27FC236}">
                    <a16:creationId xmlns:a16="http://schemas.microsoft.com/office/drawing/2014/main" id="{90EC63C6-F5A3-7D5D-DDC9-856003275C88}"/>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186" name="Google Shape;5313;p67">
              <a:extLst>
                <a:ext uri="{FF2B5EF4-FFF2-40B4-BE49-F238E27FC236}">
                  <a16:creationId xmlns:a16="http://schemas.microsoft.com/office/drawing/2014/main" id="{7EB9CB1F-3F84-5BB5-E727-02957B4CE199}"/>
                </a:ext>
              </a:extLst>
            </p:cNvPr>
            <p:cNvGrpSpPr/>
            <p:nvPr/>
          </p:nvGrpSpPr>
          <p:grpSpPr>
            <a:xfrm>
              <a:off x="7948007" y="1015092"/>
              <a:ext cx="123824" cy="153876"/>
              <a:chOff x="2131450" y="260482"/>
              <a:chExt cx="101762" cy="126459"/>
            </a:xfrm>
          </p:grpSpPr>
          <p:sp>
            <p:nvSpPr>
              <p:cNvPr id="37195" name="Google Shape;5314;p67">
                <a:extLst>
                  <a:ext uri="{FF2B5EF4-FFF2-40B4-BE49-F238E27FC236}">
                    <a16:creationId xmlns:a16="http://schemas.microsoft.com/office/drawing/2014/main" id="{AFB605F5-30DA-036C-D917-08B36F1BAEB3}"/>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6" name="Google Shape;5315;p67">
                <a:extLst>
                  <a:ext uri="{FF2B5EF4-FFF2-40B4-BE49-F238E27FC236}">
                    <a16:creationId xmlns:a16="http://schemas.microsoft.com/office/drawing/2014/main" id="{F4981FE7-B800-1ABA-1F9A-411961FE3364}"/>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7187" name="Google Shape;5316;p67">
              <a:extLst>
                <a:ext uri="{FF2B5EF4-FFF2-40B4-BE49-F238E27FC236}">
                  <a16:creationId xmlns:a16="http://schemas.microsoft.com/office/drawing/2014/main" id="{E64E403F-DE33-EF78-AC09-359C70DA4167}"/>
                </a:ext>
              </a:extLst>
            </p:cNvPr>
            <p:cNvSpPr/>
            <p:nvPr/>
          </p:nvSpPr>
          <p:spPr>
            <a:xfrm>
              <a:off x="7948072" y="1026777"/>
              <a:ext cx="124347" cy="135168"/>
            </a:xfrm>
            <a:custGeom>
              <a:avLst/>
              <a:gdLst/>
              <a:ahLst/>
              <a:cxnLst/>
              <a:rect l="l" t="t" r="r" b="b"/>
              <a:pathLst>
                <a:path w="6906" h="7507" extrusionOk="0">
                  <a:moveTo>
                    <a:pt x="0" y="0"/>
                  </a:moveTo>
                  <a:lnTo>
                    <a:pt x="0" y="0"/>
                  </a:lnTo>
                  <a:cubicBezTo>
                    <a:pt x="59" y="400"/>
                    <a:pt x="119" y="799"/>
                    <a:pt x="185" y="1235"/>
                  </a:cubicBezTo>
                  <a:cubicBezTo>
                    <a:pt x="244" y="1849"/>
                    <a:pt x="244" y="2492"/>
                    <a:pt x="156" y="3142"/>
                  </a:cubicBezTo>
                  <a:cubicBezTo>
                    <a:pt x="1878" y="4895"/>
                    <a:pt x="2861" y="6528"/>
                    <a:pt x="4924" y="7452"/>
                  </a:cubicBezTo>
                  <a:cubicBezTo>
                    <a:pt x="5031" y="7489"/>
                    <a:pt x="5137" y="7506"/>
                    <a:pt x="5240" y="7506"/>
                  </a:cubicBezTo>
                  <a:cubicBezTo>
                    <a:pt x="6178" y="7506"/>
                    <a:pt x="6906" y="6079"/>
                    <a:pt x="6439" y="4747"/>
                  </a:cubicBezTo>
                  <a:cubicBezTo>
                    <a:pt x="4990" y="1050"/>
                    <a:pt x="2588" y="311"/>
                    <a:pt x="0"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188" name="Google Shape;5317;p67">
              <a:extLst>
                <a:ext uri="{FF2B5EF4-FFF2-40B4-BE49-F238E27FC236}">
                  <a16:creationId xmlns:a16="http://schemas.microsoft.com/office/drawing/2014/main" id="{D00B7A56-F863-9E00-95BC-2B28024F0F73}"/>
                </a:ext>
              </a:extLst>
            </p:cNvPr>
            <p:cNvGrpSpPr/>
            <p:nvPr/>
          </p:nvGrpSpPr>
          <p:grpSpPr>
            <a:xfrm flipH="1">
              <a:off x="7577744" y="1015105"/>
              <a:ext cx="123824" cy="153876"/>
              <a:chOff x="2131450" y="260482"/>
              <a:chExt cx="101762" cy="126459"/>
            </a:xfrm>
          </p:grpSpPr>
          <p:sp>
            <p:nvSpPr>
              <p:cNvPr id="37193" name="Google Shape;5318;p67">
                <a:extLst>
                  <a:ext uri="{FF2B5EF4-FFF2-40B4-BE49-F238E27FC236}">
                    <a16:creationId xmlns:a16="http://schemas.microsoft.com/office/drawing/2014/main" id="{A560122B-BB57-BF5A-4CBC-133EFFB306D3}"/>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4" name="Google Shape;5319;p67">
                <a:extLst>
                  <a:ext uri="{FF2B5EF4-FFF2-40B4-BE49-F238E27FC236}">
                    <a16:creationId xmlns:a16="http://schemas.microsoft.com/office/drawing/2014/main" id="{EFA47A43-893D-84E3-C768-24FD76A63912}"/>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189" name="Google Shape;5320;p67">
              <a:extLst>
                <a:ext uri="{FF2B5EF4-FFF2-40B4-BE49-F238E27FC236}">
                  <a16:creationId xmlns:a16="http://schemas.microsoft.com/office/drawing/2014/main" id="{938A4CBB-61D7-4F31-F1AE-D25444A0E8CF}"/>
                </a:ext>
              </a:extLst>
            </p:cNvPr>
            <p:cNvGrpSpPr/>
            <p:nvPr/>
          </p:nvGrpSpPr>
          <p:grpSpPr>
            <a:xfrm flipH="1">
              <a:off x="7577744" y="1015092"/>
              <a:ext cx="123824" cy="153876"/>
              <a:chOff x="2131450" y="260482"/>
              <a:chExt cx="101762" cy="126459"/>
            </a:xfrm>
          </p:grpSpPr>
          <p:sp>
            <p:nvSpPr>
              <p:cNvPr id="37191" name="Google Shape;5321;p67">
                <a:extLst>
                  <a:ext uri="{FF2B5EF4-FFF2-40B4-BE49-F238E27FC236}">
                    <a16:creationId xmlns:a16="http://schemas.microsoft.com/office/drawing/2014/main" id="{D95DFCB9-AE2A-EC01-BAB0-A118CC62848A}"/>
                  </a:ext>
                </a:extLst>
              </p:cNvPr>
              <p:cNvSpPr/>
              <p:nvPr/>
            </p:nvSpPr>
            <p:spPr>
              <a:xfrm>
                <a:off x="2131450" y="264270"/>
                <a:ext cx="72079" cy="122671"/>
              </a:xfrm>
              <a:custGeom>
                <a:avLst/>
                <a:gdLst/>
                <a:ahLst/>
                <a:cxnLst/>
                <a:rect l="l" t="t" r="r" b="b"/>
                <a:pathLst>
                  <a:path w="4871" h="8290" extrusionOk="0">
                    <a:moveTo>
                      <a:pt x="1" y="0"/>
                    </a:moveTo>
                    <a:cubicBezTo>
                      <a:pt x="97" y="458"/>
                      <a:pt x="186" y="954"/>
                      <a:pt x="252" y="1449"/>
                    </a:cubicBezTo>
                    <a:cubicBezTo>
                      <a:pt x="311" y="2122"/>
                      <a:pt x="311" y="2802"/>
                      <a:pt x="223" y="3512"/>
                    </a:cubicBezTo>
                    <a:cubicBezTo>
                      <a:pt x="1080" y="5145"/>
                      <a:pt x="1945" y="6772"/>
                      <a:pt x="3113" y="8036"/>
                    </a:cubicBezTo>
                    <a:cubicBezTo>
                      <a:pt x="3310" y="8210"/>
                      <a:pt x="3522" y="8289"/>
                      <a:pt x="3728" y="8289"/>
                    </a:cubicBezTo>
                    <a:cubicBezTo>
                      <a:pt x="4329" y="8289"/>
                      <a:pt x="4870" y="7617"/>
                      <a:pt x="4776" y="6654"/>
                    </a:cubicBezTo>
                    <a:cubicBezTo>
                      <a:pt x="4318" y="3327"/>
                      <a:pt x="2034" y="1323"/>
                      <a:pt x="1" y="0"/>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2" name="Google Shape;5322;p67">
                <a:extLst>
                  <a:ext uri="{FF2B5EF4-FFF2-40B4-BE49-F238E27FC236}">
                    <a16:creationId xmlns:a16="http://schemas.microsoft.com/office/drawing/2014/main" id="{427B11D0-8BD8-6363-FEAF-2827AEE52A36}"/>
                  </a:ext>
                </a:extLst>
              </p:cNvPr>
              <p:cNvSpPr/>
              <p:nvPr/>
            </p:nvSpPr>
            <p:spPr>
              <a:xfrm>
                <a:off x="2131997" y="260482"/>
                <a:ext cx="101215" cy="75334"/>
              </a:xfrm>
              <a:custGeom>
                <a:avLst/>
                <a:gdLst/>
                <a:ahLst/>
                <a:cxnLst/>
                <a:rect l="l" t="t" r="r" b="b"/>
                <a:pathLst>
                  <a:path w="6840" h="5091" extrusionOk="0">
                    <a:moveTo>
                      <a:pt x="2162" y="1"/>
                    </a:moveTo>
                    <a:cubicBezTo>
                      <a:pt x="1432" y="1"/>
                      <a:pt x="697" y="131"/>
                      <a:pt x="1" y="315"/>
                    </a:cubicBezTo>
                    <a:cubicBezTo>
                      <a:pt x="89" y="744"/>
                      <a:pt x="149" y="1210"/>
                      <a:pt x="215" y="1705"/>
                    </a:cubicBezTo>
                    <a:cubicBezTo>
                      <a:pt x="245" y="2193"/>
                      <a:pt x="274" y="2688"/>
                      <a:pt x="245" y="3184"/>
                    </a:cubicBezTo>
                    <a:cubicBezTo>
                      <a:pt x="1908" y="4041"/>
                      <a:pt x="3571" y="5032"/>
                      <a:pt x="5390" y="5091"/>
                    </a:cubicBezTo>
                    <a:cubicBezTo>
                      <a:pt x="6314" y="4995"/>
                      <a:pt x="6839" y="3272"/>
                      <a:pt x="6159" y="2163"/>
                    </a:cubicBezTo>
                    <a:cubicBezTo>
                      <a:pt x="5069" y="521"/>
                      <a:pt x="3624" y="1"/>
                      <a:pt x="2162" y="1"/>
                    </a:cubicBezTo>
                    <a:close/>
                  </a:path>
                </a:pathLst>
              </a:custGeom>
              <a:solidFill>
                <a:srgbClr val="000000">
                  <a:alpha val="22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7190" name="Google Shape;5323;p67">
              <a:extLst>
                <a:ext uri="{FF2B5EF4-FFF2-40B4-BE49-F238E27FC236}">
                  <a16:creationId xmlns:a16="http://schemas.microsoft.com/office/drawing/2014/main" id="{52F0256F-230D-31C4-EA1B-81FAB3D6E446}"/>
                </a:ext>
              </a:extLst>
            </p:cNvPr>
            <p:cNvSpPr/>
            <p:nvPr/>
          </p:nvSpPr>
          <p:spPr>
            <a:xfrm flipH="1">
              <a:off x="7577157" y="1026777"/>
              <a:ext cx="124347" cy="135168"/>
            </a:xfrm>
            <a:custGeom>
              <a:avLst/>
              <a:gdLst/>
              <a:ahLst/>
              <a:cxnLst/>
              <a:rect l="l" t="t" r="r" b="b"/>
              <a:pathLst>
                <a:path w="6906" h="7507" extrusionOk="0">
                  <a:moveTo>
                    <a:pt x="0" y="0"/>
                  </a:moveTo>
                  <a:lnTo>
                    <a:pt x="0" y="0"/>
                  </a:lnTo>
                  <a:cubicBezTo>
                    <a:pt x="59" y="400"/>
                    <a:pt x="119" y="799"/>
                    <a:pt x="185" y="1235"/>
                  </a:cubicBezTo>
                  <a:cubicBezTo>
                    <a:pt x="244" y="1849"/>
                    <a:pt x="244" y="2492"/>
                    <a:pt x="156" y="3142"/>
                  </a:cubicBezTo>
                  <a:cubicBezTo>
                    <a:pt x="1878" y="4895"/>
                    <a:pt x="2861" y="6528"/>
                    <a:pt x="4924" y="7452"/>
                  </a:cubicBezTo>
                  <a:cubicBezTo>
                    <a:pt x="5031" y="7489"/>
                    <a:pt x="5137" y="7506"/>
                    <a:pt x="5240" y="7506"/>
                  </a:cubicBezTo>
                  <a:cubicBezTo>
                    <a:pt x="6178" y="7506"/>
                    <a:pt x="6906" y="6079"/>
                    <a:pt x="6439" y="4747"/>
                  </a:cubicBezTo>
                  <a:cubicBezTo>
                    <a:pt x="4990" y="1050"/>
                    <a:pt x="2588" y="311"/>
                    <a:pt x="0" y="0"/>
                  </a:cubicBezTo>
                  <a:close/>
                </a:path>
              </a:pathLst>
            </a:custGeom>
            <a:solidFill>
              <a:srgbClr val="01A0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7204" name="Picture 6" descr="มาเรียนรู้เรื่อง กลุ่มดาว ด้วย Project Approach">
            <a:extLst>
              <a:ext uri="{FF2B5EF4-FFF2-40B4-BE49-F238E27FC236}">
                <a16:creationId xmlns:a16="http://schemas.microsoft.com/office/drawing/2014/main" id="{6299E2E1-B283-D845-F40D-993E6C7DD96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2889" b="95333" l="71875" r="88542">
                        <a14:foregroundMark x1="72500" y1="41778" x2="85781" y2="58889"/>
                        <a14:foregroundMark x1="76354" y1="52222" x2="76354" y2="84000"/>
                        <a14:foregroundMark x1="71927" y1="40889" x2="71927" y2="40889"/>
                        <a14:foregroundMark x1="78073" y1="92222" x2="78073" y2="92222"/>
                        <a14:foregroundMark x1="74948" y1="92222" x2="74948" y2="92222"/>
                        <a14:foregroundMark x1="81094" y1="94889" x2="81094" y2="94889"/>
                        <a14:foregroundMark x1="88542" y1="74222" x2="88542" y2="74222"/>
                        <a14:foregroundMark x1="87813" y1="90222" x2="87813" y2="90222"/>
                        <a14:foregroundMark x1="80833" y1="95333" x2="80833" y2="95333"/>
                        <a14:foregroundMark x1="81458" y1="94889" x2="81458" y2="94889"/>
                        <a14:foregroundMark x1="72135" y1="37778" x2="72135" y2="37778"/>
                      </a14:backgroundRemoval>
                    </a14:imgEffect>
                  </a14:imgLayer>
                </a14:imgProps>
              </a:ext>
              <a:ext uri="{28A0092B-C50C-407E-A947-70E740481C1C}">
                <a14:useLocalDpi xmlns:a14="http://schemas.microsoft.com/office/drawing/2010/main" val="0"/>
              </a:ext>
            </a:extLst>
          </a:blip>
          <a:srcRect l="70730" t="3297" r="9644"/>
          <a:stretch/>
        </p:blipFill>
        <p:spPr bwMode="auto">
          <a:xfrm flipH="1">
            <a:off x="75551" y="1592282"/>
            <a:ext cx="3195386" cy="369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87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204"/>
                                        </p:tgtEl>
                                        <p:attrNameLst>
                                          <p:attrName>style.visibility</p:attrName>
                                        </p:attrNameLst>
                                      </p:cBhvr>
                                      <p:to>
                                        <p:strVal val="visible"/>
                                      </p:to>
                                    </p:set>
                                    <p:anim calcmode="lin" valueType="num">
                                      <p:cBhvr additive="base">
                                        <p:cTn id="7" dur="500" fill="hold"/>
                                        <p:tgtEl>
                                          <p:spTgt spid="37204"/>
                                        </p:tgtEl>
                                        <p:attrNameLst>
                                          <p:attrName>ppt_x</p:attrName>
                                        </p:attrNameLst>
                                      </p:cBhvr>
                                      <p:tavLst>
                                        <p:tav tm="0">
                                          <p:val>
                                            <p:strVal val="#ppt_x"/>
                                          </p:val>
                                        </p:tav>
                                        <p:tav tm="100000">
                                          <p:val>
                                            <p:strVal val="#ppt_x"/>
                                          </p:val>
                                        </p:tav>
                                      </p:tavLst>
                                    </p:anim>
                                    <p:anim calcmode="lin" valueType="num">
                                      <p:cBhvr additive="base">
                                        <p:cTn id="8" dur="500" fill="hold"/>
                                        <p:tgtEl>
                                          <p:spTgt spid="3720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81"/>
        <p:cNvGrpSpPr/>
        <p:nvPr/>
      </p:nvGrpSpPr>
      <p:grpSpPr>
        <a:xfrm>
          <a:off x="0" y="0"/>
          <a:ext cx="0" cy="0"/>
          <a:chOff x="0" y="0"/>
          <a:chExt cx="0" cy="0"/>
        </a:xfrm>
      </p:grpSpPr>
      <p:sp>
        <p:nvSpPr>
          <p:cNvPr id="37182" name="Google Shape;37182;p54"/>
          <p:cNvSpPr txBox="1">
            <a:spLocks noGrp="1"/>
          </p:cNvSpPr>
          <p:nvPr>
            <p:ph type="title"/>
          </p:nvPr>
        </p:nvSpPr>
        <p:spPr>
          <a:xfrm>
            <a:off x="858097" y="351538"/>
            <a:ext cx="7433466"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latin typeface="Times New Roman" panose="02020603050405020304" pitchFamily="18" charset="0"/>
                <a:cs typeface="Times New Roman" panose="02020603050405020304" pitchFamily="18" charset="0"/>
              </a:rPr>
              <a:t>4. Xác định thông tin chính và thông tin chi tiết</a:t>
            </a:r>
            <a:endParaRPr sz="2400">
              <a:latin typeface="Times New Roman" panose="02020603050405020304" pitchFamily="18" charset="0"/>
              <a:cs typeface="Times New Roman" panose="02020603050405020304" pitchFamily="18" charset="0"/>
            </a:endParaRPr>
          </a:p>
        </p:txBody>
      </p:sp>
      <p:grpSp>
        <p:nvGrpSpPr>
          <p:cNvPr id="37228" name="Google Shape;37228;p54"/>
          <p:cNvGrpSpPr/>
          <p:nvPr/>
        </p:nvGrpSpPr>
        <p:grpSpPr>
          <a:xfrm>
            <a:off x="431809" y="73750"/>
            <a:ext cx="672103" cy="672736"/>
            <a:chOff x="6319100" y="5477342"/>
            <a:chExt cx="1271477" cy="1272675"/>
          </a:xfrm>
        </p:grpSpPr>
        <p:sp>
          <p:nvSpPr>
            <p:cNvPr id="37229" name="Google Shape;37229;p54"/>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54"/>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54"/>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54"/>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54"/>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54"/>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54"/>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54"/>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54"/>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54"/>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54"/>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40" name="Google Shape;37240;p54"/>
          <p:cNvSpPr/>
          <p:nvPr/>
        </p:nvSpPr>
        <p:spPr>
          <a:xfrm>
            <a:off x="7371887" y="11516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1" name="Google Shape;37241;p54"/>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2" name="Google Shape;37242;p54"/>
          <p:cNvGrpSpPr/>
          <p:nvPr/>
        </p:nvGrpSpPr>
        <p:grpSpPr>
          <a:xfrm>
            <a:off x="551745" y="4439930"/>
            <a:ext cx="523217" cy="305126"/>
            <a:chOff x="8120762" y="5581287"/>
            <a:chExt cx="880392" cy="513420"/>
          </a:xfrm>
        </p:grpSpPr>
        <p:sp>
          <p:nvSpPr>
            <p:cNvPr id="37243" name="Google Shape;37243;p54"/>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54"/>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54"/>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54"/>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54"/>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54"/>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54"/>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54"/>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54"/>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54"/>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54"/>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54"/>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54"/>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54"/>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54"/>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54"/>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54"/>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54"/>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54"/>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54"/>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54"/>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54"/>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54"/>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54"/>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54"/>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54"/>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54"/>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54"/>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54"/>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54"/>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54"/>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54"/>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54"/>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54"/>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54"/>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54"/>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54"/>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54"/>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54"/>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54"/>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54"/>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54"/>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85" name="Google Shape;37285;p54"/>
          <p:cNvSpPr/>
          <p:nvPr/>
        </p:nvSpPr>
        <p:spPr>
          <a:xfrm>
            <a:off x="769051" y="40434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54"/>
          <p:cNvSpPr/>
          <p:nvPr/>
        </p:nvSpPr>
        <p:spPr>
          <a:xfrm>
            <a:off x="1319962" y="3435827"/>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54"/>
          <p:cNvSpPr/>
          <p:nvPr/>
        </p:nvSpPr>
        <p:spPr>
          <a:xfrm>
            <a:off x="1552156" y="324833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54"/>
          <p:cNvSpPr/>
          <p:nvPr/>
        </p:nvSpPr>
        <p:spPr>
          <a:xfrm>
            <a:off x="2351014" y="41070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5;p65">
            <a:extLst>
              <a:ext uri="{FF2B5EF4-FFF2-40B4-BE49-F238E27FC236}">
                <a16:creationId xmlns:a16="http://schemas.microsoft.com/office/drawing/2014/main" id="{FEF355BA-C20B-0F1C-F0C0-97856134C0DE}"/>
              </a:ext>
            </a:extLst>
          </p:cNvPr>
          <p:cNvSpPr/>
          <p:nvPr/>
        </p:nvSpPr>
        <p:spPr>
          <a:xfrm>
            <a:off x="1186139" y="265130"/>
            <a:ext cx="6817408" cy="672092"/>
          </a:xfrm>
          <a:prstGeom prst="roundRect">
            <a:avLst>
              <a:gd name="adj" fmla="val 9575"/>
            </a:avLst>
          </a:prstGeom>
          <a:noFill/>
          <a:ln w="19050" cap="flat" cmpd="sng">
            <a:solidFill>
              <a:schemeClr val="accent2">
                <a:lumMod val="50000"/>
              </a:scheme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8718;p67">
            <a:extLst>
              <a:ext uri="{FF2B5EF4-FFF2-40B4-BE49-F238E27FC236}">
                <a16:creationId xmlns:a16="http://schemas.microsoft.com/office/drawing/2014/main" id="{0D7D9E5F-AD29-13A4-E7E2-F90886BF3E4C}"/>
              </a:ext>
            </a:extLst>
          </p:cNvPr>
          <p:cNvSpPr/>
          <p:nvPr/>
        </p:nvSpPr>
        <p:spPr>
          <a:xfrm>
            <a:off x="7433932" y="429379"/>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38719;p67">
            <a:extLst>
              <a:ext uri="{FF2B5EF4-FFF2-40B4-BE49-F238E27FC236}">
                <a16:creationId xmlns:a16="http://schemas.microsoft.com/office/drawing/2014/main" id="{52F21F4E-2A37-D650-5F25-59193EAE0582}"/>
              </a:ext>
            </a:extLst>
          </p:cNvPr>
          <p:cNvGrpSpPr/>
          <p:nvPr/>
        </p:nvGrpSpPr>
        <p:grpSpPr>
          <a:xfrm flipH="1">
            <a:off x="7788591" y="429380"/>
            <a:ext cx="594807" cy="594647"/>
            <a:chOff x="-2803224" y="-453774"/>
            <a:chExt cx="3660351" cy="3659368"/>
          </a:xfrm>
        </p:grpSpPr>
        <p:sp>
          <p:nvSpPr>
            <p:cNvPr id="17" name="Google Shape;38720;p67">
              <a:extLst>
                <a:ext uri="{FF2B5EF4-FFF2-40B4-BE49-F238E27FC236}">
                  <a16:creationId xmlns:a16="http://schemas.microsoft.com/office/drawing/2014/main" id="{4C585AAE-942B-AEF1-6A08-706FE4AC7163}"/>
                </a:ext>
              </a:extLst>
            </p:cNvPr>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721;p67">
              <a:extLst>
                <a:ext uri="{FF2B5EF4-FFF2-40B4-BE49-F238E27FC236}">
                  <a16:creationId xmlns:a16="http://schemas.microsoft.com/office/drawing/2014/main" id="{44B7C59C-E353-F299-CDD7-C6995DA04640}"/>
                </a:ext>
              </a:extLst>
            </p:cNvPr>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722;p67">
              <a:extLst>
                <a:ext uri="{FF2B5EF4-FFF2-40B4-BE49-F238E27FC236}">
                  <a16:creationId xmlns:a16="http://schemas.microsoft.com/office/drawing/2014/main" id="{8C8161BD-FDD6-1095-A889-0E4B82EC7032}"/>
                </a:ext>
              </a:extLst>
            </p:cNvPr>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23;p67">
              <a:extLst>
                <a:ext uri="{FF2B5EF4-FFF2-40B4-BE49-F238E27FC236}">
                  <a16:creationId xmlns:a16="http://schemas.microsoft.com/office/drawing/2014/main" id="{B51A9FB7-3AD8-E8E7-153D-5AD3704E01FF}"/>
                </a:ext>
              </a:extLst>
            </p:cNvPr>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724;p67">
              <a:extLst>
                <a:ext uri="{FF2B5EF4-FFF2-40B4-BE49-F238E27FC236}">
                  <a16:creationId xmlns:a16="http://schemas.microsoft.com/office/drawing/2014/main" id="{906B2246-DFA2-B1D3-F510-4458B794F03A}"/>
                </a:ext>
              </a:extLst>
            </p:cNvPr>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725;p67">
              <a:extLst>
                <a:ext uri="{FF2B5EF4-FFF2-40B4-BE49-F238E27FC236}">
                  <a16:creationId xmlns:a16="http://schemas.microsoft.com/office/drawing/2014/main" id="{B6770D12-DEA6-7DDC-6FE3-E6EAE55A65C1}"/>
                </a:ext>
              </a:extLst>
            </p:cNvPr>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726;p67">
              <a:extLst>
                <a:ext uri="{FF2B5EF4-FFF2-40B4-BE49-F238E27FC236}">
                  <a16:creationId xmlns:a16="http://schemas.microsoft.com/office/drawing/2014/main" id="{FAD6663D-34E5-5E69-886F-88C6DF40B0C3}"/>
                </a:ext>
              </a:extLst>
            </p:cNvPr>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27;p67">
              <a:extLst>
                <a:ext uri="{FF2B5EF4-FFF2-40B4-BE49-F238E27FC236}">
                  <a16:creationId xmlns:a16="http://schemas.microsoft.com/office/drawing/2014/main" id="{5CB42684-C705-C522-883C-56A32F4CB953}"/>
                </a:ext>
              </a:extLst>
            </p:cNvPr>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728;p67">
              <a:extLst>
                <a:ext uri="{FF2B5EF4-FFF2-40B4-BE49-F238E27FC236}">
                  <a16:creationId xmlns:a16="http://schemas.microsoft.com/office/drawing/2014/main" id="{CE04CB51-4305-8D81-2924-0B59BC820B94}"/>
                </a:ext>
              </a:extLst>
            </p:cNvPr>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729;p67">
              <a:extLst>
                <a:ext uri="{FF2B5EF4-FFF2-40B4-BE49-F238E27FC236}">
                  <a16:creationId xmlns:a16="http://schemas.microsoft.com/office/drawing/2014/main" id="{ACBB47BD-DB25-3B3D-A9BB-DB419B6E6F75}"/>
                </a:ext>
              </a:extLst>
            </p:cNvPr>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730;p67">
              <a:extLst>
                <a:ext uri="{FF2B5EF4-FFF2-40B4-BE49-F238E27FC236}">
                  <a16:creationId xmlns:a16="http://schemas.microsoft.com/office/drawing/2014/main" id="{6820C7D3-B925-ABA6-0B6E-35CA59EE9AD8}"/>
                </a:ext>
              </a:extLst>
            </p:cNvPr>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31;p67">
              <a:extLst>
                <a:ext uri="{FF2B5EF4-FFF2-40B4-BE49-F238E27FC236}">
                  <a16:creationId xmlns:a16="http://schemas.microsoft.com/office/drawing/2014/main" id="{2446CC49-DC35-7A26-C84F-58873E596DA3}"/>
                </a:ext>
              </a:extLst>
            </p:cNvPr>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732;p67">
              <a:extLst>
                <a:ext uri="{FF2B5EF4-FFF2-40B4-BE49-F238E27FC236}">
                  <a16:creationId xmlns:a16="http://schemas.microsoft.com/office/drawing/2014/main" id="{AD146884-559E-0E14-3E0E-75EF094A2CE9}"/>
                </a:ext>
              </a:extLst>
            </p:cNvPr>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733;p67">
              <a:extLst>
                <a:ext uri="{FF2B5EF4-FFF2-40B4-BE49-F238E27FC236}">
                  <a16:creationId xmlns:a16="http://schemas.microsoft.com/office/drawing/2014/main" id="{9B7484E9-7A49-6662-60C5-AF2182BB1800}"/>
                </a:ext>
              </a:extLst>
            </p:cNvPr>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734;p67">
              <a:extLst>
                <a:ext uri="{FF2B5EF4-FFF2-40B4-BE49-F238E27FC236}">
                  <a16:creationId xmlns:a16="http://schemas.microsoft.com/office/drawing/2014/main" id="{EB08C689-3A16-B0D9-4FB1-6830470F9E9E}"/>
                </a:ext>
              </a:extLst>
            </p:cNvPr>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735;p67">
              <a:extLst>
                <a:ext uri="{FF2B5EF4-FFF2-40B4-BE49-F238E27FC236}">
                  <a16:creationId xmlns:a16="http://schemas.microsoft.com/office/drawing/2014/main" id="{56198265-9DBB-D39E-5D83-B8A7C09B8064}"/>
                </a:ext>
              </a:extLst>
            </p:cNvPr>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736;p67">
              <a:extLst>
                <a:ext uri="{FF2B5EF4-FFF2-40B4-BE49-F238E27FC236}">
                  <a16:creationId xmlns:a16="http://schemas.microsoft.com/office/drawing/2014/main" id="{1E1C2F5C-45B0-677A-6E18-28348E2C5465}"/>
                </a:ext>
              </a:extLst>
            </p:cNvPr>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737;p67">
              <a:extLst>
                <a:ext uri="{FF2B5EF4-FFF2-40B4-BE49-F238E27FC236}">
                  <a16:creationId xmlns:a16="http://schemas.microsoft.com/office/drawing/2014/main" id="{EB2BA5B8-1D12-9972-1007-5C09722452F8}"/>
                </a:ext>
              </a:extLst>
            </p:cNvPr>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738;p67">
              <a:extLst>
                <a:ext uri="{FF2B5EF4-FFF2-40B4-BE49-F238E27FC236}">
                  <a16:creationId xmlns:a16="http://schemas.microsoft.com/office/drawing/2014/main" id="{35518491-07A8-A382-223D-8EA7C860BBE0}"/>
                </a:ext>
              </a:extLst>
            </p:cNvPr>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739;p67">
              <a:extLst>
                <a:ext uri="{FF2B5EF4-FFF2-40B4-BE49-F238E27FC236}">
                  <a16:creationId xmlns:a16="http://schemas.microsoft.com/office/drawing/2014/main" id="{08A8D12B-5F25-4F58-EC6D-3A198E2AE652}"/>
                </a:ext>
              </a:extLst>
            </p:cNvPr>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740;p67">
              <a:extLst>
                <a:ext uri="{FF2B5EF4-FFF2-40B4-BE49-F238E27FC236}">
                  <a16:creationId xmlns:a16="http://schemas.microsoft.com/office/drawing/2014/main" id="{4CEA2131-5CB8-80E4-66F2-CB07D43F6DD1}"/>
                </a:ext>
              </a:extLst>
            </p:cNvPr>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741;p67">
              <a:extLst>
                <a:ext uri="{FF2B5EF4-FFF2-40B4-BE49-F238E27FC236}">
                  <a16:creationId xmlns:a16="http://schemas.microsoft.com/office/drawing/2014/main" id="{8E77110F-A5E5-A3A7-8462-5359B5D90DE1}"/>
                </a:ext>
              </a:extLst>
            </p:cNvPr>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742;p67">
              <a:extLst>
                <a:ext uri="{FF2B5EF4-FFF2-40B4-BE49-F238E27FC236}">
                  <a16:creationId xmlns:a16="http://schemas.microsoft.com/office/drawing/2014/main" id="{60B67D5A-5ACE-DE64-9E3B-681BE6FF0449}"/>
                </a:ext>
              </a:extLst>
            </p:cNvPr>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743;p67">
              <a:extLst>
                <a:ext uri="{FF2B5EF4-FFF2-40B4-BE49-F238E27FC236}">
                  <a16:creationId xmlns:a16="http://schemas.microsoft.com/office/drawing/2014/main" id="{22E29D07-7525-E7FA-E139-E9F39F55B218}"/>
                </a:ext>
              </a:extLst>
            </p:cNvPr>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744;p67">
              <a:extLst>
                <a:ext uri="{FF2B5EF4-FFF2-40B4-BE49-F238E27FC236}">
                  <a16:creationId xmlns:a16="http://schemas.microsoft.com/office/drawing/2014/main" id="{AC162F7F-732F-DB18-8E87-3432112FA285}"/>
                </a:ext>
              </a:extLst>
            </p:cNvPr>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745;p67">
              <a:extLst>
                <a:ext uri="{FF2B5EF4-FFF2-40B4-BE49-F238E27FC236}">
                  <a16:creationId xmlns:a16="http://schemas.microsoft.com/office/drawing/2014/main" id="{D6F21CCF-69B5-73C5-362D-BB40374E2590}"/>
                </a:ext>
              </a:extLst>
            </p:cNvPr>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746;p67">
              <a:extLst>
                <a:ext uri="{FF2B5EF4-FFF2-40B4-BE49-F238E27FC236}">
                  <a16:creationId xmlns:a16="http://schemas.microsoft.com/office/drawing/2014/main" id="{BE71E55B-63A4-08CB-CF23-29CA85E2F44C}"/>
                </a:ext>
              </a:extLst>
            </p:cNvPr>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747;p67">
              <a:extLst>
                <a:ext uri="{FF2B5EF4-FFF2-40B4-BE49-F238E27FC236}">
                  <a16:creationId xmlns:a16="http://schemas.microsoft.com/office/drawing/2014/main" id="{533F2B85-E62D-00DF-776E-7329A6C6EDD9}"/>
                </a:ext>
              </a:extLst>
            </p:cNvPr>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748;p67">
              <a:extLst>
                <a:ext uri="{FF2B5EF4-FFF2-40B4-BE49-F238E27FC236}">
                  <a16:creationId xmlns:a16="http://schemas.microsoft.com/office/drawing/2014/main" id="{174D042F-C75C-02C3-6A51-A6CB13A30EFE}"/>
                </a:ext>
              </a:extLst>
            </p:cNvPr>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749;p67">
              <a:extLst>
                <a:ext uri="{FF2B5EF4-FFF2-40B4-BE49-F238E27FC236}">
                  <a16:creationId xmlns:a16="http://schemas.microsoft.com/office/drawing/2014/main" id="{1A03775F-0757-40ED-97B3-3EDA33765E96}"/>
                </a:ext>
              </a:extLst>
            </p:cNvPr>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750;p67">
              <a:extLst>
                <a:ext uri="{FF2B5EF4-FFF2-40B4-BE49-F238E27FC236}">
                  <a16:creationId xmlns:a16="http://schemas.microsoft.com/office/drawing/2014/main" id="{9B936B4B-B61A-717B-5C66-DEA33C7D6769}"/>
                </a:ext>
              </a:extLst>
            </p:cNvPr>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751;p67">
              <a:extLst>
                <a:ext uri="{FF2B5EF4-FFF2-40B4-BE49-F238E27FC236}">
                  <a16:creationId xmlns:a16="http://schemas.microsoft.com/office/drawing/2014/main" id="{8835415A-5423-9335-9BA8-DC7B3ED8CE2D}"/>
                </a:ext>
              </a:extLst>
            </p:cNvPr>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52;p67">
              <a:extLst>
                <a:ext uri="{FF2B5EF4-FFF2-40B4-BE49-F238E27FC236}">
                  <a16:creationId xmlns:a16="http://schemas.microsoft.com/office/drawing/2014/main" id="{6DDF761E-40B7-55FF-1570-C03561FF1074}"/>
                </a:ext>
              </a:extLst>
            </p:cNvPr>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753;p67">
              <a:extLst>
                <a:ext uri="{FF2B5EF4-FFF2-40B4-BE49-F238E27FC236}">
                  <a16:creationId xmlns:a16="http://schemas.microsoft.com/office/drawing/2014/main" id="{98ED15AF-382B-B508-56F2-0A2CBF2CC16D}"/>
                </a:ext>
              </a:extLst>
            </p:cNvPr>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754;p67">
              <a:extLst>
                <a:ext uri="{FF2B5EF4-FFF2-40B4-BE49-F238E27FC236}">
                  <a16:creationId xmlns:a16="http://schemas.microsoft.com/office/drawing/2014/main" id="{AC083549-1C61-E969-C06B-B3991C1F2D81}"/>
                </a:ext>
              </a:extLst>
            </p:cNvPr>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755;p67">
              <a:extLst>
                <a:ext uri="{FF2B5EF4-FFF2-40B4-BE49-F238E27FC236}">
                  <a16:creationId xmlns:a16="http://schemas.microsoft.com/office/drawing/2014/main" id="{7528E2E2-D821-52EB-F9EB-24AB83224DC6}"/>
                </a:ext>
              </a:extLst>
            </p:cNvPr>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756;p67">
              <a:extLst>
                <a:ext uri="{FF2B5EF4-FFF2-40B4-BE49-F238E27FC236}">
                  <a16:creationId xmlns:a16="http://schemas.microsoft.com/office/drawing/2014/main" id="{0D320CDA-6E0A-E40B-69E7-73073871284E}"/>
                </a:ext>
              </a:extLst>
            </p:cNvPr>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757;p67">
              <a:extLst>
                <a:ext uri="{FF2B5EF4-FFF2-40B4-BE49-F238E27FC236}">
                  <a16:creationId xmlns:a16="http://schemas.microsoft.com/office/drawing/2014/main" id="{EC4AF4A2-DB45-1CE3-EB7F-4D7F68E9FE02}"/>
                </a:ext>
              </a:extLst>
            </p:cNvPr>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758;p67">
              <a:extLst>
                <a:ext uri="{FF2B5EF4-FFF2-40B4-BE49-F238E27FC236}">
                  <a16:creationId xmlns:a16="http://schemas.microsoft.com/office/drawing/2014/main" id="{8BB93057-9CEF-405B-4767-9BCFCAAB5BFD}"/>
                </a:ext>
              </a:extLst>
            </p:cNvPr>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759;p67">
              <a:extLst>
                <a:ext uri="{FF2B5EF4-FFF2-40B4-BE49-F238E27FC236}">
                  <a16:creationId xmlns:a16="http://schemas.microsoft.com/office/drawing/2014/main" id="{955DDFD6-E378-5B00-EA3A-62800470B143}"/>
                </a:ext>
              </a:extLst>
            </p:cNvPr>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760;p67">
              <a:extLst>
                <a:ext uri="{FF2B5EF4-FFF2-40B4-BE49-F238E27FC236}">
                  <a16:creationId xmlns:a16="http://schemas.microsoft.com/office/drawing/2014/main" id="{D68C452F-5BF8-E82A-EE7B-362F426AF511}"/>
                </a:ext>
              </a:extLst>
            </p:cNvPr>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61;p67">
              <a:extLst>
                <a:ext uri="{FF2B5EF4-FFF2-40B4-BE49-F238E27FC236}">
                  <a16:creationId xmlns:a16="http://schemas.microsoft.com/office/drawing/2014/main" id="{BB76B566-66B3-779D-58FF-2FEAA46D090B}"/>
                </a:ext>
              </a:extLst>
            </p:cNvPr>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762;p67">
              <a:extLst>
                <a:ext uri="{FF2B5EF4-FFF2-40B4-BE49-F238E27FC236}">
                  <a16:creationId xmlns:a16="http://schemas.microsoft.com/office/drawing/2014/main" id="{F38BFBF3-76E0-9AD1-4DE0-6485750F4D21}"/>
                </a:ext>
              </a:extLst>
            </p:cNvPr>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763;p67">
              <a:extLst>
                <a:ext uri="{FF2B5EF4-FFF2-40B4-BE49-F238E27FC236}">
                  <a16:creationId xmlns:a16="http://schemas.microsoft.com/office/drawing/2014/main" id="{CFD03FBA-6185-6C83-6948-47F81EA55F9F}"/>
                </a:ext>
              </a:extLst>
            </p:cNvPr>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7240;p54">
            <a:extLst>
              <a:ext uri="{FF2B5EF4-FFF2-40B4-BE49-F238E27FC236}">
                <a16:creationId xmlns:a16="http://schemas.microsoft.com/office/drawing/2014/main" id="{31B55E4F-06A6-BA7C-F06B-8F7C6477AF8C}"/>
              </a:ext>
            </a:extLst>
          </p:cNvPr>
          <p:cNvSpPr/>
          <p:nvPr/>
        </p:nvSpPr>
        <p:spPr>
          <a:xfrm>
            <a:off x="360563" y="261166"/>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8" name="Google Shape;555;p24">
            <a:extLst>
              <a:ext uri="{FF2B5EF4-FFF2-40B4-BE49-F238E27FC236}">
                <a16:creationId xmlns:a16="http://schemas.microsoft.com/office/drawing/2014/main" id="{14725E43-B774-D379-960E-5BBF4DA9DE90}"/>
              </a:ext>
            </a:extLst>
          </p:cNvPr>
          <p:cNvSpPr/>
          <p:nvPr/>
        </p:nvSpPr>
        <p:spPr>
          <a:xfrm>
            <a:off x="2383290" y="2944071"/>
            <a:ext cx="6305400" cy="1924242"/>
          </a:xfrm>
          <a:prstGeom prst="roundRect">
            <a:avLst>
              <a:gd name="adj" fmla="val 6666"/>
            </a:avLst>
          </a:prstGeom>
          <a:solidFill>
            <a:srgbClr val="F3D676">
              <a:alpha val="37650"/>
            </a:srgbClr>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299" name="Google Shape;558;p24">
            <a:extLst>
              <a:ext uri="{FF2B5EF4-FFF2-40B4-BE49-F238E27FC236}">
                <a16:creationId xmlns:a16="http://schemas.microsoft.com/office/drawing/2014/main" id="{E9F8B65D-C060-1AD8-8C85-368923B574C6}"/>
              </a:ext>
            </a:extLst>
          </p:cNvPr>
          <p:cNvSpPr/>
          <p:nvPr/>
        </p:nvSpPr>
        <p:spPr>
          <a:xfrm>
            <a:off x="459084" y="3479793"/>
            <a:ext cx="2148300" cy="509400"/>
          </a:xfrm>
          <a:prstGeom prst="roundRect">
            <a:avLst>
              <a:gd name="adj" fmla="val 16667"/>
            </a:avLst>
          </a:prstGeom>
          <a:solidFill>
            <a:srgbClr val="512651"/>
          </a:solidFill>
          <a:ln>
            <a:noFill/>
          </a:ln>
        </p:spPr>
        <p:txBody>
          <a:bodyPr spcFirstLastPara="1" wrap="square" lIns="91425" tIns="91425" rIns="91425" bIns="91425" anchor="ctr" anchorCtr="0">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 sz="2400" b="1" i="1"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Trả</a:t>
            </a:r>
            <a:r>
              <a:rPr kumimoji="0" lang="fr" sz="2400" b="1" i="1" u="none" strike="noStrike" kern="0" cap="none" spc="0" normalizeH="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 lời</a:t>
            </a:r>
            <a:endParaRPr kumimoji="0" sz="2400" b="1" i="1"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37300" name="Google Shape;559;p24">
            <a:extLst>
              <a:ext uri="{FF2B5EF4-FFF2-40B4-BE49-F238E27FC236}">
                <a16:creationId xmlns:a16="http://schemas.microsoft.com/office/drawing/2014/main" id="{F74A060A-C16D-73AE-E714-19D4EC4BF1F3}"/>
              </a:ext>
            </a:extLst>
          </p:cNvPr>
          <p:cNvSpPr/>
          <p:nvPr/>
        </p:nvSpPr>
        <p:spPr>
          <a:xfrm>
            <a:off x="459084" y="1285141"/>
            <a:ext cx="5114070" cy="1414666"/>
          </a:xfrm>
          <a:prstGeom prst="roundRect">
            <a:avLst>
              <a:gd name="adj" fmla="val 16667"/>
            </a:avLst>
          </a:prstGeom>
          <a:solidFill>
            <a:srgbClr val="BD6EEB"/>
          </a:solidFill>
          <a:ln>
            <a:noFill/>
          </a:ln>
        </p:spPr>
        <p:txBody>
          <a:bodyPr spcFirstLastPara="1" wrap="square" lIns="91425" tIns="91425" rIns="91425" bIns="91425" anchor="ctr" anchorCtr="0">
            <a:noAutofit/>
          </a:bodyPr>
          <a:lstStyle/>
          <a:p>
            <a:r>
              <a:rPr lang="vi-VN" sz="2400" i="1">
                <a:latin typeface="+mj-lt"/>
              </a:rPr>
              <a:t>Xác định thông tin chính và thông tin chi tiết của phần văn bản “Mỗi năm có rất nhiều … 12-13 tháng 12”</a:t>
            </a:r>
            <a:endParaRPr lang="en-US" sz="2400">
              <a:latin typeface="+mj-lt"/>
            </a:endParaRPr>
          </a:p>
        </p:txBody>
      </p:sp>
      <p:cxnSp>
        <p:nvCxnSpPr>
          <p:cNvPr id="37301" name="Google Shape;561;p24">
            <a:extLst>
              <a:ext uri="{FF2B5EF4-FFF2-40B4-BE49-F238E27FC236}">
                <a16:creationId xmlns:a16="http://schemas.microsoft.com/office/drawing/2014/main" id="{4CB1028C-C54B-A5B8-C0B2-8BB137BCC63E}"/>
              </a:ext>
            </a:extLst>
          </p:cNvPr>
          <p:cNvCxnSpPr>
            <a:cxnSpLocks/>
            <a:stCxn id="37300" idx="3"/>
          </p:cNvCxnSpPr>
          <p:nvPr/>
        </p:nvCxnSpPr>
        <p:spPr>
          <a:xfrm flipV="1">
            <a:off x="5573154" y="1985813"/>
            <a:ext cx="1667779" cy="6661"/>
          </a:xfrm>
          <a:prstGeom prst="straightConnector1">
            <a:avLst/>
          </a:prstGeom>
          <a:noFill/>
          <a:ln w="28575" cap="flat" cmpd="sng">
            <a:solidFill>
              <a:schemeClr val="tx1"/>
            </a:solidFill>
            <a:prstDash val="solid"/>
            <a:round/>
            <a:headEnd type="none" w="med" len="med"/>
            <a:tailEnd type="oval" w="med" len="med"/>
          </a:ln>
        </p:spPr>
      </p:cxnSp>
      <p:cxnSp>
        <p:nvCxnSpPr>
          <p:cNvPr id="37302" name="Google Shape;563;p24">
            <a:extLst>
              <a:ext uri="{FF2B5EF4-FFF2-40B4-BE49-F238E27FC236}">
                <a16:creationId xmlns:a16="http://schemas.microsoft.com/office/drawing/2014/main" id="{E7C8B888-28B6-E55A-6312-EB9A0CBD944B}"/>
              </a:ext>
            </a:extLst>
          </p:cNvPr>
          <p:cNvCxnSpPr>
            <a:cxnSpLocks/>
            <a:stCxn id="37300" idx="3"/>
            <a:endCxn id="37300" idx="3"/>
          </p:cNvCxnSpPr>
          <p:nvPr/>
        </p:nvCxnSpPr>
        <p:spPr>
          <a:xfrm>
            <a:off x="5573154" y="1992474"/>
            <a:ext cx="0" cy="0"/>
          </a:xfrm>
          <a:prstGeom prst="straightConnector1">
            <a:avLst/>
          </a:prstGeom>
          <a:noFill/>
          <a:ln w="9525" cap="flat" cmpd="sng">
            <a:solidFill>
              <a:srgbClr val="FF8C9D"/>
            </a:solidFill>
            <a:prstDash val="solid"/>
            <a:round/>
            <a:headEnd type="none" w="med" len="med"/>
            <a:tailEnd type="oval" w="med" len="med"/>
          </a:ln>
        </p:spPr>
      </p:cxnSp>
      <p:cxnSp>
        <p:nvCxnSpPr>
          <p:cNvPr id="37303" name="Google Shape;565;p24">
            <a:extLst>
              <a:ext uri="{FF2B5EF4-FFF2-40B4-BE49-F238E27FC236}">
                <a16:creationId xmlns:a16="http://schemas.microsoft.com/office/drawing/2014/main" id="{E955C8CA-C4B6-18FC-5166-F5DAF47D4B9C}"/>
              </a:ext>
            </a:extLst>
          </p:cNvPr>
          <p:cNvCxnSpPr>
            <a:cxnSpLocks/>
            <a:endCxn id="37299" idx="0"/>
          </p:cNvCxnSpPr>
          <p:nvPr/>
        </p:nvCxnSpPr>
        <p:spPr>
          <a:xfrm>
            <a:off x="1533234" y="2699807"/>
            <a:ext cx="0" cy="779986"/>
          </a:xfrm>
          <a:prstGeom prst="straightConnector1">
            <a:avLst/>
          </a:prstGeom>
          <a:noFill/>
          <a:ln w="28575" cap="flat" cmpd="sng">
            <a:solidFill>
              <a:schemeClr val="tx1"/>
            </a:solidFill>
            <a:prstDash val="solid"/>
            <a:round/>
            <a:headEnd type="none" w="med" len="med"/>
            <a:tailEnd type="none" w="med" len="med"/>
          </a:ln>
        </p:spPr>
      </p:cxnSp>
      <p:grpSp>
        <p:nvGrpSpPr>
          <p:cNvPr id="37304" name="Google Shape;1776;p37">
            <a:extLst>
              <a:ext uri="{FF2B5EF4-FFF2-40B4-BE49-F238E27FC236}">
                <a16:creationId xmlns:a16="http://schemas.microsoft.com/office/drawing/2014/main" id="{7E760C7B-2311-EE61-ECF2-A8252591907E}"/>
              </a:ext>
            </a:extLst>
          </p:cNvPr>
          <p:cNvGrpSpPr/>
          <p:nvPr/>
        </p:nvGrpSpPr>
        <p:grpSpPr>
          <a:xfrm>
            <a:off x="6084598" y="1165196"/>
            <a:ext cx="2649802" cy="2021634"/>
            <a:chOff x="376725" y="238125"/>
            <a:chExt cx="6866550" cy="5238750"/>
          </a:xfrm>
        </p:grpSpPr>
        <p:sp>
          <p:nvSpPr>
            <p:cNvPr id="37305" name="Google Shape;1777;p37">
              <a:extLst>
                <a:ext uri="{FF2B5EF4-FFF2-40B4-BE49-F238E27FC236}">
                  <a16:creationId xmlns:a16="http://schemas.microsoft.com/office/drawing/2014/main" id="{E45A6672-9EDA-395B-3DA4-D973B4F0ED7B}"/>
                </a:ext>
              </a:extLst>
            </p:cNvPr>
            <p:cNvSpPr/>
            <p:nvPr/>
          </p:nvSpPr>
          <p:spPr>
            <a:xfrm>
              <a:off x="4370875" y="961100"/>
              <a:ext cx="1959975" cy="2342125"/>
            </a:xfrm>
            <a:custGeom>
              <a:avLst/>
              <a:gdLst/>
              <a:ahLst/>
              <a:cxnLst/>
              <a:rect l="l" t="t" r="r" b="b"/>
              <a:pathLst>
                <a:path w="78399" h="93685" extrusionOk="0">
                  <a:moveTo>
                    <a:pt x="11287" y="0"/>
                  </a:moveTo>
                  <a:lnTo>
                    <a:pt x="11056" y="392"/>
                  </a:lnTo>
                  <a:lnTo>
                    <a:pt x="10824" y="783"/>
                  </a:lnTo>
                  <a:lnTo>
                    <a:pt x="10606" y="1203"/>
                  </a:lnTo>
                  <a:lnTo>
                    <a:pt x="10389" y="1638"/>
                  </a:lnTo>
                  <a:lnTo>
                    <a:pt x="9954" y="2536"/>
                  </a:lnTo>
                  <a:lnTo>
                    <a:pt x="9534" y="3478"/>
                  </a:lnTo>
                  <a:lnTo>
                    <a:pt x="9114" y="4492"/>
                  </a:lnTo>
                  <a:lnTo>
                    <a:pt x="8723" y="5535"/>
                  </a:lnTo>
                  <a:lnTo>
                    <a:pt x="8332" y="6622"/>
                  </a:lnTo>
                  <a:lnTo>
                    <a:pt x="7955" y="7766"/>
                  </a:lnTo>
                  <a:lnTo>
                    <a:pt x="7593" y="8940"/>
                  </a:lnTo>
                  <a:lnTo>
                    <a:pt x="7245" y="10157"/>
                  </a:lnTo>
                  <a:lnTo>
                    <a:pt x="6897" y="11403"/>
                  </a:lnTo>
                  <a:lnTo>
                    <a:pt x="6564" y="12693"/>
                  </a:lnTo>
                  <a:lnTo>
                    <a:pt x="6245" y="14011"/>
                  </a:lnTo>
                  <a:lnTo>
                    <a:pt x="5941" y="15358"/>
                  </a:lnTo>
                  <a:lnTo>
                    <a:pt x="5637" y="16735"/>
                  </a:lnTo>
                  <a:lnTo>
                    <a:pt x="5347" y="18140"/>
                  </a:lnTo>
                  <a:lnTo>
                    <a:pt x="5072" y="19560"/>
                  </a:lnTo>
                  <a:lnTo>
                    <a:pt x="4796" y="21009"/>
                  </a:lnTo>
                  <a:lnTo>
                    <a:pt x="4536" y="22472"/>
                  </a:lnTo>
                  <a:lnTo>
                    <a:pt x="4289" y="23950"/>
                  </a:lnTo>
                  <a:lnTo>
                    <a:pt x="4043" y="25443"/>
                  </a:lnTo>
                  <a:lnTo>
                    <a:pt x="3811" y="26949"/>
                  </a:lnTo>
                  <a:lnTo>
                    <a:pt x="3579" y="28471"/>
                  </a:lnTo>
                  <a:lnTo>
                    <a:pt x="3362" y="29992"/>
                  </a:lnTo>
                  <a:lnTo>
                    <a:pt x="3159" y="31528"/>
                  </a:lnTo>
                  <a:lnTo>
                    <a:pt x="2956" y="33064"/>
                  </a:lnTo>
                  <a:lnTo>
                    <a:pt x="2580" y="36135"/>
                  </a:lnTo>
                  <a:lnTo>
                    <a:pt x="2246" y="39192"/>
                  </a:lnTo>
                  <a:lnTo>
                    <a:pt x="1928" y="42220"/>
                  </a:lnTo>
                  <a:lnTo>
                    <a:pt x="1652" y="45191"/>
                  </a:lnTo>
                  <a:lnTo>
                    <a:pt x="1392" y="48103"/>
                  </a:lnTo>
                  <a:lnTo>
                    <a:pt x="1160" y="50943"/>
                  </a:lnTo>
                  <a:lnTo>
                    <a:pt x="957" y="53667"/>
                  </a:lnTo>
                  <a:lnTo>
                    <a:pt x="783" y="56289"/>
                  </a:lnTo>
                  <a:lnTo>
                    <a:pt x="624" y="58767"/>
                  </a:lnTo>
                  <a:lnTo>
                    <a:pt x="493" y="61085"/>
                  </a:lnTo>
                  <a:lnTo>
                    <a:pt x="377" y="63244"/>
                  </a:lnTo>
                  <a:lnTo>
                    <a:pt x="189" y="66982"/>
                  </a:lnTo>
                  <a:lnTo>
                    <a:pt x="88" y="69821"/>
                  </a:lnTo>
                  <a:lnTo>
                    <a:pt x="15" y="71618"/>
                  </a:lnTo>
                  <a:lnTo>
                    <a:pt x="1" y="72256"/>
                  </a:lnTo>
                  <a:lnTo>
                    <a:pt x="102" y="72328"/>
                  </a:lnTo>
                  <a:lnTo>
                    <a:pt x="218" y="72415"/>
                  </a:lnTo>
                  <a:lnTo>
                    <a:pt x="334" y="72531"/>
                  </a:lnTo>
                  <a:lnTo>
                    <a:pt x="450" y="72676"/>
                  </a:lnTo>
                  <a:lnTo>
                    <a:pt x="711" y="73038"/>
                  </a:lnTo>
                  <a:lnTo>
                    <a:pt x="986" y="73487"/>
                  </a:lnTo>
                  <a:lnTo>
                    <a:pt x="1305" y="74009"/>
                  </a:lnTo>
                  <a:lnTo>
                    <a:pt x="1652" y="74603"/>
                  </a:lnTo>
                  <a:lnTo>
                    <a:pt x="2464" y="75979"/>
                  </a:lnTo>
                  <a:lnTo>
                    <a:pt x="2942" y="76762"/>
                  </a:lnTo>
                  <a:lnTo>
                    <a:pt x="3449" y="77573"/>
                  </a:lnTo>
                  <a:lnTo>
                    <a:pt x="4014" y="78442"/>
                  </a:lnTo>
                  <a:lnTo>
                    <a:pt x="4637" y="79326"/>
                  </a:lnTo>
                  <a:lnTo>
                    <a:pt x="5304" y="80253"/>
                  </a:lnTo>
                  <a:lnTo>
                    <a:pt x="5666" y="80717"/>
                  </a:lnTo>
                  <a:lnTo>
                    <a:pt x="6043" y="81181"/>
                  </a:lnTo>
                  <a:lnTo>
                    <a:pt x="6434" y="81659"/>
                  </a:lnTo>
                  <a:lnTo>
                    <a:pt x="6839" y="82137"/>
                  </a:lnTo>
                  <a:lnTo>
                    <a:pt x="7260" y="82615"/>
                  </a:lnTo>
                  <a:lnTo>
                    <a:pt x="7694" y="83093"/>
                  </a:lnTo>
                  <a:lnTo>
                    <a:pt x="8158" y="83571"/>
                  </a:lnTo>
                  <a:lnTo>
                    <a:pt x="8636" y="84049"/>
                  </a:lnTo>
                  <a:lnTo>
                    <a:pt x="9114" y="84527"/>
                  </a:lnTo>
                  <a:lnTo>
                    <a:pt x="9636" y="84991"/>
                  </a:lnTo>
                  <a:lnTo>
                    <a:pt x="10157" y="85455"/>
                  </a:lnTo>
                  <a:lnTo>
                    <a:pt x="10708" y="85918"/>
                  </a:lnTo>
                  <a:lnTo>
                    <a:pt x="11273" y="86382"/>
                  </a:lnTo>
                  <a:lnTo>
                    <a:pt x="11867" y="86831"/>
                  </a:lnTo>
                  <a:lnTo>
                    <a:pt x="12475" y="87280"/>
                  </a:lnTo>
                  <a:lnTo>
                    <a:pt x="13113" y="87715"/>
                  </a:lnTo>
                  <a:lnTo>
                    <a:pt x="13750" y="88150"/>
                  </a:lnTo>
                  <a:lnTo>
                    <a:pt x="14431" y="88570"/>
                  </a:lnTo>
                  <a:lnTo>
                    <a:pt x="15127" y="88976"/>
                  </a:lnTo>
                  <a:lnTo>
                    <a:pt x="15837" y="89367"/>
                  </a:lnTo>
                  <a:lnTo>
                    <a:pt x="16576" y="89758"/>
                  </a:lnTo>
                  <a:lnTo>
                    <a:pt x="17344" y="90120"/>
                  </a:lnTo>
                  <a:lnTo>
                    <a:pt x="18141" y="90482"/>
                  </a:lnTo>
                  <a:lnTo>
                    <a:pt x="18952" y="90830"/>
                  </a:lnTo>
                  <a:lnTo>
                    <a:pt x="19778" y="91163"/>
                  </a:lnTo>
                  <a:lnTo>
                    <a:pt x="20647" y="91468"/>
                  </a:lnTo>
                  <a:lnTo>
                    <a:pt x="21531" y="91757"/>
                  </a:lnTo>
                  <a:lnTo>
                    <a:pt x="22444" y="92047"/>
                  </a:lnTo>
                  <a:lnTo>
                    <a:pt x="23371" y="92293"/>
                  </a:lnTo>
                  <a:lnTo>
                    <a:pt x="24342" y="92540"/>
                  </a:lnTo>
                  <a:lnTo>
                    <a:pt x="25327" y="92757"/>
                  </a:lnTo>
                  <a:lnTo>
                    <a:pt x="26356" y="92945"/>
                  </a:lnTo>
                  <a:lnTo>
                    <a:pt x="27399" y="93119"/>
                  </a:lnTo>
                  <a:lnTo>
                    <a:pt x="28471" y="93279"/>
                  </a:lnTo>
                  <a:lnTo>
                    <a:pt x="29572" y="93409"/>
                  </a:lnTo>
                  <a:lnTo>
                    <a:pt x="30717" y="93510"/>
                  </a:lnTo>
                  <a:lnTo>
                    <a:pt x="31876" y="93583"/>
                  </a:lnTo>
                  <a:lnTo>
                    <a:pt x="33064" y="93641"/>
                  </a:lnTo>
                  <a:lnTo>
                    <a:pt x="34266" y="93670"/>
                  </a:lnTo>
                  <a:lnTo>
                    <a:pt x="35455" y="93684"/>
                  </a:lnTo>
                  <a:lnTo>
                    <a:pt x="36643" y="93684"/>
                  </a:lnTo>
                  <a:lnTo>
                    <a:pt x="37816" y="93670"/>
                  </a:lnTo>
                  <a:lnTo>
                    <a:pt x="38975" y="93641"/>
                  </a:lnTo>
                  <a:lnTo>
                    <a:pt x="40134" y="93612"/>
                  </a:lnTo>
                  <a:lnTo>
                    <a:pt x="41279" y="93568"/>
                  </a:lnTo>
                  <a:lnTo>
                    <a:pt x="42409" y="93496"/>
                  </a:lnTo>
                  <a:lnTo>
                    <a:pt x="43525" y="93424"/>
                  </a:lnTo>
                  <a:lnTo>
                    <a:pt x="44640" y="93351"/>
                  </a:lnTo>
                  <a:lnTo>
                    <a:pt x="45742" y="93250"/>
                  </a:lnTo>
                  <a:lnTo>
                    <a:pt x="46814" y="93148"/>
                  </a:lnTo>
                  <a:lnTo>
                    <a:pt x="47886" y="93047"/>
                  </a:lnTo>
                  <a:lnTo>
                    <a:pt x="48958" y="92916"/>
                  </a:lnTo>
                  <a:lnTo>
                    <a:pt x="50001" y="92786"/>
                  </a:lnTo>
                  <a:lnTo>
                    <a:pt x="51030" y="92656"/>
                  </a:lnTo>
                  <a:lnTo>
                    <a:pt x="52044" y="92511"/>
                  </a:lnTo>
                  <a:lnTo>
                    <a:pt x="53058" y="92351"/>
                  </a:lnTo>
                  <a:lnTo>
                    <a:pt x="54044" y="92192"/>
                  </a:lnTo>
                  <a:lnTo>
                    <a:pt x="55014" y="92018"/>
                  </a:lnTo>
                  <a:lnTo>
                    <a:pt x="55985" y="91844"/>
                  </a:lnTo>
                  <a:lnTo>
                    <a:pt x="56927" y="91670"/>
                  </a:lnTo>
                  <a:lnTo>
                    <a:pt x="58767" y="91294"/>
                  </a:lnTo>
                  <a:lnTo>
                    <a:pt x="60549" y="90888"/>
                  </a:lnTo>
                  <a:lnTo>
                    <a:pt x="62259" y="90482"/>
                  </a:lnTo>
                  <a:lnTo>
                    <a:pt x="63896" y="90062"/>
                  </a:lnTo>
                  <a:lnTo>
                    <a:pt x="65461" y="89628"/>
                  </a:lnTo>
                  <a:lnTo>
                    <a:pt x="66938" y="89193"/>
                  </a:lnTo>
                  <a:lnTo>
                    <a:pt x="68358" y="88744"/>
                  </a:lnTo>
                  <a:lnTo>
                    <a:pt x="69677" y="88309"/>
                  </a:lnTo>
                  <a:lnTo>
                    <a:pt x="70923" y="87874"/>
                  </a:lnTo>
                  <a:lnTo>
                    <a:pt x="72082" y="87440"/>
                  </a:lnTo>
                  <a:lnTo>
                    <a:pt x="73154" y="87020"/>
                  </a:lnTo>
                  <a:lnTo>
                    <a:pt x="74125" y="86614"/>
                  </a:lnTo>
                  <a:lnTo>
                    <a:pt x="75009" y="86223"/>
                  </a:lnTo>
                  <a:lnTo>
                    <a:pt x="75806" y="85860"/>
                  </a:lnTo>
                  <a:lnTo>
                    <a:pt x="76487" y="85513"/>
                  </a:lnTo>
                  <a:lnTo>
                    <a:pt x="77081" y="85194"/>
                  </a:lnTo>
                  <a:lnTo>
                    <a:pt x="77559" y="84919"/>
                  </a:lnTo>
                  <a:lnTo>
                    <a:pt x="77935" y="84658"/>
                  </a:lnTo>
                  <a:lnTo>
                    <a:pt x="78080" y="84542"/>
                  </a:lnTo>
                  <a:lnTo>
                    <a:pt x="78196" y="84441"/>
                  </a:lnTo>
                  <a:lnTo>
                    <a:pt x="78298" y="84354"/>
                  </a:lnTo>
                  <a:lnTo>
                    <a:pt x="78356" y="84267"/>
                  </a:lnTo>
                  <a:lnTo>
                    <a:pt x="78385" y="84194"/>
                  </a:lnTo>
                  <a:lnTo>
                    <a:pt x="78399" y="84136"/>
                  </a:lnTo>
                  <a:lnTo>
                    <a:pt x="78269" y="83557"/>
                  </a:lnTo>
                  <a:lnTo>
                    <a:pt x="78008" y="82325"/>
                  </a:lnTo>
                  <a:lnTo>
                    <a:pt x="77617" y="80514"/>
                  </a:lnTo>
                  <a:lnTo>
                    <a:pt x="77138" y="78181"/>
                  </a:lnTo>
                  <a:lnTo>
                    <a:pt x="76878" y="76834"/>
                  </a:lnTo>
                  <a:lnTo>
                    <a:pt x="76617" y="75400"/>
                  </a:lnTo>
                  <a:lnTo>
                    <a:pt x="76342" y="73864"/>
                  </a:lnTo>
                  <a:lnTo>
                    <a:pt x="76066" y="72227"/>
                  </a:lnTo>
                  <a:lnTo>
                    <a:pt x="75791" y="70531"/>
                  </a:lnTo>
                  <a:lnTo>
                    <a:pt x="75530" y="68749"/>
                  </a:lnTo>
                  <a:lnTo>
                    <a:pt x="75269" y="66924"/>
                  </a:lnTo>
                  <a:lnTo>
                    <a:pt x="75038" y="65026"/>
                  </a:lnTo>
                  <a:lnTo>
                    <a:pt x="74806" y="63099"/>
                  </a:lnTo>
                  <a:lnTo>
                    <a:pt x="74603" y="61128"/>
                  </a:lnTo>
                  <a:lnTo>
                    <a:pt x="74429" y="59129"/>
                  </a:lnTo>
                  <a:lnTo>
                    <a:pt x="74299" y="57115"/>
                  </a:lnTo>
                  <a:lnTo>
                    <a:pt x="74241" y="56115"/>
                  </a:lnTo>
                  <a:lnTo>
                    <a:pt x="74183" y="55101"/>
                  </a:lnTo>
                  <a:lnTo>
                    <a:pt x="74139" y="54087"/>
                  </a:lnTo>
                  <a:lnTo>
                    <a:pt x="74110" y="53073"/>
                  </a:lnTo>
                  <a:lnTo>
                    <a:pt x="74096" y="52058"/>
                  </a:lnTo>
                  <a:lnTo>
                    <a:pt x="74096" y="51059"/>
                  </a:lnTo>
                  <a:lnTo>
                    <a:pt x="74096" y="50059"/>
                  </a:lnTo>
                  <a:lnTo>
                    <a:pt x="74110" y="49059"/>
                  </a:lnTo>
                  <a:lnTo>
                    <a:pt x="74139" y="48059"/>
                  </a:lnTo>
                  <a:lnTo>
                    <a:pt x="74183" y="47074"/>
                  </a:lnTo>
                  <a:lnTo>
                    <a:pt x="74241" y="46103"/>
                  </a:lnTo>
                  <a:lnTo>
                    <a:pt x="74299" y="45133"/>
                  </a:lnTo>
                  <a:lnTo>
                    <a:pt x="74386" y="44176"/>
                  </a:lnTo>
                  <a:lnTo>
                    <a:pt x="74487" y="43235"/>
                  </a:lnTo>
                  <a:lnTo>
                    <a:pt x="74603" y="42293"/>
                  </a:lnTo>
                  <a:lnTo>
                    <a:pt x="74733" y="41380"/>
                  </a:lnTo>
                  <a:lnTo>
                    <a:pt x="74878" y="40482"/>
                  </a:lnTo>
                  <a:lnTo>
                    <a:pt x="75038" y="39584"/>
                  </a:lnTo>
                  <a:lnTo>
                    <a:pt x="75226" y="38714"/>
                  </a:lnTo>
                  <a:lnTo>
                    <a:pt x="75429" y="37859"/>
                  </a:lnTo>
                  <a:lnTo>
                    <a:pt x="75646" y="37019"/>
                  </a:lnTo>
                  <a:lnTo>
                    <a:pt x="75878" y="36208"/>
                  </a:lnTo>
                  <a:lnTo>
                    <a:pt x="76139" y="35411"/>
                  </a:lnTo>
                  <a:lnTo>
                    <a:pt x="76414" y="34643"/>
                  </a:lnTo>
                  <a:lnTo>
                    <a:pt x="11287" y="0"/>
                  </a:lnTo>
                  <a:close/>
                </a:path>
              </a:pathLst>
            </a:custGeom>
            <a:solidFill>
              <a:srgbClr val="ED734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306" name="Google Shape;1778;p37">
              <a:extLst>
                <a:ext uri="{FF2B5EF4-FFF2-40B4-BE49-F238E27FC236}">
                  <a16:creationId xmlns:a16="http://schemas.microsoft.com/office/drawing/2014/main" id="{CDDF331C-F4AD-D9B1-1180-430BC2172D7D}"/>
                </a:ext>
              </a:extLst>
            </p:cNvPr>
            <p:cNvSpPr/>
            <p:nvPr/>
          </p:nvSpPr>
          <p:spPr>
            <a:xfrm>
              <a:off x="4448750" y="2044850"/>
              <a:ext cx="496275" cy="613625"/>
            </a:xfrm>
            <a:custGeom>
              <a:avLst/>
              <a:gdLst/>
              <a:ahLst/>
              <a:cxnLst/>
              <a:rect l="l" t="t" r="r" b="b"/>
              <a:pathLst>
                <a:path w="19851" h="24545" extrusionOk="0">
                  <a:moveTo>
                    <a:pt x="18184" y="1"/>
                  </a:moveTo>
                  <a:lnTo>
                    <a:pt x="17836" y="15"/>
                  </a:lnTo>
                  <a:lnTo>
                    <a:pt x="17358" y="44"/>
                  </a:lnTo>
                  <a:lnTo>
                    <a:pt x="16764" y="102"/>
                  </a:lnTo>
                  <a:lnTo>
                    <a:pt x="16069" y="203"/>
                  </a:lnTo>
                  <a:lnTo>
                    <a:pt x="15257" y="334"/>
                  </a:lnTo>
                  <a:lnTo>
                    <a:pt x="14823" y="421"/>
                  </a:lnTo>
                  <a:lnTo>
                    <a:pt x="14359" y="522"/>
                  </a:lnTo>
                  <a:lnTo>
                    <a:pt x="13881" y="638"/>
                  </a:lnTo>
                  <a:lnTo>
                    <a:pt x="13374" y="769"/>
                  </a:lnTo>
                  <a:lnTo>
                    <a:pt x="12838" y="913"/>
                  </a:lnTo>
                  <a:lnTo>
                    <a:pt x="12302" y="1073"/>
                  </a:lnTo>
                  <a:lnTo>
                    <a:pt x="11737" y="1261"/>
                  </a:lnTo>
                  <a:lnTo>
                    <a:pt x="11157" y="1464"/>
                  </a:lnTo>
                  <a:lnTo>
                    <a:pt x="10563" y="1681"/>
                  </a:lnTo>
                  <a:lnTo>
                    <a:pt x="9940" y="1928"/>
                  </a:lnTo>
                  <a:lnTo>
                    <a:pt x="9317" y="2188"/>
                  </a:lnTo>
                  <a:lnTo>
                    <a:pt x="8680" y="2478"/>
                  </a:lnTo>
                  <a:lnTo>
                    <a:pt x="8028" y="2782"/>
                  </a:lnTo>
                  <a:lnTo>
                    <a:pt x="7361" y="3130"/>
                  </a:lnTo>
                  <a:lnTo>
                    <a:pt x="6695" y="3492"/>
                  </a:lnTo>
                  <a:lnTo>
                    <a:pt x="5999" y="3884"/>
                  </a:lnTo>
                  <a:lnTo>
                    <a:pt x="5304" y="4304"/>
                  </a:lnTo>
                  <a:lnTo>
                    <a:pt x="4608" y="4753"/>
                  </a:lnTo>
                  <a:lnTo>
                    <a:pt x="4260" y="4985"/>
                  </a:lnTo>
                  <a:lnTo>
                    <a:pt x="3942" y="5231"/>
                  </a:lnTo>
                  <a:lnTo>
                    <a:pt x="3623" y="5492"/>
                  </a:lnTo>
                  <a:lnTo>
                    <a:pt x="3333" y="5753"/>
                  </a:lnTo>
                  <a:lnTo>
                    <a:pt x="3043" y="6028"/>
                  </a:lnTo>
                  <a:lnTo>
                    <a:pt x="2783" y="6318"/>
                  </a:lnTo>
                  <a:lnTo>
                    <a:pt x="2536" y="6607"/>
                  </a:lnTo>
                  <a:lnTo>
                    <a:pt x="2290" y="6912"/>
                  </a:lnTo>
                  <a:lnTo>
                    <a:pt x="2073" y="7216"/>
                  </a:lnTo>
                  <a:lnTo>
                    <a:pt x="1870" y="7520"/>
                  </a:lnTo>
                  <a:lnTo>
                    <a:pt x="1667" y="7839"/>
                  </a:lnTo>
                  <a:lnTo>
                    <a:pt x="1493" y="8158"/>
                  </a:lnTo>
                  <a:lnTo>
                    <a:pt x="1319" y="8491"/>
                  </a:lnTo>
                  <a:lnTo>
                    <a:pt x="1160" y="8824"/>
                  </a:lnTo>
                  <a:lnTo>
                    <a:pt x="1015" y="9157"/>
                  </a:lnTo>
                  <a:lnTo>
                    <a:pt x="885" y="9505"/>
                  </a:lnTo>
                  <a:lnTo>
                    <a:pt x="754" y="9838"/>
                  </a:lnTo>
                  <a:lnTo>
                    <a:pt x="638" y="10186"/>
                  </a:lnTo>
                  <a:lnTo>
                    <a:pt x="537" y="10548"/>
                  </a:lnTo>
                  <a:lnTo>
                    <a:pt x="450" y="10896"/>
                  </a:lnTo>
                  <a:lnTo>
                    <a:pt x="363" y="11244"/>
                  </a:lnTo>
                  <a:lnTo>
                    <a:pt x="291" y="11606"/>
                  </a:lnTo>
                  <a:lnTo>
                    <a:pt x="233" y="11954"/>
                  </a:lnTo>
                  <a:lnTo>
                    <a:pt x="175" y="12316"/>
                  </a:lnTo>
                  <a:lnTo>
                    <a:pt x="88" y="13026"/>
                  </a:lnTo>
                  <a:lnTo>
                    <a:pt x="30" y="13736"/>
                  </a:lnTo>
                  <a:lnTo>
                    <a:pt x="15" y="14431"/>
                  </a:lnTo>
                  <a:lnTo>
                    <a:pt x="1" y="15127"/>
                  </a:lnTo>
                  <a:lnTo>
                    <a:pt x="30" y="15793"/>
                  </a:lnTo>
                  <a:lnTo>
                    <a:pt x="59" y="16445"/>
                  </a:lnTo>
                  <a:lnTo>
                    <a:pt x="117" y="17083"/>
                  </a:lnTo>
                  <a:lnTo>
                    <a:pt x="189" y="17691"/>
                  </a:lnTo>
                  <a:lnTo>
                    <a:pt x="262" y="18271"/>
                  </a:lnTo>
                  <a:lnTo>
                    <a:pt x="363" y="18821"/>
                  </a:lnTo>
                  <a:lnTo>
                    <a:pt x="450" y="19343"/>
                  </a:lnTo>
                  <a:lnTo>
                    <a:pt x="537" y="19807"/>
                  </a:lnTo>
                  <a:lnTo>
                    <a:pt x="725" y="20633"/>
                  </a:lnTo>
                  <a:lnTo>
                    <a:pt x="885" y="21256"/>
                  </a:lnTo>
                  <a:lnTo>
                    <a:pt x="1001" y="21647"/>
                  </a:lnTo>
                  <a:lnTo>
                    <a:pt x="1044" y="21777"/>
                  </a:lnTo>
                  <a:lnTo>
                    <a:pt x="7578" y="24544"/>
                  </a:lnTo>
                  <a:lnTo>
                    <a:pt x="15098" y="15446"/>
                  </a:lnTo>
                  <a:lnTo>
                    <a:pt x="19850" y="9114"/>
                  </a:lnTo>
                  <a:lnTo>
                    <a:pt x="18459"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307" name="Google Shape;1779;p37">
              <a:extLst>
                <a:ext uri="{FF2B5EF4-FFF2-40B4-BE49-F238E27FC236}">
                  <a16:creationId xmlns:a16="http://schemas.microsoft.com/office/drawing/2014/main" id="{76AC96A9-7B8C-A684-0C16-EDC5685AF31F}"/>
                </a:ext>
              </a:extLst>
            </p:cNvPr>
            <p:cNvSpPr/>
            <p:nvPr/>
          </p:nvSpPr>
          <p:spPr>
            <a:xfrm>
              <a:off x="5756725" y="2480250"/>
              <a:ext cx="318050" cy="856300"/>
            </a:xfrm>
            <a:custGeom>
              <a:avLst/>
              <a:gdLst/>
              <a:ahLst/>
              <a:cxnLst/>
              <a:rect l="l" t="t" r="r" b="b"/>
              <a:pathLst>
                <a:path w="12722" h="34252" extrusionOk="0">
                  <a:moveTo>
                    <a:pt x="1377" y="0"/>
                  </a:moveTo>
                  <a:lnTo>
                    <a:pt x="0" y="5158"/>
                  </a:lnTo>
                  <a:lnTo>
                    <a:pt x="986" y="15836"/>
                  </a:lnTo>
                  <a:lnTo>
                    <a:pt x="1377" y="29499"/>
                  </a:lnTo>
                  <a:lnTo>
                    <a:pt x="6332" y="34251"/>
                  </a:lnTo>
                  <a:lnTo>
                    <a:pt x="6419" y="34222"/>
                  </a:lnTo>
                  <a:lnTo>
                    <a:pt x="6636" y="34092"/>
                  </a:lnTo>
                  <a:lnTo>
                    <a:pt x="6984" y="33889"/>
                  </a:lnTo>
                  <a:lnTo>
                    <a:pt x="7433" y="33585"/>
                  </a:lnTo>
                  <a:lnTo>
                    <a:pt x="7694" y="33396"/>
                  </a:lnTo>
                  <a:lnTo>
                    <a:pt x="7955" y="33194"/>
                  </a:lnTo>
                  <a:lnTo>
                    <a:pt x="8245" y="32947"/>
                  </a:lnTo>
                  <a:lnTo>
                    <a:pt x="8549" y="32672"/>
                  </a:lnTo>
                  <a:lnTo>
                    <a:pt x="8853" y="32382"/>
                  </a:lnTo>
                  <a:lnTo>
                    <a:pt x="9172" y="32049"/>
                  </a:lnTo>
                  <a:lnTo>
                    <a:pt x="9476" y="31701"/>
                  </a:lnTo>
                  <a:lnTo>
                    <a:pt x="9795" y="31310"/>
                  </a:lnTo>
                  <a:lnTo>
                    <a:pt x="10114" y="30890"/>
                  </a:lnTo>
                  <a:lnTo>
                    <a:pt x="10418" y="30441"/>
                  </a:lnTo>
                  <a:lnTo>
                    <a:pt x="10722" y="29948"/>
                  </a:lnTo>
                  <a:lnTo>
                    <a:pt x="11012" y="29427"/>
                  </a:lnTo>
                  <a:lnTo>
                    <a:pt x="11287" y="28876"/>
                  </a:lnTo>
                  <a:lnTo>
                    <a:pt x="11548" y="28282"/>
                  </a:lnTo>
                  <a:lnTo>
                    <a:pt x="11794" y="27659"/>
                  </a:lnTo>
                  <a:lnTo>
                    <a:pt x="12012" y="26992"/>
                  </a:lnTo>
                  <a:lnTo>
                    <a:pt x="12113" y="26645"/>
                  </a:lnTo>
                  <a:lnTo>
                    <a:pt x="12214" y="26283"/>
                  </a:lnTo>
                  <a:lnTo>
                    <a:pt x="12301" y="25920"/>
                  </a:lnTo>
                  <a:lnTo>
                    <a:pt x="12374" y="25544"/>
                  </a:lnTo>
                  <a:lnTo>
                    <a:pt x="12446" y="25152"/>
                  </a:lnTo>
                  <a:lnTo>
                    <a:pt x="12519" y="24761"/>
                  </a:lnTo>
                  <a:lnTo>
                    <a:pt x="12577" y="24341"/>
                  </a:lnTo>
                  <a:lnTo>
                    <a:pt x="12620" y="23935"/>
                  </a:lnTo>
                  <a:lnTo>
                    <a:pt x="12664" y="23501"/>
                  </a:lnTo>
                  <a:lnTo>
                    <a:pt x="12693" y="23066"/>
                  </a:lnTo>
                  <a:lnTo>
                    <a:pt x="12722" y="22617"/>
                  </a:lnTo>
                  <a:lnTo>
                    <a:pt x="12722" y="22153"/>
                  </a:lnTo>
                  <a:lnTo>
                    <a:pt x="12722" y="21675"/>
                  </a:lnTo>
                  <a:lnTo>
                    <a:pt x="12722" y="21197"/>
                  </a:lnTo>
                  <a:lnTo>
                    <a:pt x="12693" y="20704"/>
                  </a:lnTo>
                  <a:lnTo>
                    <a:pt x="12664" y="20197"/>
                  </a:lnTo>
                  <a:lnTo>
                    <a:pt x="12591" y="19183"/>
                  </a:lnTo>
                  <a:lnTo>
                    <a:pt x="12490" y="18198"/>
                  </a:lnTo>
                  <a:lnTo>
                    <a:pt x="12374" y="17213"/>
                  </a:lnTo>
                  <a:lnTo>
                    <a:pt x="12243" y="16256"/>
                  </a:lnTo>
                  <a:lnTo>
                    <a:pt x="12098" y="15315"/>
                  </a:lnTo>
                  <a:lnTo>
                    <a:pt x="11939" y="14402"/>
                  </a:lnTo>
                  <a:lnTo>
                    <a:pt x="11765" y="13503"/>
                  </a:lnTo>
                  <a:lnTo>
                    <a:pt x="11591" y="12634"/>
                  </a:lnTo>
                  <a:lnTo>
                    <a:pt x="11403" y="11794"/>
                  </a:lnTo>
                  <a:lnTo>
                    <a:pt x="11215" y="10968"/>
                  </a:lnTo>
                  <a:lnTo>
                    <a:pt x="11012" y="10171"/>
                  </a:lnTo>
                  <a:lnTo>
                    <a:pt x="10823" y="9403"/>
                  </a:lnTo>
                  <a:lnTo>
                    <a:pt x="10606" y="8664"/>
                  </a:lnTo>
                  <a:lnTo>
                    <a:pt x="10403" y="7940"/>
                  </a:lnTo>
                  <a:lnTo>
                    <a:pt x="9998" y="6607"/>
                  </a:lnTo>
                  <a:lnTo>
                    <a:pt x="9592" y="5404"/>
                  </a:lnTo>
                  <a:lnTo>
                    <a:pt x="9215" y="4332"/>
                  </a:lnTo>
                  <a:lnTo>
                    <a:pt x="8853" y="3405"/>
                  </a:lnTo>
                  <a:lnTo>
                    <a:pt x="8549" y="2637"/>
                  </a:lnTo>
                  <a:lnTo>
                    <a:pt x="8288" y="2014"/>
                  </a:lnTo>
                  <a:lnTo>
                    <a:pt x="8085" y="1565"/>
                  </a:lnTo>
                  <a:lnTo>
                    <a:pt x="7911" y="1188"/>
                  </a:lnTo>
                  <a:lnTo>
                    <a:pt x="1377" y="0"/>
                  </a:lnTo>
                  <a:close/>
                </a:path>
              </a:pathLst>
            </a:custGeom>
            <a:solidFill>
              <a:srgbClr val="7AB848"/>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308" name="Google Shape;1780;p37">
              <a:extLst>
                <a:ext uri="{FF2B5EF4-FFF2-40B4-BE49-F238E27FC236}">
                  <a16:creationId xmlns:a16="http://schemas.microsoft.com/office/drawing/2014/main" id="{9BA34CBE-D8C7-5721-09EC-36B7EC34F94F}"/>
                </a:ext>
              </a:extLst>
            </p:cNvPr>
            <p:cNvSpPr/>
            <p:nvPr/>
          </p:nvSpPr>
          <p:spPr>
            <a:xfrm>
              <a:off x="5271725" y="2524800"/>
              <a:ext cx="741475" cy="1445275"/>
            </a:xfrm>
            <a:custGeom>
              <a:avLst/>
              <a:gdLst/>
              <a:ahLst/>
              <a:cxnLst/>
              <a:rect l="l" t="t" r="r" b="b"/>
              <a:pathLst>
                <a:path w="29659" h="57811" extrusionOk="0">
                  <a:moveTo>
                    <a:pt x="16039" y="0"/>
                  </a:moveTo>
                  <a:lnTo>
                    <a:pt x="10490" y="6535"/>
                  </a:lnTo>
                  <a:lnTo>
                    <a:pt x="7723" y="22182"/>
                  </a:lnTo>
                  <a:lnTo>
                    <a:pt x="2970" y="38801"/>
                  </a:lnTo>
                  <a:lnTo>
                    <a:pt x="2507" y="40887"/>
                  </a:lnTo>
                  <a:lnTo>
                    <a:pt x="1478" y="45509"/>
                  </a:lnTo>
                  <a:lnTo>
                    <a:pt x="942" y="48016"/>
                  </a:lnTo>
                  <a:lnTo>
                    <a:pt x="464" y="50247"/>
                  </a:lnTo>
                  <a:lnTo>
                    <a:pt x="130" y="51899"/>
                  </a:lnTo>
                  <a:lnTo>
                    <a:pt x="29" y="52406"/>
                  </a:lnTo>
                  <a:lnTo>
                    <a:pt x="0" y="52667"/>
                  </a:lnTo>
                  <a:lnTo>
                    <a:pt x="15" y="52696"/>
                  </a:lnTo>
                  <a:lnTo>
                    <a:pt x="29" y="52739"/>
                  </a:lnTo>
                  <a:lnTo>
                    <a:pt x="145" y="52840"/>
                  </a:lnTo>
                  <a:lnTo>
                    <a:pt x="333" y="52971"/>
                  </a:lnTo>
                  <a:lnTo>
                    <a:pt x="580" y="53116"/>
                  </a:lnTo>
                  <a:lnTo>
                    <a:pt x="898" y="53290"/>
                  </a:lnTo>
                  <a:lnTo>
                    <a:pt x="1261" y="53492"/>
                  </a:lnTo>
                  <a:lnTo>
                    <a:pt x="1695" y="53710"/>
                  </a:lnTo>
                  <a:lnTo>
                    <a:pt x="2173" y="53942"/>
                  </a:lnTo>
                  <a:lnTo>
                    <a:pt x="2695" y="54173"/>
                  </a:lnTo>
                  <a:lnTo>
                    <a:pt x="3275" y="54434"/>
                  </a:lnTo>
                  <a:lnTo>
                    <a:pt x="3883" y="54680"/>
                  </a:lnTo>
                  <a:lnTo>
                    <a:pt x="4535" y="54956"/>
                  </a:lnTo>
                  <a:lnTo>
                    <a:pt x="5216" y="55217"/>
                  </a:lnTo>
                  <a:lnTo>
                    <a:pt x="5926" y="55477"/>
                  </a:lnTo>
                  <a:lnTo>
                    <a:pt x="6665" y="55753"/>
                  </a:lnTo>
                  <a:lnTo>
                    <a:pt x="7418" y="55999"/>
                  </a:lnTo>
                  <a:lnTo>
                    <a:pt x="8201" y="56260"/>
                  </a:lnTo>
                  <a:lnTo>
                    <a:pt x="8998" y="56492"/>
                  </a:lnTo>
                  <a:lnTo>
                    <a:pt x="9794" y="56723"/>
                  </a:lnTo>
                  <a:lnTo>
                    <a:pt x="10606" y="56941"/>
                  </a:lnTo>
                  <a:lnTo>
                    <a:pt x="11432" y="57129"/>
                  </a:lnTo>
                  <a:lnTo>
                    <a:pt x="12243" y="57303"/>
                  </a:lnTo>
                  <a:lnTo>
                    <a:pt x="13054" y="57462"/>
                  </a:lnTo>
                  <a:lnTo>
                    <a:pt x="13866" y="57593"/>
                  </a:lnTo>
                  <a:lnTo>
                    <a:pt x="14663" y="57694"/>
                  </a:lnTo>
                  <a:lnTo>
                    <a:pt x="15431" y="57767"/>
                  </a:lnTo>
                  <a:lnTo>
                    <a:pt x="16198" y="57796"/>
                  </a:lnTo>
                  <a:lnTo>
                    <a:pt x="16575" y="57810"/>
                  </a:lnTo>
                  <a:lnTo>
                    <a:pt x="16937" y="57810"/>
                  </a:lnTo>
                  <a:lnTo>
                    <a:pt x="17300" y="57796"/>
                  </a:lnTo>
                  <a:lnTo>
                    <a:pt x="17647" y="57767"/>
                  </a:lnTo>
                  <a:lnTo>
                    <a:pt x="17995" y="57738"/>
                  </a:lnTo>
                  <a:lnTo>
                    <a:pt x="18328" y="57694"/>
                  </a:lnTo>
                  <a:lnTo>
                    <a:pt x="18662" y="57636"/>
                  </a:lnTo>
                  <a:lnTo>
                    <a:pt x="18980" y="57578"/>
                  </a:lnTo>
                  <a:lnTo>
                    <a:pt x="19299" y="57506"/>
                  </a:lnTo>
                  <a:lnTo>
                    <a:pt x="19603" y="57419"/>
                  </a:lnTo>
                  <a:lnTo>
                    <a:pt x="19893" y="57317"/>
                  </a:lnTo>
                  <a:lnTo>
                    <a:pt x="20183" y="57187"/>
                  </a:lnTo>
                  <a:lnTo>
                    <a:pt x="20487" y="57057"/>
                  </a:lnTo>
                  <a:lnTo>
                    <a:pt x="20777" y="56897"/>
                  </a:lnTo>
                  <a:lnTo>
                    <a:pt x="21067" y="56723"/>
                  </a:lnTo>
                  <a:lnTo>
                    <a:pt x="21356" y="56535"/>
                  </a:lnTo>
                  <a:lnTo>
                    <a:pt x="21632" y="56332"/>
                  </a:lnTo>
                  <a:lnTo>
                    <a:pt x="21921" y="56115"/>
                  </a:lnTo>
                  <a:lnTo>
                    <a:pt x="22197" y="55883"/>
                  </a:lnTo>
                  <a:lnTo>
                    <a:pt x="22487" y="55637"/>
                  </a:lnTo>
                  <a:lnTo>
                    <a:pt x="22762" y="55361"/>
                  </a:lnTo>
                  <a:lnTo>
                    <a:pt x="23023" y="55086"/>
                  </a:lnTo>
                  <a:lnTo>
                    <a:pt x="23298" y="54796"/>
                  </a:lnTo>
                  <a:lnTo>
                    <a:pt x="23559" y="54492"/>
                  </a:lnTo>
                  <a:lnTo>
                    <a:pt x="23834" y="54173"/>
                  </a:lnTo>
                  <a:lnTo>
                    <a:pt x="24080" y="53855"/>
                  </a:lnTo>
                  <a:lnTo>
                    <a:pt x="24341" y="53507"/>
                  </a:lnTo>
                  <a:lnTo>
                    <a:pt x="24602" y="53159"/>
                  </a:lnTo>
                  <a:lnTo>
                    <a:pt x="24848" y="52797"/>
                  </a:lnTo>
                  <a:lnTo>
                    <a:pt x="25080" y="52420"/>
                  </a:lnTo>
                  <a:lnTo>
                    <a:pt x="25326" y="52044"/>
                  </a:lnTo>
                  <a:lnTo>
                    <a:pt x="25558" y="51652"/>
                  </a:lnTo>
                  <a:lnTo>
                    <a:pt x="26007" y="50841"/>
                  </a:lnTo>
                  <a:lnTo>
                    <a:pt x="26442" y="49986"/>
                  </a:lnTo>
                  <a:lnTo>
                    <a:pt x="26862" y="49117"/>
                  </a:lnTo>
                  <a:lnTo>
                    <a:pt x="27253" y="48219"/>
                  </a:lnTo>
                  <a:lnTo>
                    <a:pt x="27616" y="47291"/>
                  </a:lnTo>
                  <a:lnTo>
                    <a:pt x="27949" y="46349"/>
                  </a:lnTo>
                  <a:lnTo>
                    <a:pt x="28268" y="45393"/>
                  </a:lnTo>
                  <a:lnTo>
                    <a:pt x="28557" y="44422"/>
                  </a:lnTo>
                  <a:lnTo>
                    <a:pt x="28804" y="43452"/>
                  </a:lnTo>
                  <a:lnTo>
                    <a:pt x="29035" y="42467"/>
                  </a:lnTo>
                  <a:lnTo>
                    <a:pt x="29224" y="41481"/>
                  </a:lnTo>
                  <a:lnTo>
                    <a:pt x="29383" y="40496"/>
                  </a:lnTo>
                  <a:lnTo>
                    <a:pt x="29514" y="39511"/>
                  </a:lnTo>
                  <a:lnTo>
                    <a:pt x="29557" y="39033"/>
                  </a:lnTo>
                  <a:lnTo>
                    <a:pt x="29600" y="38540"/>
                  </a:lnTo>
                  <a:lnTo>
                    <a:pt x="29629" y="38062"/>
                  </a:lnTo>
                  <a:lnTo>
                    <a:pt x="29644" y="37584"/>
                  </a:lnTo>
                  <a:lnTo>
                    <a:pt x="29658" y="37106"/>
                  </a:lnTo>
                  <a:lnTo>
                    <a:pt x="29658" y="36642"/>
                  </a:lnTo>
                  <a:lnTo>
                    <a:pt x="29644" y="36178"/>
                  </a:lnTo>
                  <a:lnTo>
                    <a:pt x="29629" y="35715"/>
                  </a:lnTo>
                  <a:lnTo>
                    <a:pt x="29600" y="35266"/>
                  </a:lnTo>
                  <a:lnTo>
                    <a:pt x="29557" y="34816"/>
                  </a:lnTo>
                  <a:lnTo>
                    <a:pt x="29514" y="34367"/>
                  </a:lnTo>
                  <a:lnTo>
                    <a:pt x="29456" y="33933"/>
                  </a:lnTo>
                  <a:lnTo>
                    <a:pt x="29383" y="33512"/>
                  </a:lnTo>
                  <a:lnTo>
                    <a:pt x="29296" y="33092"/>
                  </a:lnTo>
                  <a:lnTo>
                    <a:pt x="29209" y="32672"/>
                  </a:lnTo>
                  <a:lnTo>
                    <a:pt x="29093" y="32266"/>
                  </a:lnTo>
                  <a:lnTo>
                    <a:pt x="28905" y="31528"/>
                  </a:lnTo>
                  <a:lnTo>
                    <a:pt x="28702" y="30731"/>
                  </a:lnTo>
                  <a:lnTo>
                    <a:pt x="28485" y="29876"/>
                  </a:lnTo>
                  <a:lnTo>
                    <a:pt x="28282" y="28978"/>
                  </a:lnTo>
                  <a:lnTo>
                    <a:pt x="27862" y="27051"/>
                  </a:lnTo>
                  <a:lnTo>
                    <a:pt x="27442" y="24979"/>
                  </a:lnTo>
                  <a:lnTo>
                    <a:pt x="27021" y="22805"/>
                  </a:lnTo>
                  <a:lnTo>
                    <a:pt x="26601" y="20560"/>
                  </a:lnTo>
                  <a:lnTo>
                    <a:pt x="26196" y="18299"/>
                  </a:lnTo>
                  <a:lnTo>
                    <a:pt x="25804" y="16025"/>
                  </a:lnTo>
                  <a:lnTo>
                    <a:pt x="25428" y="13808"/>
                  </a:lnTo>
                  <a:lnTo>
                    <a:pt x="25080" y="11664"/>
                  </a:lnTo>
                  <a:lnTo>
                    <a:pt x="24457" y="7766"/>
                  </a:lnTo>
                  <a:lnTo>
                    <a:pt x="23979" y="4622"/>
                  </a:lnTo>
                  <a:lnTo>
                    <a:pt x="23660" y="2536"/>
                  </a:lnTo>
                  <a:lnTo>
                    <a:pt x="23559" y="1782"/>
                  </a:lnTo>
                  <a:lnTo>
                    <a:pt x="16039" y="0"/>
                  </a:lnTo>
                  <a:close/>
                </a:path>
              </a:pathLst>
            </a:custGeom>
            <a:solidFill>
              <a:srgbClr val="B6D7A8"/>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309" name="Google Shape;1781;p37">
              <a:extLst>
                <a:ext uri="{FF2B5EF4-FFF2-40B4-BE49-F238E27FC236}">
                  <a16:creationId xmlns:a16="http://schemas.microsoft.com/office/drawing/2014/main" id="{F8B6432B-EA20-81C6-A20E-98F69CB7B996}"/>
                </a:ext>
              </a:extLst>
            </p:cNvPr>
            <p:cNvSpPr/>
            <p:nvPr/>
          </p:nvSpPr>
          <p:spPr>
            <a:xfrm>
              <a:off x="5271725" y="2524800"/>
              <a:ext cx="741475" cy="1445275"/>
            </a:xfrm>
            <a:custGeom>
              <a:avLst/>
              <a:gdLst/>
              <a:ahLst/>
              <a:cxnLst/>
              <a:rect l="l" t="t" r="r" b="b"/>
              <a:pathLst>
                <a:path w="29659" h="57811" fill="none" extrusionOk="0">
                  <a:moveTo>
                    <a:pt x="23559" y="1782"/>
                  </a:moveTo>
                  <a:lnTo>
                    <a:pt x="23559" y="1782"/>
                  </a:lnTo>
                  <a:lnTo>
                    <a:pt x="23660" y="2536"/>
                  </a:lnTo>
                  <a:lnTo>
                    <a:pt x="23660" y="2536"/>
                  </a:lnTo>
                  <a:lnTo>
                    <a:pt x="23979" y="4622"/>
                  </a:lnTo>
                  <a:lnTo>
                    <a:pt x="24457" y="7766"/>
                  </a:lnTo>
                  <a:lnTo>
                    <a:pt x="25080" y="11664"/>
                  </a:lnTo>
                  <a:lnTo>
                    <a:pt x="25428" y="13808"/>
                  </a:lnTo>
                  <a:lnTo>
                    <a:pt x="25804" y="16025"/>
                  </a:lnTo>
                  <a:lnTo>
                    <a:pt x="26196" y="18299"/>
                  </a:lnTo>
                  <a:lnTo>
                    <a:pt x="26601" y="20560"/>
                  </a:lnTo>
                  <a:lnTo>
                    <a:pt x="27021" y="22805"/>
                  </a:lnTo>
                  <a:lnTo>
                    <a:pt x="27442" y="24979"/>
                  </a:lnTo>
                  <a:lnTo>
                    <a:pt x="27862" y="27051"/>
                  </a:lnTo>
                  <a:lnTo>
                    <a:pt x="28282" y="28978"/>
                  </a:lnTo>
                  <a:lnTo>
                    <a:pt x="28485" y="29876"/>
                  </a:lnTo>
                  <a:lnTo>
                    <a:pt x="28702" y="30731"/>
                  </a:lnTo>
                  <a:lnTo>
                    <a:pt x="28905" y="31528"/>
                  </a:lnTo>
                  <a:lnTo>
                    <a:pt x="29093" y="32266"/>
                  </a:lnTo>
                  <a:lnTo>
                    <a:pt x="29093" y="32266"/>
                  </a:lnTo>
                  <a:lnTo>
                    <a:pt x="29209" y="32672"/>
                  </a:lnTo>
                  <a:lnTo>
                    <a:pt x="29296" y="33092"/>
                  </a:lnTo>
                  <a:lnTo>
                    <a:pt x="29383" y="33512"/>
                  </a:lnTo>
                  <a:lnTo>
                    <a:pt x="29456" y="33933"/>
                  </a:lnTo>
                  <a:lnTo>
                    <a:pt x="29514" y="34367"/>
                  </a:lnTo>
                  <a:lnTo>
                    <a:pt x="29557" y="34816"/>
                  </a:lnTo>
                  <a:lnTo>
                    <a:pt x="29600" y="35266"/>
                  </a:lnTo>
                  <a:lnTo>
                    <a:pt x="29629" y="35715"/>
                  </a:lnTo>
                  <a:lnTo>
                    <a:pt x="29644" y="36178"/>
                  </a:lnTo>
                  <a:lnTo>
                    <a:pt x="29658" y="36642"/>
                  </a:lnTo>
                  <a:lnTo>
                    <a:pt x="29658" y="37106"/>
                  </a:lnTo>
                  <a:lnTo>
                    <a:pt x="29644" y="37584"/>
                  </a:lnTo>
                  <a:lnTo>
                    <a:pt x="29629" y="38062"/>
                  </a:lnTo>
                  <a:lnTo>
                    <a:pt x="29600" y="38540"/>
                  </a:lnTo>
                  <a:lnTo>
                    <a:pt x="29557" y="39033"/>
                  </a:lnTo>
                  <a:lnTo>
                    <a:pt x="29514" y="39511"/>
                  </a:lnTo>
                  <a:lnTo>
                    <a:pt x="29383" y="40496"/>
                  </a:lnTo>
                  <a:lnTo>
                    <a:pt x="29224" y="41481"/>
                  </a:lnTo>
                  <a:lnTo>
                    <a:pt x="29035" y="42467"/>
                  </a:lnTo>
                  <a:lnTo>
                    <a:pt x="28804" y="43452"/>
                  </a:lnTo>
                  <a:lnTo>
                    <a:pt x="28557" y="44422"/>
                  </a:lnTo>
                  <a:lnTo>
                    <a:pt x="28268" y="45393"/>
                  </a:lnTo>
                  <a:lnTo>
                    <a:pt x="27949" y="46349"/>
                  </a:lnTo>
                  <a:lnTo>
                    <a:pt x="27616" y="47291"/>
                  </a:lnTo>
                  <a:lnTo>
                    <a:pt x="27253" y="48219"/>
                  </a:lnTo>
                  <a:lnTo>
                    <a:pt x="26862" y="49117"/>
                  </a:lnTo>
                  <a:lnTo>
                    <a:pt x="26442" y="49986"/>
                  </a:lnTo>
                  <a:lnTo>
                    <a:pt x="26007" y="50841"/>
                  </a:lnTo>
                  <a:lnTo>
                    <a:pt x="25558" y="51652"/>
                  </a:lnTo>
                  <a:lnTo>
                    <a:pt x="25326" y="52044"/>
                  </a:lnTo>
                  <a:lnTo>
                    <a:pt x="25080" y="52420"/>
                  </a:lnTo>
                  <a:lnTo>
                    <a:pt x="24848" y="52797"/>
                  </a:lnTo>
                  <a:lnTo>
                    <a:pt x="24602" y="53159"/>
                  </a:lnTo>
                  <a:lnTo>
                    <a:pt x="24341" y="53507"/>
                  </a:lnTo>
                  <a:lnTo>
                    <a:pt x="24080" y="53855"/>
                  </a:lnTo>
                  <a:lnTo>
                    <a:pt x="23834" y="54173"/>
                  </a:lnTo>
                  <a:lnTo>
                    <a:pt x="23559" y="54492"/>
                  </a:lnTo>
                  <a:lnTo>
                    <a:pt x="23298" y="54796"/>
                  </a:lnTo>
                  <a:lnTo>
                    <a:pt x="23023" y="55086"/>
                  </a:lnTo>
                  <a:lnTo>
                    <a:pt x="22762" y="55361"/>
                  </a:lnTo>
                  <a:lnTo>
                    <a:pt x="22487" y="55637"/>
                  </a:lnTo>
                  <a:lnTo>
                    <a:pt x="22197" y="55883"/>
                  </a:lnTo>
                  <a:lnTo>
                    <a:pt x="21921" y="56115"/>
                  </a:lnTo>
                  <a:lnTo>
                    <a:pt x="21632" y="56332"/>
                  </a:lnTo>
                  <a:lnTo>
                    <a:pt x="21356" y="56535"/>
                  </a:lnTo>
                  <a:lnTo>
                    <a:pt x="21067" y="56723"/>
                  </a:lnTo>
                  <a:lnTo>
                    <a:pt x="20777" y="56897"/>
                  </a:lnTo>
                  <a:lnTo>
                    <a:pt x="20487" y="57057"/>
                  </a:lnTo>
                  <a:lnTo>
                    <a:pt x="20183" y="57187"/>
                  </a:lnTo>
                  <a:lnTo>
                    <a:pt x="19893" y="57317"/>
                  </a:lnTo>
                  <a:lnTo>
                    <a:pt x="19603" y="57419"/>
                  </a:lnTo>
                  <a:lnTo>
                    <a:pt x="19603" y="57419"/>
                  </a:lnTo>
                  <a:lnTo>
                    <a:pt x="19299" y="57506"/>
                  </a:lnTo>
                  <a:lnTo>
                    <a:pt x="18980" y="57578"/>
                  </a:lnTo>
                  <a:lnTo>
                    <a:pt x="18662" y="57636"/>
                  </a:lnTo>
                  <a:lnTo>
                    <a:pt x="18328" y="57694"/>
                  </a:lnTo>
                  <a:lnTo>
                    <a:pt x="17995" y="57738"/>
                  </a:lnTo>
                  <a:lnTo>
                    <a:pt x="17647" y="57767"/>
                  </a:lnTo>
                  <a:lnTo>
                    <a:pt x="17300" y="57796"/>
                  </a:lnTo>
                  <a:lnTo>
                    <a:pt x="16937" y="57810"/>
                  </a:lnTo>
                  <a:lnTo>
                    <a:pt x="16575" y="57810"/>
                  </a:lnTo>
                  <a:lnTo>
                    <a:pt x="16198" y="57796"/>
                  </a:lnTo>
                  <a:lnTo>
                    <a:pt x="15431" y="57767"/>
                  </a:lnTo>
                  <a:lnTo>
                    <a:pt x="14663" y="57694"/>
                  </a:lnTo>
                  <a:lnTo>
                    <a:pt x="13866" y="57593"/>
                  </a:lnTo>
                  <a:lnTo>
                    <a:pt x="13054" y="57462"/>
                  </a:lnTo>
                  <a:lnTo>
                    <a:pt x="12243" y="57303"/>
                  </a:lnTo>
                  <a:lnTo>
                    <a:pt x="11432" y="57129"/>
                  </a:lnTo>
                  <a:lnTo>
                    <a:pt x="10606" y="56941"/>
                  </a:lnTo>
                  <a:lnTo>
                    <a:pt x="9794" y="56723"/>
                  </a:lnTo>
                  <a:lnTo>
                    <a:pt x="8998" y="56492"/>
                  </a:lnTo>
                  <a:lnTo>
                    <a:pt x="8201" y="56260"/>
                  </a:lnTo>
                  <a:lnTo>
                    <a:pt x="7418" y="55999"/>
                  </a:lnTo>
                  <a:lnTo>
                    <a:pt x="6665" y="55753"/>
                  </a:lnTo>
                  <a:lnTo>
                    <a:pt x="5926" y="55477"/>
                  </a:lnTo>
                  <a:lnTo>
                    <a:pt x="5216" y="55217"/>
                  </a:lnTo>
                  <a:lnTo>
                    <a:pt x="4535" y="54956"/>
                  </a:lnTo>
                  <a:lnTo>
                    <a:pt x="3883" y="54680"/>
                  </a:lnTo>
                  <a:lnTo>
                    <a:pt x="3275" y="54434"/>
                  </a:lnTo>
                  <a:lnTo>
                    <a:pt x="2695" y="54173"/>
                  </a:lnTo>
                  <a:lnTo>
                    <a:pt x="2173" y="53942"/>
                  </a:lnTo>
                  <a:lnTo>
                    <a:pt x="1695" y="53710"/>
                  </a:lnTo>
                  <a:lnTo>
                    <a:pt x="1261" y="53492"/>
                  </a:lnTo>
                  <a:lnTo>
                    <a:pt x="898" y="53290"/>
                  </a:lnTo>
                  <a:lnTo>
                    <a:pt x="580" y="53116"/>
                  </a:lnTo>
                  <a:lnTo>
                    <a:pt x="333" y="52971"/>
                  </a:lnTo>
                  <a:lnTo>
                    <a:pt x="145" y="52840"/>
                  </a:lnTo>
                  <a:lnTo>
                    <a:pt x="29" y="52739"/>
                  </a:lnTo>
                  <a:lnTo>
                    <a:pt x="15" y="52696"/>
                  </a:lnTo>
                  <a:lnTo>
                    <a:pt x="0" y="52667"/>
                  </a:lnTo>
                  <a:lnTo>
                    <a:pt x="0" y="52667"/>
                  </a:lnTo>
                  <a:lnTo>
                    <a:pt x="29" y="52406"/>
                  </a:lnTo>
                  <a:lnTo>
                    <a:pt x="130" y="51899"/>
                  </a:lnTo>
                  <a:lnTo>
                    <a:pt x="464" y="50247"/>
                  </a:lnTo>
                  <a:lnTo>
                    <a:pt x="942" y="48016"/>
                  </a:lnTo>
                  <a:lnTo>
                    <a:pt x="1478" y="45509"/>
                  </a:lnTo>
                  <a:lnTo>
                    <a:pt x="2507" y="40887"/>
                  </a:lnTo>
                  <a:lnTo>
                    <a:pt x="2970" y="38801"/>
                  </a:lnTo>
                  <a:lnTo>
                    <a:pt x="7723" y="22182"/>
                  </a:lnTo>
                  <a:lnTo>
                    <a:pt x="10490" y="6535"/>
                  </a:lnTo>
                  <a:lnTo>
                    <a:pt x="16039" y="0"/>
                  </a:lnTo>
                </a:path>
              </a:pathLst>
            </a:custGeom>
            <a:no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310" name="Google Shape;1782;p37">
              <a:extLst>
                <a:ext uri="{FF2B5EF4-FFF2-40B4-BE49-F238E27FC236}">
                  <a16:creationId xmlns:a16="http://schemas.microsoft.com/office/drawing/2014/main" id="{AB50992C-1286-C936-453B-E3442A8810B9}"/>
                </a:ext>
              </a:extLst>
            </p:cNvPr>
            <p:cNvSpPr/>
            <p:nvPr/>
          </p:nvSpPr>
          <p:spPr>
            <a:xfrm>
              <a:off x="5532500" y="3205750"/>
              <a:ext cx="506775" cy="656375"/>
            </a:xfrm>
            <a:custGeom>
              <a:avLst/>
              <a:gdLst/>
              <a:ahLst/>
              <a:cxnLst/>
              <a:rect l="l" t="t" r="r" b="b"/>
              <a:pathLst>
                <a:path w="20271" h="26255" extrusionOk="0">
                  <a:moveTo>
                    <a:pt x="7173" y="1"/>
                  </a:moveTo>
                  <a:lnTo>
                    <a:pt x="6477" y="30"/>
                  </a:lnTo>
                  <a:lnTo>
                    <a:pt x="5811" y="73"/>
                  </a:lnTo>
                  <a:lnTo>
                    <a:pt x="5173" y="131"/>
                  </a:lnTo>
                  <a:lnTo>
                    <a:pt x="4565" y="218"/>
                  </a:lnTo>
                  <a:lnTo>
                    <a:pt x="4000" y="320"/>
                  </a:lnTo>
                  <a:lnTo>
                    <a:pt x="3464" y="436"/>
                  </a:lnTo>
                  <a:lnTo>
                    <a:pt x="2986" y="566"/>
                  </a:lnTo>
                  <a:lnTo>
                    <a:pt x="2565" y="711"/>
                  </a:lnTo>
                  <a:lnTo>
                    <a:pt x="2363" y="798"/>
                  </a:lnTo>
                  <a:lnTo>
                    <a:pt x="2189" y="885"/>
                  </a:lnTo>
                  <a:lnTo>
                    <a:pt x="2015" y="972"/>
                  </a:lnTo>
                  <a:lnTo>
                    <a:pt x="1870" y="1059"/>
                  </a:lnTo>
                  <a:lnTo>
                    <a:pt x="1740" y="1160"/>
                  </a:lnTo>
                  <a:lnTo>
                    <a:pt x="1624" y="1261"/>
                  </a:lnTo>
                  <a:lnTo>
                    <a:pt x="1522" y="1363"/>
                  </a:lnTo>
                  <a:lnTo>
                    <a:pt x="1450" y="1479"/>
                  </a:lnTo>
                  <a:lnTo>
                    <a:pt x="1319" y="1667"/>
                  </a:lnTo>
                  <a:lnTo>
                    <a:pt x="1204" y="1884"/>
                  </a:lnTo>
                  <a:lnTo>
                    <a:pt x="1102" y="2131"/>
                  </a:lnTo>
                  <a:lnTo>
                    <a:pt x="986" y="2392"/>
                  </a:lnTo>
                  <a:lnTo>
                    <a:pt x="885" y="2667"/>
                  </a:lnTo>
                  <a:lnTo>
                    <a:pt x="798" y="2971"/>
                  </a:lnTo>
                  <a:lnTo>
                    <a:pt x="696" y="3290"/>
                  </a:lnTo>
                  <a:lnTo>
                    <a:pt x="609" y="3638"/>
                  </a:lnTo>
                  <a:lnTo>
                    <a:pt x="523" y="3985"/>
                  </a:lnTo>
                  <a:lnTo>
                    <a:pt x="450" y="4362"/>
                  </a:lnTo>
                  <a:lnTo>
                    <a:pt x="305" y="5144"/>
                  </a:lnTo>
                  <a:lnTo>
                    <a:pt x="189" y="5985"/>
                  </a:lnTo>
                  <a:lnTo>
                    <a:pt x="102" y="6869"/>
                  </a:lnTo>
                  <a:lnTo>
                    <a:pt x="30" y="7796"/>
                  </a:lnTo>
                  <a:lnTo>
                    <a:pt x="1" y="8767"/>
                  </a:lnTo>
                  <a:lnTo>
                    <a:pt x="1" y="9766"/>
                  </a:lnTo>
                  <a:lnTo>
                    <a:pt x="15" y="10780"/>
                  </a:lnTo>
                  <a:lnTo>
                    <a:pt x="88" y="11809"/>
                  </a:lnTo>
                  <a:lnTo>
                    <a:pt x="131" y="12345"/>
                  </a:lnTo>
                  <a:lnTo>
                    <a:pt x="175" y="12867"/>
                  </a:lnTo>
                  <a:lnTo>
                    <a:pt x="233" y="13388"/>
                  </a:lnTo>
                  <a:lnTo>
                    <a:pt x="305" y="13910"/>
                  </a:lnTo>
                  <a:lnTo>
                    <a:pt x="392" y="14432"/>
                  </a:lnTo>
                  <a:lnTo>
                    <a:pt x="479" y="14953"/>
                  </a:lnTo>
                  <a:lnTo>
                    <a:pt x="580" y="15475"/>
                  </a:lnTo>
                  <a:lnTo>
                    <a:pt x="696" y="15996"/>
                  </a:lnTo>
                  <a:lnTo>
                    <a:pt x="812" y="16518"/>
                  </a:lnTo>
                  <a:lnTo>
                    <a:pt x="943" y="17025"/>
                  </a:lnTo>
                  <a:lnTo>
                    <a:pt x="1088" y="17518"/>
                  </a:lnTo>
                  <a:lnTo>
                    <a:pt x="1232" y="18025"/>
                  </a:lnTo>
                  <a:lnTo>
                    <a:pt x="1406" y="18517"/>
                  </a:lnTo>
                  <a:lnTo>
                    <a:pt x="1580" y="18996"/>
                  </a:lnTo>
                  <a:lnTo>
                    <a:pt x="1769" y="19474"/>
                  </a:lnTo>
                  <a:lnTo>
                    <a:pt x="1971" y="19937"/>
                  </a:lnTo>
                  <a:lnTo>
                    <a:pt x="2174" y="20386"/>
                  </a:lnTo>
                  <a:lnTo>
                    <a:pt x="2406" y="20836"/>
                  </a:lnTo>
                  <a:lnTo>
                    <a:pt x="2638" y="21270"/>
                  </a:lnTo>
                  <a:lnTo>
                    <a:pt x="2884" y="21690"/>
                  </a:lnTo>
                  <a:lnTo>
                    <a:pt x="3145" y="22096"/>
                  </a:lnTo>
                  <a:lnTo>
                    <a:pt x="3420" y="22487"/>
                  </a:lnTo>
                  <a:lnTo>
                    <a:pt x="3710" y="22864"/>
                  </a:lnTo>
                  <a:lnTo>
                    <a:pt x="4014" y="23226"/>
                  </a:lnTo>
                  <a:lnTo>
                    <a:pt x="4319" y="23574"/>
                  </a:lnTo>
                  <a:lnTo>
                    <a:pt x="4652" y="23907"/>
                  </a:lnTo>
                  <a:lnTo>
                    <a:pt x="5000" y="24211"/>
                  </a:lnTo>
                  <a:lnTo>
                    <a:pt x="5362" y="24501"/>
                  </a:lnTo>
                  <a:lnTo>
                    <a:pt x="5724" y="24777"/>
                  </a:lnTo>
                  <a:lnTo>
                    <a:pt x="6115" y="25037"/>
                  </a:lnTo>
                  <a:lnTo>
                    <a:pt x="6521" y="25269"/>
                  </a:lnTo>
                  <a:lnTo>
                    <a:pt x="6927" y="25472"/>
                  </a:lnTo>
                  <a:lnTo>
                    <a:pt x="7361" y="25660"/>
                  </a:lnTo>
                  <a:lnTo>
                    <a:pt x="7810" y="25820"/>
                  </a:lnTo>
                  <a:lnTo>
                    <a:pt x="8274" y="25965"/>
                  </a:lnTo>
                  <a:lnTo>
                    <a:pt x="8752" y="26066"/>
                  </a:lnTo>
                  <a:lnTo>
                    <a:pt x="9245" y="26153"/>
                  </a:lnTo>
                  <a:lnTo>
                    <a:pt x="9752" y="26211"/>
                  </a:lnTo>
                  <a:lnTo>
                    <a:pt x="10273" y="26254"/>
                  </a:lnTo>
                  <a:lnTo>
                    <a:pt x="10766" y="26254"/>
                  </a:lnTo>
                  <a:lnTo>
                    <a:pt x="11244" y="26225"/>
                  </a:lnTo>
                  <a:lnTo>
                    <a:pt x="11722" y="26182"/>
                  </a:lnTo>
                  <a:lnTo>
                    <a:pt x="12171" y="26110"/>
                  </a:lnTo>
                  <a:lnTo>
                    <a:pt x="12606" y="26008"/>
                  </a:lnTo>
                  <a:lnTo>
                    <a:pt x="13026" y="25892"/>
                  </a:lnTo>
                  <a:lnTo>
                    <a:pt x="13446" y="25747"/>
                  </a:lnTo>
                  <a:lnTo>
                    <a:pt x="13838" y="25573"/>
                  </a:lnTo>
                  <a:lnTo>
                    <a:pt x="14214" y="25385"/>
                  </a:lnTo>
                  <a:lnTo>
                    <a:pt x="14591" y="25182"/>
                  </a:lnTo>
                  <a:lnTo>
                    <a:pt x="14939" y="24950"/>
                  </a:lnTo>
                  <a:lnTo>
                    <a:pt x="15287" y="24690"/>
                  </a:lnTo>
                  <a:lnTo>
                    <a:pt x="15605" y="24429"/>
                  </a:lnTo>
                  <a:lnTo>
                    <a:pt x="15924" y="24139"/>
                  </a:lnTo>
                  <a:lnTo>
                    <a:pt x="16228" y="23835"/>
                  </a:lnTo>
                  <a:lnTo>
                    <a:pt x="16518" y="23516"/>
                  </a:lnTo>
                  <a:lnTo>
                    <a:pt x="16793" y="23183"/>
                  </a:lnTo>
                  <a:lnTo>
                    <a:pt x="17054" y="22835"/>
                  </a:lnTo>
                  <a:lnTo>
                    <a:pt x="17315" y="22473"/>
                  </a:lnTo>
                  <a:lnTo>
                    <a:pt x="17561" y="22096"/>
                  </a:lnTo>
                  <a:lnTo>
                    <a:pt x="17779" y="21705"/>
                  </a:lnTo>
                  <a:lnTo>
                    <a:pt x="18010" y="21299"/>
                  </a:lnTo>
                  <a:lnTo>
                    <a:pt x="18213" y="20894"/>
                  </a:lnTo>
                  <a:lnTo>
                    <a:pt x="18402" y="20473"/>
                  </a:lnTo>
                  <a:lnTo>
                    <a:pt x="18590" y="20039"/>
                  </a:lnTo>
                  <a:lnTo>
                    <a:pt x="18764" y="19590"/>
                  </a:lnTo>
                  <a:lnTo>
                    <a:pt x="18938" y="19140"/>
                  </a:lnTo>
                  <a:lnTo>
                    <a:pt x="19083" y="18691"/>
                  </a:lnTo>
                  <a:lnTo>
                    <a:pt x="19227" y="18228"/>
                  </a:lnTo>
                  <a:lnTo>
                    <a:pt x="19358" y="17764"/>
                  </a:lnTo>
                  <a:lnTo>
                    <a:pt x="19488" y="17286"/>
                  </a:lnTo>
                  <a:lnTo>
                    <a:pt x="19604" y="16808"/>
                  </a:lnTo>
                  <a:lnTo>
                    <a:pt x="19706" y="16330"/>
                  </a:lnTo>
                  <a:lnTo>
                    <a:pt x="19792" y="15837"/>
                  </a:lnTo>
                  <a:lnTo>
                    <a:pt x="19879" y="15359"/>
                  </a:lnTo>
                  <a:lnTo>
                    <a:pt x="19952" y="14866"/>
                  </a:lnTo>
                  <a:lnTo>
                    <a:pt x="20024" y="14388"/>
                  </a:lnTo>
                  <a:lnTo>
                    <a:pt x="20140" y="13403"/>
                  </a:lnTo>
                  <a:lnTo>
                    <a:pt x="20213" y="12447"/>
                  </a:lnTo>
                  <a:lnTo>
                    <a:pt x="20256" y="11490"/>
                  </a:lnTo>
                  <a:lnTo>
                    <a:pt x="20271" y="10563"/>
                  </a:lnTo>
                  <a:lnTo>
                    <a:pt x="20256" y="9650"/>
                  </a:lnTo>
                  <a:lnTo>
                    <a:pt x="20213" y="8781"/>
                  </a:lnTo>
                  <a:lnTo>
                    <a:pt x="20140" y="7941"/>
                  </a:lnTo>
                  <a:lnTo>
                    <a:pt x="20053" y="7144"/>
                  </a:lnTo>
                  <a:lnTo>
                    <a:pt x="19937" y="6405"/>
                  </a:lnTo>
                  <a:lnTo>
                    <a:pt x="19792" y="5709"/>
                  </a:lnTo>
                  <a:lnTo>
                    <a:pt x="19720" y="5391"/>
                  </a:lnTo>
                  <a:lnTo>
                    <a:pt x="19633" y="5086"/>
                  </a:lnTo>
                  <a:lnTo>
                    <a:pt x="19546" y="4797"/>
                  </a:lnTo>
                  <a:lnTo>
                    <a:pt x="19459" y="4536"/>
                  </a:lnTo>
                  <a:lnTo>
                    <a:pt x="19358" y="4275"/>
                  </a:lnTo>
                  <a:lnTo>
                    <a:pt x="19256" y="4043"/>
                  </a:lnTo>
                  <a:lnTo>
                    <a:pt x="19155" y="3826"/>
                  </a:lnTo>
                  <a:lnTo>
                    <a:pt x="19025" y="3609"/>
                  </a:lnTo>
                  <a:lnTo>
                    <a:pt x="18880" y="3406"/>
                  </a:lnTo>
                  <a:lnTo>
                    <a:pt x="18720" y="3203"/>
                  </a:lnTo>
                  <a:lnTo>
                    <a:pt x="18546" y="3015"/>
                  </a:lnTo>
                  <a:lnTo>
                    <a:pt x="18358" y="2826"/>
                  </a:lnTo>
                  <a:lnTo>
                    <a:pt x="18155" y="2652"/>
                  </a:lnTo>
                  <a:lnTo>
                    <a:pt x="17938" y="2478"/>
                  </a:lnTo>
                  <a:lnTo>
                    <a:pt x="17706" y="2305"/>
                  </a:lnTo>
                  <a:lnTo>
                    <a:pt x="17460" y="2145"/>
                  </a:lnTo>
                  <a:lnTo>
                    <a:pt x="17199" y="1986"/>
                  </a:lnTo>
                  <a:lnTo>
                    <a:pt x="16938" y="1841"/>
                  </a:lnTo>
                  <a:lnTo>
                    <a:pt x="16663" y="1696"/>
                  </a:lnTo>
                  <a:lnTo>
                    <a:pt x="16373" y="1566"/>
                  </a:lnTo>
                  <a:lnTo>
                    <a:pt x="16083" y="1435"/>
                  </a:lnTo>
                  <a:lnTo>
                    <a:pt x="15779" y="1305"/>
                  </a:lnTo>
                  <a:lnTo>
                    <a:pt x="15142" y="1073"/>
                  </a:lnTo>
                  <a:lnTo>
                    <a:pt x="14475" y="870"/>
                  </a:lnTo>
                  <a:lnTo>
                    <a:pt x="13780" y="682"/>
                  </a:lnTo>
                  <a:lnTo>
                    <a:pt x="13070" y="522"/>
                  </a:lnTo>
                  <a:lnTo>
                    <a:pt x="12345" y="392"/>
                  </a:lnTo>
                  <a:lnTo>
                    <a:pt x="11606" y="262"/>
                  </a:lnTo>
                  <a:lnTo>
                    <a:pt x="10853" y="175"/>
                  </a:lnTo>
                  <a:lnTo>
                    <a:pt x="10114" y="102"/>
                  </a:lnTo>
                  <a:lnTo>
                    <a:pt x="9361" y="44"/>
                  </a:lnTo>
                  <a:lnTo>
                    <a:pt x="8622" y="15"/>
                  </a:lnTo>
                  <a:lnTo>
                    <a:pt x="7897" y="1"/>
                  </a:lnTo>
                  <a:close/>
                </a:path>
              </a:pathLst>
            </a:custGeom>
            <a:solidFill>
              <a:srgbClr val="7AB848"/>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311" name="Google Shape;1783;p37">
              <a:extLst>
                <a:ext uri="{FF2B5EF4-FFF2-40B4-BE49-F238E27FC236}">
                  <a16:creationId xmlns:a16="http://schemas.microsoft.com/office/drawing/2014/main" id="{6700E519-E591-7EEC-B2D2-5E1805FD6D15}"/>
                </a:ext>
              </a:extLst>
            </p:cNvPr>
            <p:cNvSpPr/>
            <p:nvPr/>
          </p:nvSpPr>
          <p:spPr>
            <a:xfrm>
              <a:off x="5999050" y="4163100"/>
              <a:ext cx="1244225" cy="1313775"/>
            </a:xfrm>
            <a:custGeom>
              <a:avLst/>
              <a:gdLst/>
              <a:ahLst/>
              <a:cxnLst/>
              <a:rect l="l" t="t" r="r" b="b"/>
              <a:pathLst>
                <a:path w="49769" h="52551" extrusionOk="0">
                  <a:moveTo>
                    <a:pt x="12866" y="1"/>
                  </a:moveTo>
                  <a:lnTo>
                    <a:pt x="12866" y="797"/>
                  </a:lnTo>
                  <a:lnTo>
                    <a:pt x="7926" y="12866"/>
                  </a:lnTo>
                  <a:lnTo>
                    <a:pt x="0" y="45524"/>
                  </a:lnTo>
                  <a:lnTo>
                    <a:pt x="4535" y="46509"/>
                  </a:lnTo>
                  <a:lnTo>
                    <a:pt x="14793" y="48726"/>
                  </a:lnTo>
                  <a:lnTo>
                    <a:pt x="20531" y="49958"/>
                  </a:lnTo>
                  <a:lnTo>
                    <a:pt x="25834" y="51073"/>
                  </a:lnTo>
                  <a:lnTo>
                    <a:pt x="30093" y="51957"/>
                  </a:lnTo>
                  <a:lnTo>
                    <a:pt x="31629" y="52261"/>
                  </a:lnTo>
                  <a:lnTo>
                    <a:pt x="32672" y="52464"/>
                  </a:lnTo>
                  <a:lnTo>
                    <a:pt x="32991" y="52508"/>
                  </a:lnTo>
                  <a:lnTo>
                    <a:pt x="33310" y="52537"/>
                  </a:lnTo>
                  <a:lnTo>
                    <a:pt x="33629" y="52551"/>
                  </a:lnTo>
                  <a:lnTo>
                    <a:pt x="33947" y="52551"/>
                  </a:lnTo>
                  <a:lnTo>
                    <a:pt x="34266" y="52537"/>
                  </a:lnTo>
                  <a:lnTo>
                    <a:pt x="34585" y="52522"/>
                  </a:lnTo>
                  <a:lnTo>
                    <a:pt x="34904" y="52479"/>
                  </a:lnTo>
                  <a:lnTo>
                    <a:pt x="35208" y="52421"/>
                  </a:lnTo>
                  <a:lnTo>
                    <a:pt x="35512" y="52348"/>
                  </a:lnTo>
                  <a:lnTo>
                    <a:pt x="35816" y="52261"/>
                  </a:lnTo>
                  <a:lnTo>
                    <a:pt x="36121" y="52160"/>
                  </a:lnTo>
                  <a:lnTo>
                    <a:pt x="36425" y="52044"/>
                  </a:lnTo>
                  <a:lnTo>
                    <a:pt x="36729" y="51928"/>
                  </a:lnTo>
                  <a:lnTo>
                    <a:pt x="37019" y="51783"/>
                  </a:lnTo>
                  <a:lnTo>
                    <a:pt x="37323" y="51638"/>
                  </a:lnTo>
                  <a:lnTo>
                    <a:pt x="37613" y="51479"/>
                  </a:lnTo>
                  <a:lnTo>
                    <a:pt x="37903" y="51305"/>
                  </a:lnTo>
                  <a:lnTo>
                    <a:pt x="38193" y="51117"/>
                  </a:lnTo>
                  <a:lnTo>
                    <a:pt x="38468" y="50914"/>
                  </a:lnTo>
                  <a:lnTo>
                    <a:pt x="38758" y="50711"/>
                  </a:lnTo>
                  <a:lnTo>
                    <a:pt x="39033" y="50494"/>
                  </a:lnTo>
                  <a:lnTo>
                    <a:pt x="39308" y="50262"/>
                  </a:lnTo>
                  <a:lnTo>
                    <a:pt x="39583" y="50015"/>
                  </a:lnTo>
                  <a:lnTo>
                    <a:pt x="39859" y="49769"/>
                  </a:lnTo>
                  <a:lnTo>
                    <a:pt x="40134" y="49508"/>
                  </a:lnTo>
                  <a:lnTo>
                    <a:pt x="40395" y="49233"/>
                  </a:lnTo>
                  <a:lnTo>
                    <a:pt x="40916" y="48668"/>
                  </a:lnTo>
                  <a:lnTo>
                    <a:pt x="41424" y="48060"/>
                  </a:lnTo>
                  <a:lnTo>
                    <a:pt x="41931" y="47408"/>
                  </a:lnTo>
                  <a:lnTo>
                    <a:pt x="42409" y="46741"/>
                  </a:lnTo>
                  <a:lnTo>
                    <a:pt x="42887" y="46031"/>
                  </a:lnTo>
                  <a:lnTo>
                    <a:pt x="43336" y="45292"/>
                  </a:lnTo>
                  <a:lnTo>
                    <a:pt x="43785" y="44539"/>
                  </a:lnTo>
                  <a:lnTo>
                    <a:pt x="44220" y="43756"/>
                  </a:lnTo>
                  <a:lnTo>
                    <a:pt x="44626" y="42945"/>
                  </a:lnTo>
                  <a:lnTo>
                    <a:pt x="45031" y="42119"/>
                  </a:lnTo>
                  <a:lnTo>
                    <a:pt x="45422" y="41264"/>
                  </a:lnTo>
                  <a:lnTo>
                    <a:pt x="45785" y="40409"/>
                  </a:lnTo>
                  <a:lnTo>
                    <a:pt x="46147" y="39526"/>
                  </a:lnTo>
                  <a:lnTo>
                    <a:pt x="46480" y="38627"/>
                  </a:lnTo>
                  <a:lnTo>
                    <a:pt x="46799" y="37729"/>
                  </a:lnTo>
                  <a:lnTo>
                    <a:pt x="47103" y="36816"/>
                  </a:lnTo>
                  <a:lnTo>
                    <a:pt x="47393" y="35903"/>
                  </a:lnTo>
                  <a:lnTo>
                    <a:pt x="47668" y="34976"/>
                  </a:lnTo>
                  <a:lnTo>
                    <a:pt x="47914" y="34049"/>
                  </a:lnTo>
                  <a:lnTo>
                    <a:pt x="48146" y="33107"/>
                  </a:lnTo>
                  <a:lnTo>
                    <a:pt x="48378" y="32151"/>
                  </a:lnTo>
                  <a:lnTo>
                    <a:pt x="48595" y="31166"/>
                  </a:lnTo>
                  <a:lnTo>
                    <a:pt x="48813" y="30166"/>
                  </a:lnTo>
                  <a:lnTo>
                    <a:pt x="49001" y="29152"/>
                  </a:lnTo>
                  <a:lnTo>
                    <a:pt x="49175" y="28123"/>
                  </a:lnTo>
                  <a:lnTo>
                    <a:pt x="49334" y="27094"/>
                  </a:lnTo>
                  <a:lnTo>
                    <a:pt x="49465" y="26051"/>
                  </a:lnTo>
                  <a:lnTo>
                    <a:pt x="49581" y="25008"/>
                  </a:lnTo>
                  <a:lnTo>
                    <a:pt x="49668" y="23965"/>
                  </a:lnTo>
                  <a:lnTo>
                    <a:pt x="49726" y="22922"/>
                  </a:lnTo>
                  <a:lnTo>
                    <a:pt x="49769" y="21878"/>
                  </a:lnTo>
                  <a:lnTo>
                    <a:pt x="49769" y="20850"/>
                  </a:lnTo>
                  <a:lnTo>
                    <a:pt x="49755" y="20343"/>
                  </a:lnTo>
                  <a:lnTo>
                    <a:pt x="49726" y="19836"/>
                  </a:lnTo>
                  <a:lnTo>
                    <a:pt x="49697" y="19328"/>
                  </a:lnTo>
                  <a:lnTo>
                    <a:pt x="49653" y="18836"/>
                  </a:lnTo>
                  <a:lnTo>
                    <a:pt x="49610" y="18329"/>
                  </a:lnTo>
                  <a:lnTo>
                    <a:pt x="49552" y="17836"/>
                  </a:lnTo>
                  <a:lnTo>
                    <a:pt x="49479" y="17358"/>
                  </a:lnTo>
                  <a:lnTo>
                    <a:pt x="49392" y="16865"/>
                  </a:lnTo>
                  <a:lnTo>
                    <a:pt x="49305" y="16402"/>
                  </a:lnTo>
                  <a:lnTo>
                    <a:pt x="49204" y="15924"/>
                  </a:lnTo>
                  <a:lnTo>
                    <a:pt x="49088" y="15460"/>
                  </a:lnTo>
                  <a:lnTo>
                    <a:pt x="48958" y="14996"/>
                  </a:lnTo>
                  <a:lnTo>
                    <a:pt x="48827" y="14547"/>
                  </a:lnTo>
                  <a:lnTo>
                    <a:pt x="48682" y="14112"/>
                  </a:lnTo>
                  <a:lnTo>
                    <a:pt x="48523" y="13678"/>
                  </a:lnTo>
                  <a:lnTo>
                    <a:pt x="48349" y="13243"/>
                  </a:lnTo>
                  <a:lnTo>
                    <a:pt x="48161" y="12823"/>
                  </a:lnTo>
                  <a:lnTo>
                    <a:pt x="47958" y="12417"/>
                  </a:lnTo>
                  <a:lnTo>
                    <a:pt x="47741" y="12012"/>
                  </a:lnTo>
                  <a:lnTo>
                    <a:pt x="47523" y="11620"/>
                  </a:lnTo>
                  <a:lnTo>
                    <a:pt x="47277" y="11229"/>
                  </a:lnTo>
                  <a:lnTo>
                    <a:pt x="47016" y="10853"/>
                  </a:lnTo>
                  <a:lnTo>
                    <a:pt x="46755" y="10490"/>
                  </a:lnTo>
                  <a:lnTo>
                    <a:pt x="46466" y="10143"/>
                  </a:lnTo>
                  <a:lnTo>
                    <a:pt x="46161" y="9809"/>
                  </a:lnTo>
                  <a:lnTo>
                    <a:pt x="45857" y="9476"/>
                  </a:lnTo>
                  <a:lnTo>
                    <a:pt x="45524" y="9157"/>
                  </a:lnTo>
                  <a:lnTo>
                    <a:pt x="45176" y="8853"/>
                  </a:lnTo>
                  <a:lnTo>
                    <a:pt x="44814" y="8549"/>
                  </a:lnTo>
                  <a:lnTo>
                    <a:pt x="44437" y="8274"/>
                  </a:lnTo>
                  <a:lnTo>
                    <a:pt x="44046" y="8013"/>
                  </a:lnTo>
                  <a:lnTo>
                    <a:pt x="43626" y="7752"/>
                  </a:lnTo>
                  <a:lnTo>
                    <a:pt x="43206" y="7506"/>
                  </a:lnTo>
                  <a:lnTo>
                    <a:pt x="42756" y="7288"/>
                  </a:lnTo>
                  <a:lnTo>
                    <a:pt x="42293" y="7071"/>
                  </a:lnTo>
                  <a:lnTo>
                    <a:pt x="41800" y="6883"/>
                  </a:lnTo>
                  <a:lnTo>
                    <a:pt x="41308" y="6694"/>
                  </a:lnTo>
                  <a:lnTo>
                    <a:pt x="40786" y="6535"/>
                  </a:lnTo>
                  <a:lnTo>
                    <a:pt x="39757" y="6245"/>
                  </a:lnTo>
                  <a:lnTo>
                    <a:pt x="38337" y="5883"/>
                  </a:lnTo>
                  <a:lnTo>
                    <a:pt x="36599" y="5448"/>
                  </a:lnTo>
                  <a:lnTo>
                    <a:pt x="34599" y="4970"/>
                  </a:lnTo>
                  <a:lnTo>
                    <a:pt x="30050" y="3898"/>
                  </a:lnTo>
                  <a:lnTo>
                    <a:pt x="25211" y="2782"/>
                  </a:lnTo>
                  <a:lnTo>
                    <a:pt x="20560" y="1725"/>
                  </a:lnTo>
                  <a:lnTo>
                    <a:pt x="16619" y="841"/>
                  </a:lnTo>
                  <a:lnTo>
                    <a:pt x="12866" y="1"/>
                  </a:lnTo>
                  <a:close/>
                </a:path>
              </a:pathLst>
            </a:custGeom>
            <a:solidFill>
              <a:srgbClr val="ED734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0" name="Google Shape;1784;p37">
              <a:extLst>
                <a:ext uri="{FF2B5EF4-FFF2-40B4-BE49-F238E27FC236}">
                  <a16:creationId xmlns:a16="http://schemas.microsoft.com/office/drawing/2014/main" id="{74AD1BCC-66CF-07BA-641C-DFE0F137AB1A}"/>
                </a:ext>
              </a:extLst>
            </p:cNvPr>
            <p:cNvSpPr/>
            <p:nvPr/>
          </p:nvSpPr>
          <p:spPr>
            <a:xfrm>
              <a:off x="5999050" y="4163100"/>
              <a:ext cx="1244225" cy="1313775"/>
            </a:xfrm>
            <a:custGeom>
              <a:avLst/>
              <a:gdLst/>
              <a:ahLst/>
              <a:cxnLst/>
              <a:rect l="l" t="t" r="r" b="b"/>
              <a:pathLst>
                <a:path w="49769" h="52551" fill="none" extrusionOk="0">
                  <a:moveTo>
                    <a:pt x="12866" y="1"/>
                  </a:moveTo>
                  <a:lnTo>
                    <a:pt x="12866" y="1"/>
                  </a:lnTo>
                  <a:lnTo>
                    <a:pt x="16619" y="841"/>
                  </a:lnTo>
                  <a:lnTo>
                    <a:pt x="20560" y="1725"/>
                  </a:lnTo>
                  <a:lnTo>
                    <a:pt x="25211" y="2782"/>
                  </a:lnTo>
                  <a:lnTo>
                    <a:pt x="30050" y="3898"/>
                  </a:lnTo>
                  <a:lnTo>
                    <a:pt x="34599" y="4970"/>
                  </a:lnTo>
                  <a:lnTo>
                    <a:pt x="36599" y="5448"/>
                  </a:lnTo>
                  <a:lnTo>
                    <a:pt x="38337" y="5883"/>
                  </a:lnTo>
                  <a:lnTo>
                    <a:pt x="39757" y="6245"/>
                  </a:lnTo>
                  <a:lnTo>
                    <a:pt x="40786" y="6535"/>
                  </a:lnTo>
                  <a:lnTo>
                    <a:pt x="40786" y="6535"/>
                  </a:lnTo>
                  <a:lnTo>
                    <a:pt x="41308" y="6694"/>
                  </a:lnTo>
                  <a:lnTo>
                    <a:pt x="41800" y="6883"/>
                  </a:lnTo>
                  <a:lnTo>
                    <a:pt x="42293" y="7071"/>
                  </a:lnTo>
                  <a:lnTo>
                    <a:pt x="42756" y="7288"/>
                  </a:lnTo>
                  <a:lnTo>
                    <a:pt x="43206" y="7506"/>
                  </a:lnTo>
                  <a:lnTo>
                    <a:pt x="43626" y="7752"/>
                  </a:lnTo>
                  <a:lnTo>
                    <a:pt x="44046" y="8013"/>
                  </a:lnTo>
                  <a:lnTo>
                    <a:pt x="44437" y="8274"/>
                  </a:lnTo>
                  <a:lnTo>
                    <a:pt x="44814" y="8549"/>
                  </a:lnTo>
                  <a:lnTo>
                    <a:pt x="45176" y="8853"/>
                  </a:lnTo>
                  <a:lnTo>
                    <a:pt x="45524" y="9157"/>
                  </a:lnTo>
                  <a:lnTo>
                    <a:pt x="45857" y="9476"/>
                  </a:lnTo>
                  <a:lnTo>
                    <a:pt x="46161" y="9809"/>
                  </a:lnTo>
                  <a:lnTo>
                    <a:pt x="46466" y="10143"/>
                  </a:lnTo>
                  <a:lnTo>
                    <a:pt x="46755" y="10490"/>
                  </a:lnTo>
                  <a:lnTo>
                    <a:pt x="47016" y="10853"/>
                  </a:lnTo>
                  <a:lnTo>
                    <a:pt x="47277" y="11229"/>
                  </a:lnTo>
                  <a:lnTo>
                    <a:pt x="47523" y="11620"/>
                  </a:lnTo>
                  <a:lnTo>
                    <a:pt x="47741" y="12012"/>
                  </a:lnTo>
                  <a:lnTo>
                    <a:pt x="47958" y="12417"/>
                  </a:lnTo>
                  <a:lnTo>
                    <a:pt x="48161" y="12823"/>
                  </a:lnTo>
                  <a:lnTo>
                    <a:pt x="48349" y="13243"/>
                  </a:lnTo>
                  <a:lnTo>
                    <a:pt x="48523" y="13678"/>
                  </a:lnTo>
                  <a:lnTo>
                    <a:pt x="48682" y="14112"/>
                  </a:lnTo>
                  <a:lnTo>
                    <a:pt x="48827" y="14547"/>
                  </a:lnTo>
                  <a:lnTo>
                    <a:pt x="48958" y="14996"/>
                  </a:lnTo>
                  <a:lnTo>
                    <a:pt x="49088" y="15460"/>
                  </a:lnTo>
                  <a:lnTo>
                    <a:pt x="49204" y="15924"/>
                  </a:lnTo>
                  <a:lnTo>
                    <a:pt x="49305" y="16402"/>
                  </a:lnTo>
                  <a:lnTo>
                    <a:pt x="49392" y="16865"/>
                  </a:lnTo>
                  <a:lnTo>
                    <a:pt x="49479" y="17358"/>
                  </a:lnTo>
                  <a:lnTo>
                    <a:pt x="49552" y="17836"/>
                  </a:lnTo>
                  <a:lnTo>
                    <a:pt x="49610" y="18329"/>
                  </a:lnTo>
                  <a:lnTo>
                    <a:pt x="49653" y="18836"/>
                  </a:lnTo>
                  <a:lnTo>
                    <a:pt x="49697" y="19328"/>
                  </a:lnTo>
                  <a:lnTo>
                    <a:pt x="49726" y="19836"/>
                  </a:lnTo>
                  <a:lnTo>
                    <a:pt x="49755" y="20343"/>
                  </a:lnTo>
                  <a:lnTo>
                    <a:pt x="49769" y="20850"/>
                  </a:lnTo>
                  <a:lnTo>
                    <a:pt x="49769" y="21878"/>
                  </a:lnTo>
                  <a:lnTo>
                    <a:pt x="49726" y="22922"/>
                  </a:lnTo>
                  <a:lnTo>
                    <a:pt x="49668" y="23965"/>
                  </a:lnTo>
                  <a:lnTo>
                    <a:pt x="49581" y="25008"/>
                  </a:lnTo>
                  <a:lnTo>
                    <a:pt x="49465" y="26051"/>
                  </a:lnTo>
                  <a:lnTo>
                    <a:pt x="49334" y="27094"/>
                  </a:lnTo>
                  <a:lnTo>
                    <a:pt x="49175" y="28123"/>
                  </a:lnTo>
                  <a:lnTo>
                    <a:pt x="49001" y="29152"/>
                  </a:lnTo>
                  <a:lnTo>
                    <a:pt x="48813" y="30166"/>
                  </a:lnTo>
                  <a:lnTo>
                    <a:pt x="48595" y="31166"/>
                  </a:lnTo>
                  <a:lnTo>
                    <a:pt x="48378" y="32151"/>
                  </a:lnTo>
                  <a:lnTo>
                    <a:pt x="48146" y="33107"/>
                  </a:lnTo>
                  <a:lnTo>
                    <a:pt x="47914" y="34049"/>
                  </a:lnTo>
                  <a:lnTo>
                    <a:pt x="47914" y="34049"/>
                  </a:lnTo>
                  <a:lnTo>
                    <a:pt x="47668" y="34976"/>
                  </a:lnTo>
                  <a:lnTo>
                    <a:pt x="47393" y="35903"/>
                  </a:lnTo>
                  <a:lnTo>
                    <a:pt x="47103" y="36816"/>
                  </a:lnTo>
                  <a:lnTo>
                    <a:pt x="46799" y="37729"/>
                  </a:lnTo>
                  <a:lnTo>
                    <a:pt x="46480" y="38627"/>
                  </a:lnTo>
                  <a:lnTo>
                    <a:pt x="46147" y="39526"/>
                  </a:lnTo>
                  <a:lnTo>
                    <a:pt x="45785" y="40409"/>
                  </a:lnTo>
                  <a:lnTo>
                    <a:pt x="45422" y="41264"/>
                  </a:lnTo>
                  <a:lnTo>
                    <a:pt x="45031" y="42119"/>
                  </a:lnTo>
                  <a:lnTo>
                    <a:pt x="44626" y="42945"/>
                  </a:lnTo>
                  <a:lnTo>
                    <a:pt x="44220" y="43756"/>
                  </a:lnTo>
                  <a:lnTo>
                    <a:pt x="43785" y="44539"/>
                  </a:lnTo>
                  <a:lnTo>
                    <a:pt x="43336" y="45292"/>
                  </a:lnTo>
                  <a:lnTo>
                    <a:pt x="42887" y="46031"/>
                  </a:lnTo>
                  <a:lnTo>
                    <a:pt x="42409" y="46741"/>
                  </a:lnTo>
                  <a:lnTo>
                    <a:pt x="41931" y="47408"/>
                  </a:lnTo>
                  <a:lnTo>
                    <a:pt x="41424" y="48060"/>
                  </a:lnTo>
                  <a:lnTo>
                    <a:pt x="40916" y="48668"/>
                  </a:lnTo>
                  <a:lnTo>
                    <a:pt x="40395" y="49233"/>
                  </a:lnTo>
                  <a:lnTo>
                    <a:pt x="40134" y="49508"/>
                  </a:lnTo>
                  <a:lnTo>
                    <a:pt x="39859" y="49769"/>
                  </a:lnTo>
                  <a:lnTo>
                    <a:pt x="39583" y="50015"/>
                  </a:lnTo>
                  <a:lnTo>
                    <a:pt x="39308" y="50262"/>
                  </a:lnTo>
                  <a:lnTo>
                    <a:pt x="39033" y="50494"/>
                  </a:lnTo>
                  <a:lnTo>
                    <a:pt x="38758" y="50711"/>
                  </a:lnTo>
                  <a:lnTo>
                    <a:pt x="38468" y="50914"/>
                  </a:lnTo>
                  <a:lnTo>
                    <a:pt x="38193" y="51117"/>
                  </a:lnTo>
                  <a:lnTo>
                    <a:pt x="37903" y="51305"/>
                  </a:lnTo>
                  <a:lnTo>
                    <a:pt x="37613" y="51479"/>
                  </a:lnTo>
                  <a:lnTo>
                    <a:pt x="37323" y="51638"/>
                  </a:lnTo>
                  <a:lnTo>
                    <a:pt x="37019" y="51783"/>
                  </a:lnTo>
                  <a:lnTo>
                    <a:pt x="36729" y="51928"/>
                  </a:lnTo>
                  <a:lnTo>
                    <a:pt x="36425" y="52044"/>
                  </a:lnTo>
                  <a:lnTo>
                    <a:pt x="36121" y="52160"/>
                  </a:lnTo>
                  <a:lnTo>
                    <a:pt x="35816" y="52261"/>
                  </a:lnTo>
                  <a:lnTo>
                    <a:pt x="35512" y="52348"/>
                  </a:lnTo>
                  <a:lnTo>
                    <a:pt x="35208" y="52421"/>
                  </a:lnTo>
                  <a:lnTo>
                    <a:pt x="34904" y="52479"/>
                  </a:lnTo>
                  <a:lnTo>
                    <a:pt x="34585" y="52522"/>
                  </a:lnTo>
                  <a:lnTo>
                    <a:pt x="34266" y="52537"/>
                  </a:lnTo>
                  <a:lnTo>
                    <a:pt x="33947" y="52551"/>
                  </a:lnTo>
                  <a:lnTo>
                    <a:pt x="33629" y="52551"/>
                  </a:lnTo>
                  <a:lnTo>
                    <a:pt x="33310" y="52537"/>
                  </a:lnTo>
                  <a:lnTo>
                    <a:pt x="32991" y="52508"/>
                  </a:lnTo>
                  <a:lnTo>
                    <a:pt x="32672" y="52464"/>
                  </a:lnTo>
                  <a:lnTo>
                    <a:pt x="32672" y="52464"/>
                  </a:lnTo>
                  <a:lnTo>
                    <a:pt x="31629" y="52261"/>
                  </a:lnTo>
                  <a:lnTo>
                    <a:pt x="30093" y="51957"/>
                  </a:lnTo>
                  <a:lnTo>
                    <a:pt x="25834" y="51073"/>
                  </a:lnTo>
                  <a:lnTo>
                    <a:pt x="20531" y="49958"/>
                  </a:lnTo>
                  <a:lnTo>
                    <a:pt x="14793" y="48726"/>
                  </a:lnTo>
                  <a:lnTo>
                    <a:pt x="4535" y="46509"/>
                  </a:lnTo>
                  <a:lnTo>
                    <a:pt x="0" y="45524"/>
                  </a:lnTo>
                  <a:lnTo>
                    <a:pt x="7926" y="12866"/>
                  </a:lnTo>
                  <a:lnTo>
                    <a:pt x="12866" y="797"/>
                  </a:lnTo>
                </a:path>
              </a:pathLst>
            </a:custGeom>
            <a:no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1" name="Google Shape;1785;p37">
              <a:extLst>
                <a:ext uri="{FF2B5EF4-FFF2-40B4-BE49-F238E27FC236}">
                  <a16:creationId xmlns:a16="http://schemas.microsoft.com/office/drawing/2014/main" id="{2CC8B95C-2F73-EA3A-F0B0-07AC570F5196}"/>
                </a:ext>
              </a:extLst>
            </p:cNvPr>
            <p:cNvSpPr/>
            <p:nvPr/>
          </p:nvSpPr>
          <p:spPr>
            <a:xfrm>
              <a:off x="5732100" y="4039225"/>
              <a:ext cx="703075" cy="1326825"/>
            </a:xfrm>
            <a:custGeom>
              <a:avLst/>
              <a:gdLst/>
              <a:ahLst/>
              <a:cxnLst/>
              <a:rect l="l" t="t" r="r" b="b"/>
              <a:pathLst>
                <a:path w="28123" h="53073" extrusionOk="0">
                  <a:moveTo>
                    <a:pt x="8114" y="0"/>
                  </a:moveTo>
                  <a:lnTo>
                    <a:pt x="1579" y="21183"/>
                  </a:lnTo>
                  <a:lnTo>
                    <a:pt x="0" y="49885"/>
                  </a:lnTo>
                  <a:lnTo>
                    <a:pt x="2202" y="50421"/>
                  </a:lnTo>
                  <a:lnTo>
                    <a:pt x="4492" y="50943"/>
                  </a:lnTo>
                  <a:lnTo>
                    <a:pt x="7143" y="51551"/>
                  </a:lnTo>
                  <a:lnTo>
                    <a:pt x="9838" y="52145"/>
                  </a:lnTo>
                  <a:lnTo>
                    <a:pt x="11113" y="52406"/>
                  </a:lnTo>
                  <a:lnTo>
                    <a:pt x="12272" y="52652"/>
                  </a:lnTo>
                  <a:lnTo>
                    <a:pt x="13286" y="52841"/>
                  </a:lnTo>
                  <a:lnTo>
                    <a:pt x="14112" y="52986"/>
                  </a:lnTo>
                  <a:lnTo>
                    <a:pt x="14431" y="53029"/>
                  </a:lnTo>
                  <a:lnTo>
                    <a:pt x="14706" y="53058"/>
                  </a:lnTo>
                  <a:lnTo>
                    <a:pt x="14909" y="53072"/>
                  </a:lnTo>
                  <a:lnTo>
                    <a:pt x="15039" y="53058"/>
                  </a:lnTo>
                  <a:lnTo>
                    <a:pt x="15155" y="53029"/>
                  </a:lnTo>
                  <a:lnTo>
                    <a:pt x="15300" y="52957"/>
                  </a:lnTo>
                  <a:lnTo>
                    <a:pt x="15474" y="52841"/>
                  </a:lnTo>
                  <a:lnTo>
                    <a:pt x="15691" y="52696"/>
                  </a:lnTo>
                  <a:lnTo>
                    <a:pt x="15938" y="52507"/>
                  </a:lnTo>
                  <a:lnTo>
                    <a:pt x="16213" y="52290"/>
                  </a:lnTo>
                  <a:lnTo>
                    <a:pt x="16517" y="52044"/>
                  </a:lnTo>
                  <a:lnTo>
                    <a:pt x="16836" y="51754"/>
                  </a:lnTo>
                  <a:lnTo>
                    <a:pt x="17184" y="51421"/>
                  </a:lnTo>
                  <a:lnTo>
                    <a:pt x="17561" y="51059"/>
                  </a:lnTo>
                  <a:lnTo>
                    <a:pt x="17937" y="50653"/>
                  </a:lnTo>
                  <a:lnTo>
                    <a:pt x="18343" y="50204"/>
                  </a:lnTo>
                  <a:lnTo>
                    <a:pt x="18763" y="49726"/>
                  </a:lnTo>
                  <a:lnTo>
                    <a:pt x="19198" y="49204"/>
                  </a:lnTo>
                  <a:lnTo>
                    <a:pt x="19632" y="48653"/>
                  </a:lnTo>
                  <a:lnTo>
                    <a:pt x="20082" y="48059"/>
                  </a:lnTo>
                  <a:lnTo>
                    <a:pt x="20545" y="47422"/>
                  </a:lnTo>
                  <a:lnTo>
                    <a:pt x="21009" y="46755"/>
                  </a:lnTo>
                  <a:lnTo>
                    <a:pt x="21472" y="46045"/>
                  </a:lnTo>
                  <a:lnTo>
                    <a:pt x="21936" y="45307"/>
                  </a:lnTo>
                  <a:lnTo>
                    <a:pt x="22400" y="44510"/>
                  </a:lnTo>
                  <a:lnTo>
                    <a:pt x="22863" y="43698"/>
                  </a:lnTo>
                  <a:lnTo>
                    <a:pt x="23327" y="42829"/>
                  </a:lnTo>
                  <a:lnTo>
                    <a:pt x="23776" y="41931"/>
                  </a:lnTo>
                  <a:lnTo>
                    <a:pt x="24225" y="40974"/>
                  </a:lnTo>
                  <a:lnTo>
                    <a:pt x="24660" y="40004"/>
                  </a:lnTo>
                  <a:lnTo>
                    <a:pt x="25080" y="38975"/>
                  </a:lnTo>
                  <a:lnTo>
                    <a:pt x="25486" y="37917"/>
                  </a:lnTo>
                  <a:lnTo>
                    <a:pt x="25863" y="36816"/>
                  </a:lnTo>
                  <a:lnTo>
                    <a:pt x="26239" y="35672"/>
                  </a:lnTo>
                  <a:lnTo>
                    <a:pt x="26587" y="34483"/>
                  </a:lnTo>
                  <a:lnTo>
                    <a:pt x="26920" y="33266"/>
                  </a:lnTo>
                  <a:lnTo>
                    <a:pt x="27065" y="32643"/>
                  </a:lnTo>
                  <a:lnTo>
                    <a:pt x="27210" y="32020"/>
                  </a:lnTo>
                  <a:lnTo>
                    <a:pt x="27340" y="31383"/>
                  </a:lnTo>
                  <a:lnTo>
                    <a:pt x="27456" y="30760"/>
                  </a:lnTo>
                  <a:lnTo>
                    <a:pt x="27558" y="30122"/>
                  </a:lnTo>
                  <a:lnTo>
                    <a:pt x="27659" y="29485"/>
                  </a:lnTo>
                  <a:lnTo>
                    <a:pt x="27746" y="28862"/>
                  </a:lnTo>
                  <a:lnTo>
                    <a:pt x="27833" y="28224"/>
                  </a:lnTo>
                  <a:lnTo>
                    <a:pt x="27891" y="27587"/>
                  </a:lnTo>
                  <a:lnTo>
                    <a:pt x="27949" y="26949"/>
                  </a:lnTo>
                  <a:lnTo>
                    <a:pt x="28007" y="26312"/>
                  </a:lnTo>
                  <a:lnTo>
                    <a:pt x="28036" y="25689"/>
                  </a:lnTo>
                  <a:lnTo>
                    <a:pt x="28094" y="24428"/>
                  </a:lnTo>
                  <a:lnTo>
                    <a:pt x="28123" y="23168"/>
                  </a:lnTo>
                  <a:lnTo>
                    <a:pt x="28108" y="21936"/>
                  </a:lnTo>
                  <a:lnTo>
                    <a:pt x="28065" y="20705"/>
                  </a:lnTo>
                  <a:lnTo>
                    <a:pt x="27992" y="19502"/>
                  </a:lnTo>
                  <a:lnTo>
                    <a:pt x="27905" y="18314"/>
                  </a:lnTo>
                  <a:lnTo>
                    <a:pt x="27790" y="17155"/>
                  </a:lnTo>
                  <a:lnTo>
                    <a:pt x="27645" y="16025"/>
                  </a:lnTo>
                  <a:lnTo>
                    <a:pt x="27485" y="14924"/>
                  </a:lnTo>
                  <a:lnTo>
                    <a:pt x="27311" y="13866"/>
                  </a:lnTo>
                  <a:lnTo>
                    <a:pt x="27123" y="12837"/>
                  </a:lnTo>
                  <a:lnTo>
                    <a:pt x="26906" y="11838"/>
                  </a:lnTo>
                  <a:lnTo>
                    <a:pt x="26688" y="10896"/>
                  </a:lnTo>
                  <a:lnTo>
                    <a:pt x="26457" y="9998"/>
                  </a:lnTo>
                  <a:lnTo>
                    <a:pt x="26225" y="9143"/>
                  </a:lnTo>
                  <a:lnTo>
                    <a:pt x="25978" y="8346"/>
                  </a:lnTo>
                  <a:lnTo>
                    <a:pt x="25718" y="7607"/>
                  </a:lnTo>
                  <a:lnTo>
                    <a:pt x="25471" y="6926"/>
                  </a:lnTo>
                  <a:lnTo>
                    <a:pt x="25211" y="6303"/>
                  </a:lnTo>
                  <a:lnTo>
                    <a:pt x="24964" y="5752"/>
                  </a:lnTo>
                  <a:lnTo>
                    <a:pt x="24703" y="5260"/>
                  </a:lnTo>
                  <a:lnTo>
                    <a:pt x="24457" y="4854"/>
                  </a:lnTo>
                  <a:lnTo>
                    <a:pt x="24341" y="4666"/>
                  </a:lnTo>
                  <a:lnTo>
                    <a:pt x="24211" y="4506"/>
                  </a:lnTo>
                  <a:lnTo>
                    <a:pt x="24095" y="4361"/>
                  </a:lnTo>
                  <a:lnTo>
                    <a:pt x="23979" y="4246"/>
                  </a:lnTo>
                  <a:lnTo>
                    <a:pt x="23878" y="4144"/>
                  </a:lnTo>
                  <a:lnTo>
                    <a:pt x="23762" y="4057"/>
                  </a:lnTo>
                  <a:lnTo>
                    <a:pt x="23660" y="3999"/>
                  </a:lnTo>
                  <a:lnTo>
                    <a:pt x="23544" y="3970"/>
                  </a:lnTo>
                  <a:lnTo>
                    <a:pt x="22269" y="3623"/>
                  </a:lnTo>
                  <a:lnTo>
                    <a:pt x="20226" y="3101"/>
                  </a:lnTo>
                  <a:lnTo>
                    <a:pt x="15010" y="1768"/>
                  </a:lnTo>
                  <a:lnTo>
                    <a:pt x="8114" y="0"/>
                  </a:lnTo>
                  <a:close/>
                </a:path>
              </a:pathLst>
            </a:custGeom>
            <a:solidFill>
              <a:srgbClr val="F3D676"/>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2" name="Google Shape;1786;p37">
              <a:extLst>
                <a:ext uri="{FF2B5EF4-FFF2-40B4-BE49-F238E27FC236}">
                  <a16:creationId xmlns:a16="http://schemas.microsoft.com/office/drawing/2014/main" id="{55798D5F-0352-EE09-69EE-C60220461C8E}"/>
                </a:ext>
              </a:extLst>
            </p:cNvPr>
            <p:cNvSpPr/>
            <p:nvPr/>
          </p:nvSpPr>
          <p:spPr>
            <a:xfrm>
              <a:off x="2688375" y="3057250"/>
              <a:ext cx="732425" cy="541550"/>
            </a:xfrm>
            <a:custGeom>
              <a:avLst/>
              <a:gdLst/>
              <a:ahLst/>
              <a:cxnLst/>
              <a:rect l="l" t="t" r="r" b="b"/>
              <a:pathLst>
                <a:path w="29297" h="21662" extrusionOk="0">
                  <a:moveTo>
                    <a:pt x="14127" y="1"/>
                  </a:moveTo>
                  <a:lnTo>
                    <a:pt x="13591" y="15"/>
                  </a:lnTo>
                  <a:lnTo>
                    <a:pt x="13070" y="58"/>
                  </a:lnTo>
                  <a:lnTo>
                    <a:pt x="12548" y="116"/>
                  </a:lnTo>
                  <a:lnTo>
                    <a:pt x="12041" y="218"/>
                  </a:lnTo>
                  <a:lnTo>
                    <a:pt x="11548" y="334"/>
                  </a:lnTo>
                  <a:lnTo>
                    <a:pt x="11316" y="406"/>
                  </a:lnTo>
                  <a:lnTo>
                    <a:pt x="11085" y="479"/>
                  </a:lnTo>
                  <a:lnTo>
                    <a:pt x="10853" y="580"/>
                  </a:lnTo>
                  <a:lnTo>
                    <a:pt x="10621" y="681"/>
                  </a:lnTo>
                  <a:lnTo>
                    <a:pt x="10375" y="797"/>
                  </a:lnTo>
                  <a:lnTo>
                    <a:pt x="10143" y="928"/>
                  </a:lnTo>
                  <a:lnTo>
                    <a:pt x="9897" y="1058"/>
                  </a:lnTo>
                  <a:lnTo>
                    <a:pt x="9665" y="1218"/>
                  </a:lnTo>
                  <a:lnTo>
                    <a:pt x="9187" y="1551"/>
                  </a:lnTo>
                  <a:lnTo>
                    <a:pt x="8708" y="1928"/>
                  </a:lnTo>
                  <a:lnTo>
                    <a:pt x="8216" y="2333"/>
                  </a:lnTo>
                  <a:lnTo>
                    <a:pt x="7738" y="2782"/>
                  </a:lnTo>
                  <a:lnTo>
                    <a:pt x="7260" y="3246"/>
                  </a:lnTo>
                  <a:lnTo>
                    <a:pt x="6781" y="3739"/>
                  </a:lnTo>
                  <a:lnTo>
                    <a:pt x="6318" y="4260"/>
                  </a:lnTo>
                  <a:lnTo>
                    <a:pt x="5854" y="4796"/>
                  </a:lnTo>
                  <a:lnTo>
                    <a:pt x="5405" y="5332"/>
                  </a:lnTo>
                  <a:lnTo>
                    <a:pt x="4956" y="5897"/>
                  </a:lnTo>
                  <a:lnTo>
                    <a:pt x="4521" y="6462"/>
                  </a:lnTo>
                  <a:lnTo>
                    <a:pt x="4087" y="7028"/>
                  </a:lnTo>
                  <a:lnTo>
                    <a:pt x="3681" y="7593"/>
                  </a:lnTo>
                  <a:lnTo>
                    <a:pt x="2913" y="8694"/>
                  </a:lnTo>
                  <a:lnTo>
                    <a:pt x="2203" y="9751"/>
                  </a:lnTo>
                  <a:lnTo>
                    <a:pt x="1566" y="10722"/>
                  </a:lnTo>
                  <a:lnTo>
                    <a:pt x="1029" y="11591"/>
                  </a:lnTo>
                  <a:lnTo>
                    <a:pt x="595" y="12316"/>
                  </a:lnTo>
                  <a:lnTo>
                    <a:pt x="276" y="12866"/>
                  </a:lnTo>
                  <a:lnTo>
                    <a:pt x="1" y="13345"/>
                  </a:lnTo>
                  <a:lnTo>
                    <a:pt x="21966" y="21661"/>
                  </a:lnTo>
                  <a:lnTo>
                    <a:pt x="29297" y="17909"/>
                  </a:lnTo>
                  <a:lnTo>
                    <a:pt x="24153" y="2464"/>
                  </a:lnTo>
                  <a:lnTo>
                    <a:pt x="23791" y="2304"/>
                  </a:lnTo>
                  <a:lnTo>
                    <a:pt x="23371" y="2130"/>
                  </a:lnTo>
                  <a:lnTo>
                    <a:pt x="22806" y="1899"/>
                  </a:lnTo>
                  <a:lnTo>
                    <a:pt x="22111" y="1652"/>
                  </a:lnTo>
                  <a:lnTo>
                    <a:pt x="21314" y="1362"/>
                  </a:lnTo>
                  <a:lnTo>
                    <a:pt x="20430" y="1087"/>
                  </a:lnTo>
                  <a:lnTo>
                    <a:pt x="19474" y="812"/>
                  </a:lnTo>
                  <a:lnTo>
                    <a:pt x="18966" y="667"/>
                  </a:lnTo>
                  <a:lnTo>
                    <a:pt x="18445" y="551"/>
                  </a:lnTo>
                  <a:lnTo>
                    <a:pt x="17923" y="435"/>
                  </a:lnTo>
                  <a:lnTo>
                    <a:pt x="17387" y="334"/>
                  </a:lnTo>
                  <a:lnTo>
                    <a:pt x="16851" y="232"/>
                  </a:lnTo>
                  <a:lnTo>
                    <a:pt x="16301" y="160"/>
                  </a:lnTo>
                  <a:lnTo>
                    <a:pt x="15764" y="87"/>
                  </a:lnTo>
                  <a:lnTo>
                    <a:pt x="15214" y="44"/>
                  </a:lnTo>
                  <a:lnTo>
                    <a:pt x="14663" y="15"/>
                  </a:lnTo>
                  <a:lnTo>
                    <a:pt x="1412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3" name="Google Shape;1787;p37">
              <a:extLst>
                <a:ext uri="{FF2B5EF4-FFF2-40B4-BE49-F238E27FC236}">
                  <a16:creationId xmlns:a16="http://schemas.microsoft.com/office/drawing/2014/main" id="{6F247A02-06E1-A8BF-D154-18D22D2E63A0}"/>
                </a:ext>
              </a:extLst>
            </p:cNvPr>
            <p:cNvSpPr/>
            <p:nvPr/>
          </p:nvSpPr>
          <p:spPr>
            <a:xfrm>
              <a:off x="376725" y="3049650"/>
              <a:ext cx="1984950" cy="1217425"/>
            </a:xfrm>
            <a:custGeom>
              <a:avLst/>
              <a:gdLst/>
              <a:ahLst/>
              <a:cxnLst/>
              <a:rect l="l" t="t" r="r" b="b"/>
              <a:pathLst>
                <a:path w="79398" h="48697" extrusionOk="0">
                  <a:moveTo>
                    <a:pt x="56636" y="0"/>
                  </a:moveTo>
                  <a:lnTo>
                    <a:pt x="54246" y="218"/>
                  </a:lnTo>
                  <a:lnTo>
                    <a:pt x="47929" y="797"/>
                  </a:lnTo>
                  <a:lnTo>
                    <a:pt x="43698" y="1203"/>
                  </a:lnTo>
                  <a:lnTo>
                    <a:pt x="38975" y="1652"/>
                  </a:lnTo>
                  <a:lnTo>
                    <a:pt x="33918" y="2159"/>
                  </a:lnTo>
                  <a:lnTo>
                    <a:pt x="28688" y="2695"/>
                  </a:lnTo>
                  <a:lnTo>
                    <a:pt x="23457" y="3246"/>
                  </a:lnTo>
                  <a:lnTo>
                    <a:pt x="18357" y="3811"/>
                  </a:lnTo>
                  <a:lnTo>
                    <a:pt x="15923" y="4101"/>
                  </a:lnTo>
                  <a:lnTo>
                    <a:pt x="13590" y="4376"/>
                  </a:lnTo>
                  <a:lnTo>
                    <a:pt x="11359" y="4651"/>
                  </a:lnTo>
                  <a:lnTo>
                    <a:pt x="9273" y="4926"/>
                  </a:lnTo>
                  <a:lnTo>
                    <a:pt x="7346" y="5187"/>
                  </a:lnTo>
                  <a:lnTo>
                    <a:pt x="5607" y="5448"/>
                  </a:lnTo>
                  <a:lnTo>
                    <a:pt x="4057" y="5694"/>
                  </a:lnTo>
                  <a:lnTo>
                    <a:pt x="2724" y="5926"/>
                  </a:lnTo>
                  <a:lnTo>
                    <a:pt x="2159" y="6042"/>
                  </a:lnTo>
                  <a:lnTo>
                    <a:pt x="1637" y="6143"/>
                  </a:lnTo>
                  <a:lnTo>
                    <a:pt x="1188" y="6259"/>
                  </a:lnTo>
                  <a:lnTo>
                    <a:pt x="811" y="6361"/>
                  </a:lnTo>
                  <a:lnTo>
                    <a:pt x="507" y="6462"/>
                  </a:lnTo>
                  <a:lnTo>
                    <a:pt x="261" y="6549"/>
                  </a:lnTo>
                  <a:lnTo>
                    <a:pt x="101" y="6636"/>
                  </a:lnTo>
                  <a:lnTo>
                    <a:pt x="43" y="6680"/>
                  </a:lnTo>
                  <a:lnTo>
                    <a:pt x="14" y="6723"/>
                  </a:lnTo>
                  <a:lnTo>
                    <a:pt x="0" y="6781"/>
                  </a:lnTo>
                  <a:lnTo>
                    <a:pt x="0" y="6839"/>
                  </a:lnTo>
                  <a:lnTo>
                    <a:pt x="14" y="6911"/>
                  </a:lnTo>
                  <a:lnTo>
                    <a:pt x="58" y="6998"/>
                  </a:lnTo>
                  <a:lnTo>
                    <a:pt x="174" y="7216"/>
                  </a:lnTo>
                  <a:lnTo>
                    <a:pt x="348" y="7491"/>
                  </a:lnTo>
                  <a:lnTo>
                    <a:pt x="580" y="7810"/>
                  </a:lnTo>
                  <a:lnTo>
                    <a:pt x="884" y="8172"/>
                  </a:lnTo>
                  <a:lnTo>
                    <a:pt x="1232" y="8592"/>
                  </a:lnTo>
                  <a:lnTo>
                    <a:pt x="1637" y="9041"/>
                  </a:lnTo>
                  <a:lnTo>
                    <a:pt x="2086" y="9534"/>
                  </a:lnTo>
                  <a:lnTo>
                    <a:pt x="2593" y="10070"/>
                  </a:lnTo>
                  <a:lnTo>
                    <a:pt x="3738" y="11258"/>
                  </a:lnTo>
                  <a:lnTo>
                    <a:pt x="5057" y="12591"/>
                  </a:lnTo>
                  <a:lnTo>
                    <a:pt x="6520" y="14040"/>
                  </a:lnTo>
                  <a:lnTo>
                    <a:pt x="8128" y="15590"/>
                  </a:lnTo>
                  <a:lnTo>
                    <a:pt x="9867" y="17256"/>
                  </a:lnTo>
                  <a:lnTo>
                    <a:pt x="11692" y="18980"/>
                  </a:lnTo>
                  <a:lnTo>
                    <a:pt x="13605" y="20792"/>
                  </a:lnTo>
                  <a:lnTo>
                    <a:pt x="15604" y="22646"/>
                  </a:lnTo>
                  <a:lnTo>
                    <a:pt x="17633" y="24530"/>
                  </a:lnTo>
                  <a:lnTo>
                    <a:pt x="21820" y="28384"/>
                  </a:lnTo>
                  <a:lnTo>
                    <a:pt x="26007" y="32194"/>
                  </a:lnTo>
                  <a:lnTo>
                    <a:pt x="30064" y="35889"/>
                  </a:lnTo>
                  <a:lnTo>
                    <a:pt x="33875" y="39323"/>
                  </a:lnTo>
                  <a:lnTo>
                    <a:pt x="37294" y="42394"/>
                  </a:lnTo>
                  <a:lnTo>
                    <a:pt x="42408" y="46958"/>
                  </a:lnTo>
                  <a:lnTo>
                    <a:pt x="44364" y="48697"/>
                  </a:lnTo>
                  <a:lnTo>
                    <a:pt x="70487" y="44930"/>
                  </a:lnTo>
                  <a:lnTo>
                    <a:pt x="79398" y="16619"/>
                  </a:lnTo>
                  <a:lnTo>
                    <a:pt x="56636" y="0"/>
                  </a:lnTo>
                  <a:close/>
                </a:path>
              </a:pathLst>
            </a:custGeom>
            <a:solidFill>
              <a:srgbClr val="F3D676"/>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4" name="Google Shape;1788;p37">
              <a:extLst>
                <a:ext uri="{FF2B5EF4-FFF2-40B4-BE49-F238E27FC236}">
                  <a16:creationId xmlns:a16="http://schemas.microsoft.com/office/drawing/2014/main" id="{082A9B37-44F7-531B-D4FE-B494FF682B1F}"/>
                </a:ext>
              </a:extLst>
            </p:cNvPr>
            <p:cNvSpPr/>
            <p:nvPr/>
          </p:nvSpPr>
          <p:spPr>
            <a:xfrm>
              <a:off x="1485825" y="3049650"/>
              <a:ext cx="4571925" cy="2236700"/>
            </a:xfrm>
            <a:custGeom>
              <a:avLst/>
              <a:gdLst/>
              <a:ahLst/>
              <a:cxnLst/>
              <a:rect l="l" t="t" r="r" b="b"/>
              <a:pathLst>
                <a:path w="182877" h="89468" extrusionOk="0">
                  <a:moveTo>
                    <a:pt x="12272" y="0"/>
                  </a:moveTo>
                  <a:lnTo>
                    <a:pt x="13779" y="2768"/>
                  </a:lnTo>
                  <a:lnTo>
                    <a:pt x="15329" y="5607"/>
                  </a:lnTo>
                  <a:lnTo>
                    <a:pt x="17111" y="8911"/>
                  </a:lnTo>
                  <a:lnTo>
                    <a:pt x="18894" y="12229"/>
                  </a:lnTo>
                  <a:lnTo>
                    <a:pt x="19719" y="13779"/>
                  </a:lnTo>
                  <a:lnTo>
                    <a:pt x="20458" y="15199"/>
                  </a:lnTo>
                  <a:lnTo>
                    <a:pt x="21067" y="16416"/>
                  </a:lnTo>
                  <a:lnTo>
                    <a:pt x="21545" y="17387"/>
                  </a:lnTo>
                  <a:lnTo>
                    <a:pt x="21733" y="17763"/>
                  </a:lnTo>
                  <a:lnTo>
                    <a:pt x="21864" y="18068"/>
                  </a:lnTo>
                  <a:lnTo>
                    <a:pt x="21936" y="18285"/>
                  </a:lnTo>
                  <a:lnTo>
                    <a:pt x="21965" y="18401"/>
                  </a:lnTo>
                  <a:lnTo>
                    <a:pt x="21951" y="18531"/>
                  </a:lnTo>
                  <a:lnTo>
                    <a:pt x="21907" y="18763"/>
                  </a:lnTo>
                  <a:lnTo>
                    <a:pt x="21748" y="19502"/>
                  </a:lnTo>
                  <a:lnTo>
                    <a:pt x="21487" y="20560"/>
                  </a:lnTo>
                  <a:lnTo>
                    <a:pt x="21154" y="21878"/>
                  </a:lnTo>
                  <a:lnTo>
                    <a:pt x="20313" y="25138"/>
                  </a:lnTo>
                  <a:lnTo>
                    <a:pt x="19343" y="28847"/>
                  </a:lnTo>
                  <a:lnTo>
                    <a:pt x="18358" y="32571"/>
                  </a:lnTo>
                  <a:lnTo>
                    <a:pt x="17459" y="35889"/>
                  </a:lnTo>
                  <a:lnTo>
                    <a:pt x="16778" y="38366"/>
                  </a:lnTo>
                  <a:lnTo>
                    <a:pt x="16546" y="39163"/>
                  </a:lnTo>
                  <a:lnTo>
                    <a:pt x="16431" y="39583"/>
                  </a:lnTo>
                  <a:lnTo>
                    <a:pt x="16402" y="39641"/>
                  </a:lnTo>
                  <a:lnTo>
                    <a:pt x="16344" y="39714"/>
                  </a:lnTo>
                  <a:lnTo>
                    <a:pt x="16184" y="39873"/>
                  </a:lnTo>
                  <a:lnTo>
                    <a:pt x="15938" y="40062"/>
                  </a:lnTo>
                  <a:lnTo>
                    <a:pt x="15634" y="40279"/>
                  </a:lnTo>
                  <a:lnTo>
                    <a:pt x="15257" y="40525"/>
                  </a:lnTo>
                  <a:lnTo>
                    <a:pt x="14808" y="40786"/>
                  </a:lnTo>
                  <a:lnTo>
                    <a:pt x="13779" y="41380"/>
                  </a:lnTo>
                  <a:lnTo>
                    <a:pt x="12562" y="42032"/>
                  </a:lnTo>
                  <a:lnTo>
                    <a:pt x="11215" y="42727"/>
                  </a:lnTo>
                  <a:lnTo>
                    <a:pt x="9766" y="43466"/>
                  </a:lnTo>
                  <a:lnTo>
                    <a:pt x="8288" y="44220"/>
                  </a:lnTo>
                  <a:lnTo>
                    <a:pt x="5347" y="45698"/>
                  </a:lnTo>
                  <a:lnTo>
                    <a:pt x="3985" y="46379"/>
                  </a:lnTo>
                  <a:lnTo>
                    <a:pt x="2753" y="47016"/>
                  </a:lnTo>
                  <a:lnTo>
                    <a:pt x="1696" y="47581"/>
                  </a:lnTo>
                  <a:lnTo>
                    <a:pt x="1246" y="47842"/>
                  </a:lnTo>
                  <a:lnTo>
                    <a:pt x="855" y="48074"/>
                  </a:lnTo>
                  <a:lnTo>
                    <a:pt x="522" y="48262"/>
                  </a:lnTo>
                  <a:lnTo>
                    <a:pt x="276" y="48436"/>
                  </a:lnTo>
                  <a:lnTo>
                    <a:pt x="87" y="48581"/>
                  </a:lnTo>
                  <a:lnTo>
                    <a:pt x="29" y="48639"/>
                  </a:lnTo>
                  <a:lnTo>
                    <a:pt x="0" y="48697"/>
                  </a:lnTo>
                  <a:lnTo>
                    <a:pt x="0" y="48711"/>
                  </a:lnTo>
                  <a:lnTo>
                    <a:pt x="15" y="48726"/>
                  </a:lnTo>
                  <a:lnTo>
                    <a:pt x="87" y="48769"/>
                  </a:lnTo>
                  <a:lnTo>
                    <a:pt x="232" y="48827"/>
                  </a:lnTo>
                  <a:lnTo>
                    <a:pt x="421" y="48900"/>
                  </a:lnTo>
                  <a:lnTo>
                    <a:pt x="1000" y="49088"/>
                  </a:lnTo>
                  <a:lnTo>
                    <a:pt x="1797" y="49320"/>
                  </a:lnTo>
                  <a:lnTo>
                    <a:pt x="2797" y="49610"/>
                  </a:lnTo>
                  <a:lnTo>
                    <a:pt x="4028" y="49943"/>
                  </a:lnTo>
                  <a:lnTo>
                    <a:pt x="7071" y="50740"/>
                  </a:lnTo>
                  <a:lnTo>
                    <a:pt x="10867" y="51710"/>
                  </a:lnTo>
                  <a:lnTo>
                    <a:pt x="15344" y="52841"/>
                  </a:lnTo>
                  <a:lnTo>
                    <a:pt x="20444" y="54116"/>
                  </a:lnTo>
                  <a:lnTo>
                    <a:pt x="26109" y="55506"/>
                  </a:lnTo>
                  <a:lnTo>
                    <a:pt x="32281" y="57028"/>
                  </a:lnTo>
                  <a:lnTo>
                    <a:pt x="38888" y="58636"/>
                  </a:lnTo>
                  <a:lnTo>
                    <a:pt x="53159" y="62084"/>
                  </a:lnTo>
                  <a:lnTo>
                    <a:pt x="68445" y="65750"/>
                  </a:lnTo>
                  <a:lnTo>
                    <a:pt x="84252" y="69532"/>
                  </a:lnTo>
                  <a:lnTo>
                    <a:pt x="100074" y="73284"/>
                  </a:lnTo>
                  <a:lnTo>
                    <a:pt x="115417" y="76921"/>
                  </a:lnTo>
                  <a:lnTo>
                    <a:pt x="129804" y="80297"/>
                  </a:lnTo>
                  <a:lnTo>
                    <a:pt x="142714" y="83325"/>
                  </a:lnTo>
                  <a:lnTo>
                    <a:pt x="153682" y="85875"/>
                  </a:lnTo>
                  <a:lnTo>
                    <a:pt x="162187" y="87816"/>
                  </a:lnTo>
                  <a:lnTo>
                    <a:pt x="165360" y="88541"/>
                  </a:lnTo>
                  <a:lnTo>
                    <a:pt x="167736" y="89062"/>
                  </a:lnTo>
                  <a:lnTo>
                    <a:pt x="169257" y="89381"/>
                  </a:lnTo>
                  <a:lnTo>
                    <a:pt x="169663" y="89453"/>
                  </a:lnTo>
                  <a:lnTo>
                    <a:pt x="169851" y="89468"/>
                  </a:lnTo>
                  <a:lnTo>
                    <a:pt x="170011" y="89424"/>
                  </a:lnTo>
                  <a:lnTo>
                    <a:pt x="170286" y="89309"/>
                  </a:lnTo>
                  <a:lnTo>
                    <a:pt x="170663" y="89120"/>
                  </a:lnTo>
                  <a:lnTo>
                    <a:pt x="171112" y="88845"/>
                  </a:lnTo>
                  <a:lnTo>
                    <a:pt x="171648" y="88512"/>
                  </a:lnTo>
                  <a:lnTo>
                    <a:pt x="172256" y="88092"/>
                  </a:lnTo>
                  <a:lnTo>
                    <a:pt x="172575" y="87845"/>
                  </a:lnTo>
                  <a:lnTo>
                    <a:pt x="172908" y="87584"/>
                  </a:lnTo>
                  <a:lnTo>
                    <a:pt x="173256" y="87309"/>
                  </a:lnTo>
                  <a:lnTo>
                    <a:pt x="173618" y="86990"/>
                  </a:lnTo>
                  <a:lnTo>
                    <a:pt x="173980" y="86672"/>
                  </a:lnTo>
                  <a:lnTo>
                    <a:pt x="174357" y="86324"/>
                  </a:lnTo>
                  <a:lnTo>
                    <a:pt x="174734" y="85947"/>
                  </a:lnTo>
                  <a:lnTo>
                    <a:pt x="175125" y="85556"/>
                  </a:lnTo>
                  <a:lnTo>
                    <a:pt x="175516" y="85136"/>
                  </a:lnTo>
                  <a:lnTo>
                    <a:pt x="175907" y="84687"/>
                  </a:lnTo>
                  <a:lnTo>
                    <a:pt x="176299" y="84223"/>
                  </a:lnTo>
                  <a:lnTo>
                    <a:pt x="176690" y="83730"/>
                  </a:lnTo>
                  <a:lnTo>
                    <a:pt x="177081" y="83209"/>
                  </a:lnTo>
                  <a:lnTo>
                    <a:pt x="177472" y="82673"/>
                  </a:lnTo>
                  <a:lnTo>
                    <a:pt x="177863" y="82108"/>
                  </a:lnTo>
                  <a:lnTo>
                    <a:pt x="178240" y="81499"/>
                  </a:lnTo>
                  <a:lnTo>
                    <a:pt x="178617" y="80891"/>
                  </a:lnTo>
                  <a:lnTo>
                    <a:pt x="178979" y="80239"/>
                  </a:lnTo>
                  <a:lnTo>
                    <a:pt x="179341" y="79558"/>
                  </a:lnTo>
                  <a:lnTo>
                    <a:pt x="179689" y="78862"/>
                  </a:lnTo>
                  <a:lnTo>
                    <a:pt x="180037" y="78123"/>
                  </a:lnTo>
                  <a:lnTo>
                    <a:pt x="180356" y="77370"/>
                  </a:lnTo>
                  <a:lnTo>
                    <a:pt x="180660" y="76588"/>
                  </a:lnTo>
                  <a:lnTo>
                    <a:pt x="180964" y="75762"/>
                  </a:lnTo>
                  <a:lnTo>
                    <a:pt x="181239" y="74921"/>
                  </a:lnTo>
                  <a:lnTo>
                    <a:pt x="181500" y="74037"/>
                  </a:lnTo>
                  <a:lnTo>
                    <a:pt x="181746" y="73139"/>
                  </a:lnTo>
                  <a:lnTo>
                    <a:pt x="181964" y="72197"/>
                  </a:lnTo>
                  <a:lnTo>
                    <a:pt x="182167" y="71227"/>
                  </a:lnTo>
                  <a:lnTo>
                    <a:pt x="182355" y="70227"/>
                  </a:lnTo>
                  <a:lnTo>
                    <a:pt x="182500" y="69198"/>
                  </a:lnTo>
                  <a:lnTo>
                    <a:pt x="182630" y="68141"/>
                  </a:lnTo>
                  <a:lnTo>
                    <a:pt x="182732" y="67039"/>
                  </a:lnTo>
                  <a:lnTo>
                    <a:pt x="182804" y="65909"/>
                  </a:lnTo>
                  <a:lnTo>
                    <a:pt x="182862" y="64750"/>
                  </a:lnTo>
                  <a:lnTo>
                    <a:pt x="182877" y="63562"/>
                  </a:lnTo>
                  <a:lnTo>
                    <a:pt x="182862" y="62331"/>
                  </a:lnTo>
                  <a:lnTo>
                    <a:pt x="182804" y="61070"/>
                  </a:lnTo>
                  <a:lnTo>
                    <a:pt x="182732" y="59766"/>
                  </a:lnTo>
                  <a:lnTo>
                    <a:pt x="182601" y="58433"/>
                  </a:lnTo>
                  <a:lnTo>
                    <a:pt x="182456" y="57071"/>
                  </a:lnTo>
                  <a:lnTo>
                    <a:pt x="182254" y="55666"/>
                  </a:lnTo>
                  <a:lnTo>
                    <a:pt x="182022" y="54231"/>
                  </a:lnTo>
                  <a:lnTo>
                    <a:pt x="181746" y="52754"/>
                  </a:lnTo>
                  <a:lnTo>
                    <a:pt x="181442" y="51232"/>
                  </a:lnTo>
                  <a:lnTo>
                    <a:pt x="181080" y="49682"/>
                  </a:lnTo>
                  <a:lnTo>
                    <a:pt x="180674" y="48103"/>
                  </a:lnTo>
                  <a:lnTo>
                    <a:pt x="180225" y="46480"/>
                  </a:lnTo>
                  <a:lnTo>
                    <a:pt x="179732" y="44814"/>
                  </a:lnTo>
                  <a:lnTo>
                    <a:pt x="179472" y="43959"/>
                  </a:lnTo>
                  <a:lnTo>
                    <a:pt x="179196" y="43104"/>
                  </a:lnTo>
                  <a:lnTo>
                    <a:pt x="178907" y="42249"/>
                  </a:lnTo>
                  <a:lnTo>
                    <a:pt x="178602" y="41365"/>
                  </a:lnTo>
                  <a:lnTo>
                    <a:pt x="178284" y="40482"/>
                  </a:lnTo>
                  <a:lnTo>
                    <a:pt x="177965" y="39583"/>
                  </a:lnTo>
                  <a:lnTo>
                    <a:pt x="177820" y="39525"/>
                  </a:lnTo>
                  <a:lnTo>
                    <a:pt x="177617" y="39438"/>
                  </a:lnTo>
                  <a:lnTo>
                    <a:pt x="177052" y="39250"/>
                  </a:lnTo>
                  <a:lnTo>
                    <a:pt x="176270" y="39004"/>
                  </a:lnTo>
                  <a:lnTo>
                    <a:pt x="175284" y="38714"/>
                  </a:lnTo>
                  <a:lnTo>
                    <a:pt x="174096" y="38395"/>
                  </a:lnTo>
                  <a:lnTo>
                    <a:pt x="172720" y="38019"/>
                  </a:lnTo>
                  <a:lnTo>
                    <a:pt x="169417" y="37149"/>
                  </a:lnTo>
                  <a:lnTo>
                    <a:pt x="165432" y="36135"/>
                  </a:lnTo>
                  <a:lnTo>
                    <a:pt x="160825" y="34976"/>
                  </a:lnTo>
                  <a:lnTo>
                    <a:pt x="155667" y="33701"/>
                  </a:lnTo>
                  <a:lnTo>
                    <a:pt x="149987" y="32310"/>
                  </a:lnTo>
                  <a:lnTo>
                    <a:pt x="143859" y="30832"/>
                  </a:lnTo>
                  <a:lnTo>
                    <a:pt x="137339" y="29267"/>
                  </a:lnTo>
                  <a:lnTo>
                    <a:pt x="123357" y="25935"/>
                  </a:lnTo>
                  <a:lnTo>
                    <a:pt x="108506" y="22414"/>
                  </a:lnTo>
                  <a:lnTo>
                    <a:pt x="93264" y="18821"/>
                  </a:lnTo>
                  <a:lnTo>
                    <a:pt x="78065" y="15271"/>
                  </a:lnTo>
                  <a:lnTo>
                    <a:pt x="63388" y="11838"/>
                  </a:lnTo>
                  <a:lnTo>
                    <a:pt x="37454" y="5825"/>
                  </a:lnTo>
                  <a:lnTo>
                    <a:pt x="19183" y="1594"/>
                  </a:lnTo>
                  <a:lnTo>
                    <a:pt x="12272" y="0"/>
                  </a:lnTo>
                  <a:close/>
                </a:path>
              </a:pathLst>
            </a:custGeom>
            <a:solidFill>
              <a:srgbClr val="E76C5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5" name="Google Shape;1789;p37">
              <a:extLst>
                <a:ext uri="{FF2B5EF4-FFF2-40B4-BE49-F238E27FC236}">
                  <a16:creationId xmlns:a16="http://schemas.microsoft.com/office/drawing/2014/main" id="{85963709-D4EE-CF1B-5B05-88605F6F8841}"/>
                </a:ext>
              </a:extLst>
            </p:cNvPr>
            <p:cNvSpPr/>
            <p:nvPr/>
          </p:nvSpPr>
          <p:spPr>
            <a:xfrm>
              <a:off x="1792625" y="3049650"/>
              <a:ext cx="4248475" cy="1384050"/>
            </a:xfrm>
            <a:custGeom>
              <a:avLst/>
              <a:gdLst/>
              <a:ahLst/>
              <a:cxnLst/>
              <a:rect l="l" t="t" r="r" b="b"/>
              <a:pathLst>
                <a:path w="169939" h="55362" extrusionOk="0">
                  <a:moveTo>
                    <a:pt x="0" y="0"/>
                  </a:moveTo>
                  <a:lnTo>
                    <a:pt x="1507" y="2768"/>
                  </a:lnTo>
                  <a:lnTo>
                    <a:pt x="3057" y="5607"/>
                  </a:lnTo>
                  <a:lnTo>
                    <a:pt x="4839" y="8911"/>
                  </a:lnTo>
                  <a:lnTo>
                    <a:pt x="6622" y="12229"/>
                  </a:lnTo>
                  <a:lnTo>
                    <a:pt x="7447" y="13779"/>
                  </a:lnTo>
                  <a:lnTo>
                    <a:pt x="8186" y="15199"/>
                  </a:lnTo>
                  <a:lnTo>
                    <a:pt x="8795" y="16416"/>
                  </a:lnTo>
                  <a:lnTo>
                    <a:pt x="9273" y="17387"/>
                  </a:lnTo>
                  <a:lnTo>
                    <a:pt x="9461" y="17763"/>
                  </a:lnTo>
                  <a:lnTo>
                    <a:pt x="9592" y="18068"/>
                  </a:lnTo>
                  <a:lnTo>
                    <a:pt x="9664" y="18285"/>
                  </a:lnTo>
                  <a:lnTo>
                    <a:pt x="9693" y="18401"/>
                  </a:lnTo>
                  <a:lnTo>
                    <a:pt x="169938" y="55362"/>
                  </a:lnTo>
                  <a:lnTo>
                    <a:pt x="169938" y="55362"/>
                  </a:lnTo>
                  <a:lnTo>
                    <a:pt x="169793" y="54478"/>
                  </a:lnTo>
                  <a:lnTo>
                    <a:pt x="169634" y="53579"/>
                  </a:lnTo>
                  <a:lnTo>
                    <a:pt x="169460" y="52667"/>
                  </a:lnTo>
                  <a:lnTo>
                    <a:pt x="169272" y="51754"/>
                  </a:lnTo>
                  <a:lnTo>
                    <a:pt x="169069" y="50812"/>
                  </a:lnTo>
                  <a:lnTo>
                    <a:pt x="168851" y="49870"/>
                  </a:lnTo>
                  <a:lnTo>
                    <a:pt x="168605" y="48900"/>
                  </a:lnTo>
                  <a:lnTo>
                    <a:pt x="168359" y="47929"/>
                  </a:lnTo>
                  <a:lnTo>
                    <a:pt x="168084" y="46929"/>
                  </a:lnTo>
                  <a:lnTo>
                    <a:pt x="167794" y="45929"/>
                  </a:lnTo>
                  <a:lnTo>
                    <a:pt x="167489" y="44915"/>
                  </a:lnTo>
                  <a:lnTo>
                    <a:pt x="167171" y="43872"/>
                  </a:lnTo>
                  <a:lnTo>
                    <a:pt x="166823" y="42829"/>
                  </a:lnTo>
                  <a:lnTo>
                    <a:pt x="166461" y="41757"/>
                  </a:lnTo>
                  <a:lnTo>
                    <a:pt x="166084" y="40685"/>
                  </a:lnTo>
                  <a:lnTo>
                    <a:pt x="165693" y="39583"/>
                  </a:lnTo>
                  <a:lnTo>
                    <a:pt x="165548" y="39525"/>
                  </a:lnTo>
                  <a:lnTo>
                    <a:pt x="165345" y="39438"/>
                  </a:lnTo>
                  <a:lnTo>
                    <a:pt x="164780" y="39250"/>
                  </a:lnTo>
                  <a:lnTo>
                    <a:pt x="163998" y="39004"/>
                  </a:lnTo>
                  <a:lnTo>
                    <a:pt x="163012" y="38714"/>
                  </a:lnTo>
                  <a:lnTo>
                    <a:pt x="161824" y="38395"/>
                  </a:lnTo>
                  <a:lnTo>
                    <a:pt x="160448" y="38019"/>
                  </a:lnTo>
                  <a:lnTo>
                    <a:pt x="157145" y="37149"/>
                  </a:lnTo>
                  <a:lnTo>
                    <a:pt x="153160" y="36135"/>
                  </a:lnTo>
                  <a:lnTo>
                    <a:pt x="148553" y="34976"/>
                  </a:lnTo>
                  <a:lnTo>
                    <a:pt x="143395" y="33701"/>
                  </a:lnTo>
                  <a:lnTo>
                    <a:pt x="137715" y="32310"/>
                  </a:lnTo>
                  <a:lnTo>
                    <a:pt x="131587" y="30832"/>
                  </a:lnTo>
                  <a:lnTo>
                    <a:pt x="125067" y="29267"/>
                  </a:lnTo>
                  <a:lnTo>
                    <a:pt x="111085" y="25935"/>
                  </a:lnTo>
                  <a:lnTo>
                    <a:pt x="96234" y="22414"/>
                  </a:lnTo>
                  <a:lnTo>
                    <a:pt x="80992" y="18821"/>
                  </a:lnTo>
                  <a:lnTo>
                    <a:pt x="65793" y="15271"/>
                  </a:lnTo>
                  <a:lnTo>
                    <a:pt x="51116" y="11838"/>
                  </a:lnTo>
                  <a:lnTo>
                    <a:pt x="25182" y="5825"/>
                  </a:lnTo>
                  <a:lnTo>
                    <a:pt x="6911" y="1594"/>
                  </a:lnTo>
                  <a:lnTo>
                    <a:pt x="0" y="0"/>
                  </a:lnTo>
                  <a:close/>
                </a:path>
              </a:pathLst>
            </a:custGeom>
            <a:solidFill>
              <a:srgbClr val="E76C5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6" name="Google Shape;1790;p37">
              <a:extLst>
                <a:ext uri="{FF2B5EF4-FFF2-40B4-BE49-F238E27FC236}">
                  <a16:creationId xmlns:a16="http://schemas.microsoft.com/office/drawing/2014/main" id="{328F1F5A-6638-11FF-B269-6456A8FCA1B9}"/>
                </a:ext>
              </a:extLst>
            </p:cNvPr>
            <p:cNvSpPr/>
            <p:nvPr/>
          </p:nvSpPr>
          <p:spPr>
            <a:xfrm>
              <a:off x="4103575" y="3207925"/>
              <a:ext cx="1409050" cy="872250"/>
            </a:xfrm>
            <a:custGeom>
              <a:avLst/>
              <a:gdLst/>
              <a:ahLst/>
              <a:cxnLst/>
              <a:rect l="l" t="t" r="r" b="b"/>
              <a:pathLst>
                <a:path w="56362" h="34890" extrusionOk="0">
                  <a:moveTo>
                    <a:pt x="31078" y="1"/>
                  </a:moveTo>
                  <a:lnTo>
                    <a:pt x="19806" y="3565"/>
                  </a:lnTo>
                  <a:lnTo>
                    <a:pt x="4564" y="11476"/>
                  </a:lnTo>
                  <a:lnTo>
                    <a:pt x="0" y="19792"/>
                  </a:lnTo>
                  <a:lnTo>
                    <a:pt x="391" y="19850"/>
                  </a:lnTo>
                  <a:lnTo>
                    <a:pt x="855" y="19937"/>
                  </a:lnTo>
                  <a:lnTo>
                    <a:pt x="1478" y="20053"/>
                  </a:lnTo>
                  <a:lnTo>
                    <a:pt x="2246" y="20213"/>
                  </a:lnTo>
                  <a:lnTo>
                    <a:pt x="3144" y="20415"/>
                  </a:lnTo>
                  <a:lnTo>
                    <a:pt x="4158" y="20676"/>
                  </a:lnTo>
                  <a:lnTo>
                    <a:pt x="5274" y="20980"/>
                  </a:lnTo>
                  <a:lnTo>
                    <a:pt x="6477" y="21343"/>
                  </a:lnTo>
                  <a:lnTo>
                    <a:pt x="7100" y="21546"/>
                  </a:lnTo>
                  <a:lnTo>
                    <a:pt x="7752" y="21763"/>
                  </a:lnTo>
                  <a:lnTo>
                    <a:pt x="8404" y="21995"/>
                  </a:lnTo>
                  <a:lnTo>
                    <a:pt x="9070" y="22255"/>
                  </a:lnTo>
                  <a:lnTo>
                    <a:pt x="9751" y="22516"/>
                  </a:lnTo>
                  <a:lnTo>
                    <a:pt x="10446" y="22806"/>
                  </a:lnTo>
                  <a:lnTo>
                    <a:pt x="11142" y="23110"/>
                  </a:lnTo>
                  <a:lnTo>
                    <a:pt x="11837" y="23429"/>
                  </a:lnTo>
                  <a:lnTo>
                    <a:pt x="12547" y="23762"/>
                  </a:lnTo>
                  <a:lnTo>
                    <a:pt x="13243" y="24110"/>
                  </a:lnTo>
                  <a:lnTo>
                    <a:pt x="13953" y="24487"/>
                  </a:lnTo>
                  <a:lnTo>
                    <a:pt x="14648" y="24878"/>
                  </a:lnTo>
                  <a:lnTo>
                    <a:pt x="15344" y="25298"/>
                  </a:lnTo>
                  <a:lnTo>
                    <a:pt x="16039" y="25733"/>
                  </a:lnTo>
                  <a:lnTo>
                    <a:pt x="16763" y="26196"/>
                  </a:lnTo>
                  <a:lnTo>
                    <a:pt x="17575" y="26689"/>
                  </a:lnTo>
                  <a:lnTo>
                    <a:pt x="18459" y="27211"/>
                  </a:lnTo>
                  <a:lnTo>
                    <a:pt x="19400" y="27747"/>
                  </a:lnTo>
                  <a:lnTo>
                    <a:pt x="20415" y="28297"/>
                  </a:lnTo>
                  <a:lnTo>
                    <a:pt x="21472" y="28848"/>
                  </a:lnTo>
                  <a:lnTo>
                    <a:pt x="22588" y="29413"/>
                  </a:lnTo>
                  <a:lnTo>
                    <a:pt x="23762" y="29978"/>
                  </a:lnTo>
                  <a:lnTo>
                    <a:pt x="24964" y="30529"/>
                  </a:lnTo>
                  <a:lnTo>
                    <a:pt x="26210" y="31079"/>
                  </a:lnTo>
                  <a:lnTo>
                    <a:pt x="27485" y="31601"/>
                  </a:lnTo>
                  <a:lnTo>
                    <a:pt x="28789" y="32108"/>
                  </a:lnTo>
                  <a:lnTo>
                    <a:pt x="30108" y="32600"/>
                  </a:lnTo>
                  <a:lnTo>
                    <a:pt x="30774" y="32818"/>
                  </a:lnTo>
                  <a:lnTo>
                    <a:pt x="31455" y="33050"/>
                  </a:lnTo>
                  <a:lnTo>
                    <a:pt x="32122" y="33252"/>
                  </a:lnTo>
                  <a:lnTo>
                    <a:pt x="32802" y="33455"/>
                  </a:lnTo>
                  <a:lnTo>
                    <a:pt x="33469" y="33644"/>
                  </a:lnTo>
                  <a:lnTo>
                    <a:pt x="34150" y="33832"/>
                  </a:lnTo>
                  <a:lnTo>
                    <a:pt x="34831" y="33991"/>
                  </a:lnTo>
                  <a:lnTo>
                    <a:pt x="35512" y="34151"/>
                  </a:lnTo>
                  <a:lnTo>
                    <a:pt x="36178" y="34296"/>
                  </a:lnTo>
                  <a:lnTo>
                    <a:pt x="36859" y="34426"/>
                  </a:lnTo>
                  <a:lnTo>
                    <a:pt x="37526" y="34542"/>
                  </a:lnTo>
                  <a:lnTo>
                    <a:pt x="38192" y="34629"/>
                  </a:lnTo>
                  <a:lnTo>
                    <a:pt x="38859" y="34716"/>
                  </a:lnTo>
                  <a:lnTo>
                    <a:pt x="39511" y="34788"/>
                  </a:lnTo>
                  <a:lnTo>
                    <a:pt x="40177" y="34846"/>
                  </a:lnTo>
                  <a:lnTo>
                    <a:pt x="40815" y="34875"/>
                  </a:lnTo>
                  <a:lnTo>
                    <a:pt x="41467" y="34890"/>
                  </a:lnTo>
                  <a:lnTo>
                    <a:pt x="42090" y="34890"/>
                  </a:lnTo>
                  <a:lnTo>
                    <a:pt x="42727" y="34861"/>
                  </a:lnTo>
                  <a:lnTo>
                    <a:pt x="43336" y="34817"/>
                  </a:lnTo>
                  <a:lnTo>
                    <a:pt x="43944" y="34759"/>
                  </a:lnTo>
                  <a:lnTo>
                    <a:pt x="44553" y="34672"/>
                  </a:lnTo>
                  <a:lnTo>
                    <a:pt x="45132" y="34571"/>
                  </a:lnTo>
                  <a:lnTo>
                    <a:pt x="45712" y="34440"/>
                  </a:lnTo>
                  <a:lnTo>
                    <a:pt x="46277" y="34281"/>
                  </a:lnTo>
                  <a:lnTo>
                    <a:pt x="46828" y="34107"/>
                  </a:lnTo>
                  <a:lnTo>
                    <a:pt x="47378" y="33904"/>
                  </a:lnTo>
                  <a:lnTo>
                    <a:pt x="47900" y="33673"/>
                  </a:lnTo>
                  <a:lnTo>
                    <a:pt x="48407" y="33426"/>
                  </a:lnTo>
                  <a:lnTo>
                    <a:pt x="48914" y="33151"/>
                  </a:lnTo>
                  <a:lnTo>
                    <a:pt x="49392" y="32847"/>
                  </a:lnTo>
                  <a:lnTo>
                    <a:pt x="49856" y="32513"/>
                  </a:lnTo>
                  <a:lnTo>
                    <a:pt x="50305" y="32151"/>
                  </a:lnTo>
                  <a:lnTo>
                    <a:pt x="50739" y="31760"/>
                  </a:lnTo>
                  <a:lnTo>
                    <a:pt x="51145" y="31340"/>
                  </a:lnTo>
                  <a:lnTo>
                    <a:pt x="51536" y="30891"/>
                  </a:lnTo>
                  <a:lnTo>
                    <a:pt x="51725" y="30644"/>
                  </a:lnTo>
                  <a:lnTo>
                    <a:pt x="51913" y="30398"/>
                  </a:lnTo>
                  <a:lnTo>
                    <a:pt x="52087" y="30152"/>
                  </a:lnTo>
                  <a:lnTo>
                    <a:pt x="52261" y="29891"/>
                  </a:lnTo>
                  <a:lnTo>
                    <a:pt x="52609" y="29369"/>
                  </a:lnTo>
                  <a:lnTo>
                    <a:pt x="52913" y="28833"/>
                  </a:lnTo>
                  <a:lnTo>
                    <a:pt x="53217" y="28312"/>
                  </a:lnTo>
                  <a:lnTo>
                    <a:pt x="53507" y="27790"/>
                  </a:lnTo>
                  <a:lnTo>
                    <a:pt x="53768" y="27283"/>
                  </a:lnTo>
                  <a:lnTo>
                    <a:pt x="54028" y="26761"/>
                  </a:lnTo>
                  <a:lnTo>
                    <a:pt x="54260" y="26254"/>
                  </a:lnTo>
                  <a:lnTo>
                    <a:pt x="54478" y="25747"/>
                  </a:lnTo>
                  <a:lnTo>
                    <a:pt x="54680" y="25255"/>
                  </a:lnTo>
                  <a:lnTo>
                    <a:pt x="54883" y="24748"/>
                  </a:lnTo>
                  <a:lnTo>
                    <a:pt x="55057" y="24255"/>
                  </a:lnTo>
                  <a:lnTo>
                    <a:pt x="55231" y="23762"/>
                  </a:lnTo>
                  <a:lnTo>
                    <a:pt x="55376" y="23284"/>
                  </a:lnTo>
                  <a:lnTo>
                    <a:pt x="55521" y="22806"/>
                  </a:lnTo>
                  <a:lnTo>
                    <a:pt x="55637" y="22328"/>
                  </a:lnTo>
                  <a:lnTo>
                    <a:pt x="55753" y="21850"/>
                  </a:lnTo>
                  <a:lnTo>
                    <a:pt x="55868" y="21386"/>
                  </a:lnTo>
                  <a:lnTo>
                    <a:pt x="55955" y="20922"/>
                  </a:lnTo>
                  <a:lnTo>
                    <a:pt x="56042" y="20473"/>
                  </a:lnTo>
                  <a:lnTo>
                    <a:pt x="56115" y="20024"/>
                  </a:lnTo>
                  <a:lnTo>
                    <a:pt x="56173" y="19590"/>
                  </a:lnTo>
                  <a:lnTo>
                    <a:pt x="56216" y="19140"/>
                  </a:lnTo>
                  <a:lnTo>
                    <a:pt x="56303" y="18300"/>
                  </a:lnTo>
                  <a:lnTo>
                    <a:pt x="56347" y="17474"/>
                  </a:lnTo>
                  <a:lnTo>
                    <a:pt x="56361" y="16677"/>
                  </a:lnTo>
                  <a:lnTo>
                    <a:pt x="56347" y="15909"/>
                  </a:lnTo>
                  <a:lnTo>
                    <a:pt x="56303" y="15170"/>
                  </a:lnTo>
                  <a:lnTo>
                    <a:pt x="56245" y="14461"/>
                  </a:lnTo>
                  <a:lnTo>
                    <a:pt x="56158" y="13794"/>
                  </a:lnTo>
                  <a:lnTo>
                    <a:pt x="56071" y="13171"/>
                  </a:lnTo>
                  <a:lnTo>
                    <a:pt x="55955" y="12577"/>
                  </a:lnTo>
                  <a:lnTo>
                    <a:pt x="55839" y="12012"/>
                  </a:lnTo>
                  <a:lnTo>
                    <a:pt x="55724" y="11505"/>
                  </a:lnTo>
                  <a:lnTo>
                    <a:pt x="55593" y="11027"/>
                  </a:lnTo>
                  <a:lnTo>
                    <a:pt x="55463" y="10607"/>
                  </a:lnTo>
                  <a:lnTo>
                    <a:pt x="55347" y="10215"/>
                  </a:lnTo>
                  <a:lnTo>
                    <a:pt x="55231" y="9882"/>
                  </a:lnTo>
                  <a:lnTo>
                    <a:pt x="55028" y="9346"/>
                  </a:lnTo>
                  <a:lnTo>
                    <a:pt x="54898" y="9013"/>
                  </a:lnTo>
                  <a:lnTo>
                    <a:pt x="54840" y="8911"/>
                  </a:lnTo>
                  <a:lnTo>
                    <a:pt x="31078" y="1"/>
                  </a:lnTo>
                  <a:close/>
                </a:path>
              </a:pathLst>
            </a:custGeom>
            <a:solidFill>
              <a:srgbClr val="5492C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7" name="Google Shape;1791;p37">
              <a:extLst>
                <a:ext uri="{FF2B5EF4-FFF2-40B4-BE49-F238E27FC236}">
                  <a16:creationId xmlns:a16="http://schemas.microsoft.com/office/drawing/2014/main" id="{E18353C0-A402-91B1-C4BA-C8C7CF0DC46A}"/>
                </a:ext>
              </a:extLst>
            </p:cNvPr>
            <p:cNvSpPr/>
            <p:nvPr/>
          </p:nvSpPr>
          <p:spPr>
            <a:xfrm>
              <a:off x="5983475" y="1346125"/>
              <a:ext cx="1249675" cy="1055900"/>
            </a:xfrm>
            <a:custGeom>
              <a:avLst/>
              <a:gdLst/>
              <a:ahLst/>
              <a:cxnLst/>
              <a:rect l="l" t="t" r="r" b="b"/>
              <a:pathLst>
                <a:path w="49987" h="42236" extrusionOk="0">
                  <a:moveTo>
                    <a:pt x="32151" y="1"/>
                  </a:moveTo>
                  <a:lnTo>
                    <a:pt x="31991" y="30"/>
                  </a:lnTo>
                  <a:lnTo>
                    <a:pt x="31818" y="73"/>
                  </a:lnTo>
                  <a:lnTo>
                    <a:pt x="31658" y="131"/>
                  </a:lnTo>
                  <a:lnTo>
                    <a:pt x="31513" y="204"/>
                  </a:lnTo>
                  <a:lnTo>
                    <a:pt x="31368" y="291"/>
                  </a:lnTo>
                  <a:lnTo>
                    <a:pt x="31223" y="407"/>
                  </a:lnTo>
                  <a:lnTo>
                    <a:pt x="31093" y="537"/>
                  </a:lnTo>
                  <a:lnTo>
                    <a:pt x="30963" y="667"/>
                  </a:lnTo>
                  <a:lnTo>
                    <a:pt x="30847" y="827"/>
                  </a:lnTo>
                  <a:lnTo>
                    <a:pt x="30731" y="1001"/>
                  </a:lnTo>
                  <a:lnTo>
                    <a:pt x="30629" y="1189"/>
                  </a:lnTo>
                  <a:lnTo>
                    <a:pt x="30543" y="1392"/>
                  </a:lnTo>
                  <a:lnTo>
                    <a:pt x="30441" y="1595"/>
                  </a:lnTo>
                  <a:lnTo>
                    <a:pt x="30369" y="1826"/>
                  </a:lnTo>
                  <a:lnTo>
                    <a:pt x="30296" y="2073"/>
                  </a:lnTo>
                  <a:lnTo>
                    <a:pt x="30238" y="2319"/>
                  </a:lnTo>
                  <a:lnTo>
                    <a:pt x="30180" y="2594"/>
                  </a:lnTo>
                  <a:lnTo>
                    <a:pt x="30137" y="2870"/>
                  </a:lnTo>
                  <a:lnTo>
                    <a:pt x="30108" y="3159"/>
                  </a:lnTo>
                  <a:lnTo>
                    <a:pt x="30079" y="3449"/>
                  </a:lnTo>
                  <a:lnTo>
                    <a:pt x="30064" y="3768"/>
                  </a:lnTo>
                  <a:lnTo>
                    <a:pt x="30064" y="4087"/>
                  </a:lnTo>
                  <a:lnTo>
                    <a:pt x="30064" y="4420"/>
                  </a:lnTo>
                  <a:lnTo>
                    <a:pt x="30079" y="4753"/>
                  </a:lnTo>
                  <a:lnTo>
                    <a:pt x="30108" y="5101"/>
                  </a:lnTo>
                  <a:lnTo>
                    <a:pt x="30137" y="5463"/>
                  </a:lnTo>
                  <a:lnTo>
                    <a:pt x="30180" y="5825"/>
                  </a:lnTo>
                  <a:lnTo>
                    <a:pt x="30253" y="6202"/>
                  </a:lnTo>
                  <a:lnTo>
                    <a:pt x="30311" y="6564"/>
                  </a:lnTo>
                  <a:lnTo>
                    <a:pt x="30354" y="6927"/>
                  </a:lnTo>
                  <a:lnTo>
                    <a:pt x="30383" y="7274"/>
                  </a:lnTo>
                  <a:lnTo>
                    <a:pt x="30412" y="7622"/>
                  </a:lnTo>
                  <a:lnTo>
                    <a:pt x="30427" y="7941"/>
                  </a:lnTo>
                  <a:lnTo>
                    <a:pt x="30441" y="8259"/>
                  </a:lnTo>
                  <a:lnTo>
                    <a:pt x="30427" y="8578"/>
                  </a:lnTo>
                  <a:lnTo>
                    <a:pt x="30412" y="8882"/>
                  </a:lnTo>
                  <a:lnTo>
                    <a:pt x="30398" y="9172"/>
                  </a:lnTo>
                  <a:lnTo>
                    <a:pt x="30369" y="9462"/>
                  </a:lnTo>
                  <a:lnTo>
                    <a:pt x="30325" y="9752"/>
                  </a:lnTo>
                  <a:lnTo>
                    <a:pt x="30282" y="10027"/>
                  </a:lnTo>
                  <a:lnTo>
                    <a:pt x="30166" y="10563"/>
                  </a:lnTo>
                  <a:lnTo>
                    <a:pt x="30006" y="11099"/>
                  </a:lnTo>
                  <a:lnTo>
                    <a:pt x="29833" y="11621"/>
                  </a:lnTo>
                  <a:lnTo>
                    <a:pt x="29644" y="12142"/>
                  </a:lnTo>
                  <a:lnTo>
                    <a:pt x="29412" y="12664"/>
                  </a:lnTo>
                  <a:lnTo>
                    <a:pt x="29181" y="13186"/>
                  </a:lnTo>
                  <a:lnTo>
                    <a:pt x="28659" y="14272"/>
                  </a:lnTo>
                  <a:lnTo>
                    <a:pt x="28079" y="15446"/>
                  </a:lnTo>
                  <a:lnTo>
                    <a:pt x="27993" y="15605"/>
                  </a:lnTo>
                  <a:lnTo>
                    <a:pt x="27877" y="15779"/>
                  </a:lnTo>
                  <a:lnTo>
                    <a:pt x="27717" y="15967"/>
                  </a:lnTo>
                  <a:lnTo>
                    <a:pt x="27558" y="16156"/>
                  </a:lnTo>
                  <a:lnTo>
                    <a:pt x="27355" y="16359"/>
                  </a:lnTo>
                  <a:lnTo>
                    <a:pt x="27123" y="16576"/>
                  </a:lnTo>
                  <a:lnTo>
                    <a:pt x="26877" y="16808"/>
                  </a:lnTo>
                  <a:lnTo>
                    <a:pt x="26602" y="17040"/>
                  </a:lnTo>
                  <a:lnTo>
                    <a:pt x="25993" y="17532"/>
                  </a:lnTo>
                  <a:lnTo>
                    <a:pt x="25298" y="18054"/>
                  </a:lnTo>
                  <a:lnTo>
                    <a:pt x="24530" y="18604"/>
                  </a:lnTo>
                  <a:lnTo>
                    <a:pt x="23689" y="19169"/>
                  </a:lnTo>
                  <a:lnTo>
                    <a:pt x="22777" y="19764"/>
                  </a:lnTo>
                  <a:lnTo>
                    <a:pt x="21820" y="20372"/>
                  </a:lnTo>
                  <a:lnTo>
                    <a:pt x="20821" y="20981"/>
                  </a:lnTo>
                  <a:lnTo>
                    <a:pt x="19763" y="21604"/>
                  </a:lnTo>
                  <a:lnTo>
                    <a:pt x="18676" y="22227"/>
                  </a:lnTo>
                  <a:lnTo>
                    <a:pt x="17575" y="22864"/>
                  </a:lnTo>
                  <a:lnTo>
                    <a:pt x="16445" y="23487"/>
                  </a:lnTo>
                  <a:lnTo>
                    <a:pt x="15300" y="24096"/>
                  </a:lnTo>
                  <a:lnTo>
                    <a:pt x="14141" y="24690"/>
                  </a:lnTo>
                  <a:lnTo>
                    <a:pt x="12997" y="25284"/>
                  </a:lnTo>
                  <a:lnTo>
                    <a:pt x="11852" y="25849"/>
                  </a:lnTo>
                  <a:lnTo>
                    <a:pt x="10736" y="26385"/>
                  </a:lnTo>
                  <a:lnTo>
                    <a:pt x="9635" y="26906"/>
                  </a:lnTo>
                  <a:lnTo>
                    <a:pt x="8549" y="27385"/>
                  </a:lnTo>
                  <a:lnTo>
                    <a:pt x="7520" y="27834"/>
                  </a:lnTo>
                  <a:lnTo>
                    <a:pt x="6520" y="28239"/>
                  </a:lnTo>
                  <a:lnTo>
                    <a:pt x="5579" y="28602"/>
                  </a:lnTo>
                  <a:lnTo>
                    <a:pt x="4695" y="28920"/>
                  </a:lnTo>
                  <a:lnTo>
                    <a:pt x="3869" y="29181"/>
                  </a:lnTo>
                  <a:lnTo>
                    <a:pt x="3115" y="29398"/>
                  </a:lnTo>
                  <a:lnTo>
                    <a:pt x="2768" y="29485"/>
                  </a:lnTo>
                  <a:lnTo>
                    <a:pt x="2434" y="29558"/>
                  </a:lnTo>
                  <a:lnTo>
                    <a:pt x="2130" y="29601"/>
                  </a:lnTo>
                  <a:lnTo>
                    <a:pt x="1855" y="29645"/>
                  </a:lnTo>
                  <a:lnTo>
                    <a:pt x="1594" y="29674"/>
                  </a:lnTo>
                  <a:lnTo>
                    <a:pt x="1362" y="29674"/>
                  </a:lnTo>
                  <a:lnTo>
                    <a:pt x="1145" y="29659"/>
                  </a:lnTo>
                  <a:lnTo>
                    <a:pt x="957" y="29630"/>
                  </a:lnTo>
                  <a:lnTo>
                    <a:pt x="797" y="29601"/>
                  </a:lnTo>
                  <a:lnTo>
                    <a:pt x="652" y="29587"/>
                  </a:lnTo>
                  <a:lnTo>
                    <a:pt x="522" y="29601"/>
                  </a:lnTo>
                  <a:lnTo>
                    <a:pt x="406" y="29630"/>
                  </a:lnTo>
                  <a:lnTo>
                    <a:pt x="305" y="29674"/>
                  </a:lnTo>
                  <a:lnTo>
                    <a:pt x="218" y="29746"/>
                  </a:lnTo>
                  <a:lnTo>
                    <a:pt x="160" y="29819"/>
                  </a:lnTo>
                  <a:lnTo>
                    <a:pt x="102" y="29920"/>
                  </a:lnTo>
                  <a:lnTo>
                    <a:pt x="58" y="30036"/>
                  </a:lnTo>
                  <a:lnTo>
                    <a:pt x="29" y="30166"/>
                  </a:lnTo>
                  <a:lnTo>
                    <a:pt x="15" y="30311"/>
                  </a:lnTo>
                  <a:lnTo>
                    <a:pt x="0" y="30471"/>
                  </a:lnTo>
                  <a:lnTo>
                    <a:pt x="15" y="30645"/>
                  </a:lnTo>
                  <a:lnTo>
                    <a:pt x="29" y="30833"/>
                  </a:lnTo>
                  <a:lnTo>
                    <a:pt x="102" y="31239"/>
                  </a:lnTo>
                  <a:lnTo>
                    <a:pt x="203" y="31688"/>
                  </a:lnTo>
                  <a:lnTo>
                    <a:pt x="348" y="32166"/>
                  </a:lnTo>
                  <a:lnTo>
                    <a:pt x="522" y="32687"/>
                  </a:lnTo>
                  <a:lnTo>
                    <a:pt x="739" y="33238"/>
                  </a:lnTo>
                  <a:lnTo>
                    <a:pt x="957" y="33818"/>
                  </a:lnTo>
                  <a:lnTo>
                    <a:pt x="1217" y="34397"/>
                  </a:lnTo>
                  <a:lnTo>
                    <a:pt x="1478" y="35006"/>
                  </a:lnTo>
                  <a:lnTo>
                    <a:pt x="1768" y="35614"/>
                  </a:lnTo>
                  <a:lnTo>
                    <a:pt x="2362" y="36831"/>
                  </a:lnTo>
                  <a:lnTo>
                    <a:pt x="2985" y="38019"/>
                  </a:lnTo>
                  <a:lnTo>
                    <a:pt x="3579" y="39149"/>
                  </a:lnTo>
                  <a:lnTo>
                    <a:pt x="4130" y="40149"/>
                  </a:lnTo>
                  <a:lnTo>
                    <a:pt x="4608" y="41004"/>
                  </a:lnTo>
                  <a:lnTo>
                    <a:pt x="4984" y="41670"/>
                  </a:lnTo>
                  <a:lnTo>
                    <a:pt x="5318" y="42235"/>
                  </a:lnTo>
                  <a:lnTo>
                    <a:pt x="5550" y="42163"/>
                  </a:lnTo>
                  <a:lnTo>
                    <a:pt x="6202" y="41946"/>
                  </a:lnTo>
                  <a:lnTo>
                    <a:pt x="7230" y="41555"/>
                  </a:lnTo>
                  <a:lnTo>
                    <a:pt x="8592" y="41018"/>
                  </a:lnTo>
                  <a:lnTo>
                    <a:pt x="9404" y="40685"/>
                  </a:lnTo>
                  <a:lnTo>
                    <a:pt x="10273" y="40323"/>
                  </a:lnTo>
                  <a:lnTo>
                    <a:pt x="11200" y="39903"/>
                  </a:lnTo>
                  <a:lnTo>
                    <a:pt x="12200" y="39454"/>
                  </a:lnTo>
                  <a:lnTo>
                    <a:pt x="13243" y="38961"/>
                  </a:lnTo>
                  <a:lnTo>
                    <a:pt x="14344" y="38425"/>
                  </a:lnTo>
                  <a:lnTo>
                    <a:pt x="15489" y="37845"/>
                  </a:lnTo>
                  <a:lnTo>
                    <a:pt x="16662" y="37222"/>
                  </a:lnTo>
                  <a:lnTo>
                    <a:pt x="17879" y="36556"/>
                  </a:lnTo>
                  <a:lnTo>
                    <a:pt x="19125" y="35846"/>
                  </a:lnTo>
                  <a:lnTo>
                    <a:pt x="20400" y="35093"/>
                  </a:lnTo>
                  <a:lnTo>
                    <a:pt x="21675" y="34296"/>
                  </a:lnTo>
                  <a:lnTo>
                    <a:pt x="22979" y="33455"/>
                  </a:lnTo>
                  <a:lnTo>
                    <a:pt x="23631" y="33021"/>
                  </a:lnTo>
                  <a:lnTo>
                    <a:pt x="24283" y="32572"/>
                  </a:lnTo>
                  <a:lnTo>
                    <a:pt x="24950" y="32108"/>
                  </a:lnTo>
                  <a:lnTo>
                    <a:pt x="25602" y="31644"/>
                  </a:lnTo>
                  <a:lnTo>
                    <a:pt x="26254" y="31152"/>
                  </a:lnTo>
                  <a:lnTo>
                    <a:pt x="26906" y="30659"/>
                  </a:lnTo>
                  <a:lnTo>
                    <a:pt x="27558" y="30152"/>
                  </a:lnTo>
                  <a:lnTo>
                    <a:pt x="28210" y="29630"/>
                  </a:lnTo>
                  <a:lnTo>
                    <a:pt x="28862" y="29109"/>
                  </a:lnTo>
                  <a:lnTo>
                    <a:pt x="29499" y="28558"/>
                  </a:lnTo>
                  <a:lnTo>
                    <a:pt x="30137" y="28008"/>
                  </a:lnTo>
                  <a:lnTo>
                    <a:pt x="30774" y="27443"/>
                  </a:lnTo>
                  <a:lnTo>
                    <a:pt x="31412" y="26863"/>
                  </a:lnTo>
                  <a:lnTo>
                    <a:pt x="32035" y="26283"/>
                  </a:lnTo>
                  <a:lnTo>
                    <a:pt x="32643" y="25675"/>
                  </a:lnTo>
                  <a:lnTo>
                    <a:pt x="33252" y="25066"/>
                  </a:lnTo>
                  <a:lnTo>
                    <a:pt x="33846" y="24443"/>
                  </a:lnTo>
                  <a:lnTo>
                    <a:pt x="34440" y="23806"/>
                  </a:lnTo>
                  <a:lnTo>
                    <a:pt x="35020" y="23154"/>
                  </a:lnTo>
                  <a:lnTo>
                    <a:pt x="35599" y="22487"/>
                  </a:lnTo>
                  <a:lnTo>
                    <a:pt x="36164" y="21821"/>
                  </a:lnTo>
                  <a:lnTo>
                    <a:pt x="36700" y="21140"/>
                  </a:lnTo>
                  <a:lnTo>
                    <a:pt x="37207" y="21082"/>
                  </a:lnTo>
                  <a:lnTo>
                    <a:pt x="37772" y="21010"/>
                  </a:lnTo>
                  <a:lnTo>
                    <a:pt x="38511" y="20908"/>
                  </a:lnTo>
                  <a:lnTo>
                    <a:pt x="39381" y="20763"/>
                  </a:lnTo>
                  <a:lnTo>
                    <a:pt x="40366" y="20604"/>
                  </a:lnTo>
                  <a:lnTo>
                    <a:pt x="41424" y="20401"/>
                  </a:lnTo>
                  <a:lnTo>
                    <a:pt x="42525" y="20155"/>
                  </a:lnTo>
                  <a:lnTo>
                    <a:pt x="43075" y="20024"/>
                  </a:lnTo>
                  <a:lnTo>
                    <a:pt x="43640" y="19894"/>
                  </a:lnTo>
                  <a:lnTo>
                    <a:pt x="44176" y="19735"/>
                  </a:lnTo>
                  <a:lnTo>
                    <a:pt x="44712" y="19575"/>
                  </a:lnTo>
                  <a:lnTo>
                    <a:pt x="45234" y="19401"/>
                  </a:lnTo>
                  <a:lnTo>
                    <a:pt x="45741" y="19227"/>
                  </a:lnTo>
                  <a:lnTo>
                    <a:pt x="46219" y="19039"/>
                  </a:lnTo>
                  <a:lnTo>
                    <a:pt x="46683" y="18836"/>
                  </a:lnTo>
                  <a:lnTo>
                    <a:pt x="47103" y="18633"/>
                  </a:lnTo>
                  <a:lnTo>
                    <a:pt x="47494" y="18416"/>
                  </a:lnTo>
                  <a:lnTo>
                    <a:pt x="47842" y="18184"/>
                  </a:lnTo>
                  <a:lnTo>
                    <a:pt x="48016" y="18068"/>
                  </a:lnTo>
                  <a:lnTo>
                    <a:pt x="48161" y="17938"/>
                  </a:lnTo>
                  <a:lnTo>
                    <a:pt x="48291" y="17822"/>
                  </a:lnTo>
                  <a:lnTo>
                    <a:pt x="48422" y="17692"/>
                  </a:lnTo>
                  <a:lnTo>
                    <a:pt x="48537" y="17561"/>
                  </a:lnTo>
                  <a:lnTo>
                    <a:pt x="48639" y="17431"/>
                  </a:lnTo>
                  <a:lnTo>
                    <a:pt x="48726" y="17300"/>
                  </a:lnTo>
                  <a:lnTo>
                    <a:pt x="48784" y="17156"/>
                  </a:lnTo>
                  <a:lnTo>
                    <a:pt x="48842" y="17011"/>
                  </a:lnTo>
                  <a:lnTo>
                    <a:pt x="48885" y="16880"/>
                  </a:lnTo>
                  <a:lnTo>
                    <a:pt x="48914" y="16735"/>
                  </a:lnTo>
                  <a:lnTo>
                    <a:pt x="48929" y="16605"/>
                  </a:lnTo>
                  <a:lnTo>
                    <a:pt x="48929" y="16475"/>
                  </a:lnTo>
                  <a:lnTo>
                    <a:pt x="48929" y="16344"/>
                  </a:lnTo>
                  <a:lnTo>
                    <a:pt x="48900" y="16228"/>
                  </a:lnTo>
                  <a:lnTo>
                    <a:pt x="48871" y="16127"/>
                  </a:lnTo>
                  <a:lnTo>
                    <a:pt x="48827" y="16025"/>
                  </a:lnTo>
                  <a:lnTo>
                    <a:pt x="48784" y="15924"/>
                  </a:lnTo>
                  <a:lnTo>
                    <a:pt x="48711" y="15837"/>
                  </a:lnTo>
                  <a:lnTo>
                    <a:pt x="48653" y="15750"/>
                  </a:lnTo>
                  <a:lnTo>
                    <a:pt x="48566" y="15663"/>
                  </a:lnTo>
                  <a:lnTo>
                    <a:pt x="48480" y="15591"/>
                  </a:lnTo>
                  <a:lnTo>
                    <a:pt x="48277" y="15446"/>
                  </a:lnTo>
                  <a:lnTo>
                    <a:pt x="48045" y="15330"/>
                  </a:lnTo>
                  <a:lnTo>
                    <a:pt x="47784" y="15229"/>
                  </a:lnTo>
                  <a:lnTo>
                    <a:pt x="47494" y="15156"/>
                  </a:lnTo>
                  <a:lnTo>
                    <a:pt x="47190" y="15084"/>
                  </a:lnTo>
                  <a:lnTo>
                    <a:pt x="46871" y="15040"/>
                  </a:lnTo>
                  <a:lnTo>
                    <a:pt x="46538" y="14997"/>
                  </a:lnTo>
                  <a:lnTo>
                    <a:pt x="46190" y="14968"/>
                  </a:lnTo>
                  <a:lnTo>
                    <a:pt x="45843" y="14953"/>
                  </a:lnTo>
                  <a:lnTo>
                    <a:pt x="45480" y="14953"/>
                  </a:lnTo>
                  <a:lnTo>
                    <a:pt x="44756" y="14968"/>
                  </a:lnTo>
                  <a:lnTo>
                    <a:pt x="44046" y="15011"/>
                  </a:lnTo>
                  <a:lnTo>
                    <a:pt x="43379" y="15084"/>
                  </a:lnTo>
                  <a:lnTo>
                    <a:pt x="42771" y="15156"/>
                  </a:lnTo>
                  <a:lnTo>
                    <a:pt x="42264" y="15229"/>
                  </a:lnTo>
                  <a:lnTo>
                    <a:pt x="41873" y="15286"/>
                  </a:lnTo>
                  <a:lnTo>
                    <a:pt x="41525" y="15344"/>
                  </a:lnTo>
                  <a:lnTo>
                    <a:pt x="41525" y="15344"/>
                  </a:lnTo>
                  <a:lnTo>
                    <a:pt x="41902" y="15171"/>
                  </a:lnTo>
                  <a:lnTo>
                    <a:pt x="42901" y="14678"/>
                  </a:lnTo>
                  <a:lnTo>
                    <a:pt x="43568" y="14345"/>
                  </a:lnTo>
                  <a:lnTo>
                    <a:pt x="44307" y="13939"/>
                  </a:lnTo>
                  <a:lnTo>
                    <a:pt x="45089" y="13504"/>
                  </a:lnTo>
                  <a:lnTo>
                    <a:pt x="45901" y="13026"/>
                  </a:lnTo>
                  <a:lnTo>
                    <a:pt x="46712" y="12519"/>
                  </a:lnTo>
                  <a:lnTo>
                    <a:pt x="47103" y="12244"/>
                  </a:lnTo>
                  <a:lnTo>
                    <a:pt x="47480" y="11983"/>
                  </a:lnTo>
                  <a:lnTo>
                    <a:pt x="47842" y="11708"/>
                  </a:lnTo>
                  <a:lnTo>
                    <a:pt x="48204" y="11433"/>
                  </a:lnTo>
                  <a:lnTo>
                    <a:pt x="48523" y="11157"/>
                  </a:lnTo>
                  <a:lnTo>
                    <a:pt x="48827" y="10882"/>
                  </a:lnTo>
                  <a:lnTo>
                    <a:pt x="49103" y="10607"/>
                  </a:lnTo>
                  <a:lnTo>
                    <a:pt x="49349" y="10346"/>
                  </a:lnTo>
                  <a:lnTo>
                    <a:pt x="49552" y="10071"/>
                  </a:lnTo>
                  <a:lnTo>
                    <a:pt x="49726" y="9795"/>
                  </a:lnTo>
                  <a:lnTo>
                    <a:pt x="49798" y="9665"/>
                  </a:lnTo>
                  <a:lnTo>
                    <a:pt x="49856" y="9534"/>
                  </a:lnTo>
                  <a:lnTo>
                    <a:pt x="49914" y="9404"/>
                  </a:lnTo>
                  <a:lnTo>
                    <a:pt x="49943" y="9288"/>
                  </a:lnTo>
                  <a:lnTo>
                    <a:pt x="49972" y="9158"/>
                  </a:lnTo>
                  <a:lnTo>
                    <a:pt x="49986" y="9027"/>
                  </a:lnTo>
                  <a:lnTo>
                    <a:pt x="49986" y="8911"/>
                  </a:lnTo>
                  <a:lnTo>
                    <a:pt x="49972" y="8796"/>
                  </a:lnTo>
                  <a:lnTo>
                    <a:pt x="49943" y="8680"/>
                  </a:lnTo>
                  <a:lnTo>
                    <a:pt x="49914" y="8578"/>
                  </a:lnTo>
                  <a:lnTo>
                    <a:pt x="49856" y="8477"/>
                  </a:lnTo>
                  <a:lnTo>
                    <a:pt x="49798" y="8390"/>
                  </a:lnTo>
                  <a:lnTo>
                    <a:pt x="49726" y="8317"/>
                  </a:lnTo>
                  <a:lnTo>
                    <a:pt x="49639" y="8245"/>
                  </a:lnTo>
                  <a:lnTo>
                    <a:pt x="49537" y="8187"/>
                  </a:lnTo>
                  <a:lnTo>
                    <a:pt x="49436" y="8129"/>
                  </a:lnTo>
                  <a:lnTo>
                    <a:pt x="49334" y="8086"/>
                  </a:lnTo>
                  <a:lnTo>
                    <a:pt x="49204" y="8057"/>
                  </a:lnTo>
                  <a:lnTo>
                    <a:pt x="48929" y="7999"/>
                  </a:lnTo>
                  <a:lnTo>
                    <a:pt x="48639" y="7970"/>
                  </a:lnTo>
                  <a:lnTo>
                    <a:pt x="48306" y="7970"/>
                  </a:lnTo>
                  <a:lnTo>
                    <a:pt x="47943" y="7999"/>
                  </a:lnTo>
                  <a:lnTo>
                    <a:pt x="47567" y="8042"/>
                  </a:lnTo>
                  <a:lnTo>
                    <a:pt x="47176" y="8115"/>
                  </a:lnTo>
                  <a:lnTo>
                    <a:pt x="46770" y="8187"/>
                  </a:lnTo>
                  <a:lnTo>
                    <a:pt x="46350" y="8288"/>
                  </a:lnTo>
                  <a:lnTo>
                    <a:pt x="45915" y="8404"/>
                  </a:lnTo>
                  <a:lnTo>
                    <a:pt x="45480" y="8520"/>
                  </a:lnTo>
                  <a:lnTo>
                    <a:pt x="45046" y="8651"/>
                  </a:lnTo>
                  <a:lnTo>
                    <a:pt x="44176" y="8940"/>
                  </a:lnTo>
                  <a:lnTo>
                    <a:pt x="43351" y="9230"/>
                  </a:lnTo>
                  <a:lnTo>
                    <a:pt x="42568" y="9534"/>
                  </a:lnTo>
                  <a:lnTo>
                    <a:pt x="41873" y="9810"/>
                  </a:lnTo>
                  <a:lnTo>
                    <a:pt x="40829" y="10244"/>
                  </a:lnTo>
                  <a:lnTo>
                    <a:pt x="40438" y="10418"/>
                  </a:lnTo>
                  <a:lnTo>
                    <a:pt x="40438" y="10418"/>
                  </a:lnTo>
                  <a:lnTo>
                    <a:pt x="40699" y="10114"/>
                  </a:lnTo>
                  <a:lnTo>
                    <a:pt x="41366" y="9303"/>
                  </a:lnTo>
                  <a:lnTo>
                    <a:pt x="41800" y="8752"/>
                  </a:lnTo>
                  <a:lnTo>
                    <a:pt x="42278" y="8129"/>
                  </a:lnTo>
                  <a:lnTo>
                    <a:pt x="42785" y="7448"/>
                  </a:lnTo>
                  <a:lnTo>
                    <a:pt x="43293" y="6709"/>
                  </a:lnTo>
                  <a:lnTo>
                    <a:pt x="43771" y="5970"/>
                  </a:lnTo>
                  <a:lnTo>
                    <a:pt x="44003" y="5594"/>
                  </a:lnTo>
                  <a:lnTo>
                    <a:pt x="44220" y="5217"/>
                  </a:lnTo>
                  <a:lnTo>
                    <a:pt x="44423" y="4840"/>
                  </a:lnTo>
                  <a:lnTo>
                    <a:pt x="44611" y="4463"/>
                  </a:lnTo>
                  <a:lnTo>
                    <a:pt x="44770" y="4101"/>
                  </a:lnTo>
                  <a:lnTo>
                    <a:pt x="44915" y="3753"/>
                  </a:lnTo>
                  <a:lnTo>
                    <a:pt x="45046" y="3406"/>
                  </a:lnTo>
                  <a:lnTo>
                    <a:pt x="45133" y="3073"/>
                  </a:lnTo>
                  <a:lnTo>
                    <a:pt x="45191" y="2768"/>
                  </a:lnTo>
                  <a:lnTo>
                    <a:pt x="45220" y="2478"/>
                  </a:lnTo>
                  <a:lnTo>
                    <a:pt x="45220" y="2334"/>
                  </a:lnTo>
                  <a:lnTo>
                    <a:pt x="45220" y="2203"/>
                  </a:lnTo>
                  <a:lnTo>
                    <a:pt x="45205" y="2073"/>
                  </a:lnTo>
                  <a:lnTo>
                    <a:pt x="45176" y="1942"/>
                  </a:lnTo>
                  <a:lnTo>
                    <a:pt x="45133" y="1826"/>
                  </a:lnTo>
                  <a:lnTo>
                    <a:pt x="45089" y="1725"/>
                  </a:lnTo>
                  <a:lnTo>
                    <a:pt x="45031" y="1609"/>
                  </a:lnTo>
                  <a:lnTo>
                    <a:pt x="44973" y="1522"/>
                  </a:lnTo>
                  <a:lnTo>
                    <a:pt x="44886" y="1435"/>
                  </a:lnTo>
                  <a:lnTo>
                    <a:pt x="44799" y="1363"/>
                  </a:lnTo>
                  <a:lnTo>
                    <a:pt x="44698" y="1305"/>
                  </a:lnTo>
                  <a:lnTo>
                    <a:pt x="44597" y="1247"/>
                  </a:lnTo>
                  <a:lnTo>
                    <a:pt x="44481" y="1218"/>
                  </a:lnTo>
                  <a:lnTo>
                    <a:pt x="44365" y="1203"/>
                  </a:lnTo>
                  <a:lnTo>
                    <a:pt x="44234" y="1189"/>
                  </a:lnTo>
                  <a:lnTo>
                    <a:pt x="44104" y="1189"/>
                  </a:lnTo>
                  <a:lnTo>
                    <a:pt x="43959" y="1203"/>
                  </a:lnTo>
                  <a:lnTo>
                    <a:pt x="43814" y="1218"/>
                  </a:lnTo>
                  <a:lnTo>
                    <a:pt x="43495" y="1305"/>
                  </a:lnTo>
                  <a:lnTo>
                    <a:pt x="43148" y="1406"/>
                  </a:lnTo>
                  <a:lnTo>
                    <a:pt x="42800" y="1566"/>
                  </a:lnTo>
                  <a:lnTo>
                    <a:pt x="42423" y="1740"/>
                  </a:lnTo>
                  <a:lnTo>
                    <a:pt x="42032" y="1942"/>
                  </a:lnTo>
                  <a:lnTo>
                    <a:pt x="41626" y="2174"/>
                  </a:lnTo>
                  <a:lnTo>
                    <a:pt x="41221" y="2435"/>
                  </a:lnTo>
                  <a:lnTo>
                    <a:pt x="40801" y="2710"/>
                  </a:lnTo>
                  <a:lnTo>
                    <a:pt x="40380" y="2986"/>
                  </a:lnTo>
                  <a:lnTo>
                    <a:pt x="39960" y="3290"/>
                  </a:lnTo>
                  <a:lnTo>
                    <a:pt x="39554" y="3594"/>
                  </a:lnTo>
                  <a:lnTo>
                    <a:pt x="38729" y="4232"/>
                  </a:lnTo>
                  <a:lnTo>
                    <a:pt x="37946" y="4869"/>
                  </a:lnTo>
                  <a:lnTo>
                    <a:pt x="37222" y="5463"/>
                  </a:lnTo>
                  <a:lnTo>
                    <a:pt x="36599" y="6014"/>
                  </a:lnTo>
                  <a:lnTo>
                    <a:pt x="35657" y="6854"/>
                  </a:lnTo>
                  <a:lnTo>
                    <a:pt x="35309" y="7187"/>
                  </a:lnTo>
                  <a:lnTo>
                    <a:pt x="35280" y="6912"/>
                  </a:lnTo>
                  <a:lnTo>
                    <a:pt x="35222" y="6173"/>
                  </a:lnTo>
                  <a:lnTo>
                    <a:pt x="35164" y="5680"/>
                  </a:lnTo>
                  <a:lnTo>
                    <a:pt x="35092" y="5130"/>
                  </a:lnTo>
                  <a:lnTo>
                    <a:pt x="34991" y="4521"/>
                  </a:lnTo>
                  <a:lnTo>
                    <a:pt x="34875" y="3898"/>
                  </a:lnTo>
                  <a:lnTo>
                    <a:pt x="34730" y="3275"/>
                  </a:lnTo>
                  <a:lnTo>
                    <a:pt x="34570" y="2652"/>
                  </a:lnTo>
                  <a:lnTo>
                    <a:pt x="34469" y="2348"/>
                  </a:lnTo>
                  <a:lnTo>
                    <a:pt x="34368" y="2058"/>
                  </a:lnTo>
                  <a:lnTo>
                    <a:pt x="34266" y="1769"/>
                  </a:lnTo>
                  <a:lnTo>
                    <a:pt x="34150" y="1508"/>
                  </a:lnTo>
                  <a:lnTo>
                    <a:pt x="34020" y="1247"/>
                  </a:lnTo>
                  <a:lnTo>
                    <a:pt x="33889" y="1015"/>
                  </a:lnTo>
                  <a:lnTo>
                    <a:pt x="33745" y="798"/>
                  </a:lnTo>
                  <a:lnTo>
                    <a:pt x="33600" y="609"/>
                  </a:lnTo>
                  <a:lnTo>
                    <a:pt x="33426" y="450"/>
                  </a:lnTo>
                  <a:lnTo>
                    <a:pt x="33266" y="305"/>
                  </a:lnTo>
                  <a:lnTo>
                    <a:pt x="33078" y="189"/>
                  </a:lnTo>
                  <a:lnTo>
                    <a:pt x="32890" y="102"/>
                  </a:lnTo>
                  <a:lnTo>
                    <a:pt x="32701" y="59"/>
                  </a:lnTo>
                  <a:lnTo>
                    <a:pt x="32513" y="15"/>
                  </a:lnTo>
                  <a:lnTo>
                    <a:pt x="32339" y="1"/>
                  </a:lnTo>
                  <a:close/>
                </a:path>
              </a:pathLst>
            </a:custGeom>
            <a:solidFill>
              <a:srgbClr val="FDCC8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8" name="Google Shape;1792;p37">
              <a:extLst>
                <a:ext uri="{FF2B5EF4-FFF2-40B4-BE49-F238E27FC236}">
                  <a16:creationId xmlns:a16="http://schemas.microsoft.com/office/drawing/2014/main" id="{02D9F871-89B7-2F5A-F853-D6D060CF59E3}"/>
                </a:ext>
              </a:extLst>
            </p:cNvPr>
            <p:cNvSpPr/>
            <p:nvPr/>
          </p:nvSpPr>
          <p:spPr>
            <a:xfrm>
              <a:off x="6028375" y="1767400"/>
              <a:ext cx="1177250" cy="634625"/>
            </a:xfrm>
            <a:custGeom>
              <a:avLst/>
              <a:gdLst/>
              <a:ahLst/>
              <a:cxnLst/>
              <a:rect l="l" t="t" r="r" b="b"/>
              <a:pathLst>
                <a:path w="47090" h="25385" extrusionOk="0">
                  <a:moveTo>
                    <a:pt x="47089" y="0"/>
                  </a:moveTo>
                  <a:lnTo>
                    <a:pt x="45945" y="189"/>
                  </a:lnTo>
                  <a:lnTo>
                    <a:pt x="44800" y="334"/>
                  </a:lnTo>
                  <a:lnTo>
                    <a:pt x="43641" y="449"/>
                  </a:lnTo>
                  <a:lnTo>
                    <a:pt x="42482" y="536"/>
                  </a:lnTo>
                  <a:lnTo>
                    <a:pt x="41902" y="565"/>
                  </a:lnTo>
                  <a:lnTo>
                    <a:pt x="41323" y="580"/>
                  </a:lnTo>
                  <a:lnTo>
                    <a:pt x="40743" y="594"/>
                  </a:lnTo>
                  <a:lnTo>
                    <a:pt x="40164" y="594"/>
                  </a:lnTo>
                  <a:lnTo>
                    <a:pt x="39584" y="580"/>
                  </a:lnTo>
                  <a:lnTo>
                    <a:pt x="39005" y="565"/>
                  </a:lnTo>
                  <a:lnTo>
                    <a:pt x="38425" y="551"/>
                  </a:lnTo>
                  <a:lnTo>
                    <a:pt x="37845" y="507"/>
                  </a:lnTo>
                  <a:lnTo>
                    <a:pt x="37222" y="464"/>
                  </a:lnTo>
                  <a:lnTo>
                    <a:pt x="36585" y="435"/>
                  </a:lnTo>
                  <a:lnTo>
                    <a:pt x="36281" y="435"/>
                  </a:lnTo>
                  <a:lnTo>
                    <a:pt x="35962" y="449"/>
                  </a:lnTo>
                  <a:lnTo>
                    <a:pt x="35658" y="478"/>
                  </a:lnTo>
                  <a:lnTo>
                    <a:pt x="35353" y="522"/>
                  </a:lnTo>
                  <a:lnTo>
                    <a:pt x="35136" y="580"/>
                  </a:lnTo>
                  <a:lnTo>
                    <a:pt x="34919" y="638"/>
                  </a:lnTo>
                  <a:lnTo>
                    <a:pt x="34716" y="696"/>
                  </a:lnTo>
                  <a:lnTo>
                    <a:pt x="34499" y="783"/>
                  </a:lnTo>
                  <a:lnTo>
                    <a:pt x="34093" y="957"/>
                  </a:lnTo>
                  <a:lnTo>
                    <a:pt x="33702" y="1159"/>
                  </a:lnTo>
                  <a:lnTo>
                    <a:pt x="33310" y="1377"/>
                  </a:lnTo>
                  <a:lnTo>
                    <a:pt x="32934" y="1623"/>
                  </a:lnTo>
                  <a:lnTo>
                    <a:pt x="32195" y="2130"/>
                  </a:lnTo>
                  <a:lnTo>
                    <a:pt x="28428" y="4753"/>
                  </a:lnTo>
                  <a:lnTo>
                    <a:pt x="26530" y="6042"/>
                  </a:lnTo>
                  <a:lnTo>
                    <a:pt x="24617" y="7332"/>
                  </a:lnTo>
                  <a:lnTo>
                    <a:pt x="22690" y="8607"/>
                  </a:lnTo>
                  <a:lnTo>
                    <a:pt x="21720" y="9215"/>
                  </a:lnTo>
                  <a:lnTo>
                    <a:pt x="20734" y="9838"/>
                  </a:lnTo>
                  <a:lnTo>
                    <a:pt x="19764" y="10432"/>
                  </a:lnTo>
                  <a:lnTo>
                    <a:pt x="18778" y="11026"/>
                  </a:lnTo>
                  <a:lnTo>
                    <a:pt x="17793" y="11606"/>
                  </a:lnTo>
                  <a:lnTo>
                    <a:pt x="16793" y="12185"/>
                  </a:lnTo>
                  <a:lnTo>
                    <a:pt x="15794" y="12736"/>
                  </a:lnTo>
                  <a:lnTo>
                    <a:pt x="14779" y="13286"/>
                  </a:lnTo>
                  <a:lnTo>
                    <a:pt x="13780" y="13808"/>
                  </a:lnTo>
                  <a:lnTo>
                    <a:pt x="12751" y="14315"/>
                  </a:lnTo>
                  <a:lnTo>
                    <a:pt x="11737" y="14808"/>
                  </a:lnTo>
                  <a:lnTo>
                    <a:pt x="10708" y="15286"/>
                  </a:lnTo>
                  <a:lnTo>
                    <a:pt x="9665" y="15735"/>
                  </a:lnTo>
                  <a:lnTo>
                    <a:pt x="8622" y="16170"/>
                  </a:lnTo>
                  <a:lnTo>
                    <a:pt x="7564" y="16590"/>
                  </a:lnTo>
                  <a:lnTo>
                    <a:pt x="6506" y="16981"/>
                  </a:lnTo>
                  <a:lnTo>
                    <a:pt x="5449" y="17343"/>
                  </a:lnTo>
                  <a:lnTo>
                    <a:pt x="4377" y="17691"/>
                  </a:lnTo>
                  <a:lnTo>
                    <a:pt x="3290" y="18010"/>
                  </a:lnTo>
                  <a:lnTo>
                    <a:pt x="2203" y="18299"/>
                  </a:lnTo>
                  <a:lnTo>
                    <a:pt x="1102" y="18575"/>
                  </a:lnTo>
                  <a:lnTo>
                    <a:pt x="1" y="18807"/>
                  </a:lnTo>
                  <a:lnTo>
                    <a:pt x="595" y="20024"/>
                  </a:lnTo>
                  <a:lnTo>
                    <a:pt x="1204" y="21212"/>
                  </a:lnTo>
                  <a:lnTo>
                    <a:pt x="1798" y="22313"/>
                  </a:lnTo>
                  <a:lnTo>
                    <a:pt x="2348" y="23313"/>
                  </a:lnTo>
                  <a:lnTo>
                    <a:pt x="2812" y="24167"/>
                  </a:lnTo>
                  <a:lnTo>
                    <a:pt x="3188" y="24819"/>
                  </a:lnTo>
                  <a:lnTo>
                    <a:pt x="3522" y="25384"/>
                  </a:lnTo>
                  <a:lnTo>
                    <a:pt x="3754" y="25312"/>
                  </a:lnTo>
                  <a:lnTo>
                    <a:pt x="4406" y="25095"/>
                  </a:lnTo>
                  <a:lnTo>
                    <a:pt x="5434" y="24704"/>
                  </a:lnTo>
                  <a:lnTo>
                    <a:pt x="6796" y="24167"/>
                  </a:lnTo>
                  <a:lnTo>
                    <a:pt x="7608" y="23834"/>
                  </a:lnTo>
                  <a:lnTo>
                    <a:pt x="8477" y="23472"/>
                  </a:lnTo>
                  <a:lnTo>
                    <a:pt x="9404" y="23052"/>
                  </a:lnTo>
                  <a:lnTo>
                    <a:pt x="10404" y="22603"/>
                  </a:lnTo>
                  <a:lnTo>
                    <a:pt x="11447" y="22110"/>
                  </a:lnTo>
                  <a:lnTo>
                    <a:pt x="12548" y="21574"/>
                  </a:lnTo>
                  <a:lnTo>
                    <a:pt x="13693" y="20994"/>
                  </a:lnTo>
                  <a:lnTo>
                    <a:pt x="14866" y="20371"/>
                  </a:lnTo>
                  <a:lnTo>
                    <a:pt x="16083" y="19705"/>
                  </a:lnTo>
                  <a:lnTo>
                    <a:pt x="17329" y="18995"/>
                  </a:lnTo>
                  <a:lnTo>
                    <a:pt x="18604" y="18242"/>
                  </a:lnTo>
                  <a:lnTo>
                    <a:pt x="19879" y="17445"/>
                  </a:lnTo>
                  <a:lnTo>
                    <a:pt x="21183" y="16604"/>
                  </a:lnTo>
                  <a:lnTo>
                    <a:pt x="21835" y="16170"/>
                  </a:lnTo>
                  <a:lnTo>
                    <a:pt x="22487" y="15721"/>
                  </a:lnTo>
                  <a:lnTo>
                    <a:pt x="23154" y="15257"/>
                  </a:lnTo>
                  <a:lnTo>
                    <a:pt x="23806" y="14793"/>
                  </a:lnTo>
                  <a:lnTo>
                    <a:pt x="24458" y="14301"/>
                  </a:lnTo>
                  <a:lnTo>
                    <a:pt x="25110" y="13808"/>
                  </a:lnTo>
                  <a:lnTo>
                    <a:pt x="25762" y="13301"/>
                  </a:lnTo>
                  <a:lnTo>
                    <a:pt x="26414" y="12779"/>
                  </a:lnTo>
                  <a:lnTo>
                    <a:pt x="27066" y="12258"/>
                  </a:lnTo>
                  <a:lnTo>
                    <a:pt x="27703" y="11707"/>
                  </a:lnTo>
                  <a:lnTo>
                    <a:pt x="28341" y="11157"/>
                  </a:lnTo>
                  <a:lnTo>
                    <a:pt x="28978" y="10592"/>
                  </a:lnTo>
                  <a:lnTo>
                    <a:pt x="29616" y="10012"/>
                  </a:lnTo>
                  <a:lnTo>
                    <a:pt x="30239" y="9432"/>
                  </a:lnTo>
                  <a:lnTo>
                    <a:pt x="30847" y="8824"/>
                  </a:lnTo>
                  <a:lnTo>
                    <a:pt x="31456" y="8215"/>
                  </a:lnTo>
                  <a:lnTo>
                    <a:pt x="32050" y="7592"/>
                  </a:lnTo>
                  <a:lnTo>
                    <a:pt x="32644" y="6955"/>
                  </a:lnTo>
                  <a:lnTo>
                    <a:pt x="33224" y="6303"/>
                  </a:lnTo>
                  <a:lnTo>
                    <a:pt x="33803" y="5636"/>
                  </a:lnTo>
                  <a:lnTo>
                    <a:pt x="34368" y="4970"/>
                  </a:lnTo>
                  <a:lnTo>
                    <a:pt x="34904" y="4289"/>
                  </a:lnTo>
                  <a:lnTo>
                    <a:pt x="35411" y="4231"/>
                  </a:lnTo>
                  <a:lnTo>
                    <a:pt x="35976" y="4159"/>
                  </a:lnTo>
                  <a:lnTo>
                    <a:pt x="36715" y="4057"/>
                  </a:lnTo>
                  <a:lnTo>
                    <a:pt x="37585" y="3912"/>
                  </a:lnTo>
                  <a:lnTo>
                    <a:pt x="38570" y="3753"/>
                  </a:lnTo>
                  <a:lnTo>
                    <a:pt x="39628" y="3550"/>
                  </a:lnTo>
                  <a:lnTo>
                    <a:pt x="40729" y="3304"/>
                  </a:lnTo>
                  <a:lnTo>
                    <a:pt x="41279" y="3173"/>
                  </a:lnTo>
                  <a:lnTo>
                    <a:pt x="41844" y="3043"/>
                  </a:lnTo>
                  <a:lnTo>
                    <a:pt x="42380" y="2884"/>
                  </a:lnTo>
                  <a:lnTo>
                    <a:pt x="42916" y="2724"/>
                  </a:lnTo>
                  <a:lnTo>
                    <a:pt x="43438" y="2550"/>
                  </a:lnTo>
                  <a:lnTo>
                    <a:pt x="43945" y="2376"/>
                  </a:lnTo>
                  <a:lnTo>
                    <a:pt x="44423" y="2188"/>
                  </a:lnTo>
                  <a:lnTo>
                    <a:pt x="44887" y="1985"/>
                  </a:lnTo>
                  <a:lnTo>
                    <a:pt x="45307" y="1782"/>
                  </a:lnTo>
                  <a:lnTo>
                    <a:pt x="45698" y="1565"/>
                  </a:lnTo>
                  <a:lnTo>
                    <a:pt x="46046" y="1333"/>
                  </a:lnTo>
                  <a:lnTo>
                    <a:pt x="46220" y="1217"/>
                  </a:lnTo>
                  <a:lnTo>
                    <a:pt x="46365" y="1087"/>
                  </a:lnTo>
                  <a:lnTo>
                    <a:pt x="46495" y="971"/>
                  </a:lnTo>
                  <a:lnTo>
                    <a:pt x="46626" y="841"/>
                  </a:lnTo>
                  <a:lnTo>
                    <a:pt x="46741" y="710"/>
                  </a:lnTo>
                  <a:lnTo>
                    <a:pt x="46843" y="580"/>
                  </a:lnTo>
                  <a:lnTo>
                    <a:pt x="46930" y="449"/>
                  </a:lnTo>
                  <a:lnTo>
                    <a:pt x="46988" y="305"/>
                  </a:lnTo>
                  <a:lnTo>
                    <a:pt x="47046" y="160"/>
                  </a:lnTo>
                  <a:lnTo>
                    <a:pt x="47089" y="29"/>
                  </a:lnTo>
                  <a:lnTo>
                    <a:pt x="47089" y="0"/>
                  </a:lnTo>
                  <a:close/>
                </a:path>
              </a:pathLst>
            </a:custGeom>
            <a:solidFill>
              <a:srgbClr val="FCAE60"/>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29" name="Google Shape;1793;p37">
              <a:extLst>
                <a:ext uri="{FF2B5EF4-FFF2-40B4-BE49-F238E27FC236}">
                  <a16:creationId xmlns:a16="http://schemas.microsoft.com/office/drawing/2014/main" id="{6A1ACBD1-1841-E867-D7F5-1174422EC86F}"/>
                </a:ext>
              </a:extLst>
            </p:cNvPr>
            <p:cNvSpPr/>
            <p:nvPr/>
          </p:nvSpPr>
          <p:spPr>
            <a:xfrm>
              <a:off x="5583575" y="2014425"/>
              <a:ext cx="580675" cy="637175"/>
            </a:xfrm>
            <a:custGeom>
              <a:avLst/>
              <a:gdLst/>
              <a:ahLst/>
              <a:cxnLst/>
              <a:rect l="l" t="t" r="r" b="b"/>
              <a:pathLst>
                <a:path w="23227" h="25487" extrusionOk="0">
                  <a:moveTo>
                    <a:pt x="19271" y="1"/>
                  </a:moveTo>
                  <a:lnTo>
                    <a:pt x="19198" y="30"/>
                  </a:lnTo>
                  <a:lnTo>
                    <a:pt x="18909" y="174"/>
                  </a:lnTo>
                  <a:lnTo>
                    <a:pt x="18561" y="334"/>
                  </a:lnTo>
                  <a:lnTo>
                    <a:pt x="18170" y="493"/>
                  </a:lnTo>
                  <a:lnTo>
                    <a:pt x="17721" y="653"/>
                  </a:lnTo>
                  <a:lnTo>
                    <a:pt x="17228" y="826"/>
                  </a:lnTo>
                  <a:lnTo>
                    <a:pt x="16692" y="986"/>
                  </a:lnTo>
                  <a:lnTo>
                    <a:pt x="15518" y="1334"/>
                  </a:lnTo>
                  <a:lnTo>
                    <a:pt x="14229" y="1681"/>
                  </a:lnTo>
                  <a:lnTo>
                    <a:pt x="12867" y="2029"/>
                  </a:lnTo>
                  <a:lnTo>
                    <a:pt x="11461" y="2362"/>
                  </a:lnTo>
                  <a:lnTo>
                    <a:pt x="10056" y="2695"/>
                  </a:lnTo>
                  <a:lnTo>
                    <a:pt x="8694" y="3000"/>
                  </a:lnTo>
                  <a:lnTo>
                    <a:pt x="7390" y="3275"/>
                  </a:lnTo>
                  <a:lnTo>
                    <a:pt x="5115" y="3753"/>
                  </a:lnTo>
                  <a:lnTo>
                    <a:pt x="3551" y="4072"/>
                  </a:lnTo>
                  <a:lnTo>
                    <a:pt x="2971" y="4188"/>
                  </a:lnTo>
                  <a:lnTo>
                    <a:pt x="986" y="15866"/>
                  </a:lnTo>
                  <a:lnTo>
                    <a:pt x="856" y="16242"/>
                  </a:lnTo>
                  <a:lnTo>
                    <a:pt x="711" y="16663"/>
                  </a:lnTo>
                  <a:lnTo>
                    <a:pt x="551" y="17213"/>
                  </a:lnTo>
                  <a:lnTo>
                    <a:pt x="378" y="17865"/>
                  </a:lnTo>
                  <a:lnTo>
                    <a:pt x="305" y="18227"/>
                  </a:lnTo>
                  <a:lnTo>
                    <a:pt x="218" y="18619"/>
                  </a:lnTo>
                  <a:lnTo>
                    <a:pt x="160" y="19010"/>
                  </a:lnTo>
                  <a:lnTo>
                    <a:pt x="102" y="19415"/>
                  </a:lnTo>
                  <a:lnTo>
                    <a:pt x="44" y="19821"/>
                  </a:lnTo>
                  <a:lnTo>
                    <a:pt x="15" y="20241"/>
                  </a:lnTo>
                  <a:lnTo>
                    <a:pt x="1" y="20676"/>
                  </a:lnTo>
                  <a:lnTo>
                    <a:pt x="15" y="21096"/>
                  </a:lnTo>
                  <a:lnTo>
                    <a:pt x="30" y="21516"/>
                  </a:lnTo>
                  <a:lnTo>
                    <a:pt x="88" y="21922"/>
                  </a:lnTo>
                  <a:lnTo>
                    <a:pt x="160" y="22328"/>
                  </a:lnTo>
                  <a:lnTo>
                    <a:pt x="262" y="22733"/>
                  </a:lnTo>
                  <a:lnTo>
                    <a:pt x="334" y="22922"/>
                  </a:lnTo>
                  <a:lnTo>
                    <a:pt x="407" y="23110"/>
                  </a:lnTo>
                  <a:lnTo>
                    <a:pt x="479" y="23284"/>
                  </a:lnTo>
                  <a:lnTo>
                    <a:pt x="566" y="23472"/>
                  </a:lnTo>
                  <a:lnTo>
                    <a:pt x="667" y="23646"/>
                  </a:lnTo>
                  <a:lnTo>
                    <a:pt x="769" y="23805"/>
                  </a:lnTo>
                  <a:lnTo>
                    <a:pt x="885" y="23965"/>
                  </a:lnTo>
                  <a:lnTo>
                    <a:pt x="1015" y="24124"/>
                  </a:lnTo>
                  <a:lnTo>
                    <a:pt x="1145" y="24269"/>
                  </a:lnTo>
                  <a:lnTo>
                    <a:pt x="1290" y="24414"/>
                  </a:lnTo>
                  <a:lnTo>
                    <a:pt x="1450" y="24544"/>
                  </a:lnTo>
                  <a:lnTo>
                    <a:pt x="1609" y="24675"/>
                  </a:lnTo>
                  <a:lnTo>
                    <a:pt x="1783" y="24791"/>
                  </a:lnTo>
                  <a:lnTo>
                    <a:pt x="1971" y="24907"/>
                  </a:lnTo>
                  <a:lnTo>
                    <a:pt x="2174" y="25008"/>
                  </a:lnTo>
                  <a:lnTo>
                    <a:pt x="2391" y="25095"/>
                  </a:lnTo>
                  <a:lnTo>
                    <a:pt x="2609" y="25182"/>
                  </a:lnTo>
                  <a:lnTo>
                    <a:pt x="2855" y="25254"/>
                  </a:lnTo>
                  <a:lnTo>
                    <a:pt x="3101" y="25312"/>
                  </a:lnTo>
                  <a:lnTo>
                    <a:pt x="3362" y="25370"/>
                  </a:lnTo>
                  <a:lnTo>
                    <a:pt x="3638" y="25414"/>
                  </a:lnTo>
                  <a:lnTo>
                    <a:pt x="3927" y="25443"/>
                  </a:lnTo>
                  <a:lnTo>
                    <a:pt x="4217" y="25472"/>
                  </a:lnTo>
                  <a:lnTo>
                    <a:pt x="4521" y="25486"/>
                  </a:lnTo>
                  <a:lnTo>
                    <a:pt x="5159" y="25486"/>
                  </a:lnTo>
                  <a:lnTo>
                    <a:pt x="5840" y="25457"/>
                  </a:lnTo>
                  <a:lnTo>
                    <a:pt x="6535" y="25399"/>
                  </a:lnTo>
                  <a:lnTo>
                    <a:pt x="7274" y="25327"/>
                  </a:lnTo>
                  <a:lnTo>
                    <a:pt x="8028" y="25211"/>
                  </a:lnTo>
                  <a:lnTo>
                    <a:pt x="8795" y="25066"/>
                  </a:lnTo>
                  <a:lnTo>
                    <a:pt x="9578" y="24907"/>
                  </a:lnTo>
                  <a:lnTo>
                    <a:pt x="10375" y="24733"/>
                  </a:lnTo>
                  <a:lnTo>
                    <a:pt x="11186" y="24530"/>
                  </a:lnTo>
                  <a:lnTo>
                    <a:pt x="11997" y="24313"/>
                  </a:lnTo>
                  <a:lnTo>
                    <a:pt x="12794" y="24081"/>
                  </a:lnTo>
                  <a:lnTo>
                    <a:pt x="13606" y="23834"/>
                  </a:lnTo>
                  <a:lnTo>
                    <a:pt x="14403" y="23559"/>
                  </a:lnTo>
                  <a:lnTo>
                    <a:pt x="15185" y="23298"/>
                  </a:lnTo>
                  <a:lnTo>
                    <a:pt x="15967" y="23009"/>
                  </a:lnTo>
                  <a:lnTo>
                    <a:pt x="16706" y="22719"/>
                  </a:lnTo>
                  <a:lnTo>
                    <a:pt x="17445" y="22429"/>
                  </a:lnTo>
                  <a:lnTo>
                    <a:pt x="18141" y="22125"/>
                  </a:lnTo>
                  <a:lnTo>
                    <a:pt x="18822" y="21821"/>
                  </a:lnTo>
                  <a:lnTo>
                    <a:pt x="19459" y="21516"/>
                  </a:lnTo>
                  <a:lnTo>
                    <a:pt x="20068" y="21212"/>
                  </a:lnTo>
                  <a:lnTo>
                    <a:pt x="20618" y="20922"/>
                  </a:lnTo>
                  <a:lnTo>
                    <a:pt x="21140" y="20618"/>
                  </a:lnTo>
                  <a:lnTo>
                    <a:pt x="21603" y="20328"/>
                  </a:lnTo>
                  <a:lnTo>
                    <a:pt x="22009" y="20053"/>
                  </a:lnTo>
                  <a:lnTo>
                    <a:pt x="22371" y="19778"/>
                  </a:lnTo>
                  <a:lnTo>
                    <a:pt x="22661" y="19531"/>
                  </a:lnTo>
                  <a:lnTo>
                    <a:pt x="22792" y="19401"/>
                  </a:lnTo>
                  <a:lnTo>
                    <a:pt x="22893" y="19285"/>
                  </a:lnTo>
                  <a:lnTo>
                    <a:pt x="22994" y="19169"/>
                  </a:lnTo>
                  <a:lnTo>
                    <a:pt x="23067" y="19053"/>
                  </a:lnTo>
                  <a:lnTo>
                    <a:pt x="23125" y="18937"/>
                  </a:lnTo>
                  <a:lnTo>
                    <a:pt x="23154" y="18836"/>
                  </a:lnTo>
                  <a:lnTo>
                    <a:pt x="23183" y="18720"/>
                  </a:lnTo>
                  <a:lnTo>
                    <a:pt x="23197" y="18590"/>
                  </a:lnTo>
                  <a:lnTo>
                    <a:pt x="23226" y="18256"/>
                  </a:lnTo>
                  <a:lnTo>
                    <a:pt x="23226" y="17851"/>
                  </a:lnTo>
                  <a:lnTo>
                    <a:pt x="23212" y="17373"/>
                  </a:lnTo>
                  <a:lnTo>
                    <a:pt x="23183" y="16822"/>
                  </a:lnTo>
                  <a:lnTo>
                    <a:pt x="23125" y="16228"/>
                  </a:lnTo>
                  <a:lnTo>
                    <a:pt x="23067" y="15576"/>
                  </a:lnTo>
                  <a:lnTo>
                    <a:pt x="22980" y="14866"/>
                  </a:lnTo>
                  <a:lnTo>
                    <a:pt x="22777" y="13345"/>
                  </a:lnTo>
                  <a:lnTo>
                    <a:pt x="22531" y="11722"/>
                  </a:lnTo>
                  <a:lnTo>
                    <a:pt x="22241" y="10027"/>
                  </a:lnTo>
                  <a:lnTo>
                    <a:pt x="21922" y="8317"/>
                  </a:lnTo>
                  <a:lnTo>
                    <a:pt x="21575" y="6651"/>
                  </a:lnTo>
                  <a:lnTo>
                    <a:pt x="21401" y="5840"/>
                  </a:lnTo>
                  <a:lnTo>
                    <a:pt x="21212" y="5057"/>
                  </a:lnTo>
                  <a:lnTo>
                    <a:pt x="21038" y="4318"/>
                  </a:lnTo>
                  <a:lnTo>
                    <a:pt x="20850" y="3608"/>
                  </a:lnTo>
                  <a:lnTo>
                    <a:pt x="20662" y="2942"/>
                  </a:lnTo>
                  <a:lnTo>
                    <a:pt x="20488" y="2333"/>
                  </a:lnTo>
                  <a:lnTo>
                    <a:pt x="20300" y="1783"/>
                  </a:lnTo>
                  <a:lnTo>
                    <a:pt x="20126" y="1290"/>
                  </a:lnTo>
                  <a:lnTo>
                    <a:pt x="19952" y="870"/>
                  </a:lnTo>
                  <a:lnTo>
                    <a:pt x="19792" y="522"/>
                  </a:lnTo>
                  <a:lnTo>
                    <a:pt x="19705" y="377"/>
                  </a:lnTo>
                  <a:lnTo>
                    <a:pt x="19633" y="261"/>
                  </a:lnTo>
                  <a:lnTo>
                    <a:pt x="19546" y="160"/>
                  </a:lnTo>
                  <a:lnTo>
                    <a:pt x="19474" y="87"/>
                  </a:lnTo>
                  <a:lnTo>
                    <a:pt x="19401" y="30"/>
                  </a:lnTo>
                  <a:lnTo>
                    <a:pt x="19329" y="15"/>
                  </a:lnTo>
                  <a:lnTo>
                    <a:pt x="19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0" name="Google Shape;1794;p37">
              <a:extLst>
                <a:ext uri="{FF2B5EF4-FFF2-40B4-BE49-F238E27FC236}">
                  <a16:creationId xmlns:a16="http://schemas.microsoft.com/office/drawing/2014/main" id="{AE66A3BB-D60C-7272-4871-E365AED72797}"/>
                </a:ext>
              </a:extLst>
            </p:cNvPr>
            <p:cNvSpPr/>
            <p:nvPr/>
          </p:nvSpPr>
          <p:spPr>
            <a:xfrm>
              <a:off x="4574450" y="2089400"/>
              <a:ext cx="1038850" cy="1422825"/>
            </a:xfrm>
            <a:custGeom>
              <a:avLst/>
              <a:gdLst/>
              <a:ahLst/>
              <a:cxnLst/>
              <a:rect l="l" t="t" r="r" b="b"/>
              <a:pathLst>
                <a:path w="41554" h="56913" extrusionOk="0">
                  <a:moveTo>
                    <a:pt x="19372" y="1"/>
                  </a:moveTo>
                  <a:lnTo>
                    <a:pt x="10070" y="5144"/>
                  </a:lnTo>
                  <a:lnTo>
                    <a:pt x="3347" y="18213"/>
                  </a:lnTo>
                  <a:lnTo>
                    <a:pt x="3260" y="18474"/>
                  </a:lnTo>
                  <a:lnTo>
                    <a:pt x="3029" y="19227"/>
                  </a:lnTo>
                  <a:lnTo>
                    <a:pt x="2695" y="20415"/>
                  </a:lnTo>
                  <a:lnTo>
                    <a:pt x="2290" y="21980"/>
                  </a:lnTo>
                  <a:lnTo>
                    <a:pt x="2058" y="22878"/>
                  </a:lnTo>
                  <a:lnTo>
                    <a:pt x="1826" y="23864"/>
                  </a:lnTo>
                  <a:lnTo>
                    <a:pt x="1594" y="24907"/>
                  </a:lnTo>
                  <a:lnTo>
                    <a:pt x="1362" y="26008"/>
                  </a:lnTo>
                  <a:lnTo>
                    <a:pt x="1130" y="27153"/>
                  </a:lnTo>
                  <a:lnTo>
                    <a:pt x="913" y="28341"/>
                  </a:lnTo>
                  <a:lnTo>
                    <a:pt x="710" y="29572"/>
                  </a:lnTo>
                  <a:lnTo>
                    <a:pt x="522" y="30833"/>
                  </a:lnTo>
                  <a:lnTo>
                    <a:pt x="363" y="32122"/>
                  </a:lnTo>
                  <a:lnTo>
                    <a:pt x="218" y="33412"/>
                  </a:lnTo>
                  <a:lnTo>
                    <a:pt x="116" y="34716"/>
                  </a:lnTo>
                  <a:lnTo>
                    <a:pt x="73" y="35368"/>
                  </a:lnTo>
                  <a:lnTo>
                    <a:pt x="29" y="36020"/>
                  </a:lnTo>
                  <a:lnTo>
                    <a:pt x="15" y="36672"/>
                  </a:lnTo>
                  <a:lnTo>
                    <a:pt x="0" y="37309"/>
                  </a:lnTo>
                  <a:lnTo>
                    <a:pt x="0" y="37961"/>
                  </a:lnTo>
                  <a:lnTo>
                    <a:pt x="15" y="38599"/>
                  </a:lnTo>
                  <a:lnTo>
                    <a:pt x="29" y="39236"/>
                  </a:lnTo>
                  <a:lnTo>
                    <a:pt x="58" y="39859"/>
                  </a:lnTo>
                  <a:lnTo>
                    <a:pt x="102" y="40482"/>
                  </a:lnTo>
                  <a:lnTo>
                    <a:pt x="174" y="41091"/>
                  </a:lnTo>
                  <a:lnTo>
                    <a:pt x="247" y="41699"/>
                  </a:lnTo>
                  <a:lnTo>
                    <a:pt x="334" y="42293"/>
                  </a:lnTo>
                  <a:lnTo>
                    <a:pt x="435" y="42873"/>
                  </a:lnTo>
                  <a:lnTo>
                    <a:pt x="551" y="43452"/>
                  </a:lnTo>
                  <a:lnTo>
                    <a:pt x="681" y="44017"/>
                  </a:lnTo>
                  <a:lnTo>
                    <a:pt x="826" y="44553"/>
                  </a:lnTo>
                  <a:lnTo>
                    <a:pt x="1000" y="45090"/>
                  </a:lnTo>
                  <a:lnTo>
                    <a:pt x="1188" y="45611"/>
                  </a:lnTo>
                  <a:lnTo>
                    <a:pt x="1377" y="46104"/>
                  </a:lnTo>
                  <a:lnTo>
                    <a:pt x="1609" y="46596"/>
                  </a:lnTo>
                  <a:lnTo>
                    <a:pt x="1840" y="47060"/>
                  </a:lnTo>
                  <a:lnTo>
                    <a:pt x="2101" y="47509"/>
                  </a:lnTo>
                  <a:lnTo>
                    <a:pt x="2377" y="47944"/>
                  </a:lnTo>
                  <a:lnTo>
                    <a:pt x="2681" y="48350"/>
                  </a:lnTo>
                  <a:lnTo>
                    <a:pt x="3000" y="48726"/>
                  </a:lnTo>
                  <a:lnTo>
                    <a:pt x="3347" y="49103"/>
                  </a:lnTo>
                  <a:lnTo>
                    <a:pt x="3709" y="49451"/>
                  </a:lnTo>
                  <a:lnTo>
                    <a:pt x="4101" y="49784"/>
                  </a:lnTo>
                  <a:lnTo>
                    <a:pt x="4521" y="50117"/>
                  </a:lnTo>
                  <a:lnTo>
                    <a:pt x="4970" y="50436"/>
                  </a:lnTo>
                  <a:lnTo>
                    <a:pt x="5434" y="50755"/>
                  </a:lnTo>
                  <a:lnTo>
                    <a:pt x="5926" y="51059"/>
                  </a:lnTo>
                  <a:lnTo>
                    <a:pt x="6448" y="51349"/>
                  </a:lnTo>
                  <a:lnTo>
                    <a:pt x="6984" y="51638"/>
                  </a:lnTo>
                  <a:lnTo>
                    <a:pt x="7534" y="51914"/>
                  </a:lnTo>
                  <a:lnTo>
                    <a:pt x="8114" y="52189"/>
                  </a:lnTo>
                  <a:lnTo>
                    <a:pt x="8708" y="52450"/>
                  </a:lnTo>
                  <a:lnTo>
                    <a:pt x="9317" y="52696"/>
                  </a:lnTo>
                  <a:lnTo>
                    <a:pt x="9940" y="52942"/>
                  </a:lnTo>
                  <a:lnTo>
                    <a:pt x="10592" y="53189"/>
                  </a:lnTo>
                  <a:lnTo>
                    <a:pt x="11244" y="53406"/>
                  </a:lnTo>
                  <a:lnTo>
                    <a:pt x="11910" y="53638"/>
                  </a:lnTo>
                  <a:lnTo>
                    <a:pt x="12591" y="53841"/>
                  </a:lnTo>
                  <a:lnTo>
                    <a:pt x="13287" y="54058"/>
                  </a:lnTo>
                  <a:lnTo>
                    <a:pt x="13982" y="54246"/>
                  </a:lnTo>
                  <a:lnTo>
                    <a:pt x="14692" y="54435"/>
                  </a:lnTo>
                  <a:lnTo>
                    <a:pt x="15402" y="54623"/>
                  </a:lnTo>
                  <a:lnTo>
                    <a:pt x="16126" y="54797"/>
                  </a:lnTo>
                  <a:lnTo>
                    <a:pt x="17590" y="55130"/>
                  </a:lnTo>
                  <a:lnTo>
                    <a:pt x="19067" y="55420"/>
                  </a:lnTo>
                  <a:lnTo>
                    <a:pt x="20545" y="55695"/>
                  </a:lnTo>
                  <a:lnTo>
                    <a:pt x="22023" y="55942"/>
                  </a:lnTo>
                  <a:lnTo>
                    <a:pt x="23487" y="56144"/>
                  </a:lnTo>
                  <a:lnTo>
                    <a:pt x="24935" y="56333"/>
                  </a:lnTo>
                  <a:lnTo>
                    <a:pt x="26341" y="56492"/>
                  </a:lnTo>
                  <a:lnTo>
                    <a:pt x="27732" y="56623"/>
                  </a:lnTo>
                  <a:lnTo>
                    <a:pt x="29065" y="56738"/>
                  </a:lnTo>
                  <a:lnTo>
                    <a:pt x="30354" y="56811"/>
                  </a:lnTo>
                  <a:lnTo>
                    <a:pt x="31571" y="56869"/>
                  </a:lnTo>
                  <a:lnTo>
                    <a:pt x="32716" y="56912"/>
                  </a:lnTo>
                  <a:lnTo>
                    <a:pt x="34788" y="56912"/>
                  </a:lnTo>
                  <a:lnTo>
                    <a:pt x="35672" y="56869"/>
                  </a:lnTo>
                  <a:lnTo>
                    <a:pt x="36468" y="56811"/>
                  </a:lnTo>
                  <a:lnTo>
                    <a:pt x="37149" y="56738"/>
                  </a:lnTo>
                  <a:lnTo>
                    <a:pt x="37439" y="56695"/>
                  </a:lnTo>
                  <a:lnTo>
                    <a:pt x="37700" y="56637"/>
                  </a:lnTo>
                  <a:lnTo>
                    <a:pt x="37932" y="56579"/>
                  </a:lnTo>
                  <a:lnTo>
                    <a:pt x="38135" y="56521"/>
                  </a:lnTo>
                  <a:lnTo>
                    <a:pt x="38294" y="56449"/>
                  </a:lnTo>
                  <a:lnTo>
                    <a:pt x="38424" y="56376"/>
                  </a:lnTo>
                  <a:lnTo>
                    <a:pt x="38526" y="56304"/>
                  </a:lnTo>
                  <a:lnTo>
                    <a:pt x="38584" y="56217"/>
                  </a:lnTo>
                  <a:lnTo>
                    <a:pt x="38656" y="56000"/>
                  </a:lnTo>
                  <a:lnTo>
                    <a:pt x="38743" y="55666"/>
                  </a:lnTo>
                  <a:lnTo>
                    <a:pt x="38830" y="55246"/>
                  </a:lnTo>
                  <a:lnTo>
                    <a:pt x="38931" y="54739"/>
                  </a:lnTo>
                  <a:lnTo>
                    <a:pt x="39149" y="53464"/>
                  </a:lnTo>
                  <a:lnTo>
                    <a:pt x="39381" y="51914"/>
                  </a:lnTo>
                  <a:lnTo>
                    <a:pt x="39612" y="50146"/>
                  </a:lnTo>
                  <a:lnTo>
                    <a:pt x="39873" y="48234"/>
                  </a:lnTo>
                  <a:lnTo>
                    <a:pt x="40120" y="46220"/>
                  </a:lnTo>
                  <a:lnTo>
                    <a:pt x="40366" y="44177"/>
                  </a:lnTo>
                  <a:lnTo>
                    <a:pt x="40815" y="40192"/>
                  </a:lnTo>
                  <a:lnTo>
                    <a:pt x="41192" y="36759"/>
                  </a:lnTo>
                  <a:lnTo>
                    <a:pt x="41554" y="33455"/>
                  </a:lnTo>
                  <a:lnTo>
                    <a:pt x="40163" y="20980"/>
                  </a:lnTo>
                  <a:lnTo>
                    <a:pt x="39569" y="1580"/>
                  </a:lnTo>
                  <a:lnTo>
                    <a:pt x="1937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1" name="Google Shape;1795;p37">
              <a:extLst>
                <a:ext uri="{FF2B5EF4-FFF2-40B4-BE49-F238E27FC236}">
                  <a16:creationId xmlns:a16="http://schemas.microsoft.com/office/drawing/2014/main" id="{3659B527-8B00-D25D-1CFA-24DDBD08BA21}"/>
                </a:ext>
              </a:extLst>
            </p:cNvPr>
            <p:cNvSpPr/>
            <p:nvPr/>
          </p:nvSpPr>
          <p:spPr>
            <a:xfrm>
              <a:off x="376725" y="3134400"/>
              <a:ext cx="563625" cy="476700"/>
            </a:xfrm>
            <a:custGeom>
              <a:avLst/>
              <a:gdLst/>
              <a:ahLst/>
              <a:cxnLst/>
              <a:rect l="l" t="t" r="r" b="b"/>
              <a:pathLst>
                <a:path w="22545" h="19068" extrusionOk="0">
                  <a:moveTo>
                    <a:pt x="22124" y="1"/>
                  </a:moveTo>
                  <a:lnTo>
                    <a:pt x="17865" y="479"/>
                  </a:lnTo>
                  <a:lnTo>
                    <a:pt x="13851" y="957"/>
                  </a:lnTo>
                  <a:lnTo>
                    <a:pt x="10157" y="1421"/>
                  </a:lnTo>
                  <a:lnTo>
                    <a:pt x="8461" y="1638"/>
                  </a:lnTo>
                  <a:lnTo>
                    <a:pt x="6882" y="1870"/>
                  </a:lnTo>
                  <a:lnTo>
                    <a:pt x="5448" y="2072"/>
                  </a:lnTo>
                  <a:lnTo>
                    <a:pt x="4144" y="2290"/>
                  </a:lnTo>
                  <a:lnTo>
                    <a:pt x="2999" y="2493"/>
                  </a:lnTo>
                  <a:lnTo>
                    <a:pt x="2014" y="2681"/>
                  </a:lnTo>
                  <a:lnTo>
                    <a:pt x="1217" y="2855"/>
                  </a:lnTo>
                  <a:lnTo>
                    <a:pt x="884" y="2942"/>
                  </a:lnTo>
                  <a:lnTo>
                    <a:pt x="609" y="3029"/>
                  </a:lnTo>
                  <a:lnTo>
                    <a:pt x="377" y="3116"/>
                  </a:lnTo>
                  <a:lnTo>
                    <a:pt x="203" y="3188"/>
                  </a:lnTo>
                  <a:lnTo>
                    <a:pt x="87" y="3261"/>
                  </a:lnTo>
                  <a:lnTo>
                    <a:pt x="43" y="3304"/>
                  </a:lnTo>
                  <a:lnTo>
                    <a:pt x="14" y="3333"/>
                  </a:lnTo>
                  <a:lnTo>
                    <a:pt x="0" y="3376"/>
                  </a:lnTo>
                  <a:lnTo>
                    <a:pt x="0" y="3420"/>
                  </a:lnTo>
                  <a:lnTo>
                    <a:pt x="29" y="3550"/>
                  </a:lnTo>
                  <a:lnTo>
                    <a:pt x="101" y="3695"/>
                  </a:lnTo>
                  <a:lnTo>
                    <a:pt x="203" y="3884"/>
                  </a:lnTo>
                  <a:lnTo>
                    <a:pt x="362" y="4115"/>
                  </a:lnTo>
                  <a:lnTo>
                    <a:pt x="551" y="4362"/>
                  </a:lnTo>
                  <a:lnTo>
                    <a:pt x="768" y="4651"/>
                  </a:lnTo>
                  <a:lnTo>
                    <a:pt x="1029" y="4970"/>
                  </a:lnTo>
                  <a:lnTo>
                    <a:pt x="1666" y="5680"/>
                  </a:lnTo>
                  <a:lnTo>
                    <a:pt x="2420" y="6506"/>
                  </a:lnTo>
                  <a:lnTo>
                    <a:pt x="3318" y="7433"/>
                  </a:lnTo>
                  <a:lnTo>
                    <a:pt x="4318" y="8448"/>
                  </a:lnTo>
                  <a:lnTo>
                    <a:pt x="5419" y="9563"/>
                  </a:lnTo>
                  <a:lnTo>
                    <a:pt x="6621" y="10737"/>
                  </a:lnTo>
                  <a:lnTo>
                    <a:pt x="7911" y="11997"/>
                  </a:lnTo>
                  <a:lnTo>
                    <a:pt x="9287" y="13316"/>
                  </a:lnTo>
                  <a:lnTo>
                    <a:pt x="12243" y="16112"/>
                  </a:lnTo>
                  <a:lnTo>
                    <a:pt x="15401" y="19068"/>
                  </a:lnTo>
                  <a:lnTo>
                    <a:pt x="15764" y="18865"/>
                  </a:lnTo>
                  <a:lnTo>
                    <a:pt x="16097" y="18648"/>
                  </a:lnTo>
                  <a:lnTo>
                    <a:pt x="16430" y="18430"/>
                  </a:lnTo>
                  <a:lnTo>
                    <a:pt x="16749" y="18198"/>
                  </a:lnTo>
                  <a:lnTo>
                    <a:pt x="17068" y="17967"/>
                  </a:lnTo>
                  <a:lnTo>
                    <a:pt x="17372" y="17735"/>
                  </a:lnTo>
                  <a:lnTo>
                    <a:pt x="17662" y="17488"/>
                  </a:lnTo>
                  <a:lnTo>
                    <a:pt x="17937" y="17228"/>
                  </a:lnTo>
                  <a:lnTo>
                    <a:pt x="18212" y="16981"/>
                  </a:lnTo>
                  <a:lnTo>
                    <a:pt x="18473" y="16721"/>
                  </a:lnTo>
                  <a:lnTo>
                    <a:pt x="18719" y="16445"/>
                  </a:lnTo>
                  <a:lnTo>
                    <a:pt x="18966" y="16184"/>
                  </a:lnTo>
                  <a:lnTo>
                    <a:pt x="19183" y="15909"/>
                  </a:lnTo>
                  <a:lnTo>
                    <a:pt x="19415" y="15619"/>
                  </a:lnTo>
                  <a:lnTo>
                    <a:pt x="19618" y="15330"/>
                  </a:lnTo>
                  <a:lnTo>
                    <a:pt x="19835" y="15054"/>
                  </a:lnTo>
                  <a:lnTo>
                    <a:pt x="20023" y="14750"/>
                  </a:lnTo>
                  <a:lnTo>
                    <a:pt x="20212" y="14460"/>
                  </a:lnTo>
                  <a:lnTo>
                    <a:pt x="20386" y="14156"/>
                  </a:lnTo>
                  <a:lnTo>
                    <a:pt x="20559" y="13852"/>
                  </a:lnTo>
                  <a:lnTo>
                    <a:pt x="20864" y="13243"/>
                  </a:lnTo>
                  <a:lnTo>
                    <a:pt x="21153" y="12606"/>
                  </a:lnTo>
                  <a:lnTo>
                    <a:pt x="21400" y="11968"/>
                  </a:lnTo>
                  <a:lnTo>
                    <a:pt x="21632" y="11331"/>
                  </a:lnTo>
                  <a:lnTo>
                    <a:pt x="21820" y="10679"/>
                  </a:lnTo>
                  <a:lnTo>
                    <a:pt x="21994" y="10012"/>
                  </a:lnTo>
                  <a:lnTo>
                    <a:pt x="22139" y="9346"/>
                  </a:lnTo>
                  <a:lnTo>
                    <a:pt x="22255" y="8694"/>
                  </a:lnTo>
                  <a:lnTo>
                    <a:pt x="22356" y="8027"/>
                  </a:lnTo>
                  <a:lnTo>
                    <a:pt x="22428" y="7361"/>
                  </a:lnTo>
                  <a:lnTo>
                    <a:pt x="22486" y="6694"/>
                  </a:lnTo>
                  <a:lnTo>
                    <a:pt x="22515" y="6042"/>
                  </a:lnTo>
                  <a:lnTo>
                    <a:pt x="22544" y="5390"/>
                  </a:lnTo>
                  <a:lnTo>
                    <a:pt x="22544" y="4738"/>
                  </a:lnTo>
                  <a:lnTo>
                    <a:pt x="22530" y="4101"/>
                  </a:lnTo>
                  <a:lnTo>
                    <a:pt x="22501" y="3478"/>
                  </a:lnTo>
                  <a:lnTo>
                    <a:pt x="22472" y="2855"/>
                  </a:lnTo>
                  <a:lnTo>
                    <a:pt x="22414" y="2261"/>
                  </a:lnTo>
                  <a:lnTo>
                    <a:pt x="22356" y="1667"/>
                  </a:lnTo>
                  <a:lnTo>
                    <a:pt x="22284" y="1102"/>
                  </a:lnTo>
                  <a:lnTo>
                    <a:pt x="22211" y="537"/>
                  </a:lnTo>
                  <a:lnTo>
                    <a:pt x="22124" y="1"/>
                  </a:lnTo>
                  <a:close/>
                </a:path>
              </a:pathLst>
            </a:custGeom>
            <a:solidFill>
              <a:srgbClr val="E76C5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2" name="Google Shape;1796;p37">
              <a:extLst>
                <a:ext uri="{FF2B5EF4-FFF2-40B4-BE49-F238E27FC236}">
                  <a16:creationId xmlns:a16="http://schemas.microsoft.com/office/drawing/2014/main" id="{4D03DA97-1E2F-C834-B238-FFF9825D356F}"/>
                </a:ext>
              </a:extLst>
            </p:cNvPr>
            <p:cNvSpPr/>
            <p:nvPr/>
          </p:nvSpPr>
          <p:spPr>
            <a:xfrm>
              <a:off x="1936050" y="1025925"/>
              <a:ext cx="1113500" cy="1221800"/>
            </a:xfrm>
            <a:custGeom>
              <a:avLst/>
              <a:gdLst/>
              <a:ahLst/>
              <a:cxnLst/>
              <a:rect l="l" t="t" r="r" b="b"/>
              <a:pathLst>
                <a:path w="44540" h="48872" extrusionOk="0">
                  <a:moveTo>
                    <a:pt x="7738" y="1"/>
                  </a:moveTo>
                  <a:lnTo>
                    <a:pt x="7622" y="30"/>
                  </a:lnTo>
                  <a:lnTo>
                    <a:pt x="7520" y="59"/>
                  </a:lnTo>
                  <a:lnTo>
                    <a:pt x="7419" y="117"/>
                  </a:lnTo>
                  <a:lnTo>
                    <a:pt x="7318" y="175"/>
                  </a:lnTo>
                  <a:lnTo>
                    <a:pt x="7231" y="262"/>
                  </a:lnTo>
                  <a:lnTo>
                    <a:pt x="7158" y="349"/>
                  </a:lnTo>
                  <a:lnTo>
                    <a:pt x="7086" y="436"/>
                  </a:lnTo>
                  <a:lnTo>
                    <a:pt x="7028" y="551"/>
                  </a:lnTo>
                  <a:lnTo>
                    <a:pt x="6970" y="667"/>
                  </a:lnTo>
                  <a:lnTo>
                    <a:pt x="6926" y="783"/>
                  </a:lnTo>
                  <a:lnTo>
                    <a:pt x="6883" y="914"/>
                  </a:lnTo>
                  <a:lnTo>
                    <a:pt x="6854" y="1044"/>
                  </a:lnTo>
                  <a:lnTo>
                    <a:pt x="6825" y="1348"/>
                  </a:lnTo>
                  <a:lnTo>
                    <a:pt x="6810" y="1653"/>
                  </a:lnTo>
                  <a:lnTo>
                    <a:pt x="6825" y="2000"/>
                  </a:lnTo>
                  <a:lnTo>
                    <a:pt x="6854" y="2363"/>
                  </a:lnTo>
                  <a:lnTo>
                    <a:pt x="6912" y="2739"/>
                  </a:lnTo>
                  <a:lnTo>
                    <a:pt x="6999" y="3130"/>
                  </a:lnTo>
                  <a:lnTo>
                    <a:pt x="7100" y="3536"/>
                  </a:lnTo>
                  <a:lnTo>
                    <a:pt x="7202" y="3942"/>
                  </a:lnTo>
                  <a:lnTo>
                    <a:pt x="7332" y="4362"/>
                  </a:lnTo>
                  <a:lnTo>
                    <a:pt x="7462" y="4782"/>
                  </a:lnTo>
                  <a:lnTo>
                    <a:pt x="7767" y="5623"/>
                  </a:lnTo>
                  <a:lnTo>
                    <a:pt x="8100" y="6448"/>
                  </a:lnTo>
                  <a:lnTo>
                    <a:pt x="8419" y="7231"/>
                  </a:lnTo>
                  <a:lnTo>
                    <a:pt x="8752" y="7941"/>
                  </a:lnTo>
                  <a:lnTo>
                    <a:pt x="9056" y="8578"/>
                  </a:lnTo>
                  <a:lnTo>
                    <a:pt x="9520" y="9520"/>
                  </a:lnTo>
                  <a:lnTo>
                    <a:pt x="9694" y="9882"/>
                  </a:lnTo>
                  <a:lnTo>
                    <a:pt x="9694" y="9882"/>
                  </a:lnTo>
                  <a:lnTo>
                    <a:pt x="9360" y="9621"/>
                  </a:lnTo>
                  <a:lnTo>
                    <a:pt x="8448" y="8955"/>
                  </a:lnTo>
                  <a:lnTo>
                    <a:pt x="7839" y="8520"/>
                  </a:lnTo>
                  <a:lnTo>
                    <a:pt x="7144" y="8057"/>
                  </a:lnTo>
                  <a:lnTo>
                    <a:pt x="6390" y="7579"/>
                  </a:lnTo>
                  <a:lnTo>
                    <a:pt x="5622" y="7100"/>
                  </a:lnTo>
                  <a:lnTo>
                    <a:pt x="5217" y="6883"/>
                  </a:lnTo>
                  <a:lnTo>
                    <a:pt x="4826" y="6666"/>
                  </a:lnTo>
                  <a:lnTo>
                    <a:pt x="4434" y="6448"/>
                  </a:lnTo>
                  <a:lnTo>
                    <a:pt x="4043" y="6260"/>
                  </a:lnTo>
                  <a:lnTo>
                    <a:pt x="3666" y="6086"/>
                  </a:lnTo>
                  <a:lnTo>
                    <a:pt x="3290" y="5941"/>
                  </a:lnTo>
                  <a:lnTo>
                    <a:pt x="2942" y="5811"/>
                  </a:lnTo>
                  <a:lnTo>
                    <a:pt x="2594" y="5695"/>
                  </a:lnTo>
                  <a:lnTo>
                    <a:pt x="2276" y="5623"/>
                  </a:lnTo>
                  <a:lnTo>
                    <a:pt x="1986" y="5579"/>
                  </a:lnTo>
                  <a:lnTo>
                    <a:pt x="1710" y="5565"/>
                  </a:lnTo>
                  <a:lnTo>
                    <a:pt x="1580" y="5579"/>
                  </a:lnTo>
                  <a:lnTo>
                    <a:pt x="1464" y="5594"/>
                  </a:lnTo>
                  <a:lnTo>
                    <a:pt x="1348" y="5623"/>
                  </a:lnTo>
                  <a:lnTo>
                    <a:pt x="1232" y="5666"/>
                  </a:lnTo>
                  <a:lnTo>
                    <a:pt x="1145" y="5709"/>
                  </a:lnTo>
                  <a:lnTo>
                    <a:pt x="1058" y="5767"/>
                  </a:lnTo>
                  <a:lnTo>
                    <a:pt x="972" y="5840"/>
                  </a:lnTo>
                  <a:lnTo>
                    <a:pt x="899" y="5912"/>
                  </a:lnTo>
                  <a:lnTo>
                    <a:pt x="841" y="6014"/>
                  </a:lnTo>
                  <a:lnTo>
                    <a:pt x="798" y="6115"/>
                  </a:lnTo>
                  <a:lnTo>
                    <a:pt x="754" y="6231"/>
                  </a:lnTo>
                  <a:lnTo>
                    <a:pt x="725" y="6347"/>
                  </a:lnTo>
                  <a:lnTo>
                    <a:pt x="711" y="6477"/>
                  </a:lnTo>
                  <a:lnTo>
                    <a:pt x="696" y="6593"/>
                  </a:lnTo>
                  <a:lnTo>
                    <a:pt x="711" y="6738"/>
                  </a:lnTo>
                  <a:lnTo>
                    <a:pt x="725" y="6869"/>
                  </a:lnTo>
                  <a:lnTo>
                    <a:pt x="754" y="7013"/>
                  </a:lnTo>
                  <a:lnTo>
                    <a:pt x="798" y="7158"/>
                  </a:lnTo>
                  <a:lnTo>
                    <a:pt x="899" y="7448"/>
                  </a:lnTo>
                  <a:lnTo>
                    <a:pt x="1044" y="7767"/>
                  </a:lnTo>
                  <a:lnTo>
                    <a:pt x="1218" y="8086"/>
                  </a:lnTo>
                  <a:lnTo>
                    <a:pt x="1421" y="8419"/>
                  </a:lnTo>
                  <a:lnTo>
                    <a:pt x="1653" y="8752"/>
                  </a:lnTo>
                  <a:lnTo>
                    <a:pt x="1913" y="9100"/>
                  </a:lnTo>
                  <a:lnTo>
                    <a:pt x="2189" y="9448"/>
                  </a:lnTo>
                  <a:lnTo>
                    <a:pt x="2478" y="9795"/>
                  </a:lnTo>
                  <a:lnTo>
                    <a:pt x="2797" y="10143"/>
                  </a:lnTo>
                  <a:lnTo>
                    <a:pt x="3116" y="10491"/>
                  </a:lnTo>
                  <a:lnTo>
                    <a:pt x="3782" y="11157"/>
                  </a:lnTo>
                  <a:lnTo>
                    <a:pt x="4463" y="11809"/>
                  </a:lnTo>
                  <a:lnTo>
                    <a:pt x="5130" y="12432"/>
                  </a:lnTo>
                  <a:lnTo>
                    <a:pt x="5767" y="12983"/>
                  </a:lnTo>
                  <a:lnTo>
                    <a:pt x="6332" y="13461"/>
                  </a:lnTo>
                  <a:lnTo>
                    <a:pt x="7187" y="14171"/>
                  </a:lnTo>
                  <a:lnTo>
                    <a:pt x="7520" y="14432"/>
                  </a:lnTo>
                  <a:lnTo>
                    <a:pt x="7202" y="14287"/>
                  </a:lnTo>
                  <a:lnTo>
                    <a:pt x="6825" y="14142"/>
                  </a:lnTo>
                  <a:lnTo>
                    <a:pt x="6347" y="13954"/>
                  </a:lnTo>
                  <a:lnTo>
                    <a:pt x="5782" y="13751"/>
                  </a:lnTo>
                  <a:lnTo>
                    <a:pt x="5144" y="13533"/>
                  </a:lnTo>
                  <a:lnTo>
                    <a:pt x="4463" y="13331"/>
                  </a:lnTo>
                  <a:lnTo>
                    <a:pt x="3753" y="13142"/>
                  </a:lnTo>
                  <a:lnTo>
                    <a:pt x="3406" y="13070"/>
                  </a:lnTo>
                  <a:lnTo>
                    <a:pt x="3058" y="12997"/>
                  </a:lnTo>
                  <a:lnTo>
                    <a:pt x="2710" y="12939"/>
                  </a:lnTo>
                  <a:lnTo>
                    <a:pt x="2377" y="12896"/>
                  </a:lnTo>
                  <a:lnTo>
                    <a:pt x="2058" y="12881"/>
                  </a:lnTo>
                  <a:lnTo>
                    <a:pt x="1739" y="12867"/>
                  </a:lnTo>
                  <a:lnTo>
                    <a:pt x="1450" y="12896"/>
                  </a:lnTo>
                  <a:lnTo>
                    <a:pt x="1174" y="12925"/>
                  </a:lnTo>
                  <a:lnTo>
                    <a:pt x="928" y="12983"/>
                  </a:lnTo>
                  <a:lnTo>
                    <a:pt x="696" y="13070"/>
                  </a:lnTo>
                  <a:lnTo>
                    <a:pt x="595" y="13128"/>
                  </a:lnTo>
                  <a:lnTo>
                    <a:pt x="493" y="13186"/>
                  </a:lnTo>
                  <a:lnTo>
                    <a:pt x="406" y="13258"/>
                  </a:lnTo>
                  <a:lnTo>
                    <a:pt x="320" y="13331"/>
                  </a:lnTo>
                  <a:lnTo>
                    <a:pt x="247" y="13417"/>
                  </a:lnTo>
                  <a:lnTo>
                    <a:pt x="189" y="13504"/>
                  </a:lnTo>
                  <a:lnTo>
                    <a:pt x="131" y="13606"/>
                  </a:lnTo>
                  <a:lnTo>
                    <a:pt x="88" y="13707"/>
                  </a:lnTo>
                  <a:lnTo>
                    <a:pt x="44" y="13823"/>
                  </a:lnTo>
                  <a:lnTo>
                    <a:pt x="15" y="13954"/>
                  </a:lnTo>
                  <a:lnTo>
                    <a:pt x="1" y="14084"/>
                  </a:lnTo>
                  <a:lnTo>
                    <a:pt x="1" y="14229"/>
                  </a:lnTo>
                  <a:lnTo>
                    <a:pt x="1" y="14374"/>
                  </a:lnTo>
                  <a:lnTo>
                    <a:pt x="30" y="14533"/>
                  </a:lnTo>
                  <a:lnTo>
                    <a:pt x="73" y="14678"/>
                  </a:lnTo>
                  <a:lnTo>
                    <a:pt x="117" y="14837"/>
                  </a:lnTo>
                  <a:lnTo>
                    <a:pt x="189" y="14982"/>
                  </a:lnTo>
                  <a:lnTo>
                    <a:pt x="262" y="15142"/>
                  </a:lnTo>
                  <a:lnTo>
                    <a:pt x="363" y="15286"/>
                  </a:lnTo>
                  <a:lnTo>
                    <a:pt x="464" y="15446"/>
                  </a:lnTo>
                  <a:lnTo>
                    <a:pt x="580" y="15591"/>
                  </a:lnTo>
                  <a:lnTo>
                    <a:pt x="711" y="15750"/>
                  </a:lnTo>
                  <a:lnTo>
                    <a:pt x="1001" y="16054"/>
                  </a:lnTo>
                  <a:lnTo>
                    <a:pt x="1334" y="16344"/>
                  </a:lnTo>
                  <a:lnTo>
                    <a:pt x="1696" y="16648"/>
                  </a:lnTo>
                  <a:lnTo>
                    <a:pt x="2102" y="16953"/>
                  </a:lnTo>
                  <a:lnTo>
                    <a:pt x="2522" y="17242"/>
                  </a:lnTo>
                  <a:lnTo>
                    <a:pt x="2971" y="17532"/>
                  </a:lnTo>
                  <a:lnTo>
                    <a:pt x="3449" y="17822"/>
                  </a:lnTo>
                  <a:lnTo>
                    <a:pt x="3927" y="18097"/>
                  </a:lnTo>
                  <a:lnTo>
                    <a:pt x="4434" y="18358"/>
                  </a:lnTo>
                  <a:lnTo>
                    <a:pt x="4927" y="18633"/>
                  </a:lnTo>
                  <a:lnTo>
                    <a:pt x="5449" y="18880"/>
                  </a:lnTo>
                  <a:lnTo>
                    <a:pt x="6463" y="19372"/>
                  </a:lnTo>
                  <a:lnTo>
                    <a:pt x="7448" y="19807"/>
                  </a:lnTo>
                  <a:lnTo>
                    <a:pt x="8361" y="20198"/>
                  </a:lnTo>
                  <a:lnTo>
                    <a:pt x="9187" y="20517"/>
                  </a:lnTo>
                  <a:lnTo>
                    <a:pt x="9882" y="20792"/>
                  </a:lnTo>
                  <a:lnTo>
                    <a:pt x="10418" y="20995"/>
                  </a:lnTo>
                  <a:lnTo>
                    <a:pt x="10882" y="21154"/>
                  </a:lnTo>
                  <a:lnTo>
                    <a:pt x="11259" y="21951"/>
                  </a:lnTo>
                  <a:lnTo>
                    <a:pt x="11664" y="22734"/>
                  </a:lnTo>
                  <a:lnTo>
                    <a:pt x="12055" y="23516"/>
                  </a:lnTo>
                  <a:lnTo>
                    <a:pt x="12476" y="24284"/>
                  </a:lnTo>
                  <a:lnTo>
                    <a:pt x="12910" y="25037"/>
                  </a:lnTo>
                  <a:lnTo>
                    <a:pt x="13345" y="25776"/>
                  </a:lnTo>
                  <a:lnTo>
                    <a:pt x="13809" y="26515"/>
                  </a:lnTo>
                  <a:lnTo>
                    <a:pt x="14272" y="27240"/>
                  </a:lnTo>
                  <a:lnTo>
                    <a:pt x="14736" y="27950"/>
                  </a:lnTo>
                  <a:lnTo>
                    <a:pt x="15214" y="28660"/>
                  </a:lnTo>
                  <a:lnTo>
                    <a:pt x="15707" y="29355"/>
                  </a:lnTo>
                  <a:lnTo>
                    <a:pt x="16199" y="30036"/>
                  </a:lnTo>
                  <a:lnTo>
                    <a:pt x="16706" y="30717"/>
                  </a:lnTo>
                  <a:lnTo>
                    <a:pt x="17213" y="31383"/>
                  </a:lnTo>
                  <a:lnTo>
                    <a:pt x="17735" y="32035"/>
                  </a:lnTo>
                  <a:lnTo>
                    <a:pt x="18242" y="32673"/>
                  </a:lnTo>
                  <a:lnTo>
                    <a:pt x="18778" y="33310"/>
                  </a:lnTo>
                  <a:lnTo>
                    <a:pt x="19300" y="33919"/>
                  </a:lnTo>
                  <a:lnTo>
                    <a:pt x="19836" y="34527"/>
                  </a:lnTo>
                  <a:lnTo>
                    <a:pt x="20357" y="35136"/>
                  </a:lnTo>
                  <a:lnTo>
                    <a:pt x="20893" y="35716"/>
                  </a:lnTo>
                  <a:lnTo>
                    <a:pt x="21430" y="36295"/>
                  </a:lnTo>
                  <a:lnTo>
                    <a:pt x="22516" y="37411"/>
                  </a:lnTo>
                  <a:lnTo>
                    <a:pt x="23574" y="38483"/>
                  </a:lnTo>
                  <a:lnTo>
                    <a:pt x="24646" y="39497"/>
                  </a:lnTo>
                  <a:lnTo>
                    <a:pt x="25689" y="40482"/>
                  </a:lnTo>
                  <a:lnTo>
                    <a:pt x="26718" y="41395"/>
                  </a:lnTo>
                  <a:lnTo>
                    <a:pt x="27732" y="42279"/>
                  </a:lnTo>
                  <a:lnTo>
                    <a:pt x="28717" y="43105"/>
                  </a:lnTo>
                  <a:lnTo>
                    <a:pt x="29659" y="43873"/>
                  </a:lnTo>
                  <a:lnTo>
                    <a:pt x="30572" y="44597"/>
                  </a:lnTo>
                  <a:lnTo>
                    <a:pt x="31427" y="45264"/>
                  </a:lnTo>
                  <a:lnTo>
                    <a:pt x="32253" y="45872"/>
                  </a:lnTo>
                  <a:lnTo>
                    <a:pt x="33006" y="46437"/>
                  </a:lnTo>
                  <a:lnTo>
                    <a:pt x="33716" y="46944"/>
                  </a:lnTo>
                  <a:lnTo>
                    <a:pt x="34919" y="47770"/>
                  </a:lnTo>
                  <a:lnTo>
                    <a:pt x="35846" y="48379"/>
                  </a:lnTo>
                  <a:lnTo>
                    <a:pt x="36425" y="48755"/>
                  </a:lnTo>
                  <a:lnTo>
                    <a:pt x="36628" y="48871"/>
                  </a:lnTo>
                  <a:lnTo>
                    <a:pt x="37077" y="48393"/>
                  </a:lnTo>
                  <a:lnTo>
                    <a:pt x="37599" y="47828"/>
                  </a:lnTo>
                  <a:lnTo>
                    <a:pt x="38265" y="47118"/>
                  </a:lnTo>
                  <a:lnTo>
                    <a:pt x="39033" y="46263"/>
                  </a:lnTo>
                  <a:lnTo>
                    <a:pt x="39874" y="45307"/>
                  </a:lnTo>
                  <a:lnTo>
                    <a:pt x="40728" y="44278"/>
                  </a:lnTo>
                  <a:lnTo>
                    <a:pt x="41598" y="43235"/>
                  </a:lnTo>
                  <a:lnTo>
                    <a:pt x="42018" y="42699"/>
                  </a:lnTo>
                  <a:lnTo>
                    <a:pt x="42409" y="42178"/>
                  </a:lnTo>
                  <a:lnTo>
                    <a:pt x="42786" y="41670"/>
                  </a:lnTo>
                  <a:lnTo>
                    <a:pt x="43148" y="41163"/>
                  </a:lnTo>
                  <a:lnTo>
                    <a:pt x="43467" y="40671"/>
                  </a:lnTo>
                  <a:lnTo>
                    <a:pt x="43757" y="40207"/>
                  </a:lnTo>
                  <a:lnTo>
                    <a:pt x="44017" y="39772"/>
                  </a:lnTo>
                  <a:lnTo>
                    <a:pt x="44220" y="39352"/>
                  </a:lnTo>
                  <a:lnTo>
                    <a:pt x="44380" y="38976"/>
                  </a:lnTo>
                  <a:lnTo>
                    <a:pt x="44438" y="38802"/>
                  </a:lnTo>
                  <a:lnTo>
                    <a:pt x="44481" y="38628"/>
                  </a:lnTo>
                  <a:lnTo>
                    <a:pt x="44525" y="38483"/>
                  </a:lnTo>
                  <a:lnTo>
                    <a:pt x="44539" y="38338"/>
                  </a:lnTo>
                  <a:lnTo>
                    <a:pt x="44539" y="38193"/>
                  </a:lnTo>
                  <a:lnTo>
                    <a:pt x="44525" y="38077"/>
                  </a:lnTo>
                  <a:lnTo>
                    <a:pt x="44496" y="37961"/>
                  </a:lnTo>
                  <a:lnTo>
                    <a:pt x="44438" y="37874"/>
                  </a:lnTo>
                  <a:lnTo>
                    <a:pt x="44380" y="37787"/>
                  </a:lnTo>
                  <a:lnTo>
                    <a:pt x="44293" y="37715"/>
                  </a:lnTo>
                  <a:lnTo>
                    <a:pt x="44177" y="37657"/>
                  </a:lnTo>
                  <a:lnTo>
                    <a:pt x="44061" y="37628"/>
                  </a:lnTo>
                  <a:lnTo>
                    <a:pt x="43916" y="37599"/>
                  </a:lnTo>
                  <a:lnTo>
                    <a:pt x="43742" y="37585"/>
                  </a:lnTo>
                  <a:lnTo>
                    <a:pt x="43568" y="37585"/>
                  </a:lnTo>
                  <a:lnTo>
                    <a:pt x="43351" y="37541"/>
                  </a:lnTo>
                  <a:lnTo>
                    <a:pt x="43119" y="37483"/>
                  </a:lnTo>
                  <a:lnTo>
                    <a:pt x="42873" y="37411"/>
                  </a:lnTo>
                  <a:lnTo>
                    <a:pt x="42612" y="37309"/>
                  </a:lnTo>
                  <a:lnTo>
                    <a:pt x="42322" y="37179"/>
                  </a:lnTo>
                  <a:lnTo>
                    <a:pt x="42018" y="37034"/>
                  </a:lnTo>
                  <a:lnTo>
                    <a:pt x="41699" y="36875"/>
                  </a:lnTo>
                  <a:lnTo>
                    <a:pt x="41018" y="36498"/>
                  </a:lnTo>
                  <a:lnTo>
                    <a:pt x="40279" y="36049"/>
                  </a:lnTo>
                  <a:lnTo>
                    <a:pt x="39497" y="35542"/>
                  </a:lnTo>
                  <a:lnTo>
                    <a:pt x="38657" y="34962"/>
                  </a:lnTo>
                  <a:lnTo>
                    <a:pt x="37773" y="34339"/>
                  </a:lnTo>
                  <a:lnTo>
                    <a:pt x="36874" y="33673"/>
                  </a:lnTo>
                  <a:lnTo>
                    <a:pt x="35933" y="32963"/>
                  </a:lnTo>
                  <a:lnTo>
                    <a:pt x="34976" y="32209"/>
                  </a:lnTo>
                  <a:lnTo>
                    <a:pt x="34006" y="31427"/>
                  </a:lnTo>
                  <a:lnTo>
                    <a:pt x="33021" y="30616"/>
                  </a:lnTo>
                  <a:lnTo>
                    <a:pt x="32035" y="29775"/>
                  </a:lnTo>
                  <a:lnTo>
                    <a:pt x="31050" y="28935"/>
                  </a:lnTo>
                  <a:lnTo>
                    <a:pt x="30079" y="28066"/>
                  </a:lnTo>
                  <a:lnTo>
                    <a:pt x="29123" y="27211"/>
                  </a:lnTo>
                  <a:lnTo>
                    <a:pt x="28181" y="26341"/>
                  </a:lnTo>
                  <a:lnTo>
                    <a:pt x="27268" y="25487"/>
                  </a:lnTo>
                  <a:lnTo>
                    <a:pt x="26399" y="24646"/>
                  </a:lnTo>
                  <a:lnTo>
                    <a:pt x="25559" y="23820"/>
                  </a:lnTo>
                  <a:lnTo>
                    <a:pt x="24762" y="23009"/>
                  </a:lnTo>
                  <a:lnTo>
                    <a:pt x="24009" y="22227"/>
                  </a:lnTo>
                  <a:lnTo>
                    <a:pt x="23328" y="21473"/>
                  </a:lnTo>
                  <a:lnTo>
                    <a:pt x="22690" y="20763"/>
                  </a:lnTo>
                  <a:lnTo>
                    <a:pt x="22140" y="20097"/>
                  </a:lnTo>
                  <a:lnTo>
                    <a:pt x="21661" y="19474"/>
                  </a:lnTo>
                  <a:lnTo>
                    <a:pt x="21444" y="19184"/>
                  </a:lnTo>
                  <a:lnTo>
                    <a:pt x="21256" y="18909"/>
                  </a:lnTo>
                  <a:lnTo>
                    <a:pt x="21082" y="18648"/>
                  </a:lnTo>
                  <a:lnTo>
                    <a:pt x="20937" y="18402"/>
                  </a:lnTo>
                  <a:lnTo>
                    <a:pt x="20807" y="18184"/>
                  </a:lnTo>
                  <a:lnTo>
                    <a:pt x="20705" y="17967"/>
                  </a:lnTo>
                  <a:lnTo>
                    <a:pt x="20633" y="17779"/>
                  </a:lnTo>
                  <a:lnTo>
                    <a:pt x="20589" y="17590"/>
                  </a:lnTo>
                  <a:lnTo>
                    <a:pt x="20299" y="16315"/>
                  </a:lnTo>
                  <a:lnTo>
                    <a:pt x="20024" y="15142"/>
                  </a:lnTo>
                  <a:lnTo>
                    <a:pt x="19923" y="14577"/>
                  </a:lnTo>
                  <a:lnTo>
                    <a:pt x="19821" y="14011"/>
                  </a:lnTo>
                  <a:lnTo>
                    <a:pt x="19749" y="13461"/>
                  </a:lnTo>
                  <a:lnTo>
                    <a:pt x="19691" y="12925"/>
                  </a:lnTo>
                  <a:lnTo>
                    <a:pt x="19676" y="12374"/>
                  </a:lnTo>
                  <a:lnTo>
                    <a:pt x="19676" y="11809"/>
                  </a:lnTo>
                  <a:lnTo>
                    <a:pt x="19705" y="11534"/>
                  </a:lnTo>
                  <a:lnTo>
                    <a:pt x="19720" y="11244"/>
                  </a:lnTo>
                  <a:lnTo>
                    <a:pt x="19763" y="10954"/>
                  </a:lnTo>
                  <a:lnTo>
                    <a:pt x="19807" y="10665"/>
                  </a:lnTo>
                  <a:lnTo>
                    <a:pt x="19865" y="10360"/>
                  </a:lnTo>
                  <a:lnTo>
                    <a:pt x="19937" y="10056"/>
                  </a:lnTo>
                  <a:lnTo>
                    <a:pt x="20010" y="9752"/>
                  </a:lnTo>
                  <a:lnTo>
                    <a:pt x="20097" y="9433"/>
                  </a:lnTo>
                  <a:lnTo>
                    <a:pt x="20198" y="9114"/>
                  </a:lnTo>
                  <a:lnTo>
                    <a:pt x="20314" y="8781"/>
                  </a:lnTo>
                  <a:lnTo>
                    <a:pt x="20444" y="8448"/>
                  </a:lnTo>
                  <a:lnTo>
                    <a:pt x="20589" y="8100"/>
                  </a:lnTo>
                  <a:lnTo>
                    <a:pt x="20734" y="7738"/>
                  </a:lnTo>
                  <a:lnTo>
                    <a:pt x="20864" y="7405"/>
                  </a:lnTo>
                  <a:lnTo>
                    <a:pt x="20980" y="7057"/>
                  </a:lnTo>
                  <a:lnTo>
                    <a:pt x="21082" y="6724"/>
                  </a:lnTo>
                  <a:lnTo>
                    <a:pt x="21169" y="6405"/>
                  </a:lnTo>
                  <a:lnTo>
                    <a:pt x="21256" y="6072"/>
                  </a:lnTo>
                  <a:lnTo>
                    <a:pt x="21314" y="5767"/>
                  </a:lnTo>
                  <a:lnTo>
                    <a:pt x="21372" y="5463"/>
                  </a:lnTo>
                  <a:lnTo>
                    <a:pt x="21415" y="5159"/>
                  </a:lnTo>
                  <a:lnTo>
                    <a:pt x="21459" y="4869"/>
                  </a:lnTo>
                  <a:lnTo>
                    <a:pt x="21473" y="4594"/>
                  </a:lnTo>
                  <a:lnTo>
                    <a:pt x="21488" y="4319"/>
                  </a:lnTo>
                  <a:lnTo>
                    <a:pt x="21473" y="4058"/>
                  </a:lnTo>
                  <a:lnTo>
                    <a:pt x="21459" y="3811"/>
                  </a:lnTo>
                  <a:lnTo>
                    <a:pt x="21444" y="3565"/>
                  </a:lnTo>
                  <a:lnTo>
                    <a:pt x="21401" y="3348"/>
                  </a:lnTo>
                  <a:lnTo>
                    <a:pt x="21357" y="3130"/>
                  </a:lnTo>
                  <a:lnTo>
                    <a:pt x="21299" y="2928"/>
                  </a:lnTo>
                  <a:lnTo>
                    <a:pt x="21227" y="2725"/>
                  </a:lnTo>
                  <a:lnTo>
                    <a:pt x="21154" y="2551"/>
                  </a:lnTo>
                  <a:lnTo>
                    <a:pt x="21053" y="2392"/>
                  </a:lnTo>
                  <a:lnTo>
                    <a:pt x="20951" y="2232"/>
                  </a:lnTo>
                  <a:lnTo>
                    <a:pt x="20850" y="2087"/>
                  </a:lnTo>
                  <a:lnTo>
                    <a:pt x="20720" y="1971"/>
                  </a:lnTo>
                  <a:lnTo>
                    <a:pt x="20589" y="1855"/>
                  </a:lnTo>
                  <a:lnTo>
                    <a:pt x="20459" y="1769"/>
                  </a:lnTo>
                  <a:lnTo>
                    <a:pt x="20299" y="1696"/>
                  </a:lnTo>
                  <a:lnTo>
                    <a:pt x="20140" y="1638"/>
                  </a:lnTo>
                  <a:lnTo>
                    <a:pt x="19966" y="1595"/>
                  </a:lnTo>
                  <a:lnTo>
                    <a:pt x="19792" y="1566"/>
                  </a:lnTo>
                  <a:lnTo>
                    <a:pt x="19604" y="1551"/>
                  </a:lnTo>
                  <a:lnTo>
                    <a:pt x="19401" y="1566"/>
                  </a:lnTo>
                  <a:lnTo>
                    <a:pt x="19198" y="1595"/>
                  </a:lnTo>
                  <a:lnTo>
                    <a:pt x="18995" y="1667"/>
                  </a:lnTo>
                  <a:lnTo>
                    <a:pt x="18793" y="1769"/>
                  </a:lnTo>
                  <a:lnTo>
                    <a:pt x="18604" y="1884"/>
                  </a:lnTo>
                  <a:lnTo>
                    <a:pt x="18416" y="2044"/>
                  </a:lnTo>
                  <a:lnTo>
                    <a:pt x="18228" y="2218"/>
                  </a:lnTo>
                  <a:lnTo>
                    <a:pt x="18039" y="2421"/>
                  </a:lnTo>
                  <a:lnTo>
                    <a:pt x="17865" y="2638"/>
                  </a:lnTo>
                  <a:lnTo>
                    <a:pt x="17691" y="2870"/>
                  </a:lnTo>
                  <a:lnTo>
                    <a:pt x="17518" y="3116"/>
                  </a:lnTo>
                  <a:lnTo>
                    <a:pt x="17344" y="3377"/>
                  </a:lnTo>
                  <a:lnTo>
                    <a:pt x="17184" y="3652"/>
                  </a:lnTo>
                  <a:lnTo>
                    <a:pt x="16880" y="4217"/>
                  </a:lnTo>
                  <a:lnTo>
                    <a:pt x="16605" y="4797"/>
                  </a:lnTo>
                  <a:lnTo>
                    <a:pt x="16344" y="5391"/>
                  </a:lnTo>
                  <a:lnTo>
                    <a:pt x="16112" y="5941"/>
                  </a:lnTo>
                  <a:lnTo>
                    <a:pt x="15924" y="6463"/>
                  </a:lnTo>
                  <a:lnTo>
                    <a:pt x="15750" y="6941"/>
                  </a:lnTo>
                  <a:lnTo>
                    <a:pt x="15518" y="7636"/>
                  </a:lnTo>
                  <a:lnTo>
                    <a:pt x="15446" y="7897"/>
                  </a:lnTo>
                  <a:lnTo>
                    <a:pt x="15170" y="7506"/>
                  </a:lnTo>
                  <a:lnTo>
                    <a:pt x="14446" y="6463"/>
                  </a:lnTo>
                  <a:lnTo>
                    <a:pt x="13953" y="5782"/>
                  </a:lnTo>
                  <a:lnTo>
                    <a:pt x="13388" y="5043"/>
                  </a:lnTo>
                  <a:lnTo>
                    <a:pt x="12780" y="4246"/>
                  </a:lnTo>
                  <a:lnTo>
                    <a:pt x="12128" y="3449"/>
                  </a:lnTo>
                  <a:lnTo>
                    <a:pt x="11780" y="3044"/>
                  </a:lnTo>
                  <a:lnTo>
                    <a:pt x="11447" y="2652"/>
                  </a:lnTo>
                  <a:lnTo>
                    <a:pt x="11099" y="2290"/>
                  </a:lnTo>
                  <a:lnTo>
                    <a:pt x="10766" y="1928"/>
                  </a:lnTo>
                  <a:lnTo>
                    <a:pt x="10418" y="1580"/>
                  </a:lnTo>
                  <a:lnTo>
                    <a:pt x="10085" y="1261"/>
                  </a:lnTo>
                  <a:lnTo>
                    <a:pt x="9752" y="972"/>
                  </a:lnTo>
                  <a:lnTo>
                    <a:pt x="9433" y="711"/>
                  </a:lnTo>
                  <a:lnTo>
                    <a:pt x="9114" y="494"/>
                  </a:lnTo>
                  <a:lnTo>
                    <a:pt x="8810" y="305"/>
                  </a:lnTo>
                  <a:lnTo>
                    <a:pt x="8520" y="160"/>
                  </a:lnTo>
                  <a:lnTo>
                    <a:pt x="8375" y="102"/>
                  </a:lnTo>
                  <a:lnTo>
                    <a:pt x="8245" y="59"/>
                  </a:lnTo>
                  <a:lnTo>
                    <a:pt x="8114" y="15"/>
                  </a:lnTo>
                  <a:lnTo>
                    <a:pt x="7984" y="1"/>
                  </a:lnTo>
                  <a:close/>
                </a:path>
              </a:pathLst>
            </a:custGeom>
            <a:solidFill>
              <a:srgbClr val="FDCC8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3" name="Google Shape;1797;p37">
              <a:extLst>
                <a:ext uri="{FF2B5EF4-FFF2-40B4-BE49-F238E27FC236}">
                  <a16:creationId xmlns:a16="http://schemas.microsoft.com/office/drawing/2014/main" id="{AD4D7ADC-E6CB-9FA2-8355-F47494EAC4F5}"/>
                </a:ext>
              </a:extLst>
            </p:cNvPr>
            <p:cNvSpPr/>
            <p:nvPr/>
          </p:nvSpPr>
          <p:spPr>
            <a:xfrm>
              <a:off x="1936050" y="1374750"/>
              <a:ext cx="1028000" cy="872975"/>
            </a:xfrm>
            <a:custGeom>
              <a:avLst/>
              <a:gdLst/>
              <a:ahLst/>
              <a:cxnLst/>
              <a:rect l="l" t="t" r="r" b="b"/>
              <a:pathLst>
                <a:path w="41120" h="34919" extrusionOk="0">
                  <a:moveTo>
                    <a:pt x="44" y="1"/>
                  </a:moveTo>
                  <a:lnTo>
                    <a:pt x="15" y="131"/>
                  </a:lnTo>
                  <a:lnTo>
                    <a:pt x="1" y="203"/>
                  </a:lnTo>
                  <a:lnTo>
                    <a:pt x="1" y="276"/>
                  </a:lnTo>
                  <a:lnTo>
                    <a:pt x="1" y="421"/>
                  </a:lnTo>
                  <a:lnTo>
                    <a:pt x="30" y="580"/>
                  </a:lnTo>
                  <a:lnTo>
                    <a:pt x="73" y="725"/>
                  </a:lnTo>
                  <a:lnTo>
                    <a:pt x="117" y="884"/>
                  </a:lnTo>
                  <a:lnTo>
                    <a:pt x="189" y="1029"/>
                  </a:lnTo>
                  <a:lnTo>
                    <a:pt x="262" y="1189"/>
                  </a:lnTo>
                  <a:lnTo>
                    <a:pt x="363" y="1333"/>
                  </a:lnTo>
                  <a:lnTo>
                    <a:pt x="464" y="1493"/>
                  </a:lnTo>
                  <a:lnTo>
                    <a:pt x="580" y="1638"/>
                  </a:lnTo>
                  <a:lnTo>
                    <a:pt x="711" y="1797"/>
                  </a:lnTo>
                  <a:lnTo>
                    <a:pt x="1001" y="2101"/>
                  </a:lnTo>
                  <a:lnTo>
                    <a:pt x="1334" y="2391"/>
                  </a:lnTo>
                  <a:lnTo>
                    <a:pt x="1696" y="2695"/>
                  </a:lnTo>
                  <a:lnTo>
                    <a:pt x="2102" y="3000"/>
                  </a:lnTo>
                  <a:lnTo>
                    <a:pt x="2522" y="3289"/>
                  </a:lnTo>
                  <a:lnTo>
                    <a:pt x="2971" y="3579"/>
                  </a:lnTo>
                  <a:lnTo>
                    <a:pt x="3449" y="3869"/>
                  </a:lnTo>
                  <a:lnTo>
                    <a:pt x="3927" y="4144"/>
                  </a:lnTo>
                  <a:lnTo>
                    <a:pt x="4434" y="4405"/>
                  </a:lnTo>
                  <a:lnTo>
                    <a:pt x="4927" y="4680"/>
                  </a:lnTo>
                  <a:lnTo>
                    <a:pt x="5449" y="4927"/>
                  </a:lnTo>
                  <a:lnTo>
                    <a:pt x="6463" y="5419"/>
                  </a:lnTo>
                  <a:lnTo>
                    <a:pt x="7448" y="5854"/>
                  </a:lnTo>
                  <a:lnTo>
                    <a:pt x="8361" y="6245"/>
                  </a:lnTo>
                  <a:lnTo>
                    <a:pt x="9187" y="6564"/>
                  </a:lnTo>
                  <a:lnTo>
                    <a:pt x="9882" y="6839"/>
                  </a:lnTo>
                  <a:lnTo>
                    <a:pt x="10418" y="7042"/>
                  </a:lnTo>
                  <a:lnTo>
                    <a:pt x="10882" y="7201"/>
                  </a:lnTo>
                  <a:lnTo>
                    <a:pt x="11259" y="7998"/>
                  </a:lnTo>
                  <a:lnTo>
                    <a:pt x="11664" y="8781"/>
                  </a:lnTo>
                  <a:lnTo>
                    <a:pt x="12055" y="9563"/>
                  </a:lnTo>
                  <a:lnTo>
                    <a:pt x="12476" y="10331"/>
                  </a:lnTo>
                  <a:lnTo>
                    <a:pt x="12910" y="11084"/>
                  </a:lnTo>
                  <a:lnTo>
                    <a:pt x="13345" y="11823"/>
                  </a:lnTo>
                  <a:lnTo>
                    <a:pt x="13809" y="12562"/>
                  </a:lnTo>
                  <a:lnTo>
                    <a:pt x="14272" y="13287"/>
                  </a:lnTo>
                  <a:lnTo>
                    <a:pt x="14736" y="13997"/>
                  </a:lnTo>
                  <a:lnTo>
                    <a:pt x="15214" y="14707"/>
                  </a:lnTo>
                  <a:lnTo>
                    <a:pt x="15707" y="15402"/>
                  </a:lnTo>
                  <a:lnTo>
                    <a:pt x="16199" y="16083"/>
                  </a:lnTo>
                  <a:lnTo>
                    <a:pt x="16706" y="16764"/>
                  </a:lnTo>
                  <a:lnTo>
                    <a:pt x="17213" y="17430"/>
                  </a:lnTo>
                  <a:lnTo>
                    <a:pt x="17735" y="18082"/>
                  </a:lnTo>
                  <a:lnTo>
                    <a:pt x="18242" y="18720"/>
                  </a:lnTo>
                  <a:lnTo>
                    <a:pt x="18778" y="19357"/>
                  </a:lnTo>
                  <a:lnTo>
                    <a:pt x="19300" y="19966"/>
                  </a:lnTo>
                  <a:lnTo>
                    <a:pt x="19836" y="20574"/>
                  </a:lnTo>
                  <a:lnTo>
                    <a:pt x="20357" y="21183"/>
                  </a:lnTo>
                  <a:lnTo>
                    <a:pt x="20893" y="21763"/>
                  </a:lnTo>
                  <a:lnTo>
                    <a:pt x="21430" y="22342"/>
                  </a:lnTo>
                  <a:lnTo>
                    <a:pt x="22516" y="23458"/>
                  </a:lnTo>
                  <a:lnTo>
                    <a:pt x="23574" y="24530"/>
                  </a:lnTo>
                  <a:lnTo>
                    <a:pt x="24646" y="25544"/>
                  </a:lnTo>
                  <a:lnTo>
                    <a:pt x="25689" y="26529"/>
                  </a:lnTo>
                  <a:lnTo>
                    <a:pt x="26718" y="27442"/>
                  </a:lnTo>
                  <a:lnTo>
                    <a:pt x="27732" y="28326"/>
                  </a:lnTo>
                  <a:lnTo>
                    <a:pt x="28717" y="29152"/>
                  </a:lnTo>
                  <a:lnTo>
                    <a:pt x="29659" y="29920"/>
                  </a:lnTo>
                  <a:lnTo>
                    <a:pt x="30572" y="30644"/>
                  </a:lnTo>
                  <a:lnTo>
                    <a:pt x="31427" y="31311"/>
                  </a:lnTo>
                  <a:lnTo>
                    <a:pt x="32253" y="31919"/>
                  </a:lnTo>
                  <a:lnTo>
                    <a:pt x="33006" y="32484"/>
                  </a:lnTo>
                  <a:lnTo>
                    <a:pt x="33716" y="32991"/>
                  </a:lnTo>
                  <a:lnTo>
                    <a:pt x="34919" y="33817"/>
                  </a:lnTo>
                  <a:lnTo>
                    <a:pt x="35846" y="34426"/>
                  </a:lnTo>
                  <a:lnTo>
                    <a:pt x="36425" y="34802"/>
                  </a:lnTo>
                  <a:lnTo>
                    <a:pt x="36628" y="34918"/>
                  </a:lnTo>
                  <a:lnTo>
                    <a:pt x="37019" y="34498"/>
                  </a:lnTo>
                  <a:lnTo>
                    <a:pt x="38077" y="33368"/>
                  </a:lnTo>
                  <a:lnTo>
                    <a:pt x="38758" y="32615"/>
                  </a:lnTo>
                  <a:lnTo>
                    <a:pt x="39511" y="31760"/>
                  </a:lnTo>
                  <a:lnTo>
                    <a:pt x="40323" y="30832"/>
                  </a:lnTo>
                  <a:lnTo>
                    <a:pt x="41120" y="29862"/>
                  </a:lnTo>
                  <a:lnTo>
                    <a:pt x="40279" y="29615"/>
                  </a:lnTo>
                  <a:lnTo>
                    <a:pt x="39439" y="29340"/>
                  </a:lnTo>
                  <a:lnTo>
                    <a:pt x="38613" y="29050"/>
                  </a:lnTo>
                  <a:lnTo>
                    <a:pt x="37787" y="28746"/>
                  </a:lnTo>
                  <a:lnTo>
                    <a:pt x="36961" y="28413"/>
                  </a:lnTo>
                  <a:lnTo>
                    <a:pt x="36165" y="28065"/>
                  </a:lnTo>
                  <a:lnTo>
                    <a:pt x="35353" y="27688"/>
                  </a:lnTo>
                  <a:lnTo>
                    <a:pt x="34571" y="27297"/>
                  </a:lnTo>
                  <a:lnTo>
                    <a:pt x="33788" y="26877"/>
                  </a:lnTo>
                  <a:lnTo>
                    <a:pt x="33006" y="26457"/>
                  </a:lnTo>
                  <a:lnTo>
                    <a:pt x="32238" y="26008"/>
                  </a:lnTo>
                  <a:lnTo>
                    <a:pt x="31485" y="25544"/>
                  </a:lnTo>
                  <a:lnTo>
                    <a:pt x="30746" y="25066"/>
                  </a:lnTo>
                  <a:lnTo>
                    <a:pt x="30007" y="24573"/>
                  </a:lnTo>
                  <a:lnTo>
                    <a:pt x="29282" y="24066"/>
                  </a:lnTo>
                  <a:lnTo>
                    <a:pt x="28572" y="23530"/>
                  </a:lnTo>
                  <a:lnTo>
                    <a:pt x="27631" y="22806"/>
                  </a:lnTo>
                  <a:lnTo>
                    <a:pt x="26703" y="22038"/>
                  </a:lnTo>
                  <a:lnTo>
                    <a:pt x="25791" y="21255"/>
                  </a:lnTo>
                  <a:lnTo>
                    <a:pt x="24892" y="20444"/>
                  </a:lnTo>
                  <a:lnTo>
                    <a:pt x="24023" y="19618"/>
                  </a:lnTo>
                  <a:lnTo>
                    <a:pt x="23168" y="18778"/>
                  </a:lnTo>
                  <a:lnTo>
                    <a:pt x="22328" y="17909"/>
                  </a:lnTo>
                  <a:lnTo>
                    <a:pt x="21502" y="17039"/>
                  </a:lnTo>
                  <a:lnTo>
                    <a:pt x="20705" y="16141"/>
                  </a:lnTo>
                  <a:lnTo>
                    <a:pt x="19923" y="15228"/>
                  </a:lnTo>
                  <a:lnTo>
                    <a:pt x="19140" y="14301"/>
                  </a:lnTo>
                  <a:lnTo>
                    <a:pt x="18387" y="13359"/>
                  </a:lnTo>
                  <a:lnTo>
                    <a:pt x="17648" y="12403"/>
                  </a:lnTo>
                  <a:lnTo>
                    <a:pt x="16909" y="11447"/>
                  </a:lnTo>
                  <a:lnTo>
                    <a:pt x="16199" y="10476"/>
                  </a:lnTo>
                  <a:lnTo>
                    <a:pt x="15504" y="9505"/>
                  </a:lnTo>
                  <a:lnTo>
                    <a:pt x="14968" y="8737"/>
                  </a:lnTo>
                  <a:lnTo>
                    <a:pt x="14417" y="7984"/>
                  </a:lnTo>
                  <a:lnTo>
                    <a:pt x="14127" y="7607"/>
                  </a:lnTo>
                  <a:lnTo>
                    <a:pt x="13837" y="7230"/>
                  </a:lnTo>
                  <a:lnTo>
                    <a:pt x="13533" y="6883"/>
                  </a:lnTo>
                  <a:lnTo>
                    <a:pt x="13229" y="6520"/>
                  </a:lnTo>
                  <a:lnTo>
                    <a:pt x="12925" y="6187"/>
                  </a:lnTo>
                  <a:lnTo>
                    <a:pt x="12591" y="5868"/>
                  </a:lnTo>
                  <a:lnTo>
                    <a:pt x="12258" y="5550"/>
                  </a:lnTo>
                  <a:lnTo>
                    <a:pt x="11896" y="5260"/>
                  </a:lnTo>
                  <a:lnTo>
                    <a:pt x="11534" y="4985"/>
                  </a:lnTo>
                  <a:lnTo>
                    <a:pt x="11157" y="4738"/>
                  </a:lnTo>
                  <a:lnTo>
                    <a:pt x="10751" y="4521"/>
                  </a:lnTo>
                  <a:lnTo>
                    <a:pt x="10346" y="4318"/>
                  </a:lnTo>
                  <a:lnTo>
                    <a:pt x="9940" y="4159"/>
                  </a:lnTo>
                  <a:lnTo>
                    <a:pt x="9534" y="4014"/>
                  </a:lnTo>
                  <a:lnTo>
                    <a:pt x="9114" y="3898"/>
                  </a:lnTo>
                  <a:lnTo>
                    <a:pt x="8694" y="3782"/>
                  </a:lnTo>
                  <a:lnTo>
                    <a:pt x="7839" y="3608"/>
                  </a:lnTo>
                  <a:lnTo>
                    <a:pt x="6984" y="3420"/>
                  </a:lnTo>
                  <a:lnTo>
                    <a:pt x="6506" y="3318"/>
                  </a:lnTo>
                  <a:lnTo>
                    <a:pt x="6028" y="3188"/>
                  </a:lnTo>
                  <a:lnTo>
                    <a:pt x="5550" y="3058"/>
                  </a:lnTo>
                  <a:lnTo>
                    <a:pt x="5086" y="2913"/>
                  </a:lnTo>
                  <a:lnTo>
                    <a:pt x="4608" y="2753"/>
                  </a:lnTo>
                  <a:lnTo>
                    <a:pt x="4145" y="2580"/>
                  </a:lnTo>
                  <a:lnTo>
                    <a:pt x="3695" y="2391"/>
                  </a:lnTo>
                  <a:lnTo>
                    <a:pt x="3246" y="2174"/>
                  </a:lnTo>
                  <a:lnTo>
                    <a:pt x="2797" y="1957"/>
                  </a:lnTo>
                  <a:lnTo>
                    <a:pt x="2362" y="1725"/>
                  </a:lnTo>
                  <a:lnTo>
                    <a:pt x="1942" y="1478"/>
                  </a:lnTo>
                  <a:lnTo>
                    <a:pt x="1537" y="1218"/>
                  </a:lnTo>
                  <a:lnTo>
                    <a:pt x="1145" y="942"/>
                  </a:lnTo>
                  <a:lnTo>
                    <a:pt x="754" y="638"/>
                  </a:lnTo>
                  <a:lnTo>
                    <a:pt x="392" y="334"/>
                  </a:lnTo>
                  <a:lnTo>
                    <a:pt x="44" y="1"/>
                  </a:lnTo>
                  <a:close/>
                </a:path>
              </a:pathLst>
            </a:custGeom>
            <a:solidFill>
              <a:srgbClr val="FCAE60"/>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4" name="Google Shape;1798;p37">
              <a:extLst>
                <a:ext uri="{FF2B5EF4-FFF2-40B4-BE49-F238E27FC236}">
                  <a16:creationId xmlns:a16="http://schemas.microsoft.com/office/drawing/2014/main" id="{1EB0737C-801A-C0BD-5CA4-4B02665A3F4F}"/>
                </a:ext>
              </a:extLst>
            </p:cNvPr>
            <p:cNvSpPr/>
            <p:nvPr/>
          </p:nvSpPr>
          <p:spPr>
            <a:xfrm>
              <a:off x="2787275" y="1886575"/>
              <a:ext cx="784225" cy="658175"/>
            </a:xfrm>
            <a:custGeom>
              <a:avLst/>
              <a:gdLst/>
              <a:ahLst/>
              <a:cxnLst/>
              <a:rect l="l" t="t" r="r" b="b"/>
              <a:pathLst>
                <a:path w="31369" h="26327" extrusionOk="0">
                  <a:moveTo>
                    <a:pt x="23950" y="0"/>
                  </a:moveTo>
                  <a:lnTo>
                    <a:pt x="7911" y="391"/>
                  </a:lnTo>
                  <a:lnTo>
                    <a:pt x="6708" y="2405"/>
                  </a:lnTo>
                  <a:lnTo>
                    <a:pt x="5462" y="4506"/>
                  </a:lnTo>
                  <a:lnTo>
                    <a:pt x="4028" y="6969"/>
                  </a:lnTo>
                  <a:lnTo>
                    <a:pt x="3304" y="8259"/>
                  </a:lnTo>
                  <a:lnTo>
                    <a:pt x="2594" y="9534"/>
                  </a:lnTo>
                  <a:lnTo>
                    <a:pt x="1927" y="10765"/>
                  </a:lnTo>
                  <a:lnTo>
                    <a:pt x="1319" y="11924"/>
                  </a:lnTo>
                  <a:lnTo>
                    <a:pt x="797" y="12953"/>
                  </a:lnTo>
                  <a:lnTo>
                    <a:pt x="580" y="13417"/>
                  </a:lnTo>
                  <a:lnTo>
                    <a:pt x="391" y="13851"/>
                  </a:lnTo>
                  <a:lnTo>
                    <a:pt x="247" y="14228"/>
                  </a:lnTo>
                  <a:lnTo>
                    <a:pt x="116" y="14547"/>
                  </a:lnTo>
                  <a:lnTo>
                    <a:pt x="44" y="14822"/>
                  </a:lnTo>
                  <a:lnTo>
                    <a:pt x="0" y="15039"/>
                  </a:lnTo>
                  <a:lnTo>
                    <a:pt x="0" y="15141"/>
                  </a:lnTo>
                  <a:lnTo>
                    <a:pt x="15" y="15242"/>
                  </a:lnTo>
                  <a:lnTo>
                    <a:pt x="58" y="15373"/>
                  </a:lnTo>
                  <a:lnTo>
                    <a:pt x="102" y="15503"/>
                  </a:lnTo>
                  <a:lnTo>
                    <a:pt x="174" y="15633"/>
                  </a:lnTo>
                  <a:lnTo>
                    <a:pt x="261" y="15778"/>
                  </a:lnTo>
                  <a:lnTo>
                    <a:pt x="478" y="16097"/>
                  </a:lnTo>
                  <a:lnTo>
                    <a:pt x="768" y="16445"/>
                  </a:lnTo>
                  <a:lnTo>
                    <a:pt x="1116" y="16821"/>
                  </a:lnTo>
                  <a:lnTo>
                    <a:pt x="1522" y="17213"/>
                  </a:lnTo>
                  <a:lnTo>
                    <a:pt x="1971" y="17647"/>
                  </a:lnTo>
                  <a:lnTo>
                    <a:pt x="2492" y="18082"/>
                  </a:lnTo>
                  <a:lnTo>
                    <a:pt x="3057" y="18531"/>
                  </a:lnTo>
                  <a:lnTo>
                    <a:pt x="3666" y="19009"/>
                  </a:lnTo>
                  <a:lnTo>
                    <a:pt x="4318" y="19487"/>
                  </a:lnTo>
                  <a:lnTo>
                    <a:pt x="5013" y="19965"/>
                  </a:lnTo>
                  <a:lnTo>
                    <a:pt x="5752" y="20458"/>
                  </a:lnTo>
                  <a:lnTo>
                    <a:pt x="6535" y="20936"/>
                  </a:lnTo>
                  <a:lnTo>
                    <a:pt x="7346" y="21429"/>
                  </a:lnTo>
                  <a:lnTo>
                    <a:pt x="8201" y="21907"/>
                  </a:lnTo>
                  <a:lnTo>
                    <a:pt x="9070" y="22371"/>
                  </a:lnTo>
                  <a:lnTo>
                    <a:pt x="9983" y="22834"/>
                  </a:lnTo>
                  <a:lnTo>
                    <a:pt x="10910" y="23283"/>
                  </a:lnTo>
                  <a:lnTo>
                    <a:pt x="11866" y="23704"/>
                  </a:lnTo>
                  <a:lnTo>
                    <a:pt x="12837" y="24109"/>
                  </a:lnTo>
                  <a:lnTo>
                    <a:pt x="13822" y="24486"/>
                  </a:lnTo>
                  <a:lnTo>
                    <a:pt x="14837" y="24848"/>
                  </a:lnTo>
                  <a:lnTo>
                    <a:pt x="15851" y="25167"/>
                  </a:lnTo>
                  <a:lnTo>
                    <a:pt x="16372" y="25312"/>
                  </a:lnTo>
                  <a:lnTo>
                    <a:pt x="16894" y="25457"/>
                  </a:lnTo>
                  <a:lnTo>
                    <a:pt x="17416" y="25587"/>
                  </a:lnTo>
                  <a:lnTo>
                    <a:pt x="17923" y="25703"/>
                  </a:lnTo>
                  <a:lnTo>
                    <a:pt x="18444" y="25819"/>
                  </a:lnTo>
                  <a:lnTo>
                    <a:pt x="18980" y="25920"/>
                  </a:lnTo>
                  <a:lnTo>
                    <a:pt x="19502" y="26022"/>
                  </a:lnTo>
                  <a:lnTo>
                    <a:pt x="20024" y="26094"/>
                  </a:lnTo>
                  <a:lnTo>
                    <a:pt x="20545" y="26167"/>
                  </a:lnTo>
                  <a:lnTo>
                    <a:pt x="21067" y="26225"/>
                  </a:lnTo>
                  <a:lnTo>
                    <a:pt x="21588" y="26268"/>
                  </a:lnTo>
                  <a:lnTo>
                    <a:pt x="22124" y="26297"/>
                  </a:lnTo>
                  <a:lnTo>
                    <a:pt x="22646" y="26326"/>
                  </a:lnTo>
                  <a:lnTo>
                    <a:pt x="23168" y="26326"/>
                  </a:lnTo>
                  <a:lnTo>
                    <a:pt x="23675" y="26312"/>
                  </a:lnTo>
                  <a:lnTo>
                    <a:pt x="24153" y="26283"/>
                  </a:lnTo>
                  <a:lnTo>
                    <a:pt x="24631" y="26225"/>
                  </a:lnTo>
                  <a:lnTo>
                    <a:pt x="25080" y="26138"/>
                  </a:lnTo>
                  <a:lnTo>
                    <a:pt x="25500" y="26036"/>
                  </a:lnTo>
                  <a:lnTo>
                    <a:pt x="25906" y="25920"/>
                  </a:lnTo>
                  <a:lnTo>
                    <a:pt x="26297" y="25775"/>
                  </a:lnTo>
                  <a:lnTo>
                    <a:pt x="26674" y="25616"/>
                  </a:lnTo>
                  <a:lnTo>
                    <a:pt x="27036" y="25428"/>
                  </a:lnTo>
                  <a:lnTo>
                    <a:pt x="27369" y="25239"/>
                  </a:lnTo>
                  <a:lnTo>
                    <a:pt x="27688" y="25022"/>
                  </a:lnTo>
                  <a:lnTo>
                    <a:pt x="27992" y="24790"/>
                  </a:lnTo>
                  <a:lnTo>
                    <a:pt x="28282" y="24544"/>
                  </a:lnTo>
                  <a:lnTo>
                    <a:pt x="28543" y="24283"/>
                  </a:lnTo>
                  <a:lnTo>
                    <a:pt x="28804" y="24008"/>
                  </a:lnTo>
                  <a:lnTo>
                    <a:pt x="29050" y="23733"/>
                  </a:lnTo>
                  <a:lnTo>
                    <a:pt x="29267" y="23428"/>
                  </a:lnTo>
                  <a:lnTo>
                    <a:pt x="29485" y="23124"/>
                  </a:lnTo>
                  <a:lnTo>
                    <a:pt x="29673" y="22805"/>
                  </a:lnTo>
                  <a:lnTo>
                    <a:pt x="29861" y="22472"/>
                  </a:lnTo>
                  <a:lnTo>
                    <a:pt x="30035" y="22124"/>
                  </a:lnTo>
                  <a:lnTo>
                    <a:pt x="30195" y="21777"/>
                  </a:lnTo>
                  <a:lnTo>
                    <a:pt x="30340" y="21429"/>
                  </a:lnTo>
                  <a:lnTo>
                    <a:pt x="30470" y="21067"/>
                  </a:lnTo>
                  <a:lnTo>
                    <a:pt x="30600" y="20690"/>
                  </a:lnTo>
                  <a:lnTo>
                    <a:pt x="30716" y="20328"/>
                  </a:lnTo>
                  <a:lnTo>
                    <a:pt x="30818" y="19951"/>
                  </a:lnTo>
                  <a:lnTo>
                    <a:pt x="30905" y="19560"/>
                  </a:lnTo>
                  <a:lnTo>
                    <a:pt x="30992" y="19183"/>
                  </a:lnTo>
                  <a:lnTo>
                    <a:pt x="31064" y="18792"/>
                  </a:lnTo>
                  <a:lnTo>
                    <a:pt x="31122" y="18401"/>
                  </a:lnTo>
                  <a:lnTo>
                    <a:pt x="31180" y="18010"/>
                  </a:lnTo>
                  <a:lnTo>
                    <a:pt x="31267" y="17227"/>
                  </a:lnTo>
                  <a:lnTo>
                    <a:pt x="31325" y="16459"/>
                  </a:lnTo>
                  <a:lnTo>
                    <a:pt x="31354" y="15706"/>
                  </a:lnTo>
                  <a:lnTo>
                    <a:pt x="31368" y="14952"/>
                  </a:lnTo>
                  <a:lnTo>
                    <a:pt x="31354" y="14242"/>
                  </a:lnTo>
                  <a:lnTo>
                    <a:pt x="31325" y="13561"/>
                  </a:lnTo>
                  <a:lnTo>
                    <a:pt x="31281" y="12909"/>
                  </a:lnTo>
                  <a:lnTo>
                    <a:pt x="31238" y="12301"/>
                  </a:lnTo>
                  <a:lnTo>
                    <a:pt x="31180" y="11736"/>
                  </a:lnTo>
                  <a:lnTo>
                    <a:pt x="31122" y="11229"/>
                  </a:lnTo>
                  <a:lnTo>
                    <a:pt x="31006" y="10417"/>
                  </a:lnTo>
                  <a:lnTo>
                    <a:pt x="30919" y="9881"/>
                  </a:lnTo>
                  <a:lnTo>
                    <a:pt x="30876" y="9693"/>
                  </a:lnTo>
                  <a:lnTo>
                    <a:pt x="2395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5" name="Google Shape;1799;p37">
              <a:extLst>
                <a:ext uri="{FF2B5EF4-FFF2-40B4-BE49-F238E27FC236}">
                  <a16:creationId xmlns:a16="http://schemas.microsoft.com/office/drawing/2014/main" id="{1E761703-FF7F-E983-2FC4-6B2CAE53F8E6}"/>
                </a:ext>
              </a:extLst>
            </p:cNvPr>
            <p:cNvSpPr/>
            <p:nvPr/>
          </p:nvSpPr>
          <p:spPr>
            <a:xfrm>
              <a:off x="4541475" y="2014800"/>
              <a:ext cx="422750" cy="903750"/>
            </a:xfrm>
            <a:custGeom>
              <a:avLst/>
              <a:gdLst/>
              <a:ahLst/>
              <a:cxnLst/>
              <a:rect l="l" t="t" r="r" b="b"/>
              <a:pathLst>
                <a:path w="16910" h="36150" extrusionOk="0">
                  <a:moveTo>
                    <a:pt x="15779" y="0"/>
                  </a:moveTo>
                  <a:lnTo>
                    <a:pt x="15127" y="507"/>
                  </a:lnTo>
                  <a:lnTo>
                    <a:pt x="14490" y="1029"/>
                  </a:lnTo>
                  <a:lnTo>
                    <a:pt x="13867" y="1579"/>
                  </a:lnTo>
                  <a:lnTo>
                    <a:pt x="13273" y="2144"/>
                  </a:lnTo>
                  <a:lnTo>
                    <a:pt x="12693" y="2724"/>
                  </a:lnTo>
                  <a:lnTo>
                    <a:pt x="12142" y="3332"/>
                  </a:lnTo>
                  <a:lnTo>
                    <a:pt x="11606" y="3941"/>
                  </a:lnTo>
                  <a:lnTo>
                    <a:pt x="11085" y="4578"/>
                  </a:lnTo>
                  <a:lnTo>
                    <a:pt x="10578" y="5230"/>
                  </a:lnTo>
                  <a:lnTo>
                    <a:pt x="10100" y="5897"/>
                  </a:lnTo>
                  <a:lnTo>
                    <a:pt x="9636" y="6563"/>
                  </a:lnTo>
                  <a:lnTo>
                    <a:pt x="9172" y="7259"/>
                  </a:lnTo>
                  <a:lnTo>
                    <a:pt x="8738" y="7969"/>
                  </a:lnTo>
                  <a:lnTo>
                    <a:pt x="8317" y="8679"/>
                  </a:lnTo>
                  <a:lnTo>
                    <a:pt x="7912" y="9403"/>
                  </a:lnTo>
                  <a:lnTo>
                    <a:pt x="7521" y="10142"/>
                  </a:lnTo>
                  <a:lnTo>
                    <a:pt x="7144" y="10881"/>
                  </a:lnTo>
                  <a:lnTo>
                    <a:pt x="6782" y="11634"/>
                  </a:lnTo>
                  <a:lnTo>
                    <a:pt x="6419" y="12402"/>
                  </a:lnTo>
                  <a:lnTo>
                    <a:pt x="6072" y="13170"/>
                  </a:lnTo>
                  <a:lnTo>
                    <a:pt x="5738" y="13938"/>
                  </a:lnTo>
                  <a:lnTo>
                    <a:pt x="5420" y="14721"/>
                  </a:lnTo>
                  <a:lnTo>
                    <a:pt x="5101" y="15517"/>
                  </a:lnTo>
                  <a:lnTo>
                    <a:pt x="4797" y="16300"/>
                  </a:lnTo>
                  <a:lnTo>
                    <a:pt x="4217" y="17894"/>
                  </a:lnTo>
                  <a:lnTo>
                    <a:pt x="3667" y="19487"/>
                  </a:lnTo>
                  <a:lnTo>
                    <a:pt x="3130" y="21081"/>
                  </a:lnTo>
                  <a:lnTo>
                    <a:pt x="2609" y="22675"/>
                  </a:lnTo>
                  <a:lnTo>
                    <a:pt x="2131" y="24240"/>
                  </a:lnTo>
                  <a:lnTo>
                    <a:pt x="1653" y="25804"/>
                  </a:lnTo>
                  <a:lnTo>
                    <a:pt x="1435" y="26587"/>
                  </a:lnTo>
                  <a:lnTo>
                    <a:pt x="1218" y="27384"/>
                  </a:lnTo>
                  <a:lnTo>
                    <a:pt x="1015" y="28166"/>
                  </a:lnTo>
                  <a:lnTo>
                    <a:pt x="827" y="28963"/>
                  </a:lnTo>
                  <a:lnTo>
                    <a:pt x="653" y="29760"/>
                  </a:lnTo>
                  <a:lnTo>
                    <a:pt x="494" y="30557"/>
                  </a:lnTo>
                  <a:lnTo>
                    <a:pt x="349" y="31354"/>
                  </a:lnTo>
                  <a:lnTo>
                    <a:pt x="233" y="32165"/>
                  </a:lnTo>
                  <a:lnTo>
                    <a:pt x="131" y="32962"/>
                  </a:lnTo>
                  <a:lnTo>
                    <a:pt x="59" y="33773"/>
                  </a:lnTo>
                  <a:lnTo>
                    <a:pt x="15" y="34585"/>
                  </a:lnTo>
                  <a:lnTo>
                    <a:pt x="1" y="35396"/>
                  </a:lnTo>
                  <a:lnTo>
                    <a:pt x="421" y="35555"/>
                  </a:lnTo>
                  <a:lnTo>
                    <a:pt x="856" y="35686"/>
                  </a:lnTo>
                  <a:lnTo>
                    <a:pt x="1290" y="35802"/>
                  </a:lnTo>
                  <a:lnTo>
                    <a:pt x="1725" y="35903"/>
                  </a:lnTo>
                  <a:lnTo>
                    <a:pt x="2174" y="35990"/>
                  </a:lnTo>
                  <a:lnTo>
                    <a:pt x="2623" y="36048"/>
                  </a:lnTo>
                  <a:lnTo>
                    <a:pt x="3073" y="36091"/>
                  </a:lnTo>
                  <a:lnTo>
                    <a:pt x="3522" y="36135"/>
                  </a:lnTo>
                  <a:lnTo>
                    <a:pt x="3971" y="36149"/>
                  </a:lnTo>
                  <a:lnTo>
                    <a:pt x="4420" y="36135"/>
                  </a:lnTo>
                  <a:lnTo>
                    <a:pt x="4869" y="36120"/>
                  </a:lnTo>
                  <a:lnTo>
                    <a:pt x="5318" y="36077"/>
                  </a:lnTo>
                  <a:lnTo>
                    <a:pt x="5767" y="36033"/>
                  </a:lnTo>
                  <a:lnTo>
                    <a:pt x="6217" y="35961"/>
                  </a:lnTo>
                  <a:lnTo>
                    <a:pt x="6651" y="35874"/>
                  </a:lnTo>
                  <a:lnTo>
                    <a:pt x="7100" y="35758"/>
                  </a:lnTo>
                  <a:lnTo>
                    <a:pt x="7245" y="34193"/>
                  </a:lnTo>
                  <a:lnTo>
                    <a:pt x="7405" y="32614"/>
                  </a:lnTo>
                  <a:lnTo>
                    <a:pt x="7564" y="31035"/>
                  </a:lnTo>
                  <a:lnTo>
                    <a:pt x="7752" y="29456"/>
                  </a:lnTo>
                  <a:lnTo>
                    <a:pt x="7970" y="27876"/>
                  </a:lnTo>
                  <a:lnTo>
                    <a:pt x="8202" y="26312"/>
                  </a:lnTo>
                  <a:lnTo>
                    <a:pt x="8332" y="25529"/>
                  </a:lnTo>
                  <a:lnTo>
                    <a:pt x="8477" y="24747"/>
                  </a:lnTo>
                  <a:lnTo>
                    <a:pt x="8622" y="23979"/>
                  </a:lnTo>
                  <a:lnTo>
                    <a:pt x="8781" y="23211"/>
                  </a:lnTo>
                  <a:lnTo>
                    <a:pt x="8955" y="22429"/>
                  </a:lnTo>
                  <a:lnTo>
                    <a:pt x="9129" y="21675"/>
                  </a:lnTo>
                  <a:lnTo>
                    <a:pt x="9332" y="20907"/>
                  </a:lnTo>
                  <a:lnTo>
                    <a:pt x="9534" y="20154"/>
                  </a:lnTo>
                  <a:lnTo>
                    <a:pt x="9752" y="19400"/>
                  </a:lnTo>
                  <a:lnTo>
                    <a:pt x="9984" y="18661"/>
                  </a:lnTo>
                  <a:lnTo>
                    <a:pt x="10230" y="17908"/>
                  </a:lnTo>
                  <a:lnTo>
                    <a:pt x="10491" y="17184"/>
                  </a:lnTo>
                  <a:lnTo>
                    <a:pt x="10766" y="16459"/>
                  </a:lnTo>
                  <a:lnTo>
                    <a:pt x="11056" y="15735"/>
                  </a:lnTo>
                  <a:lnTo>
                    <a:pt x="11375" y="15010"/>
                  </a:lnTo>
                  <a:lnTo>
                    <a:pt x="11693" y="14315"/>
                  </a:lnTo>
                  <a:lnTo>
                    <a:pt x="12041" y="13605"/>
                  </a:lnTo>
                  <a:lnTo>
                    <a:pt x="12403" y="12924"/>
                  </a:lnTo>
                  <a:lnTo>
                    <a:pt x="12794" y="12243"/>
                  </a:lnTo>
                  <a:lnTo>
                    <a:pt x="13200" y="11562"/>
                  </a:lnTo>
                  <a:lnTo>
                    <a:pt x="13635" y="10896"/>
                  </a:lnTo>
                  <a:lnTo>
                    <a:pt x="14069" y="10229"/>
                  </a:lnTo>
                  <a:lnTo>
                    <a:pt x="14504" y="9548"/>
                  </a:lnTo>
                  <a:lnTo>
                    <a:pt x="14939" y="8882"/>
                  </a:lnTo>
                  <a:lnTo>
                    <a:pt x="15359" y="8201"/>
                  </a:lnTo>
                  <a:lnTo>
                    <a:pt x="15562" y="7853"/>
                  </a:lnTo>
                  <a:lnTo>
                    <a:pt x="15750" y="7505"/>
                  </a:lnTo>
                  <a:lnTo>
                    <a:pt x="15938" y="7157"/>
                  </a:lnTo>
                  <a:lnTo>
                    <a:pt x="16098" y="6795"/>
                  </a:lnTo>
                  <a:lnTo>
                    <a:pt x="16257" y="6433"/>
                  </a:lnTo>
                  <a:lnTo>
                    <a:pt x="16402" y="6056"/>
                  </a:lnTo>
                  <a:lnTo>
                    <a:pt x="16532" y="5680"/>
                  </a:lnTo>
                  <a:lnTo>
                    <a:pt x="16648" y="5288"/>
                  </a:lnTo>
                  <a:lnTo>
                    <a:pt x="16750" y="4897"/>
                  </a:lnTo>
                  <a:lnTo>
                    <a:pt x="16822" y="4506"/>
                  </a:lnTo>
                  <a:lnTo>
                    <a:pt x="16866" y="4100"/>
                  </a:lnTo>
                  <a:lnTo>
                    <a:pt x="16895" y="3695"/>
                  </a:lnTo>
                  <a:lnTo>
                    <a:pt x="16909" y="3289"/>
                  </a:lnTo>
                  <a:lnTo>
                    <a:pt x="16895" y="2898"/>
                  </a:lnTo>
                  <a:lnTo>
                    <a:pt x="16851" y="2492"/>
                  </a:lnTo>
                  <a:lnTo>
                    <a:pt x="16779" y="2101"/>
                  </a:lnTo>
                  <a:lnTo>
                    <a:pt x="16692" y="1724"/>
                  </a:lnTo>
                  <a:lnTo>
                    <a:pt x="16576" y="1348"/>
                  </a:lnTo>
                  <a:lnTo>
                    <a:pt x="16417" y="1000"/>
                  </a:lnTo>
                  <a:lnTo>
                    <a:pt x="16243" y="652"/>
                  </a:lnTo>
                  <a:lnTo>
                    <a:pt x="16141" y="478"/>
                  </a:lnTo>
                  <a:lnTo>
                    <a:pt x="16025" y="319"/>
                  </a:lnTo>
                  <a:lnTo>
                    <a:pt x="15909" y="159"/>
                  </a:lnTo>
                  <a:lnTo>
                    <a:pt x="15779" y="0"/>
                  </a:lnTo>
                  <a:close/>
                </a:path>
              </a:pathLst>
            </a:custGeom>
            <a:solidFill>
              <a:srgbClr val="7AB848"/>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6" name="Google Shape;1800;p37">
              <a:extLst>
                <a:ext uri="{FF2B5EF4-FFF2-40B4-BE49-F238E27FC236}">
                  <a16:creationId xmlns:a16="http://schemas.microsoft.com/office/drawing/2014/main" id="{1DF644A9-13CC-D58A-3B54-479EB2DAD107}"/>
                </a:ext>
              </a:extLst>
            </p:cNvPr>
            <p:cNvSpPr/>
            <p:nvPr/>
          </p:nvSpPr>
          <p:spPr>
            <a:xfrm>
              <a:off x="5521650" y="2039775"/>
              <a:ext cx="218800" cy="1041050"/>
            </a:xfrm>
            <a:custGeom>
              <a:avLst/>
              <a:gdLst/>
              <a:ahLst/>
              <a:cxnLst/>
              <a:rect l="l" t="t" r="r" b="b"/>
              <a:pathLst>
                <a:path w="8752" h="41642" extrusionOk="0">
                  <a:moveTo>
                    <a:pt x="8607" y="1"/>
                  </a:moveTo>
                  <a:lnTo>
                    <a:pt x="8375" y="44"/>
                  </a:lnTo>
                  <a:lnTo>
                    <a:pt x="8085" y="88"/>
                  </a:lnTo>
                  <a:lnTo>
                    <a:pt x="7723" y="146"/>
                  </a:lnTo>
                  <a:lnTo>
                    <a:pt x="7288" y="233"/>
                  </a:lnTo>
                  <a:lnTo>
                    <a:pt x="6781" y="349"/>
                  </a:lnTo>
                  <a:lnTo>
                    <a:pt x="6245" y="493"/>
                  </a:lnTo>
                  <a:lnTo>
                    <a:pt x="5665" y="682"/>
                  </a:lnTo>
                  <a:lnTo>
                    <a:pt x="5071" y="885"/>
                  </a:lnTo>
                  <a:lnTo>
                    <a:pt x="4782" y="1000"/>
                  </a:lnTo>
                  <a:lnTo>
                    <a:pt x="4477" y="1131"/>
                  </a:lnTo>
                  <a:lnTo>
                    <a:pt x="4188" y="1276"/>
                  </a:lnTo>
                  <a:lnTo>
                    <a:pt x="3898" y="1421"/>
                  </a:lnTo>
                  <a:lnTo>
                    <a:pt x="3622" y="1595"/>
                  </a:lnTo>
                  <a:lnTo>
                    <a:pt x="3347" y="1754"/>
                  </a:lnTo>
                  <a:lnTo>
                    <a:pt x="3086" y="1942"/>
                  </a:lnTo>
                  <a:lnTo>
                    <a:pt x="2840" y="2145"/>
                  </a:lnTo>
                  <a:lnTo>
                    <a:pt x="2594" y="2348"/>
                  </a:lnTo>
                  <a:lnTo>
                    <a:pt x="2376" y="2565"/>
                  </a:lnTo>
                  <a:lnTo>
                    <a:pt x="2174" y="2797"/>
                  </a:lnTo>
                  <a:lnTo>
                    <a:pt x="1985" y="3043"/>
                  </a:lnTo>
                  <a:lnTo>
                    <a:pt x="1826" y="3304"/>
                  </a:lnTo>
                  <a:lnTo>
                    <a:pt x="1681" y="3565"/>
                  </a:lnTo>
                  <a:lnTo>
                    <a:pt x="1522" y="3942"/>
                  </a:lnTo>
                  <a:lnTo>
                    <a:pt x="1362" y="4362"/>
                  </a:lnTo>
                  <a:lnTo>
                    <a:pt x="1217" y="4782"/>
                  </a:lnTo>
                  <a:lnTo>
                    <a:pt x="1072" y="5246"/>
                  </a:lnTo>
                  <a:lnTo>
                    <a:pt x="942" y="5724"/>
                  </a:lnTo>
                  <a:lnTo>
                    <a:pt x="826" y="6231"/>
                  </a:lnTo>
                  <a:lnTo>
                    <a:pt x="725" y="6753"/>
                  </a:lnTo>
                  <a:lnTo>
                    <a:pt x="623" y="7303"/>
                  </a:lnTo>
                  <a:lnTo>
                    <a:pt x="522" y="7868"/>
                  </a:lnTo>
                  <a:lnTo>
                    <a:pt x="435" y="8462"/>
                  </a:lnTo>
                  <a:lnTo>
                    <a:pt x="363" y="9071"/>
                  </a:lnTo>
                  <a:lnTo>
                    <a:pt x="290" y="9694"/>
                  </a:lnTo>
                  <a:lnTo>
                    <a:pt x="232" y="10331"/>
                  </a:lnTo>
                  <a:lnTo>
                    <a:pt x="174" y="10983"/>
                  </a:lnTo>
                  <a:lnTo>
                    <a:pt x="87" y="12331"/>
                  </a:lnTo>
                  <a:lnTo>
                    <a:pt x="29" y="13736"/>
                  </a:lnTo>
                  <a:lnTo>
                    <a:pt x="0" y="15185"/>
                  </a:lnTo>
                  <a:lnTo>
                    <a:pt x="0" y="16648"/>
                  </a:lnTo>
                  <a:lnTo>
                    <a:pt x="15" y="18155"/>
                  </a:lnTo>
                  <a:lnTo>
                    <a:pt x="58" y="19676"/>
                  </a:lnTo>
                  <a:lnTo>
                    <a:pt x="116" y="21198"/>
                  </a:lnTo>
                  <a:lnTo>
                    <a:pt x="203" y="22734"/>
                  </a:lnTo>
                  <a:lnTo>
                    <a:pt x="290" y="24255"/>
                  </a:lnTo>
                  <a:lnTo>
                    <a:pt x="406" y="25762"/>
                  </a:lnTo>
                  <a:lnTo>
                    <a:pt x="536" y="27254"/>
                  </a:lnTo>
                  <a:lnTo>
                    <a:pt x="681" y="28703"/>
                  </a:lnTo>
                  <a:lnTo>
                    <a:pt x="841" y="30123"/>
                  </a:lnTo>
                  <a:lnTo>
                    <a:pt x="1000" y="31499"/>
                  </a:lnTo>
                  <a:lnTo>
                    <a:pt x="1174" y="32818"/>
                  </a:lnTo>
                  <a:lnTo>
                    <a:pt x="1362" y="34078"/>
                  </a:lnTo>
                  <a:lnTo>
                    <a:pt x="1551" y="35266"/>
                  </a:lnTo>
                  <a:lnTo>
                    <a:pt x="1739" y="36382"/>
                  </a:lnTo>
                  <a:lnTo>
                    <a:pt x="1942" y="37396"/>
                  </a:lnTo>
                  <a:lnTo>
                    <a:pt x="2145" y="38338"/>
                  </a:lnTo>
                  <a:lnTo>
                    <a:pt x="2333" y="39164"/>
                  </a:lnTo>
                  <a:lnTo>
                    <a:pt x="2536" y="39888"/>
                  </a:lnTo>
                  <a:lnTo>
                    <a:pt x="2637" y="40207"/>
                  </a:lnTo>
                  <a:lnTo>
                    <a:pt x="2739" y="40497"/>
                  </a:lnTo>
                  <a:lnTo>
                    <a:pt x="2840" y="40757"/>
                  </a:lnTo>
                  <a:lnTo>
                    <a:pt x="2927" y="40975"/>
                  </a:lnTo>
                  <a:lnTo>
                    <a:pt x="3028" y="41163"/>
                  </a:lnTo>
                  <a:lnTo>
                    <a:pt x="3115" y="41323"/>
                  </a:lnTo>
                  <a:lnTo>
                    <a:pt x="3217" y="41453"/>
                  </a:lnTo>
                  <a:lnTo>
                    <a:pt x="3318" y="41540"/>
                  </a:lnTo>
                  <a:lnTo>
                    <a:pt x="3420" y="41598"/>
                  </a:lnTo>
                  <a:lnTo>
                    <a:pt x="3521" y="41641"/>
                  </a:lnTo>
                  <a:lnTo>
                    <a:pt x="3622" y="41641"/>
                  </a:lnTo>
                  <a:lnTo>
                    <a:pt x="3738" y="41627"/>
                  </a:lnTo>
                  <a:lnTo>
                    <a:pt x="3854" y="41583"/>
                  </a:lnTo>
                  <a:lnTo>
                    <a:pt x="3970" y="41511"/>
                  </a:lnTo>
                  <a:lnTo>
                    <a:pt x="4086" y="41424"/>
                  </a:lnTo>
                  <a:lnTo>
                    <a:pt x="4202" y="41308"/>
                  </a:lnTo>
                  <a:lnTo>
                    <a:pt x="4318" y="41163"/>
                  </a:lnTo>
                  <a:lnTo>
                    <a:pt x="4448" y="41004"/>
                  </a:lnTo>
                  <a:lnTo>
                    <a:pt x="4564" y="40815"/>
                  </a:lnTo>
                  <a:lnTo>
                    <a:pt x="4695" y="40613"/>
                  </a:lnTo>
                  <a:lnTo>
                    <a:pt x="4955" y="40149"/>
                  </a:lnTo>
                  <a:lnTo>
                    <a:pt x="5216" y="39613"/>
                  </a:lnTo>
                  <a:lnTo>
                    <a:pt x="5463" y="39019"/>
                  </a:lnTo>
                  <a:lnTo>
                    <a:pt x="5723" y="38352"/>
                  </a:lnTo>
                  <a:lnTo>
                    <a:pt x="5984" y="37642"/>
                  </a:lnTo>
                  <a:lnTo>
                    <a:pt x="6245" y="36889"/>
                  </a:lnTo>
                  <a:lnTo>
                    <a:pt x="6491" y="36092"/>
                  </a:lnTo>
                  <a:lnTo>
                    <a:pt x="6738" y="35266"/>
                  </a:lnTo>
                  <a:lnTo>
                    <a:pt x="6984" y="34426"/>
                  </a:lnTo>
                  <a:lnTo>
                    <a:pt x="7201" y="33557"/>
                  </a:lnTo>
                  <a:lnTo>
                    <a:pt x="7433" y="32673"/>
                  </a:lnTo>
                  <a:lnTo>
                    <a:pt x="7636" y="31789"/>
                  </a:lnTo>
                  <a:lnTo>
                    <a:pt x="7824" y="30905"/>
                  </a:lnTo>
                  <a:lnTo>
                    <a:pt x="8013" y="30021"/>
                  </a:lnTo>
                  <a:lnTo>
                    <a:pt x="8172" y="29167"/>
                  </a:lnTo>
                  <a:lnTo>
                    <a:pt x="8317" y="28326"/>
                  </a:lnTo>
                  <a:lnTo>
                    <a:pt x="8447" y="27515"/>
                  </a:lnTo>
                  <a:lnTo>
                    <a:pt x="8549" y="26732"/>
                  </a:lnTo>
                  <a:lnTo>
                    <a:pt x="8636" y="25993"/>
                  </a:lnTo>
                  <a:lnTo>
                    <a:pt x="8708" y="25298"/>
                  </a:lnTo>
                  <a:lnTo>
                    <a:pt x="8737" y="24661"/>
                  </a:lnTo>
                  <a:lnTo>
                    <a:pt x="8751" y="24081"/>
                  </a:lnTo>
                  <a:lnTo>
                    <a:pt x="8737" y="23574"/>
                  </a:lnTo>
                  <a:lnTo>
                    <a:pt x="8708" y="23342"/>
                  </a:lnTo>
                  <a:lnTo>
                    <a:pt x="8693" y="23125"/>
                  </a:lnTo>
                  <a:lnTo>
                    <a:pt x="8650" y="22936"/>
                  </a:lnTo>
                  <a:lnTo>
                    <a:pt x="8607" y="22777"/>
                  </a:lnTo>
                  <a:lnTo>
                    <a:pt x="8476" y="22284"/>
                  </a:lnTo>
                  <a:lnTo>
                    <a:pt x="8346" y="21792"/>
                  </a:lnTo>
                  <a:lnTo>
                    <a:pt x="8099" y="20807"/>
                  </a:lnTo>
                  <a:lnTo>
                    <a:pt x="7897" y="19807"/>
                  </a:lnTo>
                  <a:lnTo>
                    <a:pt x="7737" y="18807"/>
                  </a:lnTo>
                  <a:lnTo>
                    <a:pt x="7592" y="17807"/>
                  </a:lnTo>
                  <a:lnTo>
                    <a:pt x="7476" y="16808"/>
                  </a:lnTo>
                  <a:lnTo>
                    <a:pt x="7390" y="15808"/>
                  </a:lnTo>
                  <a:lnTo>
                    <a:pt x="7317" y="14823"/>
                  </a:lnTo>
                  <a:lnTo>
                    <a:pt x="7274" y="13852"/>
                  </a:lnTo>
                  <a:lnTo>
                    <a:pt x="7259" y="12881"/>
                  </a:lnTo>
                  <a:lnTo>
                    <a:pt x="7245" y="11925"/>
                  </a:lnTo>
                  <a:lnTo>
                    <a:pt x="7259" y="10998"/>
                  </a:lnTo>
                  <a:lnTo>
                    <a:pt x="7288" y="10085"/>
                  </a:lnTo>
                  <a:lnTo>
                    <a:pt x="7332" y="9187"/>
                  </a:lnTo>
                  <a:lnTo>
                    <a:pt x="7390" y="8317"/>
                  </a:lnTo>
                  <a:lnTo>
                    <a:pt x="7462" y="7491"/>
                  </a:lnTo>
                  <a:lnTo>
                    <a:pt x="7534" y="6680"/>
                  </a:lnTo>
                  <a:lnTo>
                    <a:pt x="7621" y="5898"/>
                  </a:lnTo>
                  <a:lnTo>
                    <a:pt x="7708" y="5159"/>
                  </a:lnTo>
                  <a:lnTo>
                    <a:pt x="7795" y="4463"/>
                  </a:lnTo>
                  <a:lnTo>
                    <a:pt x="7998" y="3188"/>
                  </a:lnTo>
                  <a:lnTo>
                    <a:pt x="8172" y="2102"/>
                  </a:lnTo>
                  <a:lnTo>
                    <a:pt x="8346" y="1218"/>
                  </a:lnTo>
                  <a:lnTo>
                    <a:pt x="8491" y="551"/>
                  </a:lnTo>
                  <a:lnTo>
                    <a:pt x="8607" y="1"/>
                  </a:lnTo>
                  <a:close/>
                </a:path>
              </a:pathLst>
            </a:custGeom>
            <a:solidFill>
              <a:srgbClr val="7AB848"/>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7" name="Google Shape;1801;p37">
              <a:extLst>
                <a:ext uri="{FF2B5EF4-FFF2-40B4-BE49-F238E27FC236}">
                  <a16:creationId xmlns:a16="http://schemas.microsoft.com/office/drawing/2014/main" id="{BD8C97EF-A80E-8EB0-5805-1AC643CD77A8}"/>
                </a:ext>
              </a:extLst>
            </p:cNvPr>
            <p:cNvSpPr/>
            <p:nvPr/>
          </p:nvSpPr>
          <p:spPr>
            <a:xfrm>
              <a:off x="3175925" y="2010075"/>
              <a:ext cx="304300" cy="910650"/>
            </a:xfrm>
            <a:custGeom>
              <a:avLst/>
              <a:gdLst/>
              <a:ahLst/>
              <a:cxnLst/>
              <a:rect l="l" t="t" r="r" b="b"/>
              <a:pathLst>
                <a:path w="12172" h="36426" extrusionOk="0">
                  <a:moveTo>
                    <a:pt x="12171" y="1"/>
                  </a:moveTo>
                  <a:lnTo>
                    <a:pt x="4246" y="204"/>
                  </a:lnTo>
                  <a:lnTo>
                    <a:pt x="4144" y="392"/>
                  </a:lnTo>
                  <a:lnTo>
                    <a:pt x="3869" y="971"/>
                  </a:lnTo>
                  <a:lnTo>
                    <a:pt x="3666" y="1377"/>
                  </a:lnTo>
                  <a:lnTo>
                    <a:pt x="3449" y="1884"/>
                  </a:lnTo>
                  <a:lnTo>
                    <a:pt x="3203" y="2478"/>
                  </a:lnTo>
                  <a:lnTo>
                    <a:pt x="2942" y="3130"/>
                  </a:lnTo>
                  <a:lnTo>
                    <a:pt x="2652" y="3884"/>
                  </a:lnTo>
                  <a:lnTo>
                    <a:pt x="2362" y="4695"/>
                  </a:lnTo>
                  <a:lnTo>
                    <a:pt x="2072" y="5593"/>
                  </a:lnTo>
                  <a:lnTo>
                    <a:pt x="1768" y="6550"/>
                  </a:lnTo>
                  <a:lnTo>
                    <a:pt x="1493" y="7578"/>
                  </a:lnTo>
                  <a:lnTo>
                    <a:pt x="1218" y="8679"/>
                  </a:lnTo>
                  <a:lnTo>
                    <a:pt x="957" y="9824"/>
                  </a:lnTo>
                  <a:lnTo>
                    <a:pt x="826" y="10433"/>
                  </a:lnTo>
                  <a:lnTo>
                    <a:pt x="711" y="11041"/>
                  </a:lnTo>
                  <a:lnTo>
                    <a:pt x="595" y="11679"/>
                  </a:lnTo>
                  <a:lnTo>
                    <a:pt x="493" y="12316"/>
                  </a:lnTo>
                  <a:lnTo>
                    <a:pt x="406" y="12968"/>
                  </a:lnTo>
                  <a:lnTo>
                    <a:pt x="319" y="13635"/>
                  </a:lnTo>
                  <a:lnTo>
                    <a:pt x="232" y="14316"/>
                  </a:lnTo>
                  <a:lnTo>
                    <a:pt x="174" y="15011"/>
                  </a:lnTo>
                  <a:lnTo>
                    <a:pt x="116" y="15721"/>
                  </a:lnTo>
                  <a:lnTo>
                    <a:pt x="59" y="16445"/>
                  </a:lnTo>
                  <a:lnTo>
                    <a:pt x="30" y="17170"/>
                  </a:lnTo>
                  <a:lnTo>
                    <a:pt x="1" y="17923"/>
                  </a:lnTo>
                  <a:lnTo>
                    <a:pt x="1" y="18677"/>
                  </a:lnTo>
                  <a:lnTo>
                    <a:pt x="1" y="19430"/>
                  </a:lnTo>
                  <a:lnTo>
                    <a:pt x="15" y="20212"/>
                  </a:lnTo>
                  <a:lnTo>
                    <a:pt x="44" y="20995"/>
                  </a:lnTo>
                  <a:lnTo>
                    <a:pt x="87" y="21777"/>
                  </a:lnTo>
                  <a:lnTo>
                    <a:pt x="160" y="22589"/>
                  </a:lnTo>
                  <a:lnTo>
                    <a:pt x="232" y="23400"/>
                  </a:lnTo>
                  <a:lnTo>
                    <a:pt x="334" y="24226"/>
                  </a:lnTo>
                  <a:lnTo>
                    <a:pt x="450" y="25052"/>
                  </a:lnTo>
                  <a:lnTo>
                    <a:pt x="580" y="25878"/>
                  </a:lnTo>
                  <a:lnTo>
                    <a:pt x="739" y="26732"/>
                  </a:lnTo>
                  <a:lnTo>
                    <a:pt x="913" y="27587"/>
                  </a:lnTo>
                  <a:lnTo>
                    <a:pt x="1102" y="28442"/>
                  </a:lnTo>
                  <a:lnTo>
                    <a:pt x="1319" y="29311"/>
                  </a:lnTo>
                  <a:lnTo>
                    <a:pt x="1551" y="30181"/>
                  </a:lnTo>
                  <a:lnTo>
                    <a:pt x="1812" y="31050"/>
                  </a:lnTo>
                  <a:lnTo>
                    <a:pt x="2087" y="31934"/>
                  </a:lnTo>
                  <a:lnTo>
                    <a:pt x="2391" y="32832"/>
                  </a:lnTo>
                  <a:lnTo>
                    <a:pt x="2724" y="33716"/>
                  </a:lnTo>
                  <a:lnTo>
                    <a:pt x="3072" y="34614"/>
                  </a:lnTo>
                  <a:lnTo>
                    <a:pt x="3449" y="35527"/>
                  </a:lnTo>
                  <a:lnTo>
                    <a:pt x="3855" y="36425"/>
                  </a:lnTo>
                  <a:lnTo>
                    <a:pt x="9389" y="26341"/>
                  </a:lnTo>
                  <a:lnTo>
                    <a:pt x="12171" y="11693"/>
                  </a:lnTo>
                  <a:lnTo>
                    <a:pt x="12171" y="1"/>
                  </a:lnTo>
                  <a:close/>
                </a:path>
              </a:pathLst>
            </a:custGeom>
            <a:solidFill>
              <a:srgbClr val="5F4776"/>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8" name="Google Shape;1802;p37">
              <a:extLst>
                <a:ext uri="{FF2B5EF4-FFF2-40B4-BE49-F238E27FC236}">
                  <a16:creationId xmlns:a16="http://schemas.microsoft.com/office/drawing/2014/main" id="{E4712C74-A134-3161-A3FF-EBFCC7C31DFE}"/>
                </a:ext>
              </a:extLst>
            </p:cNvPr>
            <p:cNvSpPr/>
            <p:nvPr/>
          </p:nvSpPr>
          <p:spPr>
            <a:xfrm>
              <a:off x="4711725" y="723475"/>
              <a:ext cx="1351825" cy="1502150"/>
            </a:xfrm>
            <a:custGeom>
              <a:avLst/>
              <a:gdLst/>
              <a:ahLst/>
              <a:cxnLst/>
              <a:rect l="l" t="t" r="r" b="b"/>
              <a:pathLst>
                <a:path w="54073" h="60086" extrusionOk="0">
                  <a:moveTo>
                    <a:pt x="30514" y="1"/>
                  </a:moveTo>
                  <a:lnTo>
                    <a:pt x="18039" y="1392"/>
                  </a:lnTo>
                  <a:lnTo>
                    <a:pt x="9128" y="5550"/>
                  </a:lnTo>
                  <a:lnTo>
                    <a:pt x="3985" y="11476"/>
                  </a:lnTo>
                  <a:lnTo>
                    <a:pt x="624" y="26921"/>
                  </a:lnTo>
                  <a:lnTo>
                    <a:pt x="566" y="27211"/>
                  </a:lnTo>
                  <a:lnTo>
                    <a:pt x="435" y="28051"/>
                  </a:lnTo>
                  <a:lnTo>
                    <a:pt x="363" y="28645"/>
                  </a:lnTo>
                  <a:lnTo>
                    <a:pt x="276" y="29355"/>
                  </a:lnTo>
                  <a:lnTo>
                    <a:pt x="189" y="30166"/>
                  </a:lnTo>
                  <a:lnTo>
                    <a:pt x="116" y="31065"/>
                  </a:lnTo>
                  <a:lnTo>
                    <a:pt x="59" y="32050"/>
                  </a:lnTo>
                  <a:lnTo>
                    <a:pt x="15" y="33108"/>
                  </a:lnTo>
                  <a:lnTo>
                    <a:pt x="1" y="34238"/>
                  </a:lnTo>
                  <a:lnTo>
                    <a:pt x="15" y="35426"/>
                  </a:lnTo>
                  <a:lnTo>
                    <a:pt x="30" y="36049"/>
                  </a:lnTo>
                  <a:lnTo>
                    <a:pt x="59" y="36672"/>
                  </a:lnTo>
                  <a:lnTo>
                    <a:pt x="102" y="37309"/>
                  </a:lnTo>
                  <a:lnTo>
                    <a:pt x="160" y="37947"/>
                  </a:lnTo>
                  <a:lnTo>
                    <a:pt x="218" y="38613"/>
                  </a:lnTo>
                  <a:lnTo>
                    <a:pt x="290" y="39265"/>
                  </a:lnTo>
                  <a:lnTo>
                    <a:pt x="377" y="39932"/>
                  </a:lnTo>
                  <a:lnTo>
                    <a:pt x="479" y="40613"/>
                  </a:lnTo>
                  <a:lnTo>
                    <a:pt x="595" y="41279"/>
                  </a:lnTo>
                  <a:lnTo>
                    <a:pt x="711" y="41960"/>
                  </a:lnTo>
                  <a:lnTo>
                    <a:pt x="855" y="42641"/>
                  </a:lnTo>
                  <a:lnTo>
                    <a:pt x="1015" y="43337"/>
                  </a:lnTo>
                  <a:lnTo>
                    <a:pt x="1203" y="44018"/>
                  </a:lnTo>
                  <a:lnTo>
                    <a:pt x="1392" y="44698"/>
                  </a:lnTo>
                  <a:lnTo>
                    <a:pt x="1609" y="45379"/>
                  </a:lnTo>
                  <a:lnTo>
                    <a:pt x="1841" y="46046"/>
                  </a:lnTo>
                  <a:lnTo>
                    <a:pt x="2087" y="46727"/>
                  </a:lnTo>
                  <a:lnTo>
                    <a:pt x="2362" y="47393"/>
                  </a:lnTo>
                  <a:lnTo>
                    <a:pt x="2652" y="48060"/>
                  </a:lnTo>
                  <a:lnTo>
                    <a:pt x="2971" y="48712"/>
                  </a:lnTo>
                  <a:lnTo>
                    <a:pt x="3304" y="49349"/>
                  </a:lnTo>
                  <a:lnTo>
                    <a:pt x="3666" y="49987"/>
                  </a:lnTo>
                  <a:lnTo>
                    <a:pt x="4057" y="50610"/>
                  </a:lnTo>
                  <a:lnTo>
                    <a:pt x="4463" y="51233"/>
                  </a:lnTo>
                  <a:lnTo>
                    <a:pt x="4898" y="51827"/>
                  </a:lnTo>
                  <a:lnTo>
                    <a:pt x="5361" y="52421"/>
                  </a:lnTo>
                  <a:lnTo>
                    <a:pt x="5840" y="52986"/>
                  </a:lnTo>
                  <a:lnTo>
                    <a:pt x="6361" y="53537"/>
                  </a:lnTo>
                  <a:lnTo>
                    <a:pt x="6897" y="54087"/>
                  </a:lnTo>
                  <a:lnTo>
                    <a:pt x="7462" y="54609"/>
                  </a:lnTo>
                  <a:lnTo>
                    <a:pt x="8071" y="55101"/>
                  </a:lnTo>
                  <a:lnTo>
                    <a:pt x="8375" y="55348"/>
                  </a:lnTo>
                  <a:lnTo>
                    <a:pt x="8694" y="55594"/>
                  </a:lnTo>
                  <a:lnTo>
                    <a:pt x="9013" y="55826"/>
                  </a:lnTo>
                  <a:lnTo>
                    <a:pt x="9346" y="56043"/>
                  </a:lnTo>
                  <a:lnTo>
                    <a:pt x="9694" y="56275"/>
                  </a:lnTo>
                  <a:lnTo>
                    <a:pt x="10041" y="56492"/>
                  </a:lnTo>
                  <a:lnTo>
                    <a:pt x="10403" y="56695"/>
                  </a:lnTo>
                  <a:lnTo>
                    <a:pt x="10766" y="56898"/>
                  </a:lnTo>
                  <a:lnTo>
                    <a:pt x="11142" y="57101"/>
                  </a:lnTo>
                  <a:lnTo>
                    <a:pt x="11519" y="57289"/>
                  </a:lnTo>
                  <a:lnTo>
                    <a:pt x="11910" y="57478"/>
                  </a:lnTo>
                  <a:lnTo>
                    <a:pt x="12301" y="57666"/>
                  </a:lnTo>
                  <a:lnTo>
                    <a:pt x="12707" y="57840"/>
                  </a:lnTo>
                  <a:lnTo>
                    <a:pt x="13127" y="57999"/>
                  </a:lnTo>
                  <a:lnTo>
                    <a:pt x="13548" y="58158"/>
                  </a:lnTo>
                  <a:lnTo>
                    <a:pt x="13982" y="58318"/>
                  </a:lnTo>
                  <a:lnTo>
                    <a:pt x="14431" y="58463"/>
                  </a:lnTo>
                  <a:lnTo>
                    <a:pt x="14880" y="58593"/>
                  </a:lnTo>
                  <a:lnTo>
                    <a:pt x="15779" y="58854"/>
                  </a:lnTo>
                  <a:lnTo>
                    <a:pt x="16677" y="59086"/>
                  </a:lnTo>
                  <a:lnTo>
                    <a:pt x="17575" y="59289"/>
                  </a:lnTo>
                  <a:lnTo>
                    <a:pt x="18474" y="59477"/>
                  </a:lnTo>
                  <a:lnTo>
                    <a:pt x="19357" y="59636"/>
                  </a:lnTo>
                  <a:lnTo>
                    <a:pt x="20227" y="59767"/>
                  </a:lnTo>
                  <a:lnTo>
                    <a:pt x="21096" y="59868"/>
                  </a:lnTo>
                  <a:lnTo>
                    <a:pt x="21965" y="59955"/>
                  </a:lnTo>
                  <a:lnTo>
                    <a:pt x="22820" y="60028"/>
                  </a:lnTo>
                  <a:lnTo>
                    <a:pt x="23675" y="60071"/>
                  </a:lnTo>
                  <a:lnTo>
                    <a:pt x="24515" y="60085"/>
                  </a:lnTo>
                  <a:lnTo>
                    <a:pt x="25341" y="60085"/>
                  </a:lnTo>
                  <a:lnTo>
                    <a:pt x="26167" y="60071"/>
                  </a:lnTo>
                  <a:lnTo>
                    <a:pt x="26979" y="60028"/>
                  </a:lnTo>
                  <a:lnTo>
                    <a:pt x="27790" y="59955"/>
                  </a:lnTo>
                  <a:lnTo>
                    <a:pt x="28587" y="59868"/>
                  </a:lnTo>
                  <a:lnTo>
                    <a:pt x="29384" y="59767"/>
                  </a:lnTo>
                  <a:lnTo>
                    <a:pt x="30166" y="59636"/>
                  </a:lnTo>
                  <a:lnTo>
                    <a:pt x="30934" y="59506"/>
                  </a:lnTo>
                  <a:lnTo>
                    <a:pt x="31687" y="59332"/>
                  </a:lnTo>
                  <a:lnTo>
                    <a:pt x="32441" y="59158"/>
                  </a:lnTo>
                  <a:lnTo>
                    <a:pt x="33180" y="58955"/>
                  </a:lnTo>
                  <a:lnTo>
                    <a:pt x="33919" y="58738"/>
                  </a:lnTo>
                  <a:lnTo>
                    <a:pt x="34629" y="58506"/>
                  </a:lnTo>
                  <a:lnTo>
                    <a:pt x="35338" y="58260"/>
                  </a:lnTo>
                  <a:lnTo>
                    <a:pt x="36034" y="57985"/>
                  </a:lnTo>
                  <a:lnTo>
                    <a:pt x="36715" y="57709"/>
                  </a:lnTo>
                  <a:lnTo>
                    <a:pt x="37396" y="57405"/>
                  </a:lnTo>
                  <a:lnTo>
                    <a:pt x="38048" y="57086"/>
                  </a:lnTo>
                  <a:lnTo>
                    <a:pt x="38700" y="56753"/>
                  </a:lnTo>
                  <a:lnTo>
                    <a:pt x="39323" y="56420"/>
                  </a:lnTo>
                  <a:lnTo>
                    <a:pt x="39946" y="56058"/>
                  </a:lnTo>
                  <a:lnTo>
                    <a:pt x="40554" y="55681"/>
                  </a:lnTo>
                  <a:lnTo>
                    <a:pt x="41148" y="55290"/>
                  </a:lnTo>
                  <a:lnTo>
                    <a:pt x="41728" y="54884"/>
                  </a:lnTo>
                  <a:lnTo>
                    <a:pt x="42293" y="54478"/>
                  </a:lnTo>
                  <a:lnTo>
                    <a:pt x="42858" y="54044"/>
                  </a:lnTo>
                  <a:lnTo>
                    <a:pt x="43394" y="53609"/>
                  </a:lnTo>
                  <a:lnTo>
                    <a:pt x="43916" y="53145"/>
                  </a:lnTo>
                  <a:lnTo>
                    <a:pt x="44423" y="52682"/>
                  </a:lnTo>
                  <a:lnTo>
                    <a:pt x="44916" y="52218"/>
                  </a:lnTo>
                  <a:lnTo>
                    <a:pt x="45394" y="51725"/>
                  </a:lnTo>
                  <a:lnTo>
                    <a:pt x="45857" y="51233"/>
                  </a:lnTo>
                  <a:lnTo>
                    <a:pt x="46292" y="50726"/>
                  </a:lnTo>
                  <a:lnTo>
                    <a:pt x="46727" y="50204"/>
                  </a:lnTo>
                  <a:lnTo>
                    <a:pt x="47132" y="49668"/>
                  </a:lnTo>
                  <a:lnTo>
                    <a:pt x="47538" y="49132"/>
                  </a:lnTo>
                  <a:lnTo>
                    <a:pt x="47915" y="48596"/>
                  </a:lnTo>
                  <a:lnTo>
                    <a:pt x="48277" y="48045"/>
                  </a:lnTo>
                  <a:lnTo>
                    <a:pt x="48610" y="47480"/>
                  </a:lnTo>
                  <a:lnTo>
                    <a:pt x="48943" y="46901"/>
                  </a:lnTo>
                  <a:lnTo>
                    <a:pt x="49248" y="46321"/>
                  </a:lnTo>
                  <a:lnTo>
                    <a:pt x="49537" y="45742"/>
                  </a:lnTo>
                  <a:lnTo>
                    <a:pt x="49813" y="45148"/>
                  </a:lnTo>
                  <a:lnTo>
                    <a:pt x="50059" y="44554"/>
                  </a:lnTo>
                  <a:lnTo>
                    <a:pt x="50291" y="43945"/>
                  </a:lnTo>
                  <a:lnTo>
                    <a:pt x="50508" y="43337"/>
                  </a:lnTo>
                  <a:lnTo>
                    <a:pt x="50696" y="42728"/>
                  </a:lnTo>
                  <a:lnTo>
                    <a:pt x="50870" y="42105"/>
                  </a:lnTo>
                  <a:lnTo>
                    <a:pt x="51030" y="41482"/>
                  </a:lnTo>
                  <a:lnTo>
                    <a:pt x="51160" y="40859"/>
                  </a:lnTo>
                  <a:lnTo>
                    <a:pt x="51276" y="40221"/>
                  </a:lnTo>
                  <a:lnTo>
                    <a:pt x="51363" y="39584"/>
                  </a:lnTo>
                  <a:lnTo>
                    <a:pt x="51435" y="38946"/>
                  </a:lnTo>
                  <a:lnTo>
                    <a:pt x="51885" y="34180"/>
                  </a:lnTo>
                  <a:lnTo>
                    <a:pt x="52348" y="29456"/>
                  </a:lnTo>
                  <a:lnTo>
                    <a:pt x="53203" y="20879"/>
                  </a:lnTo>
                  <a:lnTo>
                    <a:pt x="53826" y="14663"/>
                  </a:lnTo>
                  <a:lnTo>
                    <a:pt x="54072" y="12273"/>
                  </a:lnTo>
                  <a:lnTo>
                    <a:pt x="44177" y="2768"/>
                  </a:lnTo>
                  <a:lnTo>
                    <a:pt x="30514" y="1"/>
                  </a:lnTo>
                  <a:close/>
                </a:path>
              </a:pathLst>
            </a:custGeom>
            <a:solidFill>
              <a:srgbClr val="FDCC8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39" name="Google Shape;1803;p37">
              <a:extLst>
                <a:ext uri="{FF2B5EF4-FFF2-40B4-BE49-F238E27FC236}">
                  <a16:creationId xmlns:a16="http://schemas.microsoft.com/office/drawing/2014/main" id="{83D354CF-523A-C080-B727-2CCE297D59AC}"/>
                </a:ext>
              </a:extLst>
            </p:cNvPr>
            <p:cNvSpPr/>
            <p:nvPr/>
          </p:nvSpPr>
          <p:spPr>
            <a:xfrm>
              <a:off x="4084000" y="2287550"/>
              <a:ext cx="655650" cy="1380050"/>
            </a:xfrm>
            <a:custGeom>
              <a:avLst/>
              <a:gdLst/>
              <a:ahLst/>
              <a:cxnLst/>
              <a:rect l="l" t="t" r="r" b="b"/>
              <a:pathLst>
                <a:path w="26226" h="55202" extrusionOk="0">
                  <a:moveTo>
                    <a:pt x="6332" y="0"/>
                  </a:moveTo>
                  <a:lnTo>
                    <a:pt x="2971" y="14648"/>
                  </a:lnTo>
                  <a:lnTo>
                    <a:pt x="1" y="55028"/>
                  </a:lnTo>
                  <a:lnTo>
                    <a:pt x="218" y="55057"/>
                  </a:lnTo>
                  <a:lnTo>
                    <a:pt x="841" y="55115"/>
                  </a:lnTo>
                  <a:lnTo>
                    <a:pt x="1305" y="55144"/>
                  </a:lnTo>
                  <a:lnTo>
                    <a:pt x="1841" y="55173"/>
                  </a:lnTo>
                  <a:lnTo>
                    <a:pt x="2449" y="55202"/>
                  </a:lnTo>
                  <a:lnTo>
                    <a:pt x="3884" y="55202"/>
                  </a:lnTo>
                  <a:lnTo>
                    <a:pt x="4695" y="55173"/>
                  </a:lnTo>
                  <a:lnTo>
                    <a:pt x="5564" y="55115"/>
                  </a:lnTo>
                  <a:lnTo>
                    <a:pt x="6463" y="55043"/>
                  </a:lnTo>
                  <a:lnTo>
                    <a:pt x="7419" y="54927"/>
                  </a:lnTo>
                  <a:lnTo>
                    <a:pt x="8404" y="54782"/>
                  </a:lnTo>
                  <a:lnTo>
                    <a:pt x="8897" y="54695"/>
                  </a:lnTo>
                  <a:lnTo>
                    <a:pt x="9404" y="54593"/>
                  </a:lnTo>
                  <a:lnTo>
                    <a:pt x="9925" y="54478"/>
                  </a:lnTo>
                  <a:lnTo>
                    <a:pt x="10433" y="54362"/>
                  </a:lnTo>
                  <a:lnTo>
                    <a:pt x="10954" y="54231"/>
                  </a:lnTo>
                  <a:lnTo>
                    <a:pt x="11490" y="54086"/>
                  </a:lnTo>
                  <a:lnTo>
                    <a:pt x="12012" y="53927"/>
                  </a:lnTo>
                  <a:lnTo>
                    <a:pt x="12533" y="53753"/>
                  </a:lnTo>
                  <a:lnTo>
                    <a:pt x="13069" y="53565"/>
                  </a:lnTo>
                  <a:lnTo>
                    <a:pt x="13591" y="53362"/>
                  </a:lnTo>
                  <a:lnTo>
                    <a:pt x="14127" y="53145"/>
                  </a:lnTo>
                  <a:lnTo>
                    <a:pt x="14649" y="52913"/>
                  </a:lnTo>
                  <a:lnTo>
                    <a:pt x="15170" y="52666"/>
                  </a:lnTo>
                  <a:lnTo>
                    <a:pt x="15692" y="52391"/>
                  </a:lnTo>
                  <a:lnTo>
                    <a:pt x="16214" y="52116"/>
                  </a:lnTo>
                  <a:lnTo>
                    <a:pt x="16721" y="51812"/>
                  </a:lnTo>
                  <a:lnTo>
                    <a:pt x="17228" y="51493"/>
                  </a:lnTo>
                  <a:lnTo>
                    <a:pt x="17720" y="51160"/>
                  </a:lnTo>
                  <a:lnTo>
                    <a:pt x="18213" y="50812"/>
                  </a:lnTo>
                  <a:lnTo>
                    <a:pt x="18706" y="50435"/>
                  </a:lnTo>
                  <a:lnTo>
                    <a:pt x="19184" y="50044"/>
                  </a:lnTo>
                  <a:lnTo>
                    <a:pt x="19647" y="49624"/>
                  </a:lnTo>
                  <a:lnTo>
                    <a:pt x="20097" y="49189"/>
                  </a:lnTo>
                  <a:lnTo>
                    <a:pt x="20546" y="48726"/>
                  </a:lnTo>
                  <a:lnTo>
                    <a:pt x="20980" y="48247"/>
                  </a:lnTo>
                  <a:lnTo>
                    <a:pt x="21400" y="47740"/>
                  </a:lnTo>
                  <a:lnTo>
                    <a:pt x="21806" y="47219"/>
                  </a:lnTo>
                  <a:lnTo>
                    <a:pt x="22197" y="46668"/>
                  </a:lnTo>
                  <a:lnTo>
                    <a:pt x="22574" y="46103"/>
                  </a:lnTo>
                  <a:lnTo>
                    <a:pt x="22936" y="45495"/>
                  </a:lnTo>
                  <a:lnTo>
                    <a:pt x="23284" y="44872"/>
                  </a:lnTo>
                  <a:lnTo>
                    <a:pt x="23617" y="44234"/>
                  </a:lnTo>
                  <a:lnTo>
                    <a:pt x="23922" y="43553"/>
                  </a:lnTo>
                  <a:lnTo>
                    <a:pt x="24211" y="42858"/>
                  </a:lnTo>
                  <a:lnTo>
                    <a:pt x="24487" y="42119"/>
                  </a:lnTo>
                  <a:lnTo>
                    <a:pt x="24747" y="41365"/>
                  </a:lnTo>
                  <a:lnTo>
                    <a:pt x="24965" y="40597"/>
                  </a:lnTo>
                  <a:lnTo>
                    <a:pt x="25182" y="39815"/>
                  </a:lnTo>
                  <a:lnTo>
                    <a:pt x="25370" y="39018"/>
                  </a:lnTo>
                  <a:lnTo>
                    <a:pt x="25530" y="38236"/>
                  </a:lnTo>
                  <a:lnTo>
                    <a:pt x="25689" y="37439"/>
                  </a:lnTo>
                  <a:lnTo>
                    <a:pt x="25820" y="36627"/>
                  </a:lnTo>
                  <a:lnTo>
                    <a:pt x="25921" y="35816"/>
                  </a:lnTo>
                  <a:lnTo>
                    <a:pt x="26008" y="35005"/>
                  </a:lnTo>
                  <a:lnTo>
                    <a:pt x="26095" y="34193"/>
                  </a:lnTo>
                  <a:lnTo>
                    <a:pt x="26153" y="33382"/>
                  </a:lnTo>
                  <a:lnTo>
                    <a:pt x="26182" y="32556"/>
                  </a:lnTo>
                  <a:lnTo>
                    <a:pt x="26211" y="31745"/>
                  </a:lnTo>
                  <a:lnTo>
                    <a:pt x="26225" y="30919"/>
                  </a:lnTo>
                  <a:lnTo>
                    <a:pt x="26225" y="30108"/>
                  </a:lnTo>
                  <a:lnTo>
                    <a:pt x="26196" y="29282"/>
                  </a:lnTo>
                  <a:lnTo>
                    <a:pt x="26167" y="28470"/>
                  </a:lnTo>
                  <a:lnTo>
                    <a:pt x="26124" y="27644"/>
                  </a:lnTo>
                  <a:lnTo>
                    <a:pt x="26066" y="26833"/>
                  </a:lnTo>
                  <a:lnTo>
                    <a:pt x="25993" y="26036"/>
                  </a:lnTo>
                  <a:lnTo>
                    <a:pt x="25921" y="25225"/>
                  </a:lnTo>
                  <a:lnTo>
                    <a:pt x="25834" y="24428"/>
                  </a:lnTo>
                  <a:lnTo>
                    <a:pt x="25733" y="23631"/>
                  </a:lnTo>
                  <a:lnTo>
                    <a:pt x="25617" y="22834"/>
                  </a:lnTo>
                  <a:lnTo>
                    <a:pt x="25501" y="22052"/>
                  </a:lnTo>
                  <a:lnTo>
                    <a:pt x="25370" y="21284"/>
                  </a:lnTo>
                  <a:lnTo>
                    <a:pt x="25240" y="20516"/>
                  </a:lnTo>
                  <a:lnTo>
                    <a:pt x="24950" y="19009"/>
                  </a:lnTo>
                  <a:lnTo>
                    <a:pt x="24631" y="17531"/>
                  </a:lnTo>
                  <a:lnTo>
                    <a:pt x="24298" y="16097"/>
                  </a:lnTo>
                  <a:lnTo>
                    <a:pt x="23950" y="14721"/>
                  </a:lnTo>
                  <a:lnTo>
                    <a:pt x="23588" y="13388"/>
                  </a:lnTo>
                  <a:lnTo>
                    <a:pt x="23212" y="12127"/>
                  </a:lnTo>
                  <a:lnTo>
                    <a:pt x="22849" y="10925"/>
                  </a:lnTo>
                  <a:lnTo>
                    <a:pt x="22487" y="9780"/>
                  </a:lnTo>
                  <a:lnTo>
                    <a:pt x="22125" y="8708"/>
                  </a:lnTo>
                  <a:lnTo>
                    <a:pt x="21777" y="7723"/>
                  </a:lnTo>
                  <a:lnTo>
                    <a:pt x="21458" y="6824"/>
                  </a:lnTo>
                  <a:lnTo>
                    <a:pt x="21154" y="5998"/>
                  </a:lnTo>
                  <a:lnTo>
                    <a:pt x="20864" y="5274"/>
                  </a:lnTo>
                  <a:lnTo>
                    <a:pt x="20401" y="4129"/>
                  </a:lnTo>
                  <a:lnTo>
                    <a:pt x="20097" y="3405"/>
                  </a:lnTo>
                  <a:lnTo>
                    <a:pt x="19995" y="3159"/>
                  </a:lnTo>
                  <a:lnTo>
                    <a:pt x="6332" y="0"/>
                  </a:lnTo>
                  <a:close/>
                </a:path>
              </a:pathLst>
            </a:custGeom>
            <a:solidFill>
              <a:srgbClr val="5F4776"/>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0" name="Google Shape;1804;p37">
              <a:extLst>
                <a:ext uri="{FF2B5EF4-FFF2-40B4-BE49-F238E27FC236}">
                  <a16:creationId xmlns:a16="http://schemas.microsoft.com/office/drawing/2014/main" id="{39A4695C-D09A-DF57-F9EB-9820A5DF6285}"/>
                </a:ext>
              </a:extLst>
            </p:cNvPr>
            <p:cNvSpPr/>
            <p:nvPr/>
          </p:nvSpPr>
          <p:spPr>
            <a:xfrm>
              <a:off x="3801475" y="1727200"/>
              <a:ext cx="821525" cy="831300"/>
            </a:xfrm>
            <a:custGeom>
              <a:avLst/>
              <a:gdLst/>
              <a:ahLst/>
              <a:cxnLst/>
              <a:rect l="l" t="t" r="r" b="b"/>
              <a:pathLst>
                <a:path w="32861" h="33252" extrusionOk="0">
                  <a:moveTo>
                    <a:pt x="7795" y="0"/>
                  </a:moveTo>
                  <a:lnTo>
                    <a:pt x="7375" y="15"/>
                  </a:lnTo>
                  <a:lnTo>
                    <a:pt x="6970" y="43"/>
                  </a:lnTo>
                  <a:lnTo>
                    <a:pt x="6564" y="87"/>
                  </a:lnTo>
                  <a:lnTo>
                    <a:pt x="6158" y="145"/>
                  </a:lnTo>
                  <a:lnTo>
                    <a:pt x="5767" y="203"/>
                  </a:lnTo>
                  <a:lnTo>
                    <a:pt x="5028" y="333"/>
                  </a:lnTo>
                  <a:lnTo>
                    <a:pt x="4362" y="478"/>
                  </a:lnTo>
                  <a:lnTo>
                    <a:pt x="3768" y="623"/>
                  </a:lnTo>
                  <a:lnTo>
                    <a:pt x="3275" y="768"/>
                  </a:lnTo>
                  <a:lnTo>
                    <a:pt x="2898" y="884"/>
                  </a:lnTo>
                  <a:lnTo>
                    <a:pt x="2580" y="985"/>
                  </a:lnTo>
                  <a:lnTo>
                    <a:pt x="1" y="8505"/>
                  </a:lnTo>
                  <a:lnTo>
                    <a:pt x="3362" y="15228"/>
                  </a:lnTo>
                  <a:lnTo>
                    <a:pt x="21183" y="33252"/>
                  </a:lnTo>
                  <a:lnTo>
                    <a:pt x="21618" y="33208"/>
                  </a:lnTo>
                  <a:lnTo>
                    <a:pt x="22748" y="33049"/>
                  </a:lnTo>
                  <a:lnTo>
                    <a:pt x="23516" y="32933"/>
                  </a:lnTo>
                  <a:lnTo>
                    <a:pt x="24385" y="32788"/>
                  </a:lnTo>
                  <a:lnTo>
                    <a:pt x="25312" y="32614"/>
                  </a:lnTo>
                  <a:lnTo>
                    <a:pt x="26283" y="32411"/>
                  </a:lnTo>
                  <a:lnTo>
                    <a:pt x="27268" y="32165"/>
                  </a:lnTo>
                  <a:lnTo>
                    <a:pt x="27761" y="32035"/>
                  </a:lnTo>
                  <a:lnTo>
                    <a:pt x="28239" y="31890"/>
                  </a:lnTo>
                  <a:lnTo>
                    <a:pt x="28717" y="31745"/>
                  </a:lnTo>
                  <a:lnTo>
                    <a:pt x="29181" y="31585"/>
                  </a:lnTo>
                  <a:lnTo>
                    <a:pt x="29615" y="31426"/>
                  </a:lnTo>
                  <a:lnTo>
                    <a:pt x="30036" y="31238"/>
                  </a:lnTo>
                  <a:lnTo>
                    <a:pt x="30441" y="31064"/>
                  </a:lnTo>
                  <a:lnTo>
                    <a:pt x="30803" y="30861"/>
                  </a:lnTo>
                  <a:lnTo>
                    <a:pt x="31151" y="30658"/>
                  </a:lnTo>
                  <a:lnTo>
                    <a:pt x="31455" y="30441"/>
                  </a:lnTo>
                  <a:lnTo>
                    <a:pt x="31716" y="30223"/>
                  </a:lnTo>
                  <a:lnTo>
                    <a:pt x="31847" y="30108"/>
                  </a:lnTo>
                  <a:lnTo>
                    <a:pt x="31948" y="29992"/>
                  </a:lnTo>
                  <a:lnTo>
                    <a:pt x="32049" y="29861"/>
                  </a:lnTo>
                  <a:lnTo>
                    <a:pt x="32136" y="29745"/>
                  </a:lnTo>
                  <a:lnTo>
                    <a:pt x="32209" y="29615"/>
                  </a:lnTo>
                  <a:lnTo>
                    <a:pt x="32267" y="29485"/>
                  </a:lnTo>
                  <a:lnTo>
                    <a:pt x="32383" y="29209"/>
                  </a:lnTo>
                  <a:lnTo>
                    <a:pt x="32470" y="28905"/>
                  </a:lnTo>
                  <a:lnTo>
                    <a:pt x="32557" y="28572"/>
                  </a:lnTo>
                  <a:lnTo>
                    <a:pt x="32644" y="28224"/>
                  </a:lnTo>
                  <a:lnTo>
                    <a:pt x="32701" y="27833"/>
                  </a:lnTo>
                  <a:lnTo>
                    <a:pt x="32759" y="27427"/>
                  </a:lnTo>
                  <a:lnTo>
                    <a:pt x="32803" y="27007"/>
                  </a:lnTo>
                  <a:lnTo>
                    <a:pt x="32832" y="26558"/>
                  </a:lnTo>
                  <a:lnTo>
                    <a:pt x="32861" y="26080"/>
                  </a:lnTo>
                  <a:lnTo>
                    <a:pt x="32861" y="25587"/>
                  </a:lnTo>
                  <a:lnTo>
                    <a:pt x="32861" y="25080"/>
                  </a:lnTo>
                  <a:lnTo>
                    <a:pt x="32832" y="24558"/>
                  </a:lnTo>
                  <a:lnTo>
                    <a:pt x="32803" y="24022"/>
                  </a:lnTo>
                  <a:lnTo>
                    <a:pt x="32759" y="23472"/>
                  </a:lnTo>
                  <a:lnTo>
                    <a:pt x="32687" y="22907"/>
                  </a:lnTo>
                  <a:lnTo>
                    <a:pt x="32615" y="22342"/>
                  </a:lnTo>
                  <a:lnTo>
                    <a:pt x="32528" y="21748"/>
                  </a:lnTo>
                  <a:lnTo>
                    <a:pt x="32426" y="21154"/>
                  </a:lnTo>
                  <a:lnTo>
                    <a:pt x="32296" y="20559"/>
                  </a:lnTo>
                  <a:lnTo>
                    <a:pt x="32165" y="19951"/>
                  </a:lnTo>
                  <a:lnTo>
                    <a:pt x="32006" y="19342"/>
                  </a:lnTo>
                  <a:lnTo>
                    <a:pt x="31832" y="18719"/>
                  </a:lnTo>
                  <a:lnTo>
                    <a:pt x="31644" y="18111"/>
                  </a:lnTo>
                  <a:lnTo>
                    <a:pt x="31441" y="17488"/>
                  </a:lnTo>
                  <a:lnTo>
                    <a:pt x="31209" y="16865"/>
                  </a:lnTo>
                  <a:lnTo>
                    <a:pt x="30963" y="16256"/>
                  </a:lnTo>
                  <a:lnTo>
                    <a:pt x="30702" y="15648"/>
                  </a:lnTo>
                  <a:lnTo>
                    <a:pt x="30427" y="15039"/>
                  </a:lnTo>
                  <a:lnTo>
                    <a:pt x="30122" y="14431"/>
                  </a:lnTo>
                  <a:lnTo>
                    <a:pt x="29804" y="13837"/>
                  </a:lnTo>
                  <a:lnTo>
                    <a:pt x="29471" y="13243"/>
                  </a:lnTo>
                  <a:lnTo>
                    <a:pt x="29108" y="12663"/>
                  </a:lnTo>
                  <a:lnTo>
                    <a:pt x="28905" y="12373"/>
                  </a:lnTo>
                  <a:lnTo>
                    <a:pt x="28703" y="12084"/>
                  </a:lnTo>
                  <a:lnTo>
                    <a:pt x="28485" y="11808"/>
                  </a:lnTo>
                  <a:lnTo>
                    <a:pt x="28268" y="11519"/>
                  </a:lnTo>
                  <a:lnTo>
                    <a:pt x="28022" y="11243"/>
                  </a:lnTo>
                  <a:lnTo>
                    <a:pt x="27775" y="10968"/>
                  </a:lnTo>
                  <a:lnTo>
                    <a:pt x="27254" y="10417"/>
                  </a:lnTo>
                  <a:lnTo>
                    <a:pt x="26689" y="9881"/>
                  </a:lnTo>
                  <a:lnTo>
                    <a:pt x="26095" y="9360"/>
                  </a:lnTo>
                  <a:lnTo>
                    <a:pt x="25486" y="8838"/>
                  </a:lnTo>
                  <a:lnTo>
                    <a:pt x="24834" y="8346"/>
                  </a:lnTo>
                  <a:lnTo>
                    <a:pt x="24168" y="7853"/>
                  </a:lnTo>
                  <a:lnTo>
                    <a:pt x="23487" y="7375"/>
                  </a:lnTo>
                  <a:lnTo>
                    <a:pt x="22806" y="6911"/>
                  </a:lnTo>
                  <a:lnTo>
                    <a:pt x="22096" y="6462"/>
                  </a:lnTo>
                  <a:lnTo>
                    <a:pt x="21400" y="6027"/>
                  </a:lnTo>
                  <a:lnTo>
                    <a:pt x="20690" y="5607"/>
                  </a:lnTo>
                  <a:lnTo>
                    <a:pt x="19995" y="5201"/>
                  </a:lnTo>
                  <a:lnTo>
                    <a:pt x="19299" y="4810"/>
                  </a:lnTo>
                  <a:lnTo>
                    <a:pt x="18618" y="4448"/>
                  </a:lnTo>
                  <a:lnTo>
                    <a:pt x="17966" y="4100"/>
                  </a:lnTo>
                  <a:lnTo>
                    <a:pt x="16691" y="3463"/>
                  </a:lnTo>
                  <a:lnTo>
                    <a:pt x="15532" y="2912"/>
                  </a:lnTo>
                  <a:lnTo>
                    <a:pt x="14518" y="2449"/>
                  </a:lnTo>
                  <a:lnTo>
                    <a:pt x="13663" y="2072"/>
                  </a:lnTo>
                  <a:lnTo>
                    <a:pt x="13026" y="1797"/>
                  </a:lnTo>
                  <a:lnTo>
                    <a:pt x="12475" y="1579"/>
                  </a:lnTo>
                  <a:lnTo>
                    <a:pt x="12345" y="1434"/>
                  </a:lnTo>
                  <a:lnTo>
                    <a:pt x="12214" y="1290"/>
                  </a:lnTo>
                  <a:lnTo>
                    <a:pt x="12084" y="1174"/>
                  </a:lnTo>
                  <a:lnTo>
                    <a:pt x="11939" y="1043"/>
                  </a:lnTo>
                  <a:lnTo>
                    <a:pt x="11794" y="927"/>
                  </a:lnTo>
                  <a:lnTo>
                    <a:pt x="11635" y="826"/>
                  </a:lnTo>
                  <a:lnTo>
                    <a:pt x="11476" y="724"/>
                  </a:lnTo>
                  <a:lnTo>
                    <a:pt x="11316" y="638"/>
                  </a:lnTo>
                  <a:lnTo>
                    <a:pt x="10968" y="478"/>
                  </a:lnTo>
                  <a:lnTo>
                    <a:pt x="10606" y="348"/>
                  </a:lnTo>
                  <a:lnTo>
                    <a:pt x="10230" y="232"/>
                  </a:lnTo>
                  <a:lnTo>
                    <a:pt x="9838" y="145"/>
                  </a:lnTo>
                  <a:lnTo>
                    <a:pt x="9447" y="87"/>
                  </a:lnTo>
                  <a:lnTo>
                    <a:pt x="9041" y="29"/>
                  </a:lnTo>
                  <a:lnTo>
                    <a:pt x="8621" y="0"/>
                  </a:lnTo>
                  <a:close/>
                </a:path>
              </a:pathLst>
            </a:custGeom>
            <a:solidFill>
              <a:srgbClr val="5F4776"/>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1" name="Google Shape;1805;p37">
              <a:extLst>
                <a:ext uri="{FF2B5EF4-FFF2-40B4-BE49-F238E27FC236}">
                  <a16:creationId xmlns:a16="http://schemas.microsoft.com/office/drawing/2014/main" id="{5A549F65-476E-A4C4-5A04-D70E6D126D2E}"/>
                </a:ext>
              </a:extLst>
            </p:cNvPr>
            <p:cNvSpPr/>
            <p:nvPr/>
          </p:nvSpPr>
          <p:spPr>
            <a:xfrm>
              <a:off x="3256700" y="2015150"/>
              <a:ext cx="1045025" cy="1365950"/>
            </a:xfrm>
            <a:custGeom>
              <a:avLst/>
              <a:gdLst/>
              <a:ahLst/>
              <a:cxnLst/>
              <a:rect l="l" t="t" r="r" b="b"/>
              <a:pathLst>
                <a:path w="41801" h="54638" extrusionOk="0">
                  <a:moveTo>
                    <a:pt x="18633" y="1"/>
                  </a:moveTo>
                  <a:lnTo>
                    <a:pt x="3203" y="6535"/>
                  </a:lnTo>
                  <a:lnTo>
                    <a:pt x="3043" y="7622"/>
                  </a:lnTo>
                  <a:lnTo>
                    <a:pt x="2652" y="10563"/>
                  </a:lnTo>
                  <a:lnTo>
                    <a:pt x="2377" y="12591"/>
                  </a:lnTo>
                  <a:lnTo>
                    <a:pt x="2087" y="14880"/>
                  </a:lnTo>
                  <a:lnTo>
                    <a:pt x="1783" y="17416"/>
                  </a:lnTo>
                  <a:lnTo>
                    <a:pt x="1464" y="20096"/>
                  </a:lnTo>
                  <a:lnTo>
                    <a:pt x="1145" y="22878"/>
                  </a:lnTo>
                  <a:lnTo>
                    <a:pt x="855" y="25718"/>
                  </a:lnTo>
                  <a:lnTo>
                    <a:pt x="595" y="28529"/>
                  </a:lnTo>
                  <a:lnTo>
                    <a:pt x="464" y="29905"/>
                  </a:lnTo>
                  <a:lnTo>
                    <a:pt x="363" y="31253"/>
                  </a:lnTo>
                  <a:lnTo>
                    <a:pt x="261" y="32571"/>
                  </a:lnTo>
                  <a:lnTo>
                    <a:pt x="174" y="33846"/>
                  </a:lnTo>
                  <a:lnTo>
                    <a:pt x="102" y="35078"/>
                  </a:lnTo>
                  <a:lnTo>
                    <a:pt x="44" y="36237"/>
                  </a:lnTo>
                  <a:lnTo>
                    <a:pt x="15" y="37338"/>
                  </a:lnTo>
                  <a:lnTo>
                    <a:pt x="1" y="38381"/>
                  </a:lnTo>
                  <a:lnTo>
                    <a:pt x="1" y="39323"/>
                  </a:lnTo>
                  <a:lnTo>
                    <a:pt x="30" y="40192"/>
                  </a:lnTo>
                  <a:lnTo>
                    <a:pt x="73" y="40989"/>
                  </a:lnTo>
                  <a:lnTo>
                    <a:pt x="145" y="41786"/>
                  </a:lnTo>
                  <a:lnTo>
                    <a:pt x="218" y="42554"/>
                  </a:lnTo>
                  <a:lnTo>
                    <a:pt x="319" y="43307"/>
                  </a:lnTo>
                  <a:lnTo>
                    <a:pt x="435" y="44046"/>
                  </a:lnTo>
                  <a:lnTo>
                    <a:pt x="566" y="44756"/>
                  </a:lnTo>
                  <a:lnTo>
                    <a:pt x="696" y="45452"/>
                  </a:lnTo>
                  <a:lnTo>
                    <a:pt x="841" y="46118"/>
                  </a:lnTo>
                  <a:lnTo>
                    <a:pt x="1000" y="46770"/>
                  </a:lnTo>
                  <a:lnTo>
                    <a:pt x="1174" y="47393"/>
                  </a:lnTo>
                  <a:lnTo>
                    <a:pt x="1334" y="48002"/>
                  </a:lnTo>
                  <a:lnTo>
                    <a:pt x="1522" y="48581"/>
                  </a:lnTo>
                  <a:lnTo>
                    <a:pt x="1696" y="49146"/>
                  </a:lnTo>
                  <a:lnTo>
                    <a:pt x="1884" y="49682"/>
                  </a:lnTo>
                  <a:lnTo>
                    <a:pt x="2072" y="50189"/>
                  </a:lnTo>
                  <a:lnTo>
                    <a:pt x="2261" y="50682"/>
                  </a:lnTo>
                  <a:lnTo>
                    <a:pt x="2623" y="51580"/>
                  </a:lnTo>
                  <a:lnTo>
                    <a:pt x="2971" y="52363"/>
                  </a:lnTo>
                  <a:lnTo>
                    <a:pt x="3304" y="53044"/>
                  </a:lnTo>
                  <a:lnTo>
                    <a:pt x="3594" y="53609"/>
                  </a:lnTo>
                  <a:lnTo>
                    <a:pt x="3840" y="54058"/>
                  </a:lnTo>
                  <a:lnTo>
                    <a:pt x="4028" y="54377"/>
                  </a:lnTo>
                  <a:lnTo>
                    <a:pt x="4188" y="54637"/>
                  </a:lnTo>
                  <a:lnTo>
                    <a:pt x="34469" y="54246"/>
                  </a:lnTo>
                  <a:lnTo>
                    <a:pt x="41800" y="30094"/>
                  </a:lnTo>
                  <a:lnTo>
                    <a:pt x="34078" y="11084"/>
                  </a:lnTo>
                  <a:lnTo>
                    <a:pt x="1863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2" name="Google Shape;1806;p37">
              <a:extLst>
                <a:ext uri="{FF2B5EF4-FFF2-40B4-BE49-F238E27FC236}">
                  <a16:creationId xmlns:a16="http://schemas.microsoft.com/office/drawing/2014/main" id="{8BF6E2AB-2768-0FD3-625E-EF62DE01A249}"/>
                </a:ext>
              </a:extLst>
            </p:cNvPr>
            <p:cNvSpPr/>
            <p:nvPr/>
          </p:nvSpPr>
          <p:spPr>
            <a:xfrm>
              <a:off x="2814425" y="4353625"/>
              <a:ext cx="769025" cy="410425"/>
            </a:xfrm>
            <a:custGeom>
              <a:avLst/>
              <a:gdLst/>
              <a:ahLst/>
              <a:cxnLst/>
              <a:rect l="l" t="t" r="r" b="b"/>
              <a:pathLst>
                <a:path w="30761" h="16417" extrusionOk="0">
                  <a:moveTo>
                    <a:pt x="24023" y="1"/>
                  </a:moveTo>
                  <a:lnTo>
                    <a:pt x="23661" y="30"/>
                  </a:lnTo>
                  <a:lnTo>
                    <a:pt x="23328" y="73"/>
                  </a:lnTo>
                  <a:lnTo>
                    <a:pt x="22994" y="116"/>
                  </a:lnTo>
                  <a:lnTo>
                    <a:pt x="22661" y="189"/>
                  </a:lnTo>
                  <a:lnTo>
                    <a:pt x="22357" y="261"/>
                  </a:lnTo>
                  <a:lnTo>
                    <a:pt x="22053" y="348"/>
                  </a:lnTo>
                  <a:lnTo>
                    <a:pt x="21763" y="435"/>
                  </a:lnTo>
                  <a:lnTo>
                    <a:pt x="21241" y="638"/>
                  </a:lnTo>
                  <a:lnTo>
                    <a:pt x="20778" y="826"/>
                  </a:lnTo>
                  <a:lnTo>
                    <a:pt x="20415" y="1000"/>
                  </a:lnTo>
                  <a:lnTo>
                    <a:pt x="20140" y="1145"/>
                  </a:lnTo>
                  <a:lnTo>
                    <a:pt x="19894" y="1290"/>
                  </a:lnTo>
                  <a:lnTo>
                    <a:pt x="19169" y="1391"/>
                  </a:lnTo>
                  <a:lnTo>
                    <a:pt x="18373" y="1522"/>
                  </a:lnTo>
                  <a:lnTo>
                    <a:pt x="17373" y="1710"/>
                  </a:lnTo>
                  <a:lnTo>
                    <a:pt x="16243" y="1928"/>
                  </a:lnTo>
                  <a:lnTo>
                    <a:pt x="15649" y="2058"/>
                  </a:lnTo>
                  <a:lnTo>
                    <a:pt x="15055" y="2203"/>
                  </a:lnTo>
                  <a:lnTo>
                    <a:pt x="14461" y="2362"/>
                  </a:lnTo>
                  <a:lnTo>
                    <a:pt x="13867" y="2522"/>
                  </a:lnTo>
                  <a:lnTo>
                    <a:pt x="13301" y="2695"/>
                  </a:lnTo>
                  <a:lnTo>
                    <a:pt x="12765" y="2869"/>
                  </a:lnTo>
                  <a:lnTo>
                    <a:pt x="12461" y="2652"/>
                  </a:lnTo>
                  <a:lnTo>
                    <a:pt x="12084" y="2420"/>
                  </a:lnTo>
                  <a:lnTo>
                    <a:pt x="11592" y="2116"/>
                  </a:lnTo>
                  <a:lnTo>
                    <a:pt x="10998" y="1783"/>
                  </a:lnTo>
                  <a:lnTo>
                    <a:pt x="10302" y="1435"/>
                  </a:lnTo>
                  <a:lnTo>
                    <a:pt x="9926" y="1247"/>
                  </a:lnTo>
                  <a:lnTo>
                    <a:pt x="9534" y="1073"/>
                  </a:lnTo>
                  <a:lnTo>
                    <a:pt x="9129" y="899"/>
                  </a:lnTo>
                  <a:lnTo>
                    <a:pt x="8709" y="739"/>
                  </a:lnTo>
                  <a:lnTo>
                    <a:pt x="8274" y="595"/>
                  </a:lnTo>
                  <a:lnTo>
                    <a:pt x="7839" y="450"/>
                  </a:lnTo>
                  <a:lnTo>
                    <a:pt x="7390" y="334"/>
                  </a:lnTo>
                  <a:lnTo>
                    <a:pt x="6926" y="218"/>
                  </a:lnTo>
                  <a:lnTo>
                    <a:pt x="6477" y="131"/>
                  </a:lnTo>
                  <a:lnTo>
                    <a:pt x="6014" y="73"/>
                  </a:lnTo>
                  <a:lnTo>
                    <a:pt x="5550" y="44"/>
                  </a:lnTo>
                  <a:lnTo>
                    <a:pt x="5086" y="30"/>
                  </a:lnTo>
                  <a:lnTo>
                    <a:pt x="4623" y="59"/>
                  </a:lnTo>
                  <a:lnTo>
                    <a:pt x="4405" y="73"/>
                  </a:lnTo>
                  <a:lnTo>
                    <a:pt x="4174" y="116"/>
                  </a:lnTo>
                  <a:lnTo>
                    <a:pt x="3956" y="145"/>
                  </a:lnTo>
                  <a:lnTo>
                    <a:pt x="3739" y="203"/>
                  </a:lnTo>
                  <a:lnTo>
                    <a:pt x="3507" y="261"/>
                  </a:lnTo>
                  <a:lnTo>
                    <a:pt x="3304" y="334"/>
                  </a:lnTo>
                  <a:lnTo>
                    <a:pt x="3087" y="406"/>
                  </a:lnTo>
                  <a:lnTo>
                    <a:pt x="2870" y="508"/>
                  </a:lnTo>
                  <a:lnTo>
                    <a:pt x="2667" y="609"/>
                  </a:lnTo>
                  <a:lnTo>
                    <a:pt x="2464" y="711"/>
                  </a:lnTo>
                  <a:lnTo>
                    <a:pt x="2261" y="841"/>
                  </a:lnTo>
                  <a:lnTo>
                    <a:pt x="2058" y="971"/>
                  </a:lnTo>
                  <a:lnTo>
                    <a:pt x="1870" y="1131"/>
                  </a:lnTo>
                  <a:lnTo>
                    <a:pt x="1682" y="1290"/>
                  </a:lnTo>
                  <a:lnTo>
                    <a:pt x="1508" y="1449"/>
                  </a:lnTo>
                  <a:lnTo>
                    <a:pt x="1334" y="1638"/>
                  </a:lnTo>
                  <a:lnTo>
                    <a:pt x="1174" y="1812"/>
                  </a:lnTo>
                  <a:lnTo>
                    <a:pt x="1030" y="2000"/>
                  </a:lnTo>
                  <a:lnTo>
                    <a:pt x="899" y="2188"/>
                  </a:lnTo>
                  <a:lnTo>
                    <a:pt x="769" y="2391"/>
                  </a:lnTo>
                  <a:lnTo>
                    <a:pt x="653" y="2594"/>
                  </a:lnTo>
                  <a:lnTo>
                    <a:pt x="551" y="2797"/>
                  </a:lnTo>
                  <a:lnTo>
                    <a:pt x="450" y="3014"/>
                  </a:lnTo>
                  <a:lnTo>
                    <a:pt x="363" y="3232"/>
                  </a:lnTo>
                  <a:lnTo>
                    <a:pt x="291" y="3449"/>
                  </a:lnTo>
                  <a:lnTo>
                    <a:pt x="233" y="3666"/>
                  </a:lnTo>
                  <a:lnTo>
                    <a:pt x="175" y="3898"/>
                  </a:lnTo>
                  <a:lnTo>
                    <a:pt x="117" y="4130"/>
                  </a:lnTo>
                  <a:lnTo>
                    <a:pt x="73" y="4362"/>
                  </a:lnTo>
                  <a:lnTo>
                    <a:pt x="44" y="4593"/>
                  </a:lnTo>
                  <a:lnTo>
                    <a:pt x="1" y="5072"/>
                  </a:lnTo>
                  <a:lnTo>
                    <a:pt x="1" y="5550"/>
                  </a:lnTo>
                  <a:lnTo>
                    <a:pt x="15" y="6042"/>
                  </a:lnTo>
                  <a:lnTo>
                    <a:pt x="59" y="6535"/>
                  </a:lnTo>
                  <a:lnTo>
                    <a:pt x="146" y="7042"/>
                  </a:lnTo>
                  <a:lnTo>
                    <a:pt x="233" y="7535"/>
                  </a:lnTo>
                  <a:lnTo>
                    <a:pt x="363" y="8027"/>
                  </a:lnTo>
                  <a:lnTo>
                    <a:pt x="493" y="8520"/>
                  </a:lnTo>
                  <a:lnTo>
                    <a:pt x="667" y="9013"/>
                  </a:lnTo>
                  <a:lnTo>
                    <a:pt x="841" y="9491"/>
                  </a:lnTo>
                  <a:lnTo>
                    <a:pt x="1030" y="9954"/>
                  </a:lnTo>
                  <a:lnTo>
                    <a:pt x="1247" y="10418"/>
                  </a:lnTo>
                  <a:lnTo>
                    <a:pt x="1464" y="10853"/>
                  </a:lnTo>
                  <a:lnTo>
                    <a:pt x="1696" y="11287"/>
                  </a:lnTo>
                  <a:lnTo>
                    <a:pt x="1942" y="11707"/>
                  </a:lnTo>
                  <a:lnTo>
                    <a:pt x="2189" y="12099"/>
                  </a:lnTo>
                  <a:lnTo>
                    <a:pt x="2449" y="12475"/>
                  </a:lnTo>
                  <a:lnTo>
                    <a:pt x="2710" y="12823"/>
                  </a:lnTo>
                  <a:lnTo>
                    <a:pt x="2971" y="13156"/>
                  </a:lnTo>
                  <a:lnTo>
                    <a:pt x="3232" y="13446"/>
                  </a:lnTo>
                  <a:lnTo>
                    <a:pt x="3493" y="13721"/>
                  </a:lnTo>
                  <a:lnTo>
                    <a:pt x="3753" y="13968"/>
                  </a:lnTo>
                  <a:lnTo>
                    <a:pt x="4014" y="14171"/>
                  </a:lnTo>
                  <a:lnTo>
                    <a:pt x="4261" y="14359"/>
                  </a:lnTo>
                  <a:lnTo>
                    <a:pt x="4521" y="14518"/>
                  </a:lnTo>
                  <a:lnTo>
                    <a:pt x="4826" y="14678"/>
                  </a:lnTo>
                  <a:lnTo>
                    <a:pt x="5130" y="14822"/>
                  </a:lnTo>
                  <a:lnTo>
                    <a:pt x="5463" y="14967"/>
                  </a:lnTo>
                  <a:lnTo>
                    <a:pt x="5811" y="15098"/>
                  </a:lnTo>
                  <a:lnTo>
                    <a:pt x="6173" y="15228"/>
                  </a:lnTo>
                  <a:lnTo>
                    <a:pt x="6564" y="15344"/>
                  </a:lnTo>
                  <a:lnTo>
                    <a:pt x="6955" y="15460"/>
                  </a:lnTo>
                  <a:lnTo>
                    <a:pt x="7376" y="15576"/>
                  </a:lnTo>
                  <a:lnTo>
                    <a:pt x="7796" y="15663"/>
                  </a:lnTo>
                  <a:lnTo>
                    <a:pt x="8245" y="15764"/>
                  </a:lnTo>
                  <a:lnTo>
                    <a:pt x="8694" y="15851"/>
                  </a:lnTo>
                  <a:lnTo>
                    <a:pt x="9636" y="16011"/>
                  </a:lnTo>
                  <a:lnTo>
                    <a:pt x="10621" y="16141"/>
                  </a:lnTo>
                  <a:lnTo>
                    <a:pt x="11650" y="16242"/>
                  </a:lnTo>
                  <a:lnTo>
                    <a:pt x="12693" y="16315"/>
                  </a:lnTo>
                  <a:lnTo>
                    <a:pt x="13765" y="16373"/>
                  </a:lnTo>
                  <a:lnTo>
                    <a:pt x="14852" y="16402"/>
                  </a:lnTo>
                  <a:lnTo>
                    <a:pt x="15953" y="16416"/>
                  </a:lnTo>
                  <a:lnTo>
                    <a:pt x="17054" y="16402"/>
                  </a:lnTo>
                  <a:lnTo>
                    <a:pt x="18155" y="16373"/>
                  </a:lnTo>
                  <a:lnTo>
                    <a:pt x="19256" y="16300"/>
                  </a:lnTo>
                  <a:lnTo>
                    <a:pt x="20328" y="16228"/>
                  </a:lnTo>
                  <a:lnTo>
                    <a:pt x="21386" y="16126"/>
                  </a:lnTo>
                  <a:lnTo>
                    <a:pt x="22415" y="16011"/>
                  </a:lnTo>
                  <a:lnTo>
                    <a:pt x="23415" y="15866"/>
                  </a:lnTo>
                  <a:lnTo>
                    <a:pt x="24356" y="15706"/>
                  </a:lnTo>
                  <a:lnTo>
                    <a:pt x="25269" y="15518"/>
                  </a:lnTo>
                  <a:lnTo>
                    <a:pt x="26124" y="15315"/>
                  </a:lnTo>
                  <a:lnTo>
                    <a:pt x="26921" y="15098"/>
                  </a:lnTo>
                  <a:lnTo>
                    <a:pt x="27298" y="14982"/>
                  </a:lnTo>
                  <a:lnTo>
                    <a:pt x="27645" y="14866"/>
                  </a:lnTo>
                  <a:lnTo>
                    <a:pt x="27993" y="14750"/>
                  </a:lnTo>
                  <a:lnTo>
                    <a:pt x="28312" y="14620"/>
                  </a:lnTo>
                  <a:lnTo>
                    <a:pt x="28602" y="14489"/>
                  </a:lnTo>
                  <a:lnTo>
                    <a:pt x="28891" y="14344"/>
                  </a:lnTo>
                  <a:lnTo>
                    <a:pt x="29138" y="14214"/>
                  </a:lnTo>
                  <a:lnTo>
                    <a:pt x="29384" y="14069"/>
                  </a:lnTo>
                  <a:lnTo>
                    <a:pt x="29587" y="13910"/>
                  </a:lnTo>
                  <a:lnTo>
                    <a:pt x="29790" y="13765"/>
                  </a:lnTo>
                  <a:lnTo>
                    <a:pt x="29949" y="13605"/>
                  </a:lnTo>
                  <a:lnTo>
                    <a:pt x="30094" y="13446"/>
                  </a:lnTo>
                  <a:lnTo>
                    <a:pt x="30210" y="13287"/>
                  </a:lnTo>
                  <a:lnTo>
                    <a:pt x="30297" y="13113"/>
                  </a:lnTo>
                  <a:lnTo>
                    <a:pt x="30355" y="12939"/>
                  </a:lnTo>
                  <a:lnTo>
                    <a:pt x="30384" y="12765"/>
                  </a:lnTo>
                  <a:lnTo>
                    <a:pt x="30456" y="12475"/>
                  </a:lnTo>
                  <a:lnTo>
                    <a:pt x="30514" y="12142"/>
                  </a:lnTo>
                  <a:lnTo>
                    <a:pt x="30586" y="11678"/>
                  </a:lnTo>
                  <a:lnTo>
                    <a:pt x="30659" y="11128"/>
                  </a:lnTo>
                  <a:lnTo>
                    <a:pt x="30717" y="10476"/>
                  </a:lnTo>
                  <a:lnTo>
                    <a:pt x="30746" y="9766"/>
                  </a:lnTo>
                  <a:lnTo>
                    <a:pt x="30760" y="9375"/>
                  </a:lnTo>
                  <a:lnTo>
                    <a:pt x="30760" y="8984"/>
                  </a:lnTo>
                  <a:lnTo>
                    <a:pt x="30746" y="8578"/>
                  </a:lnTo>
                  <a:lnTo>
                    <a:pt x="30731" y="8158"/>
                  </a:lnTo>
                  <a:lnTo>
                    <a:pt x="30702" y="7723"/>
                  </a:lnTo>
                  <a:lnTo>
                    <a:pt x="30644" y="7288"/>
                  </a:lnTo>
                  <a:lnTo>
                    <a:pt x="30586" y="6839"/>
                  </a:lnTo>
                  <a:lnTo>
                    <a:pt x="30514" y="6405"/>
                  </a:lnTo>
                  <a:lnTo>
                    <a:pt x="30413" y="5955"/>
                  </a:lnTo>
                  <a:lnTo>
                    <a:pt x="30311" y="5506"/>
                  </a:lnTo>
                  <a:lnTo>
                    <a:pt x="30181" y="5057"/>
                  </a:lnTo>
                  <a:lnTo>
                    <a:pt x="30021" y="4608"/>
                  </a:lnTo>
                  <a:lnTo>
                    <a:pt x="29848" y="4173"/>
                  </a:lnTo>
                  <a:lnTo>
                    <a:pt x="29645" y="3724"/>
                  </a:lnTo>
                  <a:lnTo>
                    <a:pt x="29427" y="3304"/>
                  </a:lnTo>
                  <a:lnTo>
                    <a:pt x="29181" y="2884"/>
                  </a:lnTo>
                  <a:lnTo>
                    <a:pt x="28906" y="2478"/>
                  </a:lnTo>
                  <a:lnTo>
                    <a:pt x="28602" y="2072"/>
                  </a:lnTo>
                  <a:lnTo>
                    <a:pt x="28442" y="1884"/>
                  </a:lnTo>
                  <a:lnTo>
                    <a:pt x="28283" y="1710"/>
                  </a:lnTo>
                  <a:lnTo>
                    <a:pt x="28123" y="1536"/>
                  </a:lnTo>
                  <a:lnTo>
                    <a:pt x="27950" y="1391"/>
                  </a:lnTo>
                  <a:lnTo>
                    <a:pt x="27790" y="1232"/>
                  </a:lnTo>
                  <a:lnTo>
                    <a:pt x="27616" y="1102"/>
                  </a:lnTo>
                  <a:lnTo>
                    <a:pt x="27269" y="855"/>
                  </a:lnTo>
                  <a:lnTo>
                    <a:pt x="26906" y="638"/>
                  </a:lnTo>
                  <a:lnTo>
                    <a:pt x="26559" y="464"/>
                  </a:lnTo>
                  <a:lnTo>
                    <a:pt x="26196" y="319"/>
                  </a:lnTo>
                  <a:lnTo>
                    <a:pt x="25820" y="203"/>
                  </a:lnTo>
                  <a:lnTo>
                    <a:pt x="25457" y="116"/>
                  </a:lnTo>
                  <a:lnTo>
                    <a:pt x="25095" y="59"/>
                  </a:lnTo>
                  <a:lnTo>
                    <a:pt x="24733" y="15"/>
                  </a:lnTo>
                  <a:lnTo>
                    <a:pt x="24371" y="1"/>
                  </a:ln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3" name="Google Shape;1807;p37">
              <a:extLst>
                <a:ext uri="{FF2B5EF4-FFF2-40B4-BE49-F238E27FC236}">
                  <a16:creationId xmlns:a16="http://schemas.microsoft.com/office/drawing/2014/main" id="{57A7F8CF-61CC-380A-DED3-C07A76BF18C9}"/>
                </a:ext>
              </a:extLst>
            </p:cNvPr>
            <p:cNvSpPr/>
            <p:nvPr/>
          </p:nvSpPr>
          <p:spPr>
            <a:xfrm>
              <a:off x="3178100" y="3767200"/>
              <a:ext cx="422000" cy="670125"/>
            </a:xfrm>
            <a:custGeom>
              <a:avLst/>
              <a:gdLst/>
              <a:ahLst/>
              <a:cxnLst/>
              <a:rect l="l" t="t" r="r" b="b"/>
              <a:pathLst>
                <a:path w="16880" h="26805" extrusionOk="0">
                  <a:moveTo>
                    <a:pt x="0" y="0"/>
                  </a:moveTo>
                  <a:lnTo>
                    <a:pt x="87" y="971"/>
                  </a:lnTo>
                  <a:lnTo>
                    <a:pt x="334" y="3536"/>
                  </a:lnTo>
                  <a:lnTo>
                    <a:pt x="696" y="7216"/>
                  </a:lnTo>
                  <a:lnTo>
                    <a:pt x="913" y="9317"/>
                  </a:lnTo>
                  <a:lnTo>
                    <a:pt x="1145" y="11504"/>
                  </a:lnTo>
                  <a:lnTo>
                    <a:pt x="1391" y="13721"/>
                  </a:lnTo>
                  <a:lnTo>
                    <a:pt x="1652" y="15923"/>
                  </a:lnTo>
                  <a:lnTo>
                    <a:pt x="1913" y="18010"/>
                  </a:lnTo>
                  <a:lnTo>
                    <a:pt x="2174" y="19951"/>
                  </a:lnTo>
                  <a:lnTo>
                    <a:pt x="2435" y="21690"/>
                  </a:lnTo>
                  <a:lnTo>
                    <a:pt x="2565" y="22443"/>
                  </a:lnTo>
                  <a:lnTo>
                    <a:pt x="2695" y="23124"/>
                  </a:lnTo>
                  <a:lnTo>
                    <a:pt x="2826" y="23733"/>
                  </a:lnTo>
                  <a:lnTo>
                    <a:pt x="2942" y="24240"/>
                  </a:lnTo>
                  <a:lnTo>
                    <a:pt x="3058" y="24646"/>
                  </a:lnTo>
                  <a:lnTo>
                    <a:pt x="3116" y="24805"/>
                  </a:lnTo>
                  <a:lnTo>
                    <a:pt x="3174" y="24935"/>
                  </a:lnTo>
                  <a:lnTo>
                    <a:pt x="3231" y="25066"/>
                  </a:lnTo>
                  <a:lnTo>
                    <a:pt x="3304" y="25167"/>
                  </a:lnTo>
                  <a:lnTo>
                    <a:pt x="3391" y="25283"/>
                  </a:lnTo>
                  <a:lnTo>
                    <a:pt x="3478" y="25385"/>
                  </a:lnTo>
                  <a:lnTo>
                    <a:pt x="3579" y="25486"/>
                  </a:lnTo>
                  <a:lnTo>
                    <a:pt x="3695" y="25587"/>
                  </a:lnTo>
                  <a:lnTo>
                    <a:pt x="3941" y="25776"/>
                  </a:lnTo>
                  <a:lnTo>
                    <a:pt x="4217" y="25935"/>
                  </a:lnTo>
                  <a:lnTo>
                    <a:pt x="4535" y="26095"/>
                  </a:lnTo>
                  <a:lnTo>
                    <a:pt x="4869" y="26225"/>
                  </a:lnTo>
                  <a:lnTo>
                    <a:pt x="5231" y="26341"/>
                  </a:lnTo>
                  <a:lnTo>
                    <a:pt x="5622" y="26442"/>
                  </a:lnTo>
                  <a:lnTo>
                    <a:pt x="6028" y="26544"/>
                  </a:lnTo>
                  <a:lnTo>
                    <a:pt x="6448" y="26616"/>
                  </a:lnTo>
                  <a:lnTo>
                    <a:pt x="6883" y="26674"/>
                  </a:lnTo>
                  <a:lnTo>
                    <a:pt x="7317" y="26732"/>
                  </a:lnTo>
                  <a:lnTo>
                    <a:pt x="7781" y="26761"/>
                  </a:lnTo>
                  <a:lnTo>
                    <a:pt x="8230" y="26790"/>
                  </a:lnTo>
                  <a:lnTo>
                    <a:pt x="8694" y="26804"/>
                  </a:lnTo>
                  <a:lnTo>
                    <a:pt x="9143" y="26790"/>
                  </a:lnTo>
                  <a:lnTo>
                    <a:pt x="9606" y="26790"/>
                  </a:lnTo>
                  <a:lnTo>
                    <a:pt x="10056" y="26761"/>
                  </a:lnTo>
                  <a:lnTo>
                    <a:pt x="10490" y="26718"/>
                  </a:lnTo>
                  <a:lnTo>
                    <a:pt x="10925" y="26674"/>
                  </a:lnTo>
                  <a:lnTo>
                    <a:pt x="11331" y="26616"/>
                  </a:lnTo>
                  <a:lnTo>
                    <a:pt x="11736" y="26544"/>
                  </a:lnTo>
                  <a:lnTo>
                    <a:pt x="12113" y="26471"/>
                  </a:lnTo>
                  <a:lnTo>
                    <a:pt x="12461" y="26384"/>
                  </a:lnTo>
                  <a:lnTo>
                    <a:pt x="12794" y="26283"/>
                  </a:lnTo>
                  <a:lnTo>
                    <a:pt x="13084" y="26181"/>
                  </a:lnTo>
                  <a:lnTo>
                    <a:pt x="13359" y="26066"/>
                  </a:lnTo>
                  <a:lnTo>
                    <a:pt x="13591" y="25950"/>
                  </a:lnTo>
                  <a:lnTo>
                    <a:pt x="13794" y="25819"/>
                  </a:lnTo>
                  <a:lnTo>
                    <a:pt x="13939" y="25674"/>
                  </a:lnTo>
                  <a:lnTo>
                    <a:pt x="14011" y="25602"/>
                  </a:lnTo>
                  <a:lnTo>
                    <a:pt x="14055" y="25529"/>
                  </a:lnTo>
                  <a:lnTo>
                    <a:pt x="14112" y="25443"/>
                  </a:lnTo>
                  <a:lnTo>
                    <a:pt x="14156" y="25327"/>
                  </a:lnTo>
                  <a:lnTo>
                    <a:pt x="14257" y="25008"/>
                  </a:lnTo>
                  <a:lnTo>
                    <a:pt x="14373" y="24573"/>
                  </a:lnTo>
                  <a:lnTo>
                    <a:pt x="14475" y="24037"/>
                  </a:lnTo>
                  <a:lnTo>
                    <a:pt x="14591" y="23414"/>
                  </a:lnTo>
                  <a:lnTo>
                    <a:pt x="14721" y="22719"/>
                  </a:lnTo>
                  <a:lnTo>
                    <a:pt x="14967" y="21081"/>
                  </a:lnTo>
                  <a:lnTo>
                    <a:pt x="15228" y="19212"/>
                  </a:lnTo>
                  <a:lnTo>
                    <a:pt x="15474" y="17169"/>
                  </a:lnTo>
                  <a:lnTo>
                    <a:pt x="15721" y="15011"/>
                  </a:lnTo>
                  <a:lnTo>
                    <a:pt x="15967" y="12794"/>
                  </a:lnTo>
                  <a:lnTo>
                    <a:pt x="16184" y="10592"/>
                  </a:lnTo>
                  <a:lnTo>
                    <a:pt x="16387" y="8462"/>
                  </a:lnTo>
                  <a:lnTo>
                    <a:pt x="16561" y="6477"/>
                  </a:lnTo>
                  <a:lnTo>
                    <a:pt x="16706" y="4680"/>
                  </a:lnTo>
                  <a:lnTo>
                    <a:pt x="16807" y="3159"/>
                  </a:lnTo>
                  <a:lnTo>
                    <a:pt x="16865" y="1956"/>
                  </a:lnTo>
                  <a:lnTo>
                    <a:pt x="16880" y="1507"/>
                  </a:lnTo>
                  <a:lnTo>
                    <a:pt x="16880" y="1145"/>
                  </a:lnTo>
                  <a:lnTo>
                    <a:pt x="16865" y="913"/>
                  </a:lnTo>
                  <a:lnTo>
                    <a:pt x="16851" y="841"/>
                  </a:lnTo>
                  <a:lnTo>
                    <a:pt x="16836" y="797"/>
                  </a:lnTo>
                  <a:lnTo>
                    <a:pt x="16807" y="768"/>
                  </a:lnTo>
                  <a:lnTo>
                    <a:pt x="16749" y="739"/>
                  </a:lnTo>
                  <a:lnTo>
                    <a:pt x="16576" y="681"/>
                  </a:lnTo>
                  <a:lnTo>
                    <a:pt x="16329" y="638"/>
                  </a:lnTo>
                  <a:lnTo>
                    <a:pt x="15996" y="580"/>
                  </a:lnTo>
                  <a:lnTo>
                    <a:pt x="15590" y="536"/>
                  </a:lnTo>
                  <a:lnTo>
                    <a:pt x="15127" y="493"/>
                  </a:lnTo>
                  <a:lnTo>
                    <a:pt x="14040" y="421"/>
                  </a:lnTo>
                  <a:lnTo>
                    <a:pt x="12751" y="348"/>
                  </a:lnTo>
                  <a:lnTo>
                    <a:pt x="11331" y="276"/>
                  </a:lnTo>
                  <a:lnTo>
                    <a:pt x="9824" y="218"/>
                  </a:lnTo>
                  <a:lnTo>
                    <a:pt x="8274" y="174"/>
                  </a:lnTo>
                  <a:lnTo>
                    <a:pt x="5231" y="87"/>
                  </a:lnTo>
                  <a:lnTo>
                    <a:pt x="2579" y="44"/>
                  </a:lnTo>
                  <a:lnTo>
                    <a:pt x="0" y="0"/>
                  </a:lnTo>
                  <a:close/>
                </a:path>
              </a:pathLst>
            </a:custGeom>
            <a:solidFill>
              <a:srgbClr val="FDCC8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4" name="Google Shape;1808;p37">
              <a:extLst>
                <a:ext uri="{FF2B5EF4-FFF2-40B4-BE49-F238E27FC236}">
                  <a16:creationId xmlns:a16="http://schemas.microsoft.com/office/drawing/2014/main" id="{B399D2D9-A1C9-48B8-A7D5-C6BC90658334}"/>
                </a:ext>
              </a:extLst>
            </p:cNvPr>
            <p:cNvSpPr/>
            <p:nvPr/>
          </p:nvSpPr>
          <p:spPr>
            <a:xfrm>
              <a:off x="3179175" y="3767200"/>
              <a:ext cx="420925" cy="377100"/>
            </a:xfrm>
            <a:custGeom>
              <a:avLst/>
              <a:gdLst/>
              <a:ahLst/>
              <a:cxnLst/>
              <a:rect l="l" t="t" r="r" b="b"/>
              <a:pathLst>
                <a:path w="16837" h="15084" extrusionOk="0">
                  <a:moveTo>
                    <a:pt x="523" y="0"/>
                  </a:moveTo>
                  <a:lnTo>
                    <a:pt x="1" y="464"/>
                  </a:lnTo>
                  <a:lnTo>
                    <a:pt x="276" y="3434"/>
                  </a:lnTo>
                  <a:lnTo>
                    <a:pt x="899" y="4159"/>
                  </a:lnTo>
                  <a:lnTo>
                    <a:pt x="1522" y="4854"/>
                  </a:lnTo>
                  <a:lnTo>
                    <a:pt x="2160" y="5550"/>
                  </a:lnTo>
                  <a:lnTo>
                    <a:pt x="2826" y="6216"/>
                  </a:lnTo>
                  <a:lnTo>
                    <a:pt x="3493" y="6882"/>
                  </a:lnTo>
                  <a:lnTo>
                    <a:pt x="4174" y="7534"/>
                  </a:lnTo>
                  <a:lnTo>
                    <a:pt x="4884" y="8158"/>
                  </a:lnTo>
                  <a:lnTo>
                    <a:pt x="5594" y="8781"/>
                  </a:lnTo>
                  <a:lnTo>
                    <a:pt x="6318" y="9389"/>
                  </a:lnTo>
                  <a:lnTo>
                    <a:pt x="7057" y="9969"/>
                  </a:lnTo>
                  <a:lnTo>
                    <a:pt x="7810" y="10534"/>
                  </a:lnTo>
                  <a:lnTo>
                    <a:pt x="8578" y="11084"/>
                  </a:lnTo>
                  <a:lnTo>
                    <a:pt x="9346" y="11620"/>
                  </a:lnTo>
                  <a:lnTo>
                    <a:pt x="10143" y="12142"/>
                  </a:lnTo>
                  <a:lnTo>
                    <a:pt x="10940" y="12649"/>
                  </a:lnTo>
                  <a:lnTo>
                    <a:pt x="11751" y="13127"/>
                  </a:lnTo>
                  <a:lnTo>
                    <a:pt x="12708" y="13663"/>
                  </a:lnTo>
                  <a:lnTo>
                    <a:pt x="13186" y="13924"/>
                  </a:lnTo>
                  <a:lnTo>
                    <a:pt x="13678" y="14170"/>
                  </a:lnTo>
                  <a:lnTo>
                    <a:pt x="14171" y="14417"/>
                  </a:lnTo>
                  <a:lnTo>
                    <a:pt x="14664" y="14648"/>
                  </a:lnTo>
                  <a:lnTo>
                    <a:pt x="15171" y="14880"/>
                  </a:lnTo>
                  <a:lnTo>
                    <a:pt x="15678" y="15083"/>
                  </a:lnTo>
                  <a:lnTo>
                    <a:pt x="15939" y="12591"/>
                  </a:lnTo>
                  <a:lnTo>
                    <a:pt x="16199" y="10113"/>
                  </a:lnTo>
                  <a:lnTo>
                    <a:pt x="16417" y="7737"/>
                  </a:lnTo>
                  <a:lnTo>
                    <a:pt x="16591" y="5579"/>
                  </a:lnTo>
                  <a:lnTo>
                    <a:pt x="16735" y="3724"/>
                  </a:lnTo>
                  <a:lnTo>
                    <a:pt x="16808" y="2232"/>
                  </a:lnTo>
                  <a:lnTo>
                    <a:pt x="16837" y="1667"/>
                  </a:lnTo>
                  <a:lnTo>
                    <a:pt x="16837" y="1232"/>
                  </a:lnTo>
                  <a:lnTo>
                    <a:pt x="16822" y="928"/>
                  </a:lnTo>
                  <a:lnTo>
                    <a:pt x="16808" y="841"/>
                  </a:lnTo>
                  <a:lnTo>
                    <a:pt x="16793" y="797"/>
                  </a:lnTo>
                  <a:lnTo>
                    <a:pt x="16764" y="768"/>
                  </a:lnTo>
                  <a:lnTo>
                    <a:pt x="16721" y="739"/>
                  </a:lnTo>
                  <a:lnTo>
                    <a:pt x="16576" y="696"/>
                  </a:lnTo>
                  <a:lnTo>
                    <a:pt x="16373" y="652"/>
                  </a:lnTo>
                  <a:lnTo>
                    <a:pt x="16112" y="609"/>
                  </a:lnTo>
                  <a:lnTo>
                    <a:pt x="15402" y="522"/>
                  </a:lnTo>
                  <a:lnTo>
                    <a:pt x="14504" y="450"/>
                  </a:lnTo>
                  <a:lnTo>
                    <a:pt x="13432" y="377"/>
                  </a:lnTo>
                  <a:lnTo>
                    <a:pt x="12244" y="319"/>
                  </a:lnTo>
                  <a:lnTo>
                    <a:pt x="10954" y="261"/>
                  </a:lnTo>
                  <a:lnTo>
                    <a:pt x="9592" y="218"/>
                  </a:lnTo>
                  <a:lnTo>
                    <a:pt x="6825" y="131"/>
                  </a:lnTo>
                  <a:lnTo>
                    <a:pt x="4217" y="73"/>
                  </a:lnTo>
                  <a:lnTo>
                    <a:pt x="523" y="0"/>
                  </a:lnTo>
                  <a:close/>
                </a:path>
              </a:pathLst>
            </a:custGeom>
            <a:solidFill>
              <a:srgbClr val="FCAE60"/>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5" name="Google Shape;1809;p37">
              <a:extLst>
                <a:ext uri="{FF2B5EF4-FFF2-40B4-BE49-F238E27FC236}">
                  <a16:creationId xmlns:a16="http://schemas.microsoft.com/office/drawing/2014/main" id="{0FAC06CB-A711-8219-5268-CD5DD8CDCBCD}"/>
                </a:ext>
              </a:extLst>
            </p:cNvPr>
            <p:cNvSpPr/>
            <p:nvPr/>
          </p:nvSpPr>
          <p:spPr>
            <a:xfrm>
              <a:off x="3044450" y="3101450"/>
              <a:ext cx="1138475" cy="774075"/>
            </a:xfrm>
            <a:custGeom>
              <a:avLst/>
              <a:gdLst/>
              <a:ahLst/>
              <a:cxnLst/>
              <a:rect l="l" t="t" r="r" b="b"/>
              <a:pathLst>
                <a:path w="45539" h="30963" extrusionOk="0">
                  <a:moveTo>
                    <a:pt x="21545" y="0"/>
                  </a:moveTo>
                  <a:lnTo>
                    <a:pt x="20878" y="15"/>
                  </a:lnTo>
                  <a:lnTo>
                    <a:pt x="20212" y="15"/>
                  </a:lnTo>
                  <a:lnTo>
                    <a:pt x="19545" y="44"/>
                  </a:lnTo>
                  <a:lnTo>
                    <a:pt x="18893" y="73"/>
                  </a:lnTo>
                  <a:lnTo>
                    <a:pt x="18241" y="116"/>
                  </a:lnTo>
                  <a:lnTo>
                    <a:pt x="17589" y="174"/>
                  </a:lnTo>
                  <a:lnTo>
                    <a:pt x="16952" y="246"/>
                  </a:lnTo>
                  <a:lnTo>
                    <a:pt x="16314" y="319"/>
                  </a:lnTo>
                  <a:lnTo>
                    <a:pt x="15691" y="406"/>
                  </a:lnTo>
                  <a:lnTo>
                    <a:pt x="15068" y="507"/>
                  </a:lnTo>
                  <a:lnTo>
                    <a:pt x="14460" y="623"/>
                  </a:lnTo>
                  <a:lnTo>
                    <a:pt x="13866" y="754"/>
                  </a:lnTo>
                  <a:lnTo>
                    <a:pt x="13272" y="898"/>
                  </a:lnTo>
                  <a:lnTo>
                    <a:pt x="12692" y="1058"/>
                  </a:lnTo>
                  <a:lnTo>
                    <a:pt x="12127" y="1246"/>
                  </a:lnTo>
                  <a:lnTo>
                    <a:pt x="11591" y="1449"/>
                  </a:lnTo>
                  <a:lnTo>
                    <a:pt x="11055" y="1681"/>
                  </a:lnTo>
                  <a:lnTo>
                    <a:pt x="10533" y="1942"/>
                  </a:lnTo>
                  <a:lnTo>
                    <a:pt x="10041" y="2217"/>
                  </a:lnTo>
                  <a:lnTo>
                    <a:pt x="9548" y="2521"/>
                  </a:lnTo>
                  <a:lnTo>
                    <a:pt x="9085" y="2840"/>
                  </a:lnTo>
                  <a:lnTo>
                    <a:pt x="8621" y="3173"/>
                  </a:lnTo>
                  <a:lnTo>
                    <a:pt x="8172" y="3535"/>
                  </a:lnTo>
                  <a:lnTo>
                    <a:pt x="7752" y="3912"/>
                  </a:lnTo>
                  <a:lnTo>
                    <a:pt x="7331" y="4303"/>
                  </a:lnTo>
                  <a:lnTo>
                    <a:pt x="6926" y="4709"/>
                  </a:lnTo>
                  <a:lnTo>
                    <a:pt x="6535" y="5129"/>
                  </a:lnTo>
                  <a:lnTo>
                    <a:pt x="6172" y="5564"/>
                  </a:lnTo>
                  <a:lnTo>
                    <a:pt x="5796" y="6013"/>
                  </a:lnTo>
                  <a:lnTo>
                    <a:pt x="5448" y="6477"/>
                  </a:lnTo>
                  <a:lnTo>
                    <a:pt x="5115" y="6955"/>
                  </a:lnTo>
                  <a:lnTo>
                    <a:pt x="4796" y="7433"/>
                  </a:lnTo>
                  <a:lnTo>
                    <a:pt x="4477" y="7925"/>
                  </a:lnTo>
                  <a:lnTo>
                    <a:pt x="4173" y="8433"/>
                  </a:lnTo>
                  <a:lnTo>
                    <a:pt x="3898" y="8954"/>
                  </a:lnTo>
                  <a:lnTo>
                    <a:pt x="3622" y="9476"/>
                  </a:lnTo>
                  <a:lnTo>
                    <a:pt x="3347" y="9997"/>
                  </a:lnTo>
                  <a:lnTo>
                    <a:pt x="3101" y="10533"/>
                  </a:lnTo>
                  <a:lnTo>
                    <a:pt x="2854" y="11070"/>
                  </a:lnTo>
                  <a:lnTo>
                    <a:pt x="2623" y="11620"/>
                  </a:lnTo>
                  <a:lnTo>
                    <a:pt x="2405" y="12171"/>
                  </a:lnTo>
                  <a:lnTo>
                    <a:pt x="2202" y="12721"/>
                  </a:lnTo>
                  <a:lnTo>
                    <a:pt x="2000" y="13272"/>
                  </a:lnTo>
                  <a:lnTo>
                    <a:pt x="1811" y="13822"/>
                  </a:lnTo>
                  <a:lnTo>
                    <a:pt x="1637" y="14373"/>
                  </a:lnTo>
                  <a:lnTo>
                    <a:pt x="1478" y="14938"/>
                  </a:lnTo>
                  <a:lnTo>
                    <a:pt x="1319" y="15489"/>
                  </a:lnTo>
                  <a:lnTo>
                    <a:pt x="1174" y="16039"/>
                  </a:lnTo>
                  <a:lnTo>
                    <a:pt x="1029" y="16590"/>
                  </a:lnTo>
                  <a:lnTo>
                    <a:pt x="783" y="17662"/>
                  </a:lnTo>
                  <a:lnTo>
                    <a:pt x="580" y="18734"/>
                  </a:lnTo>
                  <a:lnTo>
                    <a:pt x="406" y="19763"/>
                  </a:lnTo>
                  <a:lnTo>
                    <a:pt x="261" y="20762"/>
                  </a:lnTo>
                  <a:lnTo>
                    <a:pt x="145" y="21719"/>
                  </a:lnTo>
                  <a:lnTo>
                    <a:pt x="73" y="22631"/>
                  </a:lnTo>
                  <a:lnTo>
                    <a:pt x="29" y="23486"/>
                  </a:lnTo>
                  <a:lnTo>
                    <a:pt x="0" y="24283"/>
                  </a:lnTo>
                  <a:lnTo>
                    <a:pt x="15" y="25022"/>
                  </a:lnTo>
                  <a:lnTo>
                    <a:pt x="44" y="25674"/>
                  </a:lnTo>
                  <a:lnTo>
                    <a:pt x="102" y="26239"/>
                  </a:lnTo>
                  <a:lnTo>
                    <a:pt x="145" y="26500"/>
                  </a:lnTo>
                  <a:lnTo>
                    <a:pt x="174" y="26732"/>
                  </a:lnTo>
                  <a:lnTo>
                    <a:pt x="232" y="26949"/>
                  </a:lnTo>
                  <a:lnTo>
                    <a:pt x="275" y="27123"/>
                  </a:lnTo>
                  <a:lnTo>
                    <a:pt x="333" y="27282"/>
                  </a:lnTo>
                  <a:lnTo>
                    <a:pt x="406" y="27427"/>
                  </a:lnTo>
                  <a:lnTo>
                    <a:pt x="478" y="27543"/>
                  </a:lnTo>
                  <a:lnTo>
                    <a:pt x="594" y="27659"/>
                  </a:lnTo>
                  <a:lnTo>
                    <a:pt x="725" y="27775"/>
                  </a:lnTo>
                  <a:lnTo>
                    <a:pt x="884" y="27891"/>
                  </a:lnTo>
                  <a:lnTo>
                    <a:pt x="1072" y="28021"/>
                  </a:lnTo>
                  <a:lnTo>
                    <a:pt x="1290" y="28137"/>
                  </a:lnTo>
                  <a:lnTo>
                    <a:pt x="1536" y="28239"/>
                  </a:lnTo>
                  <a:lnTo>
                    <a:pt x="1797" y="28355"/>
                  </a:lnTo>
                  <a:lnTo>
                    <a:pt x="2072" y="28470"/>
                  </a:lnTo>
                  <a:lnTo>
                    <a:pt x="2376" y="28586"/>
                  </a:lnTo>
                  <a:lnTo>
                    <a:pt x="3043" y="28804"/>
                  </a:lnTo>
                  <a:lnTo>
                    <a:pt x="3796" y="29007"/>
                  </a:lnTo>
                  <a:lnTo>
                    <a:pt x="4593" y="29224"/>
                  </a:lnTo>
                  <a:lnTo>
                    <a:pt x="5462" y="29412"/>
                  </a:lnTo>
                  <a:lnTo>
                    <a:pt x="6390" y="29601"/>
                  </a:lnTo>
                  <a:lnTo>
                    <a:pt x="7360" y="29774"/>
                  </a:lnTo>
                  <a:lnTo>
                    <a:pt x="8360" y="29948"/>
                  </a:lnTo>
                  <a:lnTo>
                    <a:pt x="9389" y="30108"/>
                  </a:lnTo>
                  <a:lnTo>
                    <a:pt x="10447" y="30253"/>
                  </a:lnTo>
                  <a:lnTo>
                    <a:pt x="11519" y="30397"/>
                  </a:lnTo>
                  <a:lnTo>
                    <a:pt x="12605" y="30513"/>
                  </a:lnTo>
                  <a:lnTo>
                    <a:pt x="13677" y="30629"/>
                  </a:lnTo>
                  <a:lnTo>
                    <a:pt x="14750" y="30716"/>
                  </a:lnTo>
                  <a:lnTo>
                    <a:pt x="15807" y="30803"/>
                  </a:lnTo>
                  <a:lnTo>
                    <a:pt x="16851" y="30861"/>
                  </a:lnTo>
                  <a:lnTo>
                    <a:pt x="17865" y="30919"/>
                  </a:lnTo>
                  <a:lnTo>
                    <a:pt x="18835" y="30948"/>
                  </a:lnTo>
                  <a:lnTo>
                    <a:pt x="19763" y="30962"/>
                  </a:lnTo>
                  <a:lnTo>
                    <a:pt x="20647" y="30962"/>
                  </a:lnTo>
                  <a:lnTo>
                    <a:pt x="21458" y="30934"/>
                  </a:lnTo>
                  <a:lnTo>
                    <a:pt x="22211" y="30890"/>
                  </a:lnTo>
                  <a:lnTo>
                    <a:pt x="22892" y="30832"/>
                  </a:lnTo>
                  <a:lnTo>
                    <a:pt x="23501" y="30745"/>
                  </a:lnTo>
                  <a:lnTo>
                    <a:pt x="23762" y="30702"/>
                  </a:lnTo>
                  <a:lnTo>
                    <a:pt x="24008" y="30644"/>
                  </a:lnTo>
                  <a:lnTo>
                    <a:pt x="24225" y="30586"/>
                  </a:lnTo>
                  <a:lnTo>
                    <a:pt x="24428" y="30513"/>
                  </a:lnTo>
                  <a:lnTo>
                    <a:pt x="24602" y="30441"/>
                  </a:lnTo>
                  <a:lnTo>
                    <a:pt x="24747" y="30368"/>
                  </a:lnTo>
                  <a:lnTo>
                    <a:pt x="24863" y="30282"/>
                  </a:lnTo>
                  <a:lnTo>
                    <a:pt x="24950" y="30195"/>
                  </a:lnTo>
                  <a:lnTo>
                    <a:pt x="25254" y="29789"/>
                  </a:lnTo>
                  <a:lnTo>
                    <a:pt x="25587" y="29354"/>
                  </a:lnTo>
                  <a:lnTo>
                    <a:pt x="25949" y="28876"/>
                  </a:lnTo>
                  <a:lnTo>
                    <a:pt x="26355" y="28383"/>
                  </a:lnTo>
                  <a:lnTo>
                    <a:pt x="26775" y="27876"/>
                  </a:lnTo>
                  <a:lnTo>
                    <a:pt x="27239" y="27355"/>
                  </a:lnTo>
                  <a:lnTo>
                    <a:pt x="27485" y="27108"/>
                  </a:lnTo>
                  <a:lnTo>
                    <a:pt x="27746" y="26862"/>
                  </a:lnTo>
                  <a:lnTo>
                    <a:pt x="28007" y="26616"/>
                  </a:lnTo>
                  <a:lnTo>
                    <a:pt x="28297" y="26384"/>
                  </a:lnTo>
                  <a:lnTo>
                    <a:pt x="28572" y="26152"/>
                  </a:lnTo>
                  <a:lnTo>
                    <a:pt x="28876" y="25935"/>
                  </a:lnTo>
                  <a:lnTo>
                    <a:pt x="29195" y="25732"/>
                  </a:lnTo>
                  <a:lnTo>
                    <a:pt x="29514" y="25529"/>
                  </a:lnTo>
                  <a:lnTo>
                    <a:pt x="29847" y="25355"/>
                  </a:lnTo>
                  <a:lnTo>
                    <a:pt x="30195" y="25181"/>
                  </a:lnTo>
                  <a:lnTo>
                    <a:pt x="30557" y="25037"/>
                  </a:lnTo>
                  <a:lnTo>
                    <a:pt x="30934" y="24906"/>
                  </a:lnTo>
                  <a:lnTo>
                    <a:pt x="31325" y="24790"/>
                  </a:lnTo>
                  <a:lnTo>
                    <a:pt x="31730" y="24703"/>
                  </a:lnTo>
                  <a:lnTo>
                    <a:pt x="32136" y="24631"/>
                  </a:lnTo>
                  <a:lnTo>
                    <a:pt x="32571" y="24573"/>
                  </a:lnTo>
                  <a:lnTo>
                    <a:pt x="33020" y="24558"/>
                  </a:lnTo>
                  <a:lnTo>
                    <a:pt x="33484" y="24558"/>
                  </a:lnTo>
                  <a:lnTo>
                    <a:pt x="33962" y="24587"/>
                  </a:lnTo>
                  <a:lnTo>
                    <a:pt x="34454" y="24645"/>
                  </a:lnTo>
                  <a:lnTo>
                    <a:pt x="34701" y="24674"/>
                  </a:lnTo>
                  <a:lnTo>
                    <a:pt x="34947" y="24660"/>
                  </a:lnTo>
                  <a:lnTo>
                    <a:pt x="35208" y="24616"/>
                  </a:lnTo>
                  <a:lnTo>
                    <a:pt x="35454" y="24544"/>
                  </a:lnTo>
                  <a:lnTo>
                    <a:pt x="35715" y="24443"/>
                  </a:lnTo>
                  <a:lnTo>
                    <a:pt x="35961" y="24327"/>
                  </a:lnTo>
                  <a:lnTo>
                    <a:pt x="36207" y="24167"/>
                  </a:lnTo>
                  <a:lnTo>
                    <a:pt x="36468" y="23993"/>
                  </a:lnTo>
                  <a:lnTo>
                    <a:pt x="36714" y="23791"/>
                  </a:lnTo>
                  <a:lnTo>
                    <a:pt x="36961" y="23559"/>
                  </a:lnTo>
                  <a:lnTo>
                    <a:pt x="37207" y="23312"/>
                  </a:lnTo>
                  <a:lnTo>
                    <a:pt x="37453" y="23037"/>
                  </a:lnTo>
                  <a:lnTo>
                    <a:pt x="37700" y="22747"/>
                  </a:lnTo>
                  <a:lnTo>
                    <a:pt x="37946" y="22443"/>
                  </a:lnTo>
                  <a:lnTo>
                    <a:pt x="38192" y="22110"/>
                  </a:lnTo>
                  <a:lnTo>
                    <a:pt x="38439" y="21762"/>
                  </a:lnTo>
                  <a:lnTo>
                    <a:pt x="38685" y="21400"/>
                  </a:lnTo>
                  <a:lnTo>
                    <a:pt x="38917" y="21023"/>
                  </a:lnTo>
                  <a:lnTo>
                    <a:pt x="39163" y="20632"/>
                  </a:lnTo>
                  <a:lnTo>
                    <a:pt x="39395" y="20226"/>
                  </a:lnTo>
                  <a:lnTo>
                    <a:pt x="39859" y="19372"/>
                  </a:lnTo>
                  <a:lnTo>
                    <a:pt x="40308" y="18488"/>
                  </a:lnTo>
                  <a:lnTo>
                    <a:pt x="40757" y="17560"/>
                  </a:lnTo>
                  <a:lnTo>
                    <a:pt x="41177" y="16604"/>
                  </a:lnTo>
                  <a:lnTo>
                    <a:pt x="41597" y="15633"/>
                  </a:lnTo>
                  <a:lnTo>
                    <a:pt x="42003" y="14648"/>
                  </a:lnTo>
                  <a:lnTo>
                    <a:pt x="42380" y="13663"/>
                  </a:lnTo>
                  <a:lnTo>
                    <a:pt x="42756" y="12692"/>
                  </a:lnTo>
                  <a:lnTo>
                    <a:pt x="43104" y="11721"/>
                  </a:lnTo>
                  <a:lnTo>
                    <a:pt x="43437" y="10780"/>
                  </a:lnTo>
                  <a:lnTo>
                    <a:pt x="44046" y="8998"/>
                  </a:lnTo>
                  <a:lnTo>
                    <a:pt x="44553" y="7389"/>
                  </a:lnTo>
                  <a:lnTo>
                    <a:pt x="44973" y="6027"/>
                  </a:lnTo>
                  <a:lnTo>
                    <a:pt x="45277" y="4984"/>
                  </a:lnTo>
                  <a:lnTo>
                    <a:pt x="45538" y="4057"/>
                  </a:lnTo>
                  <a:lnTo>
                    <a:pt x="44669" y="3796"/>
                  </a:lnTo>
                  <a:lnTo>
                    <a:pt x="43626" y="3492"/>
                  </a:lnTo>
                  <a:lnTo>
                    <a:pt x="42249" y="3115"/>
                  </a:lnTo>
                  <a:lnTo>
                    <a:pt x="40568" y="2695"/>
                  </a:lnTo>
                  <a:lnTo>
                    <a:pt x="39627" y="2463"/>
                  </a:lnTo>
                  <a:lnTo>
                    <a:pt x="38613" y="2217"/>
                  </a:lnTo>
                  <a:lnTo>
                    <a:pt x="37555" y="1985"/>
                  </a:lnTo>
                  <a:lnTo>
                    <a:pt x="36439" y="1753"/>
                  </a:lnTo>
                  <a:lnTo>
                    <a:pt x="35280" y="1521"/>
                  </a:lnTo>
                  <a:lnTo>
                    <a:pt x="34078" y="1290"/>
                  </a:lnTo>
                  <a:lnTo>
                    <a:pt x="32846" y="1072"/>
                  </a:lnTo>
                  <a:lnTo>
                    <a:pt x="31571" y="869"/>
                  </a:lnTo>
                  <a:lnTo>
                    <a:pt x="30282" y="681"/>
                  </a:lnTo>
                  <a:lnTo>
                    <a:pt x="28963" y="507"/>
                  </a:lnTo>
                  <a:lnTo>
                    <a:pt x="27630" y="348"/>
                  </a:lnTo>
                  <a:lnTo>
                    <a:pt x="26283" y="217"/>
                  </a:lnTo>
                  <a:lnTo>
                    <a:pt x="24921" y="131"/>
                  </a:lnTo>
                  <a:lnTo>
                    <a:pt x="23573" y="58"/>
                  </a:lnTo>
                  <a:lnTo>
                    <a:pt x="22226" y="15"/>
                  </a:lnTo>
                  <a:lnTo>
                    <a:pt x="215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6" name="Google Shape;1810;p37">
              <a:extLst>
                <a:ext uri="{FF2B5EF4-FFF2-40B4-BE49-F238E27FC236}">
                  <a16:creationId xmlns:a16="http://schemas.microsoft.com/office/drawing/2014/main" id="{5C6421EA-B7D2-F294-FF29-40AF26941559}"/>
                </a:ext>
              </a:extLst>
            </p:cNvPr>
            <p:cNvSpPr/>
            <p:nvPr/>
          </p:nvSpPr>
          <p:spPr>
            <a:xfrm>
              <a:off x="3430575" y="2198425"/>
              <a:ext cx="386150" cy="846175"/>
            </a:xfrm>
            <a:custGeom>
              <a:avLst/>
              <a:gdLst/>
              <a:ahLst/>
              <a:cxnLst/>
              <a:rect l="l" t="t" r="r" b="b"/>
              <a:pathLst>
                <a:path w="15446" h="33847" extrusionOk="0">
                  <a:moveTo>
                    <a:pt x="6737" y="1"/>
                  </a:moveTo>
                  <a:lnTo>
                    <a:pt x="2173" y="189"/>
                  </a:lnTo>
                  <a:lnTo>
                    <a:pt x="2159" y="305"/>
                  </a:lnTo>
                  <a:lnTo>
                    <a:pt x="2159" y="537"/>
                  </a:lnTo>
                  <a:lnTo>
                    <a:pt x="2159" y="1305"/>
                  </a:lnTo>
                  <a:lnTo>
                    <a:pt x="2202" y="3898"/>
                  </a:lnTo>
                  <a:lnTo>
                    <a:pt x="2231" y="5637"/>
                  </a:lnTo>
                  <a:lnTo>
                    <a:pt x="2246" y="7578"/>
                  </a:lnTo>
                  <a:lnTo>
                    <a:pt x="2231" y="9679"/>
                  </a:lnTo>
                  <a:lnTo>
                    <a:pt x="2202" y="11896"/>
                  </a:lnTo>
                  <a:lnTo>
                    <a:pt x="2173" y="13026"/>
                  </a:lnTo>
                  <a:lnTo>
                    <a:pt x="2144" y="14171"/>
                  </a:lnTo>
                  <a:lnTo>
                    <a:pt x="2086" y="15315"/>
                  </a:lnTo>
                  <a:lnTo>
                    <a:pt x="2029" y="16460"/>
                  </a:lnTo>
                  <a:lnTo>
                    <a:pt x="1956" y="17576"/>
                  </a:lnTo>
                  <a:lnTo>
                    <a:pt x="1869" y="18691"/>
                  </a:lnTo>
                  <a:lnTo>
                    <a:pt x="1768" y="19763"/>
                  </a:lnTo>
                  <a:lnTo>
                    <a:pt x="1652" y="20821"/>
                  </a:lnTo>
                  <a:lnTo>
                    <a:pt x="1521" y="21835"/>
                  </a:lnTo>
                  <a:lnTo>
                    <a:pt x="1362" y="22806"/>
                  </a:lnTo>
                  <a:lnTo>
                    <a:pt x="1188" y="23719"/>
                  </a:lnTo>
                  <a:lnTo>
                    <a:pt x="1000" y="24588"/>
                  </a:lnTo>
                  <a:lnTo>
                    <a:pt x="898" y="24994"/>
                  </a:lnTo>
                  <a:lnTo>
                    <a:pt x="782" y="25371"/>
                  </a:lnTo>
                  <a:lnTo>
                    <a:pt x="667" y="25747"/>
                  </a:lnTo>
                  <a:lnTo>
                    <a:pt x="551" y="26109"/>
                  </a:lnTo>
                  <a:lnTo>
                    <a:pt x="420" y="26443"/>
                  </a:lnTo>
                  <a:lnTo>
                    <a:pt x="290" y="26747"/>
                  </a:lnTo>
                  <a:lnTo>
                    <a:pt x="145" y="27037"/>
                  </a:lnTo>
                  <a:lnTo>
                    <a:pt x="0" y="27312"/>
                  </a:lnTo>
                  <a:lnTo>
                    <a:pt x="217" y="27529"/>
                  </a:lnTo>
                  <a:lnTo>
                    <a:pt x="826" y="28109"/>
                  </a:lnTo>
                  <a:lnTo>
                    <a:pt x="1739" y="28964"/>
                  </a:lnTo>
                  <a:lnTo>
                    <a:pt x="2275" y="29456"/>
                  </a:lnTo>
                  <a:lnTo>
                    <a:pt x="2869" y="29992"/>
                  </a:lnTo>
                  <a:lnTo>
                    <a:pt x="3506" y="30529"/>
                  </a:lnTo>
                  <a:lnTo>
                    <a:pt x="4158" y="31079"/>
                  </a:lnTo>
                  <a:lnTo>
                    <a:pt x="4839" y="31630"/>
                  </a:lnTo>
                  <a:lnTo>
                    <a:pt x="5520" y="32151"/>
                  </a:lnTo>
                  <a:lnTo>
                    <a:pt x="6187" y="32658"/>
                  </a:lnTo>
                  <a:lnTo>
                    <a:pt x="6853" y="33107"/>
                  </a:lnTo>
                  <a:lnTo>
                    <a:pt x="7186" y="33325"/>
                  </a:lnTo>
                  <a:lnTo>
                    <a:pt x="7505" y="33513"/>
                  </a:lnTo>
                  <a:lnTo>
                    <a:pt x="7810" y="33687"/>
                  </a:lnTo>
                  <a:lnTo>
                    <a:pt x="8114" y="33846"/>
                  </a:lnTo>
                  <a:lnTo>
                    <a:pt x="8317" y="33644"/>
                  </a:lnTo>
                  <a:lnTo>
                    <a:pt x="8867" y="33050"/>
                  </a:lnTo>
                  <a:lnTo>
                    <a:pt x="9258" y="32629"/>
                  </a:lnTo>
                  <a:lnTo>
                    <a:pt x="9708" y="32122"/>
                  </a:lnTo>
                  <a:lnTo>
                    <a:pt x="10200" y="31543"/>
                  </a:lnTo>
                  <a:lnTo>
                    <a:pt x="10736" y="30905"/>
                  </a:lnTo>
                  <a:lnTo>
                    <a:pt x="11316" y="30195"/>
                  </a:lnTo>
                  <a:lnTo>
                    <a:pt x="11910" y="29427"/>
                  </a:lnTo>
                  <a:lnTo>
                    <a:pt x="12518" y="28616"/>
                  </a:lnTo>
                  <a:lnTo>
                    <a:pt x="13127" y="27747"/>
                  </a:lnTo>
                  <a:lnTo>
                    <a:pt x="13735" y="26848"/>
                  </a:lnTo>
                  <a:lnTo>
                    <a:pt x="14329" y="25907"/>
                  </a:lnTo>
                  <a:lnTo>
                    <a:pt x="14619" y="25428"/>
                  </a:lnTo>
                  <a:lnTo>
                    <a:pt x="14909" y="24936"/>
                  </a:lnTo>
                  <a:lnTo>
                    <a:pt x="15184" y="24443"/>
                  </a:lnTo>
                  <a:lnTo>
                    <a:pt x="15445" y="23951"/>
                  </a:lnTo>
                  <a:lnTo>
                    <a:pt x="15112" y="23313"/>
                  </a:lnTo>
                  <a:lnTo>
                    <a:pt x="14735" y="22560"/>
                  </a:lnTo>
                  <a:lnTo>
                    <a:pt x="14242" y="21546"/>
                  </a:lnTo>
                  <a:lnTo>
                    <a:pt x="13663" y="20314"/>
                  </a:lnTo>
                  <a:lnTo>
                    <a:pt x="12996" y="18880"/>
                  </a:lnTo>
                  <a:lnTo>
                    <a:pt x="12287" y="17271"/>
                  </a:lnTo>
                  <a:lnTo>
                    <a:pt x="11533" y="15533"/>
                  </a:lnTo>
                  <a:lnTo>
                    <a:pt x="11156" y="14620"/>
                  </a:lnTo>
                  <a:lnTo>
                    <a:pt x="10765" y="13678"/>
                  </a:lnTo>
                  <a:lnTo>
                    <a:pt x="10388" y="12722"/>
                  </a:lnTo>
                  <a:lnTo>
                    <a:pt x="10012" y="11751"/>
                  </a:lnTo>
                  <a:lnTo>
                    <a:pt x="9635" y="10766"/>
                  </a:lnTo>
                  <a:lnTo>
                    <a:pt x="9273" y="9766"/>
                  </a:lnTo>
                  <a:lnTo>
                    <a:pt x="8925" y="8752"/>
                  </a:lnTo>
                  <a:lnTo>
                    <a:pt x="8592" y="7752"/>
                  </a:lnTo>
                  <a:lnTo>
                    <a:pt x="8273" y="6738"/>
                  </a:lnTo>
                  <a:lnTo>
                    <a:pt x="7983" y="5738"/>
                  </a:lnTo>
                  <a:lnTo>
                    <a:pt x="7694" y="4739"/>
                  </a:lnTo>
                  <a:lnTo>
                    <a:pt x="7447" y="3753"/>
                  </a:lnTo>
                  <a:lnTo>
                    <a:pt x="7215" y="2783"/>
                  </a:lnTo>
                  <a:lnTo>
                    <a:pt x="7027" y="1826"/>
                  </a:lnTo>
                  <a:lnTo>
                    <a:pt x="6868" y="899"/>
                  </a:lnTo>
                  <a:lnTo>
                    <a:pt x="6737" y="1"/>
                  </a:lnTo>
                  <a:close/>
                </a:path>
              </a:pathLst>
            </a:custGeom>
            <a:solidFill>
              <a:srgbClr val="5492C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7" name="Google Shape;1811;p37">
              <a:extLst>
                <a:ext uri="{FF2B5EF4-FFF2-40B4-BE49-F238E27FC236}">
                  <a16:creationId xmlns:a16="http://schemas.microsoft.com/office/drawing/2014/main" id="{84586089-7BCC-A358-792D-111384706437}"/>
                </a:ext>
              </a:extLst>
            </p:cNvPr>
            <p:cNvSpPr/>
            <p:nvPr/>
          </p:nvSpPr>
          <p:spPr>
            <a:xfrm>
              <a:off x="3425500" y="1975675"/>
              <a:ext cx="272400" cy="316950"/>
            </a:xfrm>
            <a:custGeom>
              <a:avLst/>
              <a:gdLst/>
              <a:ahLst/>
              <a:cxnLst/>
              <a:rect l="l" t="t" r="r" b="b"/>
              <a:pathLst>
                <a:path w="10896" h="12678" extrusionOk="0">
                  <a:moveTo>
                    <a:pt x="3173" y="0"/>
                  </a:moveTo>
                  <a:lnTo>
                    <a:pt x="0" y="9302"/>
                  </a:lnTo>
                  <a:lnTo>
                    <a:pt x="102" y="9490"/>
                  </a:lnTo>
                  <a:lnTo>
                    <a:pt x="218" y="9693"/>
                  </a:lnTo>
                  <a:lnTo>
                    <a:pt x="377" y="9968"/>
                  </a:lnTo>
                  <a:lnTo>
                    <a:pt x="594" y="10273"/>
                  </a:lnTo>
                  <a:lnTo>
                    <a:pt x="841" y="10620"/>
                  </a:lnTo>
                  <a:lnTo>
                    <a:pt x="1145" y="10968"/>
                  </a:lnTo>
                  <a:lnTo>
                    <a:pt x="1319" y="11157"/>
                  </a:lnTo>
                  <a:lnTo>
                    <a:pt x="1493" y="11330"/>
                  </a:lnTo>
                  <a:lnTo>
                    <a:pt x="1681" y="11504"/>
                  </a:lnTo>
                  <a:lnTo>
                    <a:pt x="1884" y="11678"/>
                  </a:lnTo>
                  <a:lnTo>
                    <a:pt x="2101" y="11838"/>
                  </a:lnTo>
                  <a:lnTo>
                    <a:pt x="2333" y="11982"/>
                  </a:lnTo>
                  <a:lnTo>
                    <a:pt x="2565" y="12127"/>
                  </a:lnTo>
                  <a:lnTo>
                    <a:pt x="2811" y="12258"/>
                  </a:lnTo>
                  <a:lnTo>
                    <a:pt x="3072" y="12374"/>
                  </a:lnTo>
                  <a:lnTo>
                    <a:pt x="3347" y="12475"/>
                  </a:lnTo>
                  <a:lnTo>
                    <a:pt x="3637" y="12562"/>
                  </a:lnTo>
                  <a:lnTo>
                    <a:pt x="3927" y="12620"/>
                  </a:lnTo>
                  <a:lnTo>
                    <a:pt x="4231" y="12663"/>
                  </a:lnTo>
                  <a:lnTo>
                    <a:pt x="4550" y="12678"/>
                  </a:lnTo>
                  <a:lnTo>
                    <a:pt x="4883" y="12663"/>
                  </a:lnTo>
                  <a:lnTo>
                    <a:pt x="5231" y="12634"/>
                  </a:lnTo>
                  <a:lnTo>
                    <a:pt x="5578" y="12562"/>
                  </a:lnTo>
                  <a:lnTo>
                    <a:pt x="5941" y="12475"/>
                  </a:lnTo>
                  <a:lnTo>
                    <a:pt x="6303" y="12345"/>
                  </a:lnTo>
                  <a:lnTo>
                    <a:pt x="6651" y="12200"/>
                  </a:lnTo>
                  <a:lnTo>
                    <a:pt x="6984" y="12040"/>
                  </a:lnTo>
                  <a:lnTo>
                    <a:pt x="7303" y="11867"/>
                  </a:lnTo>
                  <a:lnTo>
                    <a:pt x="7592" y="11678"/>
                  </a:lnTo>
                  <a:lnTo>
                    <a:pt x="7868" y="11475"/>
                  </a:lnTo>
                  <a:lnTo>
                    <a:pt x="8143" y="11258"/>
                  </a:lnTo>
                  <a:lnTo>
                    <a:pt x="8389" y="11041"/>
                  </a:lnTo>
                  <a:lnTo>
                    <a:pt x="8621" y="10809"/>
                  </a:lnTo>
                  <a:lnTo>
                    <a:pt x="8853" y="10563"/>
                  </a:lnTo>
                  <a:lnTo>
                    <a:pt x="9056" y="10316"/>
                  </a:lnTo>
                  <a:lnTo>
                    <a:pt x="9259" y="10070"/>
                  </a:lnTo>
                  <a:lnTo>
                    <a:pt x="9432" y="9809"/>
                  </a:lnTo>
                  <a:lnTo>
                    <a:pt x="9606" y="9563"/>
                  </a:lnTo>
                  <a:lnTo>
                    <a:pt x="9766" y="9302"/>
                  </a:lnTo>
                  <a:lnTo>
                    <a:pt x="9911" y="9056"/>
                  </a:lnTo>
                  <a:lnTo>
                    <a:pt x="10157" y="8563"/>
                  </a:lnTo>
                  <a:lnTo>
                    <a:pt x="10374" y="8099"/>
                  </a:lnTo>
                  <a:lnTo>
                    <a:pt x="10548" y="7665"/>
                  </a:lnTo>
                  <a:lnTo>
                    <a:pt x="10678" y="7288"/>
                  </a:lnTo>
                  <a:lnTo>
                    <a:pt x="10780" y="6969"/>
                  </a:lnTo>
                  <a:lnTo>
                    <a:pt x="10838" y="6738"/>
                  </a:lnTo>
                  <a:lnTo>
                    <a:pt x="10896" y="6535"/>
                  </a:lnTo>
                  <a:lnTo>
                    <a:pt x="7332" y="1580"/>
                  </a:lnTo>
                  <a:lnTo>
                    <a:pt x="3173" y="0"/>
                  </a:lnTo>
                  <a:close/>
                </a:path>
              </a:pathLst>
            </a:custGeom>
            <a:solidFill>
              <a:srgbClr val="5492C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8" name="Google Shape;1812;p37">
              <a:extLst>
                <a:ext uri="{FF2B5EF4-FFF2-40B4-BE49-F238E27FC236}">
                  <a16:creationId xmlns:a16="http://schemas.microsoft.com/office/drawing/2014/main" id="{AFFE9877-6B46-3686-1FD6-200310D31211}"/>
                </a:ext>
              </a:extLst>
            </p:cNvPr>
            <p:cNvSpPr/>
            <p:nvPr/>
          </p:nvSpPr>
          <p:spPr>
            <a:xfrm>
              <a:off x="3251275" y="2029650"/>
              <a:ext cx="263350" cy="239800"/>
            </a:xfrm>
            <a:custGeom>
              <a:avLst/>
              <a:gdLst/>
              <a:ahLst/>
              <a:cxnLst/>
              <a:rect l="l" t="t" r="r" b="b"/>
              <a:pathLst>
                <a:path w="10534" h="9592" extrusionOk="0">
                  <a:moveTo>
                    <a:pt x="1217" y="0"/>
                  </a:moveTo>
                  <a:lnTo>
                    <a:pt x="913" y="15"/>
                  </a:lnTo>
                  <a:lnTo>
                    <a:pt x="638" y="29"/>
                  </a:lnTo>
                  <a:lnTo>
                    <a:pt x="406" y="73"/>
                  </a:lnTo>
                  <a:lnTo>
                    <a:pt x="218" y="116"/>
                  </a:lnTo>
                  <a:lnTo>
                    <a:pt x="145" y="145"/>
                  </a:lnTo>
                  <a:lnTo>
                    <a:pt x="87" y="188"/>
                  </a:lnTo>
                  <a:lnTo>
                    <a:pt x="44" y="232"/>
                  </a:lnTo>
                  <a:lnTo>
                    <a:pt x="15" y="275"/>
                  </a:lnTo>
                  <a:lnTo>
                    <a:pt x="0" y="319"/>
                  </a:lnTo>
                  <a:lnTo>
                    <a:pt x="15" y="377"/>
                  </a:lnTo>
                  <a:lnTo>
                    <a:pt x="44" y="507"/>
                  </a:lnTo>
                  <a:lnTo>
                    <a:pt x="102" y="681"/>
                  </a:lnTo>
                  <a:lnTo>
                    <a:pt x="189" y="898"/>
                  </a:lnTo>
                  <a:lnTo>
                    <a:pt x="304" y="1145"/>
                  </a:lnTo>
                  <a:lnTo>
                    <a:pt x="609" y="1739"/>
                  </a:lnTo>
                  <a:lnTo>
                    <a:pt x="985" y="2449"/>
                  </a:lnTo>
                  <a:lnTo>
                    <a:pt x="1435" y="3217"/>
                  </a:lnTo>
                  <a:lnTo>
                    <a:pt x="1942" y="4057"/>
                  </a:lnTo>
                  <a:lnTo>
                    <a:pt x="2492" y="4912"/>
                  </a:lnTo>
                  <a:lnTo>
                    <a:pt x="3072" y="5767"/>
                  </a:lnTo>
                  <a:lnTo>
                    <a:pt x="3666" y="6592"/>
                  </a:lnTo>
                  <a:lnTo>
                    <a:pt x="3970" y="6998"/>
                  </a:lnTo>
                  <a:lnTo>
                    <a:pt x="4260" y="7375"/>
                  </a:lnTo>
                  <a:lnTo>
                    <a:pt x="4564" y="7737"/>
                  </a:lnTo>
                  <a:lnTo>
                    <a:pt x="4854" y="8070"/>
                  </a:lnTo>
                  <a:lnTo>
                    <a:pt x="5129" y="8389"/>
                  </a:lnTo>
                  <a:lnTo>
                    <a:pt x="5419" y="8679"/>
                  </a:lnTo>
                  <a:lnTo>
                    <a:pt x="5680" y="8925"/>
                  </a:lnTo>
                  <a:lnTo>
                    <a:pt x="5941" y="9142"/>
                  </a:lnTo>
                  <a:lnTo>
                    <a:pt x="6187" y="9316"/>
                  </a:lnTo>
                  <a:lnTo>
                    <a:pt x="6419" y="9461"/>
                  </a:lnTo>
                  <a:lnTo>
                    <a:pt x="6535" y="9505"/>
                  </a:lnTo>
                  <a:lnTo>
                    <a:pt x="6636" y="9548"/>
                  </a:lnTo>
                  <a:lnTo>
                    <a:pt x="6737" y="9577"/>
                  </a:lnTo>
                  <a:lnTo>
                    <a:pt x="6839" y="9592"/>
                  </a:lnTo>
                  <a:lnTo>
                    <a:pt x="6926" y="9592"/>
                  </a:lnTo>
                  <a:lnTo>
                    <a:pt x="7013" y="9577"/>
                  </a:lnTo>
                  <a:lnTo>
                    <a:pt x="7100" y="9563"/>
                  </a:lnTo>
                  <a:lnTo>
                    <a:pt x="7172" y="9519"/>
                  </a:lnTo>
                  <a:lnTo>
                    <a:pt x="7317" y="9403"/>
                  </a:lnTo>
                  <a:lnTo>
                    <a:pt x="7476" y="9258"/>
                  </a:lnTo>
                  <a:lnTo>
                    <a:pt x="7621" y="9085"/>
                  </a:lnTo>
                  <a:lnTo>
                    <a:pt x="7781" y="8882"/>
                  </a:lnTo>
                  <a:lnTo>
                    <a:pt x="7926" y="8635"/>
                  </a:lnTo>
                  <a:lnTo>
                    <a:pt x="8070" y="8389"/>
                  </a:lnTo>
                  <a:lnTo>
                    <a:pt x="8215" y="8099"/>
                  </a:lnTo>
                  <a:lnTo>
                    <a:pt x="8375" y="7795"/>
                  </a:lnTo>
                  <a:lnTo>
                    <a:pt x="8650" y="7158"/>
                  </a:lnTo>
                  <a:lnTo>
                    <a:pt x="8940" y="6448"/>
                  </a:lnTo>
                  <a:lnTo>
                    <a:pt x="9201" y="5723"/>
                  </a:lnTo>
                  <a:lnTo>
                    <a:pt x="9447" y="4984"/>
                  </a:lnTo>
                  <a:lnTo>
                    <a:pt x="9679" y="4260"/>
                  </a:lnTo>
                  <a:lnTo>
                    <a:pt x="9896" y="3579"/>
                  </a:lnTo>
                  <a:lnTo>
                    <a:pt x="10229" y="2362"/>
                  </a:lnTo>
                  <a:lnTo>
                    <a:pt x="10461" y="1521"/>
                  </a:lnTo>
                  <a:lnTo>
                    <a:pt x="10533" y="1203"/>
                  </a:lnTo>
                  <a:lnTo>
                    <a:pt x="10084" y="1116"/>
                  </a:lnTo>
                  <a:lnTo>
                    <a:pt x="8867" y="913"/>
                  </a:lnTo>
                  <a:lnTo>
                    <a:pt x="7158" y="623"/>
                  </a:lnTo>
                  <a:lnTo>
                    <a:pt x="6187" y="478"/>
                  </a:lnTo>
                  <a:lnTo>
                    <a:pt x="5202" y="348"/>
                  </a:lnTo>
                  <a:lnTo>
                    <a:pt x="4216" y="217"/>
                  </a:lnTo>
                  <a:lnTo>
                    <a:pt x="3260" y="116"/>
                  </a:lnTo>
                  <a:lnTo>
                    <a:pt x="2362" y="44"/>
                  </a:lnTo>
                  <a:lnTo>
                    <a:pt x="1956" y="15"/>
                  </a:lnTo>
                  <a:lnTo>
                    <a:pt x="1565"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49" name="Google Shape;1813;p37">
              <a:extLst>
                <a:ext uri="{FF2B5EF4-FFF2-40B4-BE49-F238E27FC236}">
                  <a16:creationId xmlns:a16="http://schemas.microsoft.com/office/drawing/2014/main" id="{6D55D566-CBC9-E6FC-E52E-E5FD9307A1A2}"/>
                </a:ext>
              </a:extLst>
            </p:cNvPr>
            <p:cNvSpPr/>
            <p:nvPr/>
          </p:nvSpPr>
          <p:spPr>
            <a:xfrm>
              <a:off x="2834725" y="4588700"/>
              <a:ext cx="746175" cy="175350"/>
            </a:xfrm>
            <a:custGeom>
              <a:avLst/>
              <a:gdLst/>
              <a:ahLst/>
              <a:cxnLst/>
              <a:rect l="l" t="t" r="r" b="b"/>
              <a:pathLst>
                <a:path w="29847" h="7014" extrusionOk="0">
                  <a:moveTo>
                    <a:pt x="0" y="1"/>
                  </a:moveTo>
                  <a:lnTo>
                    <a:pt x="160" y="421"/>
                  </a:lnTo>
                  <a:lnTo>
                    <a:pt x="348" y="827"/>
                  </a:lnTo>
                  <a:lnTo>
                    <a:pt x="536" y="1218"/>
                  </a:lnTo>
                  <a:lnTo>
                    <a:pt x="739" y="1609"/>
                  </a:lnTo>
                  <a:lnTo>
                    <a:pt x="942" y="1986"/>
                  </a:lnTo>
                  <a:lnTo>
                    <a:pt x="1159" y="2348"/>
                  </a:lnTo>
                  <a:lnTo>
                    <a:pt x="1391" y="2710"/>
                  </a:lnTo>
                  <a:lnTo>
                    <a:pt x="1608" y="3029"/>
                  </a:lnTo>
                  <a:lnTo>
                    <a:pt x="1840" y="3348"/>
                  </a:lnTo>
                  <a:lnTo>
                    <a:pt x="2072" y="3652"/>
                  </a:lnTo>
                  <a:lnTo>
                    <a:pt x="2304" y="3927"/>
                  </a:lnTo>
                  <a:lnTo>
                    <a:pt x="2536" y="4173"/>
                  </a:lnTo>
                  <a:lnTo>
                    <a:pt x="2768" y="4405"/>
                  </a:lnTo>
                  <a:lnTo>
                    <a:pt x="2999" y="4608"/>
                  </a:lnTo>
                  <a:lnTo>
                    <a:pt x="3231" y="4796"/>
                  </a:lnTo>
                  <a:lnTo>
                    <a:pt x="3449" y="4956"/>
                  </a:lnTo>
                  <a:lnTo>
                    <a:pt x="3709" y="5115"/>
                  </a:lnTo>
                  <a:lnTo>
                    <a:pt x="4014" y="5275"/>
                  </a:lnTo>
                  <a:lnTo>
                    <a:pt x="4318" y="5419"/>
                  </a:lnTo>
                  <a:lnTo>
                    <a:pt x="4651" y="5564"/>
                  </a:lnTo>
                  <a:lnTo>
                    <a:pt x="4999" y="5695"/>
                  </a:lnTo>
                  <a:lnTo>
                    <a:pt x="5361" y="5825"/>
                  </a:lnTo>
                  <a:lnTo>
                    <a:pt x="5752" y="5941"/>
                  </a:lnTo>
                  <a:lnTo>
                    <a:pt x="6143" y="6057"/>
                  </a:lnTo>
                  <a:lnTo>
                    <a:pt x="6564" y="6173"/>
                  </a:lnTo>
                  <a:lnTo>
                    <a:pt x="6984" y="6260"/>
                  </a:lnTo>
                  <a:lnTo>
                    <a:pt x="7433" y="6361"/>
                  </a:lnTo>
                  <a:lnTo>
                    <a:pt x="7882" y="6448"/>
                  </a:lnTo>
                  <a:lnTo>
                    <a:pt x="8824" y="6608"/>
                  </a:lnTo>
                  <a:lnTo>
                    <a:pt x="9809" y="6738"/>
                  </a:lnTo>
                  <a:lnTo>
                    <a:pt x="10838" y="6839"/>
                  </a:lnTo>
                  <a:lnTo>
                    <a:pt x="11881" y="6912"/>
                  </a:lnTo>
                  <a:lnTo>
                    <a:pt x="12953" y="6970"/>
                  </a:lnTo>
                  <a:lnTo>
                    <a:pt x="14040" y="6999"/>
                  </a:lnTo>
                  <a:lnTo>
                    <a:pt x="15141" y="7013"/>
                  </a:lnTo>
                  <a:lnTo>
                    <a:pt x="16242" y="6999"/>
                  </a:lnTo>
                  <a:lnTo>
                    <a:pt x="17343" y="6970"/>
                  </a:lnTo>
                  <a:lnTo>
                    <a:pt x="18444" y="6897"/>
                  </a:lnTo>
                  <a:lnTo>
                    <a:pt x="19516" y="6825"/>
                  </a:lnTo>
                  <a:lnTo>
                    <a:pt x="20574" y="6723"/>
                  </a:lnTo>
                  <a:lnTo>
                    <a:pt x="21603" y="6608"/>
                  </a:lnTo>
                  <a:lnTo>
                    <a:pt x="22603" y="6463"/>
                  </a:lnTo>
                  <a:lnTo>
                    <a:pt x="23544" y="6303"/>
                  </a:lnTo>
                  <a:lnTo>
                    <a:pt x="24457" y="6115"/>
                  </a:lnTo>
                  <a:lnTo>
                    <a:pt x="25312" y="5912"/>
                  </a:lnTo>
                  <a:lnTo>
                    <a:pt x="26109" y="5695"/>
                  </a:lnTo>
                  <a:lnTo>
                    <a:pt x="26486" y="5579"/>
                  </a:lnTo>
                  <a:lnTo>
                    <a:pt x="26833" y="5463"/>
                  </a:lnTo>
                  <a:lnTo>
                    <a:pt x="27181" y="5347"/>
                  </a:lnTo>
                  <a:lnTo>
                    <a:pt x="27500" y="5217"/>
                  </a:lnTo>
                  <a:lnTo>
                    <a:pt x="27790" y="5086"/>
                  </a:lnTo>
                  <a:lnTo>
                    <a:pt x="28079" y="4941"/>
                  </a:lnTo>
                  <a:lnTo>
                    <a:pt x="28326" y="4811"/>
                  </a:lnTo>
                  <a:lnTo>
                    <a:pt x="28572" y="4666"/>
                  </a:lnTo>
                  <a:lnTo>
                    <a:pt x="28775" y="4507"/>
                  </a:lnTo>
                  <a:lnTo>
                    <a:pt x="28978" y="4362"/>
                  </a:lnTo>
                  <a:lnTo>
                    <a:pt x="29137" y="4202"/>
                  </a:lnTo>
                  <a:lnTo>
                    <a:pt x="29282" y="4043"/>
                  </a:lnTo>
                  <a:lnTo>
                    <a:pt x="29398" y="3884"/>
                  </a:lnTo>
                  <a:lnTo>
                    <a:pt x="29485" y="3710"/>
                  </a:lnTo>
                  <a:lnTo>
                    <a:pt x="29543" y="3536"/>
                  </a:lnTo>
                  <a:lnTo>
                    <a:pt x="29572" y="3362"/>
                  </a:lnTo>
                  <a:lnTo>
                    <a:pt x="29601" y="3246"/>
                  </a:lnTo>
                  <a:lnTo>
                    <a:pt x="29673" y="2884"/>
                  </a:lnTo>
                  <a:lnTo>
                    <a:pt x="29760" y="2319"/>
                  </a:lnTo>
                  <a:lnTo>
                    <a:pt x="29847" y="1594"/>
                  </a:lnTo>
                  <a:lnTo>
                    <a:pt x="29847" y="1594"/>
                  </a:lnTo>
                  <a:lnTo>
                    <a:pt x="28688" y="1870"/>
                  </a:lnTo>
                  <a:lnTo>
                    <a:pt x="27514" y="2131"/>
                  </a:lnTo>
                  <a:lnTo>
                    <a:pt x="26341" y="2362"/>
                  </a:lnTo>
                  <a:lnTo>
                    <a:pt x="25153" y="2580"/>
                  </a:lnTo>
                  <a:lnTo>
                    <a:pt x="23965" y="2768"/>
                  </a:lnTo>
                  <a:lnTo>
                    <a:pt x="22776" y="2927"/>
                  </a:lnTo>
                  <a:lnTo>
                    <a:pt x="21588" y="3058"/>
                  </a:lnTo>
                  <a:lnTo>
                    <a:pt x="20400" y="3174"/>
                  </a:lnTo>
                  <a:lnTo>
                    <a:pt x="19198" y="3275"/>
                  </a:lnTo>
                  <a:lnTo>
                    <a:pt x="17995" y="3333"/>
                  </a:lnTo>
                  <a:lnTo>
                    <a:pt x="16793" y="3377"/>
                  </a:lnTo>
                  <a:lnTo>
                    <a:pt x="15605" y="3391"/>
                  </a:lnTo>
                  <a:lnTo>
                    <a:pt x="14402" y="3391"/>
                  </a:lnTo>
                  <a:lnTo>
                    <a:pt x="13199" y="3362"/>
                  </a:lnTo>
                  <a:lnTo>
                    <a:pt x="11997" y="3304"/>
                  </a:lnTo>
                  <a:lnTo>
                    <a:pt x="10809" y="3217"/>
                  </a:lnTo>
                  <a:lnTo>
                    <a:pt x="9882" y="3145"/>
                  </a:lnTo>
                  <a:lnTo>
                    <a:pt x="8954" y="3043"/>
                  </a:lnTo>
                  <a:lnTo>
                    <a:pt x="8027" y="2913"/>
                  </a:lnTo>
                  <a:lnTo>
                    <a:pt x="7114" y="2768"/>
                  </a:lnTo>
                  <a:lnTo>
                    <a:pt x="6651" y="2681"/>
                  </a:lnTo>
                  <a:lnTo>
                    <a:pt x="6201" y="2580"/>
                  </a:lnTo>
                  <a:lnTo>
                    <a:pt x="5752" y="2478"/>
                  </a:lnTo>
                  <a:lnTo>
                    <a:pt x="5303" y="2362"/>
                  </a:lnTo>
                  <a:lnTo>
                    <a:pt x="4854" y="2246"/>
                  </a:lnTo>
                  <a:lnTo>
                    <a:pt x="4405" y="2102"/>
                  </a:lnTo>
                  <a:lnTo>
                    <a:pt x="3970" y="1957"/>
                  </a:lnTo>
                  <a:lnTo>
                    <a:pt x="3521" y="1812"/>
                  </a:lnTo>
                  <a:lnTo>
                    <a:pt x="3057" y="1623"/>
                  </a:lnTo>
                  <a:lnTo>
                    <a:pt x="2608" y="1435"/>
                  </a:lnTo>
                  <a:lnTo>
                    <a:pt x="2159" y="1218"/>
                  </a:lnTo>
                  <a:lnTo>
                    <a:pt x="1710" y="1000"/>
                  </a:lnTo>
                  <a:lnTo>
                    <a:pt x="1275" y="769"/>
                  </a:lnTo>
                  <a:lnTo>
                    <a:pt x="841" y="522"/>
                  </a:lnTo>
                  <a:lnTo>
                    <a:pt x="420" y="262"/>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0" name="Google Shape;1814;p37">
              <a:extLst>
                <a:ext uri="{FF2B5EF4-FFF2-40B4-BE49-F238E27FC236}">
                  <a16:creationId xmlns:a16="http://schemas.microsoft.com/office/drawing/2014/main" id="{82D648B1-C4AA-C28A-B764-E16E1FABEE64}"/>
                </a:ext>
              </a:extLst>
            </p:cNvPr>
            <p:cNvSpPr/>
            <p:nvPr/>
          </p:nvSpPr>
          <p:spPr>
            <a:xfrm>
              <a:off x="3743875" y="2638900"/>
              <a:ext cx="679200" cy="1510825"/>
            </a:xfrm>
            <a:custGeom>
              <a:avLst/>
              <a:gdLst/>
              <a:ahLst/>
              <a:cxnLst/>
              <a:rect l="l" t="t" r="r" b="b"/>
              <a:pathLst>
                <a:path w="27168" h="60433" extrusionOk="0">
                  <a:moveTo>
                    <a:pt x="25878" y="0"/>
                  </a:moveTo>
                  <a:lnTo>
                    <a:pt x="13997" y="2376"/>
                  </a:lnTo>
                  <a:lnTo>
                    <a:pt x="14026" y="2840"/>
                  </a:lnTo>
                  <a:lnTo>
                    <a:pt x="14084" y="4202"/>
                  </a:lnTo>
                  <a:lnTo>
                    <a:pt x="14127" y="5173"/>
                  </a:lnTo>
                  <a:lnTo>
                    <a:pt x="14142" y="6332"/>
                  </a:lnTo>
                  <a:lnTo>
                    <a:pt x="14156" y="7650"/>
                  </a:lnTo>
                  <a:lnTo>
                    <a:pt x="14142" y="9128"/>
                  </a:lnTo>
                  <a:lnTo>
                    <a:pt x="14113" y="10751"/>
                  </a:lnTo>
                  <a:lnTo>
                    <a:pt x="14055" y="12489"/>
                  </a:lnTo>
                  <a:lnTo>
                    <a:pt x="13968" y="14358"/>
                  </a:lnTo>
                  <a:lnTo>
                    <a:pt x="13895" y="15329"/>
                  </a:lnTo>
                  <a:lnTo>
                    <a:pt x="13823" y="16314"/>
                  </a:lnTo>
                  <a:lnTo>
                    <a:pt x="13751" y="17329"/>
                  </a:lnTo>
                  <a:lnTo>
                    <a:pt x="13649" y="18372"/>
                  </a:lnTo>
                  <a:lnTo>
                    <a:pt x="13548" y="19429"/>
                  </a:lnTo>
                  <a:lnTo>
                    <a:pt x="13432" y="20502"/>
                  </a:lnTo>
                  <a:lnTo>
                    <a:pt x="13301" y="21588"/>
                  </a:lnTo>
                  <a:lnTo>
                    <a:pt x="13142" y="22689"/>
                  </a:lnTo>
                  <a:lnTo>
                    <a:pt x="12983" y="23805"/>
                  </a:lnTo>
                  <a:lnTo>
                    <a:pt x="12809" y="24935"/>
                  </a:lnTo>
                  <a:lnTo>
                    <a:pt x="12707" y="25500"/>
                  </a:lnTo>
                  <a:lnTo>
                    <a:pt x="12591" y="26051"/>
                  </a:lnTo>
                  <a:lnTo>
                    <a:pt x="12461" y="26601"/>
                  </a:lnTo>
                  <a:lnTo>
                    <a:pt x="12316" y="27152"/>
                  </a:lnTo>
                  <a:lnTo>
                    <a:pt x="12171" y="27688"/>
                  </a:lnTo>
                  <a:lnTo>
                    <a:pt x="11997" y="28210"/>
                  </a:lnTo>
                  <a:lnTo>
                    <a:pt x="11824" y="28731"/>
                  </a:lnTo>
                  <a:lnTo>
                    <a:pt x="11635" y="29253"/>
                  </a:lnTo>
                  <a:lnTo>
                    <a:pt x="11432" y="29760"/>
                  </a:lnTo>
                  <a:lnTo>
                    <a:pt x="11215" y="30267"/>
                  </a:lnTo>
                  <a:lnTo>
                    <a:pt x="10998" y="30760"/>
                  </a:lnTo>
                  <a:lnTo>
                    <a:pt x="10766" y="31252"/>
                  </a:lnTo>
                  <a:lnTo>
                    <a:pt x="10534" y="31730"/>
                  </a:lnTo>
                  <a:lnTo>
                    <a:pt x="10288" y="32208"/>
                  </a:lnTo>
                  <a:lnTo>
                    <a:pt x="10027" y="32672"/>
                  </a:lnTo>
                  <a:lnTo>
                    <a:pt x="9766" y="33136"/>
                  </a:lnTo>
                  <a:lnTo>
                    <a:pt x="9230" y="34034"/>
                  </a:lnTo>
                  <a:lnTo>
                    <a:pt x="8680" y="34918"/>
                  </a:lnTo>
                  <a:lnTo>
                    <a:pt x="8100" y="35758"/>
                  </a:lnTo>
                  <a:lnTo>
                    <a:pt x="7506" y="36584"/>
                  </a:lnTo>
                  <a:lnTo>
                    <a:pt x="6912" y="37381"/>
                  </a:lnTo>
                  <a:lnTo>
                    <a:pt x="6318" y="38134"/>
                  </a:lnTo>
                  <a:lnTo>
                    <a:pt x="5724" y="38873"/>
                  </a:lnTo>
                  <a:lnTo>
                    <a:pt x="5144" y="39583"/>
                  </a:lnTo>
                  <a:lnTo>
                    <a:pt x="4000" y="40931"/>
                  </a:lnTo>
                  <a:lnTo>
                    <a:pt x="2928" y="42148"/>
                  </a:lnTo>
                  <a:lnTo>
                    <a:pt x="1971" y="43263"/>
                  </a:lnTo>
                  <a:lnTo>
                    <a:pt x="1551" y="43770"/>
                  </a:lnTo>
                  <a:lnTo>
                    <a:pt x="1174" y="44263"/>
                  </a:lnTo>
                  <a:lnTo>
                    <a:pt x="841" y="44712"/>
                  </a:lnTo>
                  <a:lnTo>
                    <a:pt x="551" y="45147"/>
                  </a:lnTo>
                  <a:lnTo>
                    <a:pt x="435" y="45350"/>
                  </a:lnTo>
                  <a:lnTo>
                    <a:pt x="320" y="45538"/>
                  </a:lnTo>
                  <a:lnTo>
                    <a:pt x="233" y="45726"/>
                  </a:lnTo>
                  <a:lnTo>
                    <a:pt x="146" y="45915"/>
                  </a:lnTo>
                  <a:lnTo>
                    <a:pt x="88" y="46089"/>
                  </a:lnTo>
                  <a:lnTo>
                    <a:pt x="44" y="46262"/>
                  </a:lnTo>
                  <a:lnTo>
                    <a:pt x="15" y="46422"/>
                  </a:lnTo>
                  <a:lnTo>
                    <a:pt x="1" y="46567"/>
                  </a:lnTo>
                  <a:lnTo>
                    <a:pt x="1" y="46712"/>
                  </a:lnTo>
                  <a:lnTo>
                    <a:pt x="30" y="46857"/>
                  </a:lnTo>
                  <a:lnTo>
                    <a:pt x="73" y="46987"/>
                  </a:lnTo>
                  <a:lnTo>
                    <a:pt x="146" y="47103"/>
                  </a:lnTo>
                  <a:lnTo>
                    <a:pt x="218" y="47233"/>
                  </a:lnTo>
                  <a:lnTo>
                    <a:pt x="291" y="47335"/>
                  </a:lnTo>
                  <a:lnTo>
                    <a:pt x="378" y="47436"/>
                  </a:lnTo>
                  <a:lnTo>
                    <a:pt x="464" y="47523"/>
                  </a:lnTo>
                  <a:lnTo>
                    <a:pt x="653" y="47668"/>
                  </a:lnTo>
                  <a:lnTo>
                    <a:pt x="856" y="47798"/>
                  </a:lnTo>
                  <a:lnTo>
                    <a:pt x="1073" y="47885"/>
                  </a:lnTo>
                  <a:lnTo>
                    <a:pt x="1290" y="47958"/>
                  </a:lnTo>
                  <a:lnTo>
                    <a:pt x="1522" y="48001"/>
                  </a:lnTo>
                  <a:lnTo>
                    <a:pt x="1768" y="48016"/>
                  </a:lnTo>
                  <a:lnTo>
                    <a:pt x="2015" y="48001"/>
                  </a:lnTo>
                  <a:lnTo>
                    <a:pt x="2261" y="47972"/>
                  </a:lnTo>
                  <a:lnTo>
                    <a:pt x="2522" y="47929"/>
                  </a:lnTo>
                  <a:lnTo>
                    <a:pt x="2783" y="47871"/>
                  </a:lnTo>
                  <a:lnTo>
                    <a:pt x="3029" y="47784"/>
                  </a:lnTo>
                  <a:lnTo>
                    <a:pt x="3290" y="47697"/>
                  </a:lnTo>
                  <a:lnTo>
                    <a:pt x="3551" y="47595"/>
                  </a:lnTo>
                  <a:lnTo>
                    <a:pt x="3797" y="47480"/>
                  </a:lnTo>
                  <a:lnTo>
                    <a:pt x="4289" y="47233"/>
                  </a:lnTo>
                  <a:lnTo>
                    <a:pt x="4753" y="46972"/>
                  </a:lnTo>
                  <a:lnTo>
                    <a:pt x="5173" y="46712"/>
                  </a:lnTo>
                  <a:lnTo>
                    <a:pt x="5536" y="46465"/>
                  </a:lnTo>
                  <a:lnTo>
                    <a:pt x="5840" y="46248"/>
                  </a:lnTo>
                  <a:lnTo>
                    <a:pt x="6072" y="46074"/>
                  </a:lnTo>
                  <a:lnTo>
                    <a:pt x="6274" y="45929"/>
                  </a:lnTo>
                  <a:lnTo>
                    <a:pt x="6303" y="46103"/>
                  </a:lnTo>
                  <a:lnTo>
                    <a:pt x="6376" y="46639"/>
                  </a:lnTo>
                  <a:lnTo>
                    <a:pt x="6405" y="47016"/>
                  </a:lnTo>
                  <a:lnTo>
                    <a:pt x="6434" y="47451"/>
                  </a:lnTo>
                  <a:lnTo>
                    <a:pt x="6448" y="47958"/>
                  </a:lnTo>
                  <a:lnTo>
                    <a:pt x="6448" y="48523"/>
                  </a:lnTo>
                  <a:lnTo>
                    <a:pt x="6434" y="49131"/>
                  </a:lnTo>
                  <a:lnTo>
                    <a:pt x="6376" y="49783"/>
                  </a:lnTo>
                  <a:lnTo>
                    <a:pt x="6303" y="50464"/>
                  </a:lnTo>
                  <a:lnTo>
                    <a:pt x="6187" y="51189"/>
                  </a:lnTo>
                  <a:lnTo>
                    <a:pt x="6115" y="51551"/>
                  </a:lnTo>
                  <a:lnTo>
                    <a:pt x="6043" y="51928"/>
                  </a:lnTo>
                  <a:lnTo>
                    <a:pt x="5941" y="52304"/>
                  </a:lnTo>
                  <a:lnTo>
                    <a:pt x="5840" y="52681"/>
                  </a:lnTo>
                  <a:lnTo>
                    <a:pt x="5724" y="53072"/>
                  </a:lnTo>
                  <a:lnTo>
                    <a:pt x="5593" y="53463"/>
                  </a:lnTo>
                  <a:lnTo>
                    <a:pt x="5449" y="53840"/>
                  </a:lnTo>
                  <a:lnTo>
                    <a:pt x="5289" y="54231"/>
                  </a:lnTo>
                  <a:lnTo>
                    <a:pt x="4956" y="54970"/>
                  </a:lnTo>
                  <a:lnTo>
                    <a:pt x="4637" y="55637"/>
                  </a:lnTo>
                  <a:lnTo>
                    <a:pt x="4333" y="56231"/>
                  </a:lnTo>
                  <a:lnTo>
                    <a:pt x="4043" y="56752"/>
                  </a:lnTo>
                  <a:lnTo>
                    <a:pt x="3536" y="57607"/>
                  </a:lnTo>
                  <a:lnTo>
                    <a:pt x="3333" y="57955"/>
                  </a:lnTo>
                  <a:lnTo>
                    <a:pt x="3159" y="58274"/>
                  </a:lnTo>
                  <a:lnTo>
                    <a:pt x="3029" y="58534"/>
                  </a:lnTo>
                  <a:lnTo>
                    <a:pt x="2985" y="58665"/>
                  </a:lnTo>
                  <a:lnTo>
                    <a:pt x="2957" y="58781"/>
                  </a:lnTo>
                  <a:lnTo>
                    <a:pt x="2928" y="58882"/>
                  </a:lnTo>
                  <a:lnTo>
                    <a:pt x="2928" y="58984"/>
                  </a:lnTo>
                  <a:lnTo>
                    <a:pt x="2928" y="59070"/>
                  </a:lnTo>
                  <a:lnTo>
                    <a:pt x="2942" y="59157"/>
                  </a:lnTo>
                  <a:lnTo>
                    <a:pt x="2985" y="59244"/>
                  </a:lnTo>
                  <a:lnTo>
                    <a:pt x="3029" y="59331"/>
                  </a:lnTo>
                  <a:lnTo>
                    <a:pt x="3101" y="59404"/>
                  </a:lnTo>
                  <a:lnTo>
                    <a:pt x="3188" y="59491"/>
                  </a:lnTo>
                  <a:lnTo>
                    <a:pt x="3290" y="59563"/>
                  </a:lnTo>
                  <a:lnTo>
                    <a:pt x="3406" y="59636"/>
                  </a:lnTo>
                  <a:lnTo>
                    <a:pt x="3710" y="59780"/>
                  </a:lnTo>
                  <a:lnTo>
                    <a:pt x="3869" y="59838"/>
                  </a:lnTo>
                  <a:lnTo>
                    <a:pt x="4058" y="59882"/>
                  </a:lnTo>
                  <a:lnTo>
                    <a:pt x="4232" y="59911"/>
                  </a:lnTo>
                  <a:lnTo>
                    <a:pt x="4420" y="59925"/>
                  </a:lnTo>
                  <a:lnTo>
                    <a:pt x="4623" y="59911"/>
                  </a:lnTo>
                  <a:lnTo>
                    <a:pt x="4826" y="59882"/>
                  </a:lnTo>
                  <a:lnTo>
                    <a:pt x="5028" y="59838"/>
                  </a:lnTo>
                  <a:lnTo>
                    <a:pt x="5231" y="59766"/>
                  </a:lnTo>
                  <a:lnTo>
                    <a:pt x="5449" y="59694"/>
                  </a:lnTo>
                  <a:lnTo>
                    <a:pt x="5666" y="59592"/>
                  </a:lnTo>
                  <a:lnTo>
                    <a:pt x="5898" y="59476"/>
                  </a:lnTo>
                  <a:lnTo>
                    <a:pt x="6130" y="59346"/>
                  </a:lnTo>
                  <a:lnTo>
                    <a:pt x="6361" y="59201"/>
                  </a:lnTo>
                  <a:lnTo>
                    <a:pt x="6593" y="59042"/>
                  </a:lnTo>
                  <a:lnTo>
                    <a:pt x="6825" y="58853"/>
                  </a:lnTo>
                  <a:lnTo>
                    <a:pt x="7071" y="58665"/>
                  </a:lnTo>
                  <a:lnTo>
                    <a:pt x="7318" y="58462"/>
                  </a:lnTo>
                  <a:lnTo>
                    <a:pt x="7549" y="58245"/>
                  </a:lnTo>
                  <a:lnTo>
                    <a:pt x="8042" y="57752"/>
                  </a:lnTo>
                  <a:lnTo>
                    <a:pt x="8549" y="57216"/>
                  </a:lnTo>
                  <a:lnTo>
                    <a:pt x="9042" y="56636"/>
                  </a:lnTo>
                  <a:lnTo>
                    <a:pt x="9549" y="55999"/>
                  </a:lnTo>
                  <a:lnTo>
                    <a:pt x="10041" y="55318"/>
                  </a:lnTo>
                  <a:lnTo>
                    <a:pt x="10534" y="54608"/>
                  </a:lnTo>
                  <a:lnTo>
                    <a:pt x="11027" y="53840"/>
                  </a:lnTo>
                  <a:lnTo>
                    <a:pt x="11027" y="53840"/>
                  </a:lnTo>
                  <a:lnTo>
                    <a:pt x="10911" y="54072"/>
                  </a:lnTo>
                  <a:lnTo>
                    <a:pt x="10607" y="54695"/>
                  </a:lnTo>
                  <a:lnTo>
                    <a:pt x="10215" y="55579"/>
                  </a:lnTo>
                  <a:lnTo>
                    <a:pt x="9998" y="56086"/>
                  </a:lnTo>
                  <a:lnTo>
                    <a:pt x="9795" y="56607"/>
                  </a:lnTo>
                  <a:lnTo>
                    <a:pt x="9592" y="57158"/>
                  </a:lnTo>
                  <a:lnTo>
                    <a:pt x="9418" y="57694"/>
                  </a:lnTo>
                  <a:lnTo>
                    <a:pt x="9288" y="58201"/>
                  </a:lnTo>
                  <a:lnTo>
                    <a:pt x="9230" y="58447"/>
                  </a:lnTo>
                  <a:lnTo>
                    <a:pt x="9187" y="58679"/>
                  </a:lnTo>
                  <a:lnTo>
                    <a:pt x="9158" y="58911"/>
                  </a:lnTo>
                  <a:lnTo>
                    <a:pt x="9143" y="59114"/>
                  </a:lnTo>
                  <a:lnTo>
                    <a:pt x="9158" y="59317"/>
                  </a:lnTo>
                  <a:lnTo>
                    <a:pt x="9172" y="59491"/>
                  </a:lnTo>
                  <a:lnTo>
                    <a:pt x="9216" y="59650"/>
                  </a:lnTo>
                  <a:lnTo>
                    <a:pt x="9259" y="59780"/>
                  </a:lnTo>
                  <a:lnTo>
                    <a:pt x="9346" y="59896"/>
                  </a:lnTo>
                  <a:lnTo>
                    <a:pt x="9447" y="59983"/>
                  </a:lnTo>
                  <a:lnTo>
                    <a:pt x="9563" y="60041"/>
                  </a:lnTo>
                  <a:lnTo>
                    <a:pt x="9694" y="60099"/>
                  </a:lnTo>
                  <a:lnTo>
                    <a:pt x="9824" y="60143"/>
                  </a:lnTo>
                  <a:lnTo>
                    <a:pt x="9969" y="60157"/>
                  </a:lnTo>
                  <a:lnTo>
                    <a:pt x="10114" y="60172"/>
                  </a:lnTo>
                  <a:lnTo>
                    <a:pt x="10288" y="60172"/>
                  </a:lnTo>
                  <a:lnTo>
                    <a:pt x="10447" y="60157"/>
                  </a:lnTo>
                  <a:lnTo>
                    <a:pt x="10621" y="60128"/>
                  </a:lnTo>
                  <a:lnTo>
                    <a:pt x="10809" y="60085"/>
                  </a:lnTo>
                  <a:lnTo>
                    <a:pt x="10998" y="60041"/>
                  </a:lnTo>
                  <a:lnTo>
                    <a:pt x="11186" y="59969"/>
                  </a:lnTo>
                  <a:lnTo>
                    <a:pt x="11389" y="59882"/>
                  </a:lnTo>
                  <a:lnTo>
                    <a:pt x="11592" y="59795"/>
                  </a:lnTo>
                  <a:lnTo>
                    <a:pt x="11795" y="59679"/>
                  </a:lnTo>
                  <a:lnTo>
                    <a:pt x="11997" y="59563"/>
                  </a:lnTo>
                  <a:lnTo>
                    <a:pt x="12215" y="59433"/>
                  </a:lnTo>
                  <a:lnTo>
                    <a:pt x="12432" y="59288"/>
                  </a:lnTo>
                  <a:lnTo>
                    <a:pt x="12649" y="59128"/>
                  </a:lnTo>
                  <a:lnTo>
                    <a:pt x="12867" y="58955"/>
                  </a:lnTo>
                  <a:lnTo>
                    <a:pt x="13084" y="58781"/>
                  </a:lnTo>
                  <a:lnTo>
                    <a:pt x="13301" y="58578"/>
                  </a:lnTo>
                  <a:lnTo>
                    <a:pt x="13519" y="58375"/>
                  </a:lnTo>
                  <a:lnTo>
                    <a:pt x="13736" y="58143"/>
                  </a:lnTo>
                  <a:lnTo>
                    <a:pt x="13953" y="57911"/>
                  </a:lnTo>
                  <a:lnTo>
                    <a:pt x="14171" y="57680"/>
                  </a:lnTo>
                  <a:lnTo>
                    <a:pt x="14388" y="57419"/>
                  </a:lnTo>
                  <a:lnTo>
                    <a:pt x="14591" y="57143"/>
                  </a:lnTo>
                  <a:lnTo>
                    <a:pt x="14794" y="56868"/>
                  </a:lnTo>
                  <a:lnTo>
                    <a:pt x="14997" y="56578"/>
                  </a:lnTo>
                  <a:lnTo>
                    <a:pt x="15199" y="56274"/>
                  </a:lnTo>
                  <a:lnTo>
                    <a:pt x="15388" y="55955"/>
                  </a:lnTo>
                  <a:lnTo>
                    <a:pt x="15576" y="55622"/>
                  </a:lnTo>
                  <a:lnTo>
                    <a:pt x="15518" y="55796"/>
                  </a:lnTo>
                  <a:lnTo>
                    <a:pt x="15359" y="56274"/>
                  </a:lnTo>
                  <a:lnTo>
                    <a:pt x="15257" y="56607"/>
                  </a:lnTo>
                  <a:lnTo>
                    <a:pt x="15156" y="56970"/>
                  </a:lnTo>
                  <a:lnTo>
                    <a:pt x="15069" y="57361"/>
                  </a:lnTo>
                  <a:lnTo>
                    <a:pt x="14982" y="57781"/>
                  </a:lnTo>
                  <a:lnTo>
                    <a:pt x="14924" y="58201"/>
                  </a:lnTo>
                  <a:lnTo>
                    <a:pt x="14881" y="58607"/>
                  </a:lnTo>
                  <a:lnTo>
                    <a:pt x="14881" y="58810"/>
                  </a:lnTo>
                  <a:lnTo>
                    <a:pt x="14881" y="59013"/>
                  </a:lnTo>
                  <a:lnTo>
                    <a:pt x="14895" y="59201"/>
                  </a:lnTo>
                  <a:lnTo>
                    <a:pt x="14910" y="59375"/>
                  </a:lnTo>
                  <a:lnTo>
                    <a:pt x="14953" y="59549"/>
                  </a:lnTo>
                  <a:lnTo>
                    <a:pt x="14997" y="59708"/>
                  </a:lnTo>
                  <a:lnTo>
                    <a:pt x="15055" y="59867"/>
                  </a:lnTo>
                  <a:lnTo>
                    <a:pt x="15127" y="59998"/>
                  </a:lnTo>
                  <a:lnTo>
                    <a:pt x="15214" y="60114"/>
                  </a:lnTo>
                  <a:lnTo>
                    <a:pt x="15315" y="60215"/>
                  </a:lnTo>
                  <a:lnTo>
                    <a:pt x="15446" y="60302"/>
                  </a:lnTo>
                  <a:lnTo>
                    <a:pt x="15576" y="60374"/>
                  </a:lnTo>
                  <a:lnTo>
                    <a:pt x="15736" y="60418"/>
                  </a:lnTo>
                  <a:lnTo>
                    <a:pt x="15880" y="60432"/>
                  </a:lnTo>
                  <a:lnTo>
                    <a:pt x="16040" y="60418"/>
                  </a:lnTo>
                  <a:lnTo>
                    <a:pt x="16214" y="60389"/>
                  </a:lnTo>
                  <a:lnTo>
                    <a:pt x="16373" y="60331"/>
                  </a:lnTo>
                  <a:lnTo>
                    <a:pt x="16547" y="60259"/>
                  </a:lnTo>
                  <a:lnTo>
                    <a:pt x="16706" y="60157"/>
                  </a:lnTo>
                  <a:lnTo>
                    <a:pt x="16880" y="60041"/>
                  </a:lnTo>
                  <a:lnTo>
                    <a:pt x="17054" y="59896"/>
                  </a:lnTo>
                  <a:lnTo>
                    <a:pt x="17228" y="59737"/>
                  </a:lnTo>
                  <a:lnTo>
                    <a:pt x="17402" y="59563"/>
                  </a:lnTo>
                  <a:lnTo>
                    <a:pt x="17576" y="59360"/>
                  </a:lnTo>
                  <a:lnTo>
                    <a:pt x="17764" y="59143"/>
                  </a:lnTo>
                  <a:lnTo>
                    <a:pt x="17938" y="58926"/>
                  </a:lnTo>
                  <a:lnTo>
                    <a:pt x="18112" y="58679"/>
                  </a:lnTo>
                  <a:lnTo>
                    <a:pt x="18271" y="58418"/>
                  </a:lnTo>
                  <a:lnTo>
                    <a:pt x="18619" y="57868"/>
                  </a:lnTo>
                  <a:lnTo>
                    <a:pt x="18952" y="57259"/>
                  </a:lnTo>
                  <a:lnTo>
                    <a:pt x="19256" y="56622"/>
                  </a:lnTo>
                  <a:lnTo>
                    <a:pt x="19561" y="55941"/>
                  </a:lnTo>
                  <a:lnTo>
                    <a:pt x="19836" y="55245"/>
                  </a:lnTo>
                  <a:lnTo>
                    <a:pt x="20097" y="54521"/>
                  </a:lnTo>
                  <a:lnTo>
                    <a:pt x="20328" y="53797"/>
                  </a:lnTo>
                  <a:lnTo>
                    <a:pt x="20531" y="53043"/>
                  </a:lnTo>
                  <a:lnTo>
                    <a:pt x="20618" y="52666"/>
                  </a:lnTo>
                  <a:lnTo>
                    <a:pt x="20691" y="52275"/>
                  </a:lnTo>
                  <a:lnTo>
                    <a:pt x="20749" y="51870"/>
                  </a:lnTo>
                  <a:lnTo>
                    <a:pt x="20792" y="51464"/>
                  </a:lnTo>
                  <a:lnTo>
                    <a:pt x="20821" y="51029"/>
                  </a:lnTo>
                  <a:lnTo>
                    <a:pt x="20850" y="50595"/>
                  </a:lnTo>
                  <a:lnTo>
                    <a:pt x="20865" y="50160"/>
                  </a:lnTo>
                  <a:lnTo>
                    <a:pt x="20865" y="49711"/>
                  </a:lnTo>
                  <a:lnTo>
                    <a:pt x="20836" y="48812"/>
                  </a:lnTo>
                  <a:lnTo>
                    <a:pt x="20792" y="47900"/>
                  </a:lnTo>
                  <a:lnTo>
                    <a:pt x="20734" y="46987"/>
                  </a:lnTo>
                  <a:lnTo>
                    <a:pt x="20647" y="46089"/>
                  </a:lnTo>
                  <a:lnTo>
                    <a:pt x="20488" y="44393"/>
                  </a:lnTo>
                  <a:lnTo>
                    <a:pt x="20401" y="43611"/>
                  </a:lnTo>
                  <a:lnTo>
                    <a:pt x="20328" y="42887"/>
                  </a:lnTo>
                  <a:lnTo>
                    <a:pt x="20285" y="42235"/>
                  </a:lnTo>
                  <a:lnTo>
                    <a:pt x="20270" y="41655"/>
                  </a:lnTo>
                  <a:lnTo>
                    <a:pt x="20270" y="41394"/>
                  </a:lnTo>
                  <a:lnTo>
                    <a:pt x="20285" y="41162"/>
                  </a:lnTo>
                  <a:lnTo>
                    <a:pt x="20299" y="40960"/>
                  </a:lnTo>
                  <a:lnTo>
                    <a:pt x="20328" y="40771"/>
                  </a:lnTo>
                  <a:lnTo>
                    <a:pt x="20401" y="40554"/>
                  </a:lnTo>
                  <a:lnTo>
                    <a:pt x="20517" y="40235"/>
                  </a:lnTo>
                  <a:lnTo>
                    <a:pt x="20879" y="39308"/>
                  </a:lnTo>
                  <a:lnTo>
                    <a:pt x="21401" y="38018"/>
                  </a:lnTo>
                  <a:lnTo>
                    <a:pt x="22038" y="36381"/>
                  </a:lnTo>
                  <a:lnTo>
                    <a:pt x="22386" y="35439"/>
                  </a:lnTo>
                  <a:lnTo>
                    <a:pt x="22748" y="34440"/>
                  </a:lnTo>
                  <a:lnTo>
                    <a:pt x="23125" y="33353"/>
                  </a:lnTo>
                  <a:lnTo>
                    <a:pt x="23516" y="32208"/>
                  </a:lnTo>
                  <a:lnTo>
                    <a:pt x="23893" y="30991"/>
                  </a:lnTo>
                  <a:lnTo>
                    <a:pt x="24284" y="29716"/>
                  </a:lnTo>
                  <a:lnTo>
                    <a:pt x="24661" y="28383"/>
                  </a:lnTo>
                  <a:lnTo>
                    <a:pt x="25037" y="26993"/>
                  </a:lnTo>
                  <a:lnTo>
                    <a:pt x="25385" y="25558"/>
                  </a:lnTo>
                  <a:lnTo>
                    <a:pt x="25718" y="24066"/>
                  </a:lnTo>
                  <a:lnTo>
                    <a:pt x="25878" y="23298"/>
                  </a:lnTo>
                  <a:lnTo>
                    <a:pt x="26037" y="22530"/>
                  </a:lnTo>
                  <a:lnTo>
                    <a:pt x="26182" y="21748"/>
                  </a:lnTo>
                  <a:lnTo>
                    <a:pt x="26312" y="20951"/>
                  </a:lnTo>
                  <a:lnTo>
                    <a:pt x="26443" y="20154"/>
                  </a:lnTo>
                  <a:lnTo>
                    <a:pt x="26559" y="19342"/>
                  </a:lnTo>
                  <a:lnTo>
                    <a:pt x="26674" y="18517"/>
                  </a:lnTo>
                  <a:lnTo>
                    <a:pt x="26776" y="17691"/>
                  </a:lnTo>
                  <a:lnTo>
                    <a:pt x="26863" y="16850"/>
                  </a:lnTo>
                  <a:lnTo>
                    <a:pt x="26950" y="16010"/>
                  </a:lnTo>
                  <a:lnTo>
                    <a:pt x="27008" y="15155"/>
                  </a:lnTo>
                  <a:lnTo>
                    <a:pt x="27066" y="14300"/>
                  </a:lnTo>
                  <a:lnTo>
                    <a:pt x="27109" y="13431"/>
                  </a:lnTo>
                  <a:lnTo>
                    <a:pt x="27138" y="12562"/>
                  </a:lnTo>
                  <a:lnTo>
                    <a:pt x="27153" y="11692"/>
                  </a:lnTo>
                  <a:lnTo>
                    <a:pt x="27167" y="10809"/>
                  </a:lnTo>
                  <a:lnTo>
                    <a:pt x="27153" y="9925"/>
                  </a:lnTo>
                  <a:lnTo>
                    <a:pt x="27124" y="9041"/>
                  </a:lnTo>
                  <a:lnTo>
                    <a:pt x="27080" y="8143"/>
                  </a:lnTo>
                  <a:lnTo>
                    <a:pt x="27022" y="7244"/>
                  </a:lnTo>
                  <a:lnTo>
                    <a:pt x="26935" y="6346"/>
                  </a:lnTo>
                  <a:lnTo>
                    <a:pt x="26848" y="5448"/>
                  </a:lnTo>
                  <a:lnTo>
                    <a:pt x="26732" y="4535"/>
                  </a:lnTo>
                  <a:lnTo>
                    <a:pt x="26602" y="3637"/>
                  </a:lnTo>
                  <a:lnTo>
                    <a:pt x="26443" y="2724"/>
                  </a:lnTo>
                  <a:lnTo>
                    <a:pt x="26283" y="1811"/>
                  </a:lnTo>
                  <a:lnTo>
                    <a:pt x="26080" y="898"/>
                  </a:lnTo>
                  <a:lnTo>
                    <a:pt x="25878" y="0"/>
                  </a:lnTo>
                  <a:close/>
                </a:path>
              </a:pathLst>
            </a:custGeom>
            <a:solidFill>
              <a:srgbClr val="FDCC8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1" name="Google Shape;1815;p37">
              <a:extLst>
                <a:ext uri="{FF2B5EF4-FFF2-40B4-BE49-F238E27FC236}">
                  <a16:creationId xmlns:a16="http://schemas.microsoft.com/office/drawing/2014/main" id="{337B8BE7-64CA-9895-D5BD-7A13A5C17350}"/>
                </a:ext>
              </a:extLst>
            </p:cNvPr>
            <p:cNvSpPr/>
            <p:nvPr/>
          </p:nvSpPr>
          <p:spPr>
            <a:xfrm>
              <a:off x="4128925" y="2638900"/>
              <a:ext cx="294150" cy="1510100"/>
            </a:xfrm>
            <a:custGeom>
              <a:avLst/>
              <a:gdLst/>
              <a:ahLst/>
              <a:cxnLst/>
              <a:rect l="l" t="t" r="r" b="b"/>
              <a:pathLst>
                <a:path w="11766" h="60404" extrusionOk="0">
                  <a:moveTo>
                    <a:pt x="10476" y="0"/>
                  </a:moveTo>
                  <a:lnTo>
                    <a:pt x="7737" y="536"/>
                  </a:lnTo>
                  <a:lnTo>
                    <a:pt x="4173" y="3854"/>
                  </a:lnTo>
                  <a:lnTo>
                    <a:pt x="4434" y="4999"/>
                  </a:lnTo>
                  <a:lnTo>
                    <a:pt x="4666" y="6143"/>
                  </a:lnTo>
                  <a:lnTo>
                    <a:pt x="4868" y="7302"/>
                  </a:lnTo>
                  <a:lnTo>
                    <a:pt x="5042" y="8461"/>
                  </a:lnTo>
                  <a:lnTo>
                    <a:pt x="5202" y="9621"/>
                  </a:lnTo>
                  <a:lnTo>
                    <a:pt x="5332" y="10780"/>
                  </a:lnTo>
                  <a:lnTo>
                    <a:pt x="5434" y="11953"/>
                  </a:lnTo>
                  <a:lnTo>
                    <a:pt x="5506" y="13127"/>
                  </a:lnTo>
                  <a:lnTo>
                    <a:pt x="5564" y="14300"/>
                  </a:lnTo>
                  <a:lnTo>
                    <a:pt x="5593" y="15474"/>
                  </a:lnTo>
                  <a:lnTo>
                    <a:pt x="5593" y="16648"/>
                  </a:lnTo>
                  <a:lnTo>
                    <a:pt x="5578" y="17821"/>
                  </a:lnTo>
                  <a:lnTo>
                    <a:pt x="5535" y="18995"/>
                  </a:lnTo>
                  <a:lnTo>
                    <a:pt x="5463" y="20154"/>
                  </a:lnTo>
                  <a:lnTo>
                    <a:pt x="5361" y="21327"/>
                  </a:lnTo>
                  <a:lnTo>
                    <a:pt x="5245" y="22501"/>
                  </a:lnTo>
                  <a:lnTo>
                    <a:pt x="5100" y="23660"/>
                  </a:lnTo>
                  <a:lnTo>
                    <a:pt x="4926" y="24819"/>
                  </a:lnTo>
                  <a:lnTo>
                    <a:pt x="4724" y="25978"/>
                  </a:lnTo>
                  <a:lnTo>
                    <a:pt x="4506" y="27137"/>
                  </a:lnTo>
                  <a:lnTo>
                    <a:pt x="4274" y="28282"/>
                  </a:lnTo>
                  <a:lnTo>
                    <a:pt x="3999" y="29427"/>
                  </a:lnTo>
                  <a:lnTo>
                    <a:pt x="3709" y="30557"/>
                  </a:lnTo>
                  <a:lnTo>
                    <a:pt x="3391" y="31687"/>
                  </a:lnTo>
                  <a:lnTo>
                    <a:pt x="3057" y="32802"/>
                  </a:lnTo>
                  <a:lnTo>
                    <a:pt x="2681" y="33918"/>
                  </a:lnTo>
                  <a:lnTo>
                    <a:pt x="2304" y="35034"/>
                  </a:lnTo>
                  <a:lnTo>
                    <a:pt x="1884" y="36135"/>
                  </a:lnTo>
                  <a:lnTo>
                    <a:pt x="1449" y="37222"/>
                  </a:lnTo>
                  <a:lnTo>
                    <a:pt x="986" y="38294"/>
                  </a:lnTo>
                  <a:lnTo>
                    <a:pt x="507" y="39366"/>
                  </a:lnTo>
                  <a:lnTo>
                    <a:pt x="0" y="40424"/>
                  </a:lnTo>
                  <a:lnTo>
                    <a:pt x="218" y="40597"/>
                  </a:lnTo>
                  <a:lnTo>
                    <a:pt x="420" y="40786"/>
                  </a:lnTo>
                  <a:lnTo>
                    <a:pt x="623" y="40974"/>
                  </a:lnTo>
                  <a:lnTo>
                    <a:pt x="812" y="41177"/>
                  </a:lnTo>
                  <a:lnTo>
                    <a:pt x="1000" y="41380"/>
                  </a:lnTo>
                  <a:lnTo>
                    <a:pt x="1174" y="41597"/>
                  </a:lnTo>
                  <a:lnTo>
                    <a:pt x="1333" y="41829"/>
                  </a:lnTo>
                  <a:lnTo>
                    <a:pt x="1478" y="42046"/>
                  </a:lnTo>
                  <a:lnTo>
                    <a:pt x="1623" y="42293"/>
                  </a:lnTo>
                  <a:lnTo>
                    <a:pt x="1768" y="42524"/>
                  </a:lnTo>
                  <a:lnTo>
                    <a:pt x="1884" y="42771"/>
                  </a:lnTo>
                  <a:lnTo>
                    <a:pt x="2014" y="43032"/>
                  </a:lnTo>
                  <a:lnTo>
                    <a:pt x="2116" y="43278"/>
                  </a:lnTo>
                  <a:lnTo>
                    <a:pt x="2217" y="43539"/>
                  </a:lnTo>
                  <a:lnTo>
                    <a:pt x="2405" y="44075"/>
                  </a:lnTo>
                  <a:lnTo>
                    <a:pt x="2565" y="44625"/>
                  </a:lnTo>
                  <a:lnTo>
                    <a:pt x="2695" y="45190"/>
                  </a:lnTo>
                  <a:lnTo>
                    <a:pt x="2797" y="45755"/>
                  </a:lnTo>
                  <a:lnTo>
                    <a:pt x="2884" y="46320"/>
                  </a:lnTo>
                  <a:lnTo>
                    <a:pt x="2941" y="46900"/>
                  </a:lnTo>
                  <a:lnTo>
                    <a:pt x="2985" y="47480"/>
                  </a:lnTo>
                  <a:lnTo>
                    <a:pt x="3014" y="48059"/>
                  </a:lnTo>
                  <a:lnTo>
                    <a:pt x="3014" y="48624"/>
                  </a:lnTo>
                  <a:lnTo>
                    <a:pt x="3014" y="49378"/>
                  </a:lnTo>
                  <a:lnTo>
                    <a:pt x="2985" y="50131"/>
                  </a:lnTo>
                  <a:lnTo>
                    <a:pt x="2941" y="50884"/>
                  </a:lnTo>
                  <a:lnTo>
                    <a:pt x="2869" y="51638"/>
                  </a:lnTo>
                  <a:lnTo>
                    <a:pt x="2797" y="52391"/>
                  </a:lnTo>
                  <a:lnTo>
                    <a:pt x="2695" y="53130"/>
                  </a:lnTo>
                  <a:lnTo>
                    <a:pt x="2579" y="53884"/>
                  </a:lnTo>
                  <a:lnTo>
                    <a:pt x="2434" y="54622"/>
                  </a:lnTo>
                  <a:lnTo>
                    <a:pt x="2290" y="55361"/>
                  </a:lnTo>
                  <a:lnTo>
                    <a:pt x="2116" y="56086"/>
                  </a:lnTo>
                  <a:lnTo>
                    <a:pt x="1927" y="56825"/>
                  </a:lnTo>
                  <a:lnTo>
                    <a:pt x="1724" y="57549"/>
                  </a:lnTo>
                  <a:lnTo>
                    <a:pt x="1507" y="58274"/>
                  </a:lnTo>
                  <a:lnTo>
                    <a:pt x="1275" y="58984"/>
                  </a:lnTo>
                  <a:lnTo>
                    <a:pt x="1015" y="59694"/>
                  </a:lnTo>
                  <a:lnTo>
                    <a:pt x="739" y="60403"/>
                  </a:lnTo>
                  <a:lnTo>
                    <a:pt x="884" y="60360"/>
                  </a:lnTo>
                  <a:lnTo>
                    <a:pt x="1043" y="60302"/>
                  </a:lnTo>
                  <a:lnTo>
                    <a:pt x="1188" y="60230"/>
                  </a:lnTo>
                  <a:lnTo>
                    <a:pt x="1333" y="60128"/>
                  </a:lnTo>
                  <a:lnTo>
                    <a:pt x="1493" y="60027"/>
                  </a:lnTo>
                  <a:lnTo>
                    <a:pt x="1638" y="59896"/>
                  </a:lnTo>
                  <a:lnTo>
                    <a:pt x="1797" y="59751"/>
                  </a:lnTo>
                  <a:lnTo>
                    <a:pt x="1956" y="59607"/>
                  </a:lnTo>
                  <a:lnTo>
                    <a:pt x="2116" y="59433"/>
                  </a:lnTo>
                  <a:lnTo>
                    <a:pt x="2261" y="59259"/>
                  </a:lnTo>
                  <a:lnTo>
                    <a:pt x="2579" y="58853"/>
                  </a:lnTo>
                  <a:lnTo>
                    <a:pt x="2884" y="58404"/>
                  </a:lnTo>
                  <a:lnTo>
                    <a:pt x="3188" y="57911"/>
                  </a:lnTo>
                  <a:lnTo>
                    <a:pt x="3478" y="57390"/>
                  </a:lnTo>
                  <a:lnTo>
                    <a:pt x="3767" y="56825"/>
                  </a:lnTo>
                  <a:lnTo>
                    <a:pt x="4028" y="56245"/>
                  </a:lnTo>
                  <a:lnTo>
                    <a:pt x="4289" y="55637"/>
                  </a:lnTo>
                  <a:lnTo>
                    <a:pt x="4535" y="54999"/>
                  </a:lnTo>
                  <a:lnTo>
                    <a:pt x="4753" y="54362"/>
                  </a:lnTo>
                  <a:lnTo>
                    <a:pt x="4955" y="53710"/>
                  </a:lnTo>
                  <a:lnTo>
                    <a:pt x="5129" y="53043"/>
                  </a:lnTo>
                  <a:lnTo>
                    <a:pt x="5216" y="52666"/>
                  </a:lnTo>
                  <a:lnTo>
                    <a:pt x="5289" y="52275"/>
                  </a:lnTo>
                  <a:lnTo>
                    <a:pt x="5347" y="51870"/>
                  </a:lnTo>
                  <a:lnTo>
                    <a:pt x="5390" y="51464"/>
                  </a:lnTo>
                  <a:lnTo>
                    <a:pt x="5419" y="51029"/>
                  </a:lnTo>
                  <a:lnTo>
                    <a:pt x="5448" y="50595"/>
                  </a:lnTo>
                  <a:lnTo>
                    <a:pt x="5463" y="50160"/>
                  </a:lnTo>
                  <a:lnTo>
                    <a:pt x="5463" y="49711"/>
                  </a:lnTo>
                  <a:lnTo>
                    <a:pt x="5434" y="48812"/>
                  </a:lnTo>
                  <a:lnTo>
                    <a:pt x="5390" y="47900"/>
                  </a:lnTo>
                  <a:lnTo>
                    <a:pt x="5332" y="46987"/>
                  </a:lnTo>
                  <a:lnTo>
                    <a:pt x="5245" y="46089"/>
                  </a:lnTo>
                  <a:lnTo>
                    <a:pt x="5086" y="44393"/>
                  </a:lnTo>
                  <a:lnTo>
                    <a:pt x="4999" y="43611"/>
                  </a:lnTo>
                  <a:lnTo>
                    <a:pt x="4926" y="42887"/>
                  </a:lnTo>
                  <a:lnTo>
                    <a:pt x="4883" y="42235"/>
                  </a:lnTo>
                  <a:lnTo>
                    <a:pt x="4868" y="41655"/>
                  </a:lnTo>
                  <a:lnTo>
                    <a:pt x="4868" y="41394"/>
                  </a:lnTo>
                  <a:lnTo>
                    <a:pt x="4883" y="41162"/>
                  </a:lnTo>
                  <a:lnTo>
                    <a:pt x="4897" y="40960"/>
                  </a:lnTo>
                  <a:lnTo>
                    <a:pt x="4926" y="40771"/>
                  </a:lnTo>
                  <a:lnTo>
                    <a:pt x="4999" y="40554"/>
                  </a:lnTo>
                  <a:lnTo>
                    <a:pt x="5115" y="40235"/>
                  </a:lnTo>
                  <a:lnTo>
                    <a:pt x="5477" y="39308"/>
                  </a:lnTo>
                  <a:lnTo>
                    <a:pt x="5999" y="38018"/>
                  </a:lnTo>
                  <a:lnTo>
                    <a:pt x="6636" y="36381"/>
                  </a:lnTo>
                  <a:lnTo>
                    <a:pt x="6984" y="35439"/>
                  </a:lnTo>
                  <a:lnTo>
                    <a:pt x="7346" y="34440"/>
                  </a:lnTo>
                  <a:lnTo>
                    <a:pt x="7723" y="33353"/>
                  </a:lnTo>
                  <a:lnTo>
                    <a:pt x="8114" y="32208"/>
                  </a:lnTo>
                  <a:lnTo>
                    <a:pt x="8491" y="30991"/>
                  </a:lnTo>
                  <a:lnTo>
                    <a:pt x="8882" y="29716"/>
                  </a:lnTo>
                  <a:lnTo>
                    <a:pt x="9259" y="28383"/>
                  </a:lnTo>
                  <a:lnTo>
                    <a:pt x="9635" y="26993"/>
                  </a:lnTo>
                  <a:lnTo>
                    <a:pt x="9983" y="25558"/>
                  </a:lnTo>
                  <a:lnTo>
                    <a:pt x="10316" y="24066"/>
                  </a:lnTo>
                  <a:lnTo>
                    <a:pt x="10476" y="23298"/>
                  </a:lnTo>
                  <a:lnTo>
                    <a:pt x="10635" y="22530"/>
                  </a:lnTo>
                  <a:lnTo>
                    <a:pt x="10780" y="21748"/>
                  </a:lnTo>
                  <a:lnTo>
                    <a:pt x="10910" y="20951"/>
                  </a:lnTo>
                  <a:lnTo>
                    <a:pt x="11041" y="20154"/>
                  </a:lnTo>
                  <a:lnTo>
                    <a:pt x="11157" y="19342"/>
                  </a:lnTo>
                  <a:lnTo>
                    <a:pt x="11272" y="18517"/>
                  </a:lnTo>
                  <a:lnTo>
                    <a:pt x="11374" y="17691"/>
                  </a:lnTo>
                  <a:lnTo>
                    <a:pt x="11461" y="16850"/>
                  </a:lnTo>
                  <a:lnTo>
                    <a:pt x="11548" y="16010"/>
                  </a:lnTo>
                  <a:lnTo>
                    <a:pt x="11606" y="15155"/>
                  </a:lnTo>
                  <a:lnTo>
                    <a:pt x="11664" y="14300"/>
                  </a:lnTo>
                  <a:lnTo>
                    <a:pt x="11707" y="13431"/>
                  </a:lnTo>
                  <a:lnTo>
                    <a:pt x="11736" y="12562"/>
                  </a:lnTo>
                  <a:lnTo>
                    <a:pt x="11751" y="11692"/>
                  </a:lnTo>
                  <a:lnTo>
                    <a:pt x="11765" y="10809"/>
                  </a:lnTo>
                  <a:lnTo>
                    <a:pt x="11751" y="9925"/>
                  </a:lnTo>
                  <a:lnTo>
                    <a:pt x="11722" y="9041"/>
                  </a:lnTo>
                  <a:lnTo>
                    <a:pt x="11678" y="8143"/>
                  </a:lnTo>
                  <a:lnTo>
                    <a:pt x="11620" y="7244"/>
                  </a:lnTo>
                  <a:lnTo>
                    <a:pt x="11533" y="6346"/>
                  </a:lnTo>
                  <a:lnTo>
                    <a:pt x="11446" y="5448"/>
                  </a:lnTo>
                  <a:lnTo>
                    <a:pt x="11330" y="4535"/>
                  </a:lnTo>
                  <a:lnTo>
                    <a:pt x="11200" y="3637"/>
                  </a:lnTo>
                  <a:lnTo>
                    <a:pt x="11041" y="2724"/>
                  </a:lnTo>
                  <a:lnTo>
                    <a:pt x="10881" y="1811"/>
                  </a:lnTo>
                  <a:lnTo>
                    <a:pt x="10678" y="898"/>
                  </a:lnTo>
                  <a:lnTo>
                    <a:pt x="10476" y="0"/>
                  </a:lnTo>
                  <a:close/>
                </a:path>
              </a:pathLst>
            </a:custGeom>
            <a:solidFill>
              <a:srgbClr val="FCAE60"/>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2" name="Google Shape;1816;p37">
              <a:extLst>
                <a:ext uri="{FF2B5EF4-FFF2-40B4-BE49-F238E27FC236}">
                  <a16:creationId xmlns:a16="http://schemas.microsoft.com/office/drawing/2014/main" id="{1EA0D698-211C-0160-F6C2-0AA662AE84BE}"/>
                </a:ext>
              </a:extLst>
            </p:cNvPr>
            <p:cNvSpPr/>
            <p:nvPr/>
          </p:nvSpPr>
          <p:spPr>
            <a:xfrm>
              <a:off x="3792425" y="1906475"/>
              <a:ext cx="721925" cy="922975"/>
            </a:xfrm>
            <a:custGeom>
              <a:avLst/>
              <a:gdLst/>
              <a:ahLst/>
              <a:cxnLst/>
              <a:rect l="l" t="t" r="r" b="b"/>
              <a:pathLst>
                <a:path w="28877" h="36919" extrusionOk="0">
                  <a:moveTo>
                    <a:pt x="5680" y="1"/>
                  </a:moveTo>
                  <a:lnTo>
                    <a:pt x="5477" y="15"/>
                  </a:lnTo>
                  <a:lnTo>
                    <a:pt x="5274" y="30"/>
                  </a:lnTo>
                  <a:lnTo>
                    <a:pt x="5086" y="59"/>
                  </a:lnTo>
                  <a:lnTo>
                    <a:pt x="4883" y="88"/>
                  </a:lnTo>
                  <a:lnTo>
                    <a:pt x="4695" y="146"/>
                  </a:lnTo>
                  <a:lnTo>
                    <a:pt x="4506" y="204"/>
                  </a:lnTo>
                  <a:lnTo>
                    <a:pt x="4332" y="262"/>
                  </a:lnTo>
                  <a:lnTo>
                    <a:pt x="4144" y="334"/>
                  </a:lnTo>
                  <a:lnTo>
                    <a:pt x="3970" y="421"/>
                  </a:lnTo>
                  <a:lnTo>
                    <a:pt x="3796" y="508"/>
                  </a:lnTo>
                  <a:lnTo>
                    <a:pt x="3622" y="609"/>
                  </a:lnTo>
                  <a:lnTo>
                    <a:pt x="3463" y="725"/>
                  </a:lnTo>
                  <a:lnTo>
                    <a:pt x="3304" y="856"/>
                  </a:lnTo>
                  <a:lnTo>
                    <a:pt x="3144" y="986"/>
                  </a:lnTo>
                  <a:lnTo>
                    <a:pt x="2942" y="1175"/>
                  </a:lnTo>
                  <a:lnTo>
                    <a:pt x="2739" y="1363"/>
                  </a:lnTo>
                  <a:lnTo>
                    <a:pt x="2550" y="1566"/>
                  </a:lnTo>
                  <a:lnTo>
                    <a:pt x="2376" y="1783"/>
                  </a:lnTo>
                  <a:lnTo>
                    <a:pt x="2203" y="2000"/>
                  </a:lnTo>
                  <a:lnTo>
                    <a:pt x="2029" y="2218"/>
                  </a:lnTo>
                  <a:lnTo>
                    <a:pt x="1869" y="2450"/>
                  </a:lnTo>
                  <a:lnTo>
                    <a:pt x="1724" y="2681"/>
                  </a:lnTo>
                  <a:lnTo>
                    <a:pt x="1580" y="2913"/>
                  </a:lnTo>
                  <a:lnTo>
                    <a:pt x="1435" y="3159"/>
                  </a:lnTo>
                  <a:lnTo>
                    <a:pt x="1174" y="3681"/>
                  </a:lnTo>
                  <a:lnTo>
                    <a:pt x="957" y="4203"/>
                  </a:lnTo>
                  <a:lnTo>
                    <a:pt x="754" y="4753"/>
                  </a:lnTo>
                  <a:lnTo>
                    <a:pt x="580" y="5333"/>
                  </a:lnTo>
                  <a:lnTo>
                    <a:pt x="420" y="5912"/>
                  </a:lnTo>
                  <a:lnTo>
                    <a:pt x="290" y="6521"/>
                  </a:lnTo>
                  <a:lnTo>
                    <a:pt x="189" y="7144"/>
                  </a:lnTo>
                  <a:lnTo>
                    <a:pt x="116" y="7781"/>
                  </a:lnTo>
                  <a:lnTo>
                    <a:pt x="58" y="8433"/>
                  </a:lnTo>
                  <a:lnTo>
                    <a:pt x="15" y="9100"/>
                  </a:lnTo>
                  <a:lnTo>
                    <a:pt x="0" y="9781"/>
                  </a:lnTo>
                  <a:lnTo>
                    <a:pt x="0" y="10476"/>
                  </a:lnTo>
                  <a:lnTo>
                    <a:pt x="29" y="11172"/>
                  </a:lnTo>
                  <a:lnTo>
                    <a:pt x="73" y="11882"/>
                  </a:lnTo>
                  <a:lnTo>
                    <a:pt x="131" y="12606"/>
                  </a:lnTo>
                  <a:lnTo>
                    <a:pt x="218" y="13331"/>
                  </a:lnTo>
                  <a:lnTo>
                    <a:pt x="305" y="14055"/>
                  </a:lnTo>
                  <a:lnTo>
                    <a:pt x="420" y="14794"/>
                  </a:lnTo>
                  <a:lnTo>
                    <a:pt x="551" y="15533"/>
                  </a:lnTo>
                  <a:lnTo>
                    <a:pt x="696" y="16286"/>
                  </a:lnTo>
                  <a:lnTo>
                    <a:pt x="841" y="17025"/>
                  </a:lnTo>
                  <a:lnTo>
                    <a:pt x="1015" y="17779"/>
                  </a:lnTo>
                  <a:lnTo>
                    <a:pt x="1188" y="18532"/>
                  </a:lnTo>
                  <a:lnTo>
                    <a:pt x="1391" y="19271"/>
                  </a:lnTo>
                  <a:lnTo>
                    <a:pt x="1594" y="20024"/>
                  </a:lnTo>
                  <a:lnTo>
                    <a:pt x="1811" y="20763"/>
                  </a:lnTo>
                  <a:lnTo>
                    <a:pt x="2029" y="21502"/>
                  </a:lnTo>
                  <a:lnTo>
                    <a:pt x="2261" y="22227"/>
                  </a:lnTo>
                  <a:lnTo>
                    <a:pt x="2507" y="22951"/>
                  </a:lnTo>
                  <a:lnTo>
                    <a:pt x="2753" y="23675"/>
                  </a:lnTo>
                  <a:lnTo>
                    <a:pt x="3014" y="24385"/>
                  </a:lnTo>
                  <a:lnTo>
                    <a:pt x="3275" y="25095"/>
                  </a:lnTo>
                  <a:lnTo>
                    <a:pt x="3550" y="25776"/>
                  </a:lnTo>
                  <a:lnTo>
                    <a:pt x="3825" y="26457"/>
                  </a:lnTo>
                  <a:lnTo>
                    <a:pt x="4101" y="27124"/>
                  </a:lnTo>
                  <a:lnTo>
                    <a:pt x="4666" y="28428"/>
                  </a:lnTo>
                  <a:lnTo>
                    <a:pt x="5245" y="29659"/>
                  </a:lnTo>
                  <a:lnTo>
                    <a:pt x="5825" y="30818"/>
                  </a:lnTo>
                  <a:lnTo>
                    <a:pt x="6404" y="31905"/>
                  </a:lnTo>
                  <a:lnTo>
                    <a:pt x="6694" y="32427"/>
                  </a:lnTo>
                  <a:lnTo>
                    <a:pt x="6969" y="32919"/>
                  </a:lnTo>
                  <a:lnTo>
                    <a:pt x="7259" y="33383"/>
                  </a:lnTo>
                  <a:lnTo>
                    <a:pt x="7534" y="33818"/>
                  </a:lnTo>
                  <a:lnTo>
                    <a:pt x="7795" y="34238"/>
                  </a:lnTo>
                  <a:lnTo>
                    <a:pt x="8071" y="34629"/>
                  </a:lnTo>
                  <a:lnTo>
                    <a:pt x="8331" y="34977"/>
                  </a:lnTo>
                  <a:lnTo>
                    <a:pt x="8578" y="35310"/>
                  </a:lnTo>
                  <a:lnTo>
                    <a:pt x="8824" y="35614"/>
                  </a:lnTo>
                  <a:lnTo>
                    <a:pt x="9056" y="35889"/>
                  </a:lnTo>
                  <a:lnTo>
                    <a:pt x="9288" y="36136"/>
                  </a:lnTo>
                  <a:lnTo>
                    <a:pt x="9505" y="36339"/>
                  </a:lnTo>
                  <a:lnTo>
                    <a:pt x="9722" y="36512"/>
                  </a:lnTo>
                  <a:lnTo>
                    <a:pt x="9911" y="36643"/>
                  </a:lnTo>
                  <a:lnTo>
                    <a:pt x="10099" y="36744"/>
                  </a:lnTo>
                  <a:lnTo>
                    <a:pt x="10273" y="36817"/>
                  </a:lnTo>
                  <a:lnTo>
                    <a:pt x="10447" y="36860"/>
                  </a:lnTo>
                  <a:lnTo>
                    <a:pt x="10635" y="36889"/>
                  </a:lnTo>
                  <a:lnTo>
                    <a:pt x="10852" y="36904"/>
                  </a:lnTo>
                  <a:lnTo>
                    <a:pt x="11070" y="36918"/>
                  </a:lnTo>
                  <a:lnTo>
                    <a:pt x="11562" y="36918"/>
                  </a:lnTo>
                  <a:lnTo>
                    <a:pt x="12098" y="36875"/>
                  </a:lnTo>
                  <a:lnTo>
                    <a:pt x="12692" y="36802"/>
                  </a:lnTo>
                  <a:lnTo>
                    <a:pt x="13330" y="36701"/>
                  </a:lnTo>
                  <a:lnTo>
                    <a:pt x="14011" y="36556"/>
                  </a:lnTo>
                  <a:lnTo>
                    <a:pt x="14706" y="36397"/>
                  </a:lnTo>
                  <a:lnTo>
                    <a:pt x="15445" y="36208"/>
                  </a:lnTo>
                  <a:lnTo>
                    <a:pt x="16213" y="36005"/>
                  </a:lnTo>
                  <a:lnTo>
                    <a:pt x="16981" y="35774"/>
                  </a:lnTo>
                  <a:lnTo>
                    <a:pt x="17778" y="35513"/>
                  </a:lnTo>
                  <a:lnTo>
                    <a:pt x="18575" y="35252"/>
                  </a:lnTo>
                  <a:lnTo>
                    <a:pt x="19386" y="34962"/>
                  </a:lnTo>
                  <a:lnTo>
                    <a:pt x="20183" y="34672"/>
                  </a:lnTo>
                  <a:lnTo>
                    <a:pt x="20994" y="34368"/>
                  </a:lnTo>
                  <a:lnTo>
                    <a:pt x="21777" y="34049"/>
                  </a:lnTo>
                  <a:lnTo>
                    <a:pt x="22545" y="33731"/>
                  </a:lnTo>
                  <a:lnTo>
                    <a:pt x="23298" y="33397"/>
                  </a:lnTo>
                  <a:lnTo>
                    <a:pt x="24023" y="33079"/>
                  </a:lnTo>
                  <a:lnTo>
                    <a:pt x="24718" y="32745"/>
                  </a:lnTo>
                  <a:lnTo>
                    <a:pt x="25370" y="32412"/>
                  </a:lnTo>
                  <a:lnTo>
                    <a:pt x="25993" y="32093"/>
                  </a:lnTo>
                  <a:lnTo>
                    <a:pt x="26558" y="31775"/>
                  </a:lnTo>
                  <a:lnTo>
                    <a:pt x="27080" y="31470"/>
                  </a:lnTo>
                  <a:lnTo>
                    <a:pt x="27543" y="31166"/>
                  </a:lnTo>
                  <a:lnTo>
                    <a:pt x="27949" y="30876"/>
                  </a:lnTo>
                  <a:lnTo>
                    <a:pt x="28282" y="30601"/>
                  </a:lnTo>
                  <a:lnTo>
                    <a:pt x="28427" y="30471"/>
                  </a:lnTo>
                  <a:lnTo>
                    <a:pt x="28558" y="30340"/>
                  </a:lnTo>
                  <a:lnTo>
                    <a:pt x="28659" y="30224"/>
                  </a:lnTo>
                  <a:lnTo>
                    <a:pt x="28746" y="30108"/>
                  </a:lnTo>
                  <a:lnTo>
                    <a:pt x="28804" y="29993"/>
                  </a:lnTo>
                  <a:lnTo>
                    <a:pt x="28862" y="29891"/>
                  </a:lnTo>
                  <a:lnTo>
                    <a:pt x="28876" y="29790"/>
                  </a:lnTo>
                  <a:lnTo>
                    <a:pt x="28876" y="29688"/>
                  </a:lnTo>
                  <a:lnTo>
                    <a:pt x="28804" y="29080"/>
                  </a:lnTo>
                  <a:lnTo>
                    <a:pt x="28717" y="28457"/>
                  </a:lnTo>
                  <a:lnTo>
                    <a:pt x="28601" y="27819"/>
                  </a:lnTo>
                  <a:lnTo>
                    <a:pt x="28456" y="27182"/>
                  </a:lnTo>
                  <a:lnTo>
                    <a:pt x="28297" y="26530"/>
                  </a:lnTo>
                  <a:lnTo>
                    <a:pt x="28108" y="25863"/>
                  </a:lnTo>
                  <a:lnTo>
                    <a:pt x="27906" y="25197"/>
                  </a:lnTo>
                  <a:lnTo>
                    <a:pt x="27674" y="24516"/>
                  </a:lnTo>
                  <a:lnTo>
                    <a:pt x="27427" y="23835"/>
                  </a:lnTo>
                  <a:lnTo>
                    <a:pt x="27167" y="23154"/>
                  </a:lnTo>
                  <a:lnTo>
                    <a:pt x="26891" y="22458"/>
                  </a:lnTo>
                  <a:lnTo>
                    <a:pt x="26602" y="21763"/>
                  </a:lnTo>
                  <a:lnTo>
                    <a:pt x="26283" y="21067"/>
                  </a:lnTo>
                  <a:lnTo>
                    <a:pt x="25950" y="20358"/>
                  </a:lnTo>
                  <a:lnTo>
                    <a:pt x="25602" y="19662"/>
                  </a:lnTo>
                  <a:lnTo>
                    <a:pt x="25254" y="18952"/>
                  </a:lnTo>
                  <a:lnTo>
                    <a:pt x="24877" y="18242"/>
                  </a:lnTo>
                  <a:lnTo>
                    <a:pt x="24486" y="17547"/>
                  </a:lnTo>
                  <a:lnTo>
                    <a:pt x="24081" y="16851"/>
                  </a:lnTo>
                  <a:lnTo>
                    <a:pt x="23675" y="16156"/>
                  </a:lnTo>
                  <a:lnTo>
                    <a:pt x="23255" y="15460"/>
                  </a:lnTo>
                  <a:lnTo>
                    <a:pt x="22820" y="14765"/>
                  </a:lnTo>
                  <a:lnTo>
                    <a:pt x="22371" y="14084"/>
                  </a:lnTo>
                  <a:lnTo>
                    <a:pt x="21922" y="13403"/>
                  </a:lnTo>
                  <a:lnTo>
                    <a:pt x="21458" y="12736"/>
                  </a:lnTo>
                  <a:lnTo>
                    <a:pt x="20980" y="12070"/>
                  </a:lnTo>
                  <a:lnTo>
                    <a:pt x="20502" y="11418"/>
                  </a:lnTo>
                  <a:lnTo>
                    <a:pt x="20009" y="10781"/>
                  </a:lnTo>
                  <a:lnTo>
                    <a:pt x="19517" y="10143"/>
                  </a:lnTo>
                  <a:lnTo>
                    <a:pt x="19024" y="9520"/>
                  </a:lnTo>
                  <a:lnTo>
                    <a:pt x="18517" y="8911"/>
                  </a:lnTo>
                  <a:lnTo>
                    <a:pt x="18010" y="8317"/>
                  </a:lnTo>
                  <a:lnTo>
                    <a:pt x="17503" y="7723"/>
                  </a:lnTo>
                  <a:lnTo>
                    <a:pt x="16981" y="7158"/>
                  </a:lnTo>
                  <a:lnTo>
                    <a:pt x="16459" y="6608"/>
                  </a:lnTo>
                  <a:lnTo>
                    <a:pt x="15938" y="6072"/>
                  </a:lnTo>
                  <a:lnTo>
                    <a:pt x="15416" y="5550"/>
                  </a:lnTo>
                  <a:lnTo>
                    <a:pt x="14895" y="5043"/>
                  </a:lnTo>
                  <a:lnTo>
                    <a:pt x="14373" y="4565"/>
                  </a:lnTo>
                  <a:lnTo>
                    <a:pt x="13851" y="4101"/>
                  </a:lnTo>
                  <a:lnTo>
                    <a:pt x="13330" y="3652"/>
                  </a:lnTo>
                  <a:lnTo>
                    <a:pt x="12808" y="3232"/>
                  </a:lnTo>
                  <a:lnTo>
                    <a:pt x="12301" y="2826"/>
                  </a:lnTo>
                  <a:lnTo>
                    <a:pt x="11780" y="2450"/>
                  </a:lnTo>
                  <a:lnTo>
                    <a:pt x="11273" y="2102"/>
                  </a:lnTo>
                  <a:lnTo>
                    <a:pt x="10765" y="1769"/>
                  </a:lnTo>
                  <a:lnTo>
                    <a:pt x="10273" y="1464"/>
                  </a:lnTo>
                  <a:lnTo>
                    <a:pt x="9780" y="1189"/>
                  </a:lnTo>
                  <a:lnTo>
                    <a:pt x="9288" y="928"/>
                  </a:lnTo>
                  <a:lnTo>
                    <a:pt x="8809" y="711"/>
                  </a:lnTo>
                  <a:lnTo>
                    <a:pt x="8331" y="508"/>
                  </a:lnTo>
                  <a:lnTo>
                    <a:pt x="7868" y="349"/>
                  </a:lnTo>
                  <a:lnTo>
                    <a:pt x="7404" y="218"/>
                  </a:lnTo>
                  <a:lnTo>
                    <a:pt x="6955" y="117"/>
                  </a:lnTo>
                  <a:lnTo>
                    <a:pt x="6520" y="44"/>
                  </a:lnTo>
                  <a:lnTo>
                    <a:pt x="610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3" name="Google Shape;1817;p37">
              <a:extLst>
                <a:ext uri="{FF2B5EF4-FFF2-40B4-BE49-F238E27FC236}">
                  <a16:creationId xmlns:a16="http://schemas.microsoft.com/office/drawing/2014/main" id="{54037EBD-B5C6-4B58-32CB-20DDA0D2F011}"/>
                </a:ext>
              </a:extLst>
            </p:cNvPr>
            <p:cNvSpPr/>
            <p:nvPr/>
          </p:nvSpPr>
          <p:spPr>
            <a:xfrm>
              <a:off x="3499750" y="1906125"/>
              <a:ext cx="395200" cy="352450"/>
            </a:xfrm>
            <a:custGeom>
              <a:avLst/>
              <a:gdLst/>
              <a:ahLst/>
              <a:cxnLst/>
              <a:rect l="l" t="t" r="r" b="b"/>
              <a:pathLst>
                <a:path w="15808" h="14098" extrusionOk="0">
                  <a:moveTo>
                    <a:pt x="15460" y="0"/>
                  </a:moveTo>
                  <a:lnTo>
                    <a:pt x="15344" y="15"/>
                  </a:lnTo>
                  <a:lnTo>
                    <a:pt x="15185" y="29"/>
                  </a:lnTo>
                  <a:lnTo>
                    <a:pt x="14837" y="102"/>
                  </a:lnTo>
                  <a:lnTo>
                    <a:pt x="14431" y="218"/>
                  </a:lnTo>
                  <a:lnTo>
                    <a:pt x="13953" y="377"/>
                  </a:lnTo>
                  <a:lnTo>
                    <a:pt x="13431" y="551"/>
                  </a:lnTo>
                  <a:lnTo>
                    <a:pt x="12852" y="768"/>
                  </a:lnTo>
                  <a:lnTo>
                    <a:pt x="12243" y="1015"/>
                  </a:lnTo>
                  <a:lnTo>
                    <a:pt x="10910" y="1580"/>
                  </a:lnTo>
                  <a:lnTo>
                    <a:pt x="9476" y="2203"/>
                  </a:lnTo>
                  <a:lnTo>
                    <a:pt x="7984" y="2884"/>
                  </a:lnTo>
                  <a:lnTo>
                    <a:pt x="6506" y="3565"/>
                  </a:lnTo>
                  <a:lnTo>
                    <a:pt x="5071" y="4260"/>
                  </a:lnTo>
                  <a:lnTo>
                    <a:pt x="2507" y="5492"/>
                  </a:lnTo>
                  <a:lnTo>
                    <a:pt x="696" y="6390"/>
                  </a:lnTo>
                  <a:lnTo>
                    <a:pt x="0" y="6738"/>
                  </a:lnTo>
                  <a:lnTo>
                    <a:pt x="218" y="7027"/>
                  </a:lnTo>
                  <a:lnTo>
                    <a:pt x="812" y="7766"/>
                  </a:lnTo>
                  <a:lnTo>
                    <a:pt x="1217" y="8273"/>
                  </a:lnTo>
                  <a:lnTo>
                    <a:pt x="1696" y="8853"/>
                  </a:lnTo>
                  <a:lnTo>
                    <a:pt x="2232" y="9462"/>
                  </a:lnTo>
                  <a:lnTo>
                    <a:pt x="2811" y="10099"/>
                  </a:lnTo>
                  <a:lnTo>
                    <a:pt x="3434" y="10751"/>
                  </a:lnTo>
                  <a:lnTo>
                    <a:pt x="4072" y="11403"/>
                  </a:lnTo>
                  <a:lnTo>
                    <a:pt x="4405" y="11707"/>
                  </a:lnTo>
                  <a:lnTo>
                    <a:pt x="4738" y="12012"/>
                  </a:lnTo>
                  <a:lnTo>
                    <a:pt x="5071" y="12301"/>
                  </a:lnTo>
                  <a:lnTo>
                    <a:pt x="5419" y="12591"/>
                  </a:lnTo>
                  <a:lnTo>
                    <a:pt x="5752" y="12852"/>
                  </a:lnTo>
                  <a:lnTo>
                    <a:pt x="6086" y="13098"/>
                  </a:lnTo>
                  <a:lnTo>
                    <a:pt x="6419" y="13316"/>
                  </a:lnTo>
                  <a:lnTo>
                    <a:pt x="6752" y="13518"/>
                  </a:lnTo>
                  <a:lnTo>
                    <a:pt x="7085" y="13692"/>
                  </a:lnTo>
                  <a:lnTo>
                    <a:pt x="7404" y="13852"/>
                  </a:lnTo>
                  <a:lnTo>
                    <a:pt x="7708" y="13968"/>
                  </a:lnTo>
                  <a:lnTo>
                    <a:pt x="8013" y="14069"/>
                  </a:lnTo>
                  <a:lnTo>
                    <a:pt x="8172" y="14083"/>
                  </a:lnTo>
                  <a:lnTo>
                    <a:pt x="8317" y="14098"/>
                  </a:lnTo>
                  <a:lnTo>
                    <a:pt x="8476" y="14083"/>
                  </a:lnTo>
                  <a:lnTo>
                    <a:pt x="8636" y="14054"/>
                  </a:lnTo>
                  <a:lnTo>
                    <a:pt x="8795" y="14011"/>
                  </a:lnTo>
                  <a:lnTo>
                    <a:pt x="8940" y="13939"/>
                  </a:lnTo>
                  <a:lnTo>
                    <a:pt x="9099" y="13852"/>
                  </a:lnTo>
                  <a:lnTo>
                    <a:pt x="9259" y="13765"/>
                  </a:lnTo>
                  <a:lnTo>
                    <a:pt x="9418" y="13649"/>
                  </a:lnTo>
                  <a:lnTo>
                    <a:pt x="9592" y="13518"/>
                  </a:lnTo>
                  <a:lnTo>
                    <a:pt x="9751" y="13374"/>
                  </a:lnTo>
                  <a:lnTo>
                    <a:pt x="9911" y="13214"/>
                  </a:lnTo>
                  <a:lnTo>
                    <a:pt x="10229" y="12852"/>
                  </a:lnTo>
                  <a:lnTo>
                    <a:pt x="10548" y="12461"/>
                  </a:lnTo>
                  <a:lnTo>
                    <a:pt x="10881" y="12012"/>
                  </a:lnTo>
                  <a:lnTo>
                    <a:pt x="11200" y="11519"/>
                  </a:lnTo>
                  <a:lnTo>
                    <a:pt x="11519" y="10997"/>
                  </a:lnTo>
                  <a:lnTo>
                    <a:pt x="11823" y="10447"/>
                  </a:lnTo>
                  <a:lnTo>
                    <a:pt x="12142" y="9867"/>
                  </a:lnTo>
                  <a:lnTo>
                    <a:pt x="12446" y="9273"/>
                  </a:lnTo>
                  <a:lnTo>
                    <a:pt x="12736" y="8650"/>
                  </a:lnTo>
                  <a:lnTo>
                    <a:pt x="13026" y="8027"/>
                  </a:lnTo>
                  <a:lnTo>
                    <a:pt x="13301" y="7390"/>
                  </a:lnTo>
                  <a:lnTo>
                    <a:pt x="13576" y="6752"/>
                  </a:lnTo>
                  <a:lnTo>
                    <a:pt x="14083" y="5492"/>
                  </a:lnTo>
                  <a:lnTo>
                    <a:pt x="14547" y="4275"/>
                  </a:lnTo>
                  <a:lnTo>
                    <a:pt x="14938" y="3144"/>
                  </a:lnTo>
                  <a:lnTo>
                    <a:pt x="15272" y="2145"/>
                  </a:lnTo>
                  <a:lnTo>
                    <a:pt x="15532" y="1290"/>
                  </a:lnTo>
                  <a:lnTo>
                    <a:pt x="15706" y="638"/>
                  </a:lnTo>
                  <a:lnTo>
                    <a:pt x="15764" y="392"/>
                  </a:lnTo>
                  <a:lnTo>
                    <a:pt x="15808" y="203"/>
                  </a:lnTo>
                  <a:lnTo>
                    <a:pt x="15808" y="145"/>
                  </a:lnTo>
                  <a:lnTo>
                    <a:pt x="15779" y="87"/>
                  </a:lnTo>
                  <a:lnTo>
                    <a:pt x="15735" y="44"/>
                  </a:lnTo>
                  <a:lnTo>
                    <a:pt x="15663" y="15"/>
                  </a:lnTo>
                  <a:lnTo>
                    <a:pt x="15576"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4" name="Google Shape;1818;p37">
              <a:extLst>
                <a:ext uri="{FF2B5EF4-FFF2-40B4-BE49-F238E27FC236}">
                  <a16:creationId xmlns:a16="http://schemas.microsoft.com/office/drawing/2014/main" id="{D820C1C3-0909-646F-4522-295911B99FA2}"/>
                </a:ext>
              </a:extLst>
            </p:cNvPr>
            <p:cNvSpPr/>
            <p:nvPr/>
          </p:nvSpPr>
          <p:spPr>
            <a:xfrm>
              <a:off x="2676800" y="1284550"/>
              <a:ext cx="313325" cy="347750"/>
            </a:xfrm>
            <a:custGeom>
              <a:avLst/>
              <a:gdLst/>
              <a:ahLst/>
              <a:cxnLst/>
              <a:rect l="l" t="t" r="r" b="b"/>
              <a:pathLst>
                <a:path w="12533" h="13910" extrusionOk="0">
                  <a:moveTo>
                    <a:pt x="8157" y="1"/>
                  </a:moveTo>
                  <a:lnTo>
                    <a:pt x="7839" y="30"/>
                  </a:lnTo>
                  <a:lnTo>
                    <a:pt x="7520" y="73"/>
                  </a:lnTo>
                  <a:lnTo>
                    <a:pt x="7172" y="131"/>
                  </a:lnTo>
                  <a:lnTo>
                    <a:pt x="6824" y="218"/>
                  </a:lnTo>
                  <a:lnTo>
                    <a:pt x="6129" y="407"/>
                  </a:lnTo>
                  <a:lnTo>
                    <a:pt x="5477" y="609"/>
                  </a:lnTo>
                  <a:lnTo>
                    <a:pt x="4883" y="798"/>
                  </a:lnTo>
                  <a:lnTo>
                    <a:pt x="4405" y="928"/>
                  </a:lnTo>
                  <a:lnTo>
                    <a:pt x="4187" y="1001"/>
                  </a:lnTo>
                  <a:lnTo>
                    <a:pt x="3970" y="1073"/>
                  </a:lnTo>
                  <a:lnTo>
                    <a:pt x="3767" y="1145"/>
                  </a:lnTo>
                  <a:lnTo>
                    <a:pt x="3550" y="1247"/>
                  </a:lnTo>
                  <a:lnTo>
                    <a:pt x="3347" y="1334"/>
                  </a:lnTo>
                  <a:lnTo>
                    <a:pt x="3144" y="1450"/>
                  </a:lnTo>
                  <a:lnTo>
                    <a:pt x="2956" y="1566"/>
                  </a:lnTo>
                  <a:lnTo>
                    <a:pt x="2767" y="1682"/>
                  </a:lnTo>
                  <a:lnTo>
                    <a:pt x="2579" y="1812"/>
                  </a:lnTo>
                  <a:lnTo>
                    <a:pt x="2391" y="1942"/>
                  </a:lnTo>
                  <a:lnTo>
                    <a:pt x="2058" y="2247"/>
                  </a:lnTo>
                  <a:lnTo>
                    <a:pt x="1724" y="2565"/>
                  </a:lnTo>
                  <a:lnTo>
                    <a:pt x="1420" y="2899"/>
                  </a:lnTo>
                  <a:lnTo>
                    <a:pt x="1145" y="3261"/>
                  </a:lnTo>
                  <a:lnTo>
                    <a:pt x="898" y="3652"/>
                  </a:lnTo>
                  <a:lnTo>
                    <a:pt x="681" y="4043"/>
                  </a:lnTo>
                  <a:lnTo>
                    <a:pt x="478" y="4463"/>
                  </a:lnTo>
                  <a:lnTo>
                    <a:pt x="319" y="4884"/>
                  </a:lnTo>
                  <a:lnTo>
                    <a:pt x="189" y="5318"/>
                  </a:lnTo>
                  <a:lnTo>
                    <a:pt x="131" y="5550"/>
                  </a:lnTo>
                  <a:lnTo>
                    <a:pt x="87" y="5767"/>
                  </a:lnTo>
                  <a:lnTo>
                    <a:pt x="58" y="5999"/>
                  </a:lnTo>
                  <a:lnTo>
                    <a:pt x="29" y="6216"/>
                  </a:lnTo>
                  <a:lnTo>
                    <a:pt x="0" y="6680"/>
                  </a:lnTo>
                  <a:lnTo>
                    <a:pt x="0" y="7129"/>
                  </a:lnTo>
                  <a:lnTo>
                    <a:pt x="44" y="7578"/>
                  </a:lnTo>
                  <a:lnTo>
                    <a:pt x="102" y="8028"/>
                  </a:lnTo>
                  <a:lnTo>
                    <a:pt x="203" y="8477"/>
                  </a:lnTo>
                  <a:lnTo>
                    <a:pt x="333" y="8911"/>
                  </a:lnTo>
                  <a:lnTo>
                    <a:pt x="478" y="9346"/>
                  </a:lnTo>
                  <a:lnTo>
                    <a:pt x="667" y="9766"/>
                  </a:lnTo>
                  <a:lnTo>
                    <a:pt x="869" y="10172"/>
                  </a:lnTo>
                  <a:lnTo>
                    <a:pt x="1101" y="10563"/>
                  </a:lnTo>
                  <a:lnTo>
                    <a:pt x="1362" y="10940"/>
                  </a:lnTo>
                  <a:lnTo>
                    <a:pt x="1637" y="11302"/>
                  </a:lnTo>
                  <a:lnTo>
                    <a:pt x="1942" y="11650"/>
                  </a:lnTo>
                  <a:lnTo>
                    <a:pt x="2260" y="11969"/>
                  </a:lnTo>
                  <a:lnTo>
                    <a:pt x="2608" y="12273"/>
                  </a:lnTo>
                  <a:lnTo>
                    <a:pt x="2970" y="12548"/>
                  </a:lnTo>
                  <a:lnTo>
                    <a:pt x="3231" y="12736"/>
                  </a:lnTo>
                  <a:lnTo>
                    <a:pt x="3521" y="12925"/>
                  </a:lnTo>
                  <a:lnTo>
                    <a:pt x="3796" y="13084"/>
                  </a:lnTo>
                  <a:lnTo>
                    <a:pt x="4100" y="13229"/>
                  </a:lnTo>
                  <a:lnTo>
                    <a:pt x="4405" y="13359"/>
                  </a:lnTo>
                  <a:lnTo>
                    <a:pt x="4709" y="13490"/>
                  </a:lnTo>
                  <a:lnTo>
                    <a:pt x="5013" y="13591"/>
                  </a:lnTo>
                  <a:lnTo>
                    <a:pt x="5332" y="13693"/>
                  </a:lnTo>
                  <a:lnTo>
                    <a:pt x="5651" y="13765"/>
                  </a:lnTo>
                  <a:lnTo>
                    <a:pt x="5984" y="13823"/>
                  </a:lnTo>
                  <a:lnTo>
                    <a:pt x="6303" y="13867"/>
                  </a:lnTo>
                  <a:lnTo>
                    <a:pt x="6636" y="13896"/>
                  </a:lnTo>
                  <a:lnTo>
                    <a:pt x="6955" y="13910"/>
                  </a:lnTo>
                  <a:lnTo>
                    <a:pt x="7288" y="13896"/>
                  </a:lnTo>
                  <a:lnTo>
                    <a:pt x="7607" y="13867"/>
                  </a:lnTo>
                  <a:lnTo>
                    <a:pt x="7940" y="13823"/>
                  </a:lnTo>
                  <a:lnTo>
                    <a:pt x="8259" y="13765"/>
                  </a:lnTo>
                  <a:lnTo>
                    <a:pt x="8577" y="13678"/>
                  </a:lnTo>
                  <a:lnTo>
                    <a:pt x="8896" y="13577"/>
                  </a:lnTo>
                  <a:lnTo>
                    <a:pt x="9200" y="13446"/>
                  </a:lnTo>
                  <a:lnTo>
                    <a:pt x="9505" y="13301"/>
                  </a:lnTo>
                  <a:lnTo>
                    <a:pt x="9795" y="13157"/>
                  </a:lnTo>
                  <a:lnTo>
                    <a:pt x="10070" y="12968"/>
                  </a:lnTo>
                  <a:lnTo>
                    <a:pt x="10345" y="12780"/>
                  </a:lnTo>
                  <a:lnTo>
                    <a:pt x="10591" y="12577"/>
                  </a:lnTo>
                  <a:lnTo>
                    <a:pt x="10838" y="12360"/>
                  </a:lnTo>
                  <a:lnTo>
                    <a:pt x="11070" y="12128"/>
                  </a:lnTo>
                  <a:lnTo>
                    <a:pt x="11272" y="11867"/>
                  </a:lnTo>
                  <a:lnTo>
                    <a:pt x="11475" y="11606"/>
                  </a:lnTo>
                  <a:lnTo>
                    <a:pt x="11649" y="11331"/>
                  </a:lnTo>
                  <a:lnTo>
                    <a:pt x="11808" y="11041"/>
                  </a:lnTo>
                  <a:lnTo>
                    <a:pt x="11939" y="10751"/>
                  </a:lnTo>
                  <a:lnTo>
                    <a:pt x="12040" y="10476"/>
                  </a:lnTo>
                  <a:lnTo>
                    <a:pt x="12127" y="10186"/>
                  </a:lnTo>
                  <a:lnTo>
                    <a:pt x="12214" y="9911"/>
                  </a:lnTo>
                  <a:lnTo>
                    <a:pt x="12272" y="9621"/>
                  </a:lnTo>
                  <a:lnTo>
                    <a:pt x="12316" y="9332"/>
                  </a:lnTo>
                  <a:lnTo>
                    <a:pt x="12359" y="9027"/>
                  </a:lnTo>
                  <a:lnTo>
                    <a:pt x="12431" y="8448"/>
                  </a:lnTo>
                  <a:lnTo>
                    <a:pt x="12475" y="7796"/>
                  </a:lnTo>
                  <a:lnTo>
                    <a:pt x="12518" y="7144"/>
                  </a:lnTo>
                  <a:lnTo>
                    <a:pt x="12533" y="6492"/>
                  </a:lnTo>
                  <a:lnTo>
                    <a:pt x="12533" y="5840"/>
                  </a:lnTo>
                  <a:lnTo>
                    <a:pt x="12518" y="5463"/>
                  </a:lnTo>
                  <a:lnTo>
                    <a:pt x="12504" y="5086"/>
                  </a:lnTo>
                  <a:lnTo>
                    <a:pt x="12446" y="4710"/>
                  </a:lnTo>
                  <a:lnTo>
                    <a:pt x="12402" y="4536"/>
                  </a:lnTo>
                  <a:lnTo>
                    <a:pt x="12359" y="4347"/>
                  </a:lnTo>
                  <a:lnTo>
                    <a:pt x="12272" y="4116"/>
                  </a:lnTo>
                  <a:lnTo>
                    <a:pt x="12171" y="3884"/>
                  </a:lnTo>
                  <a:lnTo>
                    <a:pt x="12055" y="3666"/>
                  </a:lnTo>
                  <a:lnTo>
                    <a:pt x="11924" y="3449"/>
                  </a:lnTo>
                  <a:lnTo>
                    <a:pt x="11794" y="3246"/>
                  </a:lnTo>
                  <a:lnTo>
                    <a:pt x="11649" y="3043"/>
                  </a:lnTo>
                  <a:lnTo>
                    <a:pt x="11345" y="2638"/>
                  </a:lnTo>
                  <a:lnTo>
                    <a:pt x="10838" y="1986"/>
                  </a:lnTo>
                  <a:lnTo>
                    <a:pt x="10577" y="1653"/>
                  </a:lnTo>
                  <a:lnTo>
                    <a:pt x="10316" y="1334"/>
                  </a:lnTo>
                  <a:lnTo>
                    <a:pt x="10026" y="1030"/>
                  </a:lnTo>
                  <a:lnTo>
                    <a:pt x="9737" y="740"/>
                  </a:lnTo>
                  <a:lnTo>
                    <a:pt x="9432" y="464"/>
                  </a:lnTo>
                  <a:lnTo>
                    <a:pt x="9114" y="204"/>
                  </a:lnTo>
                  <a:lnTo>
                    <a:pt x="9027" y="146"/>
                  </a:lnTo>
                  <a:lnTo>
                    <a:pt x="8925" y="102"/>
                  </a:lnTo>
                  <a:lnTo>
                    <a:pt x="8824" y="59"/>
                  </a:lnTo>
                  <a:lnTo>
                    <a:pt x="8693" y="30"/>
                  </a:lnTo>
                  <a:lnTo>
                    <a:pt x="8577" y="15"/>
                  </a:lnTo>
                  <a:lnTo>
                    <a:pt x="8447" y="1"/>
                  </a:lnTo>
                  <a:close/>
                </a:path>
              </a:pathLst>
            </a:custGeom>
            <a:solidFill>
              <a:srgbClr val="FCAB5B"/>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5" name="Google Shape;1819;p37">
              <a:extLst>
                <a:ext uri="{FF2B5EF4-FFF2-40B4-BE49-F238E27FC236}">
                  <a16:creationId xmlns:a16="http://schemas.microsoft.com/office/drawing/2014/main" id="{5C52EC6A-E3D5-E6F8-3525-C2E2F9C26E89}"/>
                </a:ext>
              </a:extLst>
            </p:cNvPr>
            <p:cNvSpPr/>
            <p:nvPr/>
          </p:nvSpPr>
          <p:spPr>
            <a:xfrm>
              <a:off x="2727875" y="505800"/>
              <a:ext cx="1598475" cy="1580725"/>
            </a:xfrm>
            <a:custGeom>
              <a:avLst/>
              <a:gdLst/>
              <a:ahLst/>
              <a:cxnLst/>
              <a:rect l="l" t="t" r="r" b="b"/>
              <a:pathLst>
                <a:path w="63939" h="63229" extrusionOk="0">
                  <a:moveTo>
                    <a:pt x="23167" y="0"/>
                  </a:moveTo>
                  <a:lnTo>
                    <a:pt x="5549" y="6332"/>
                  </a:lnTo>
                  <a:lnTo>
                    <a:pt x="0" y="15039"/>
                  </a:lnTo>
                  <a:lnTo>
                    <a:pt x="2970" y="29499"/>
                  </a:lnTo>
                  <a:lnTo>
                    <a:pt x="2970" y="29832"/>
                  </a:lnTo>
                  <a:lnTo>
                    <a:pt x="3014" y="30803"/>
                  </a:lnTo>
                  <a:lnTo>
                    <a:pt x="3072" y="31513"/>
                  </a:lnTo>
                  <a:lnTo>
                    <a:pt x="3144" y="32368"/>
                  </a:lnTo>
                  <a:lnTo>
                    <a:pt x="3231" y="33368"/>
                  </a:lnTo>
                  <a:lnTo>
                    <a:pt x="3376" y="34498"/>
                  </a:lnTo>
                  <a:lnTo>
                    <a:pt x="3535" y="35744"/>
                  </a:lnTo>
                  <a:lnTo>
                    <a:pt x="3753" y="37106"/>
                  </a:lnTo>
                  <a:lnTo>
                    <a:pt x="3999" y="38598"/>
                  </a:lnTo>
                  <a:lnTo>
                    <a:pt x="4303" y="40177"/>
                  </a:lnTo>
                  <a:lnTo>
                    <a:pt x="4477" y="41018"/>
                  </a:lnTo>
                  <a:lnTo>
                    <a:pt x="4665" y="41872"/>
                  </a:lnTo>
                  <a:lnTo>
                    <a:pt x="4883" y="42756"/>
                  </a:lnTo>
                  <a:lnTo>
                    <a:pt x="5100" y="43669"/>
                  </a:lnTo>
                  <a:lnTo>
                    <a:pt x="5332" y="44596"/>
                  </a:lnTo>
                  <a:lnTo>
                    <a:pt x="5578" y="45538"/>
                  </a:lnTo>
                  <a:lnTo>
                    <a:pt x="5853" y="46509"/>
                  </a:lnTo>
                  <a:lnTo>
                    <a:pt x="6143" y="47509"/>
                  </a:lnTo>
                  <a:lnTo>
                    <a:pt x="6303" y="48074"/>
                  </a:lnTo>
                  <a:lnTo>
                    <a:pt x="6491" y="48624"/>
                  </a:lnTo>
                  <a:lnTo>
                    <a:pt x="6679" y="49160"/>
                  </a:lnTo>
                  <a:lnTo>
                    <a:pt x="6882" y="49682"/>
                  </a:lnTo>
                  <a:lnTo>
                    <a:pt x="7100" y="50203"/>
                  </a:lnTo>
                  <a:lnTo>
                    <a:pt x="7317" y="50711"/>
                  </a:lnTo>
                  <a:lnTo>
                    <a:pt x="7549" y="51218"/>
                  </a:lnTo>
                  <a:lnTo>
                    <a:pt x="7780" y="51710"/>
                  </a:lnTo>
                  <a:lnTo>
                    <a:pt x="8027" y="52188"/>
                  </a:lnTo>
                  <a:lnTo>
                    <a:pt x="8288" y="52652"/>
                  </a:lnTo>
                  <a:lnTo>
                    <a:pt x="8548" y="53101"/>
                  </a:lnTo>
                  <a:lnTo>
                    <a:pt x="8824" y="53550"/>
                  </a:lnTo>
                  <a:lnTo>
                    <a:pt x="9113" y="53985"/>
                  </a:lnTo>
                  <a:lnTo>
                    <a:pt x="9403" y="54420"/>
                  </a:lnTo>
                  <a:lnTo>
                    <a:pt x="9693" y="54825"/>
                  </a:lnTo>
                  <a:lnTo>
                    <a:pt x="10012" y="55231"/>
                  </a:lnTo>
                  <a:lnTo>
                    <a:pt x="10330" y="55637"/>
                  </a:lnTo>
                  <a:lnTo>
                    <a:pt x="10649" y="56013"/>
                  </a:lnTo>
                  <a:lnTo>
                    <a:pt x="10982" y="56390"/>
                  </a:lnTo>
                  <a:lnTo>
                    <a:pt x="11330" y="56752"/>
                  </a:lnTo>
                  <a:lnTo>
                    <a:pt x="11678" y="57115"/>
                  </a:lnTo>
                  <a:lnTo>
                    <a:pt x="12040" y="57462"/>
                  </a:lnTo>
                  <a:lnTo>
                    <a:pt x="12402" y="57796"/>
                  </a:lnTo>
                  <a:lnTo>
                    <a:pt x="12779" y="58114"/>
                  </a:lnTo>
                  <a:lnTo>
                    <a:pt x="13156" y="58433"/>
                  </a:lnTo>
                  <a:lnTo>
                    <a:pt x="13547" y="58737"/>
                  </a:lnTo>
                  <a:lnTo>
                    <a:pt x="13938" y="59027"/>
                  </a:lnTo>
                  <a:lnTo>
                    <a:pt x="14344" y="59317"/>
                  </a:lnTo>
                  <a:lnTo>
                    <a:pt x="14764" y="59592"/>
                  </a:lnTo>
                  <a:lnTo>
                    <a:pt x="15170" y="59853"/>
                  </a:lnTo>
                  <a:lnTo>
                    <a:pt x="15604" y="60114"/>
                  </a:lnTo>
                  <a:lnTo>
                    <a:pt x="16039" y="60346"/>
                  </a:lnTo>
                  <a:lnTo>
                    <a:pt x="16474" y="60592"/>
                  </a:lnTo>
                  <a:lnTo>
                    <a:pt x="16923" y="60809"/>
                  </a:lnTo>
                  <a:lnTo>
                    <a:pt x="17372" y="61027"/>
                  </a:lnTo>
                  <a:lnTo>
                    <a:pt x="17836" y="61229"/>
                  </a:lnTo>
                  <a:lnTo>
                    <a:pt x="18299" y="61418"/>
                  </a:lnTo>
                  <a:lnTo>
                    <a:pt x="18777" y="61606"/>
                  </a:lnTo>
                  <a:lnTo>
                    <a:pt x="19256" y="61780"/>
                  </a:lnTo>
                  <a:lnTo>
                    <a:pt x="19734" y="61939"/>
                  </a:lnTo>
                  <a:lnTo>
                    <a:pt x="20226" y="62099"/>
                  </a:lnTo>
                  <a:lnTo>
                    <a:pt x="20733" y="62244"/>
                  </a:lnTo>
                  <a:lnTo>
                    <a:pt x="21226" y="62374"/>
                  </a:lnTo>
                  <a:lnTo>
                    <a:pt x="21748" y="62504"/>
                  </a:lnTo>
                  <a:lnTo>
                    <a:pt x="22255" y="62620"/>
                  </a:lnTo>
                  <a:lnTo>
                    <a:pt x="22776" y="62722"/>
                  </a:lnTo>
                  <a:lnTo>
                    <a:pt x="23312" y="62823"/>
                  </a:lnTo>
                  <a:lnTo>
                    <a:pt x="23848" y="62910"/>
                  </a:lnTo>
                  <a:lnTo>
                    <a:pt x="24385" y="62983"/>
                  </a:lnTo>
                  <a:lnTo>
                    <a:pt x="24921" y="63040"/>
                  </a:lnTo>
                  <a:lnTo>
                    <a:pt x="25471" y="63098"/>
                  </a:lnTo>
                  <a:lnTo>
                    <a:pt x="26022" y="63142"/>
                  </a:lnTo>
                  <a:lnTo>
                    <a:pt x="26587" y="63185"/>
                  </a:lnTo>
                  <a:lnTo>
                    <a:pt x="27152" y="63214"/>
                  </a:lnTo>
                  <a:lnTo>
                    <a:pt x="27717" y="63229"/>
                  </a:lnTo>
                  <a:lnTo>
                    <a:pt x="29456" y="63229"/>
                  </a:lnTo>
                  <a:lnTo>
                    <a:pt x="30050" y="63200"/>
                  </a:lnTo>
                  <a:lnTo>
                    <a:pt x="30644" y="63171"/>
                  </a:lnTo>
                  <a:lnTo>
                    <a:pt x="31238" y="63127"/>
                  </a:lnTo>
                  <a:lnTo>
                    <a:pt x="31846" y="63084"/>
                  </a:lnTo>
                  <a:lnTo>
                    <a:pt x="32455" y="63011"/>
                  </a:lnTo>
                  <a:lnTo>
                    <a:pt x="33063" y="62954"/>
                  </a:lnTo>
                  <a:lnTo>
                    <a:pt x="33672" y="62867"/>
                  </a:lnTo>
                  <a:lnTo>
                    <a:pt x="34280" y="62780"/>
                  </a:lnTo>
                  <a:lnTo>
                    <a:pt x="34874" y="62678"/>
                  </a:lnTo>
                  <a:lnTo>
                    <a:pt x="35454" y="62562"/>
                  </a:lnTo>
                  <a:lnTo>
                    <a:pt x="36019" y="62432"/>
                  </a:lnTo>
                  <a:lnTo>
                    <a:pt x="36584" y="62302"/>
                  </a:lnTo>
                  <a:lnTo>
                    <a:pt x="37149" y="62157"/>
                  </a:lnTo>
                  <a:lnTo>
                    <a:pt x="37685" y="61997"/>
                  </a:lnTo>
                  <a:lnTo>
                    <a:pt x="38221" y="61838"/>
                  </a:lnTo>
                  <a:lnTo>
                    <a:pt x="38757" y="61664"/>
                  </a:lnTo>
                  <a:lnTo>
                    <a:pt x="39264" y="61476"/>
                  </a:lnTo>
                  <a:lnTo>
                    <a:pt x="39772" y="61287"/>
                  </a:lnTo>
                  <a:lnTo>
                    <a:pt x="40279" y="61084"/>
                  </a:lnTo>
                  <a:lnTo>
                    <a:pt x="40757" y="60867"/>
                  </a:lnTo>
                  <a:lnTo>
                    <a:pt x="41249" y="60650"/>
                  </a:lnTo>
                  <a:lnTo>
                    <a:pt x="41713" y="60432"/>
                  </a:lnTo>
                  <a:lnTo>
                    <a:pt x="42177" y="60201"/>
                  </a:lnTo>
                  <a:lnTo>
                    <a:pt x="42626" y="59954"/>
                  </a:lnTo>
                  <a:lnTo>
                    <a:pt x="43075" y="59708"/>
                  </a:lnTo>
                  <a:lnTo>
                    <a:pt x="43510" y="59447"/>
                  </a:lnTo>
                  <a:lnTo>
                    <a:pt x="43930" y="59186"/>
                  </a:lnTo>
                  <a:lnTo>
                    <a:pt x="44350" y="58911"/>
                  </a:lnTo>
                  <a:lnTo>
                    <a:pt x="44756" y="58636"/>
                  </a:lnTo>
                  <a:lnTo>
                    <a:pt x="45161" y="58346"/>
                  </a:lnTo>
                  <a:lnTo>
                    <a:pt x="45552" y="58071"/>
                  </a:lnTo>
                  <a:lnTo>
                    <a:pt x="45929" y="57767"/>
                  </a:lnTo>
                  <a:lnTo>
                    <a:pt x="46306" y="57462"/>
                  </a:lnTo>
                  <a:lnTo>
                    <a:pt x="46668" y="57158"/>
                  </a:lnTo>
                  <a:lnTo>
                    <a:pt x="47030" y="56854"/>
                  </a:lnTo>
                  <a:lnTo>
                    <a:pt x="47378" y="56535"/>
                  </a:lnTo>
                  <a:lnTo>
                    <a:pt x="47711" y="56216"/>
                  </a:lnTo>
                  <a:lnTo>
                    <a:pt x="48045" y="55898"/>
                  </a:lnTo>
                  <a:lnTo>
                    <a:pt x="48682" y="55231"/>
                  </a:lnTo>
                  <a:lnTo>
                    <a:pt x="49291" y="54550"/>
                  </a:lnTo>
                  <a:lnTo>
                    <a:pt x="49870" y="53869"/>
                  </a:lnTo>
                  <a:lnTo>
                    <a:pt x="50421" y="53159"/>
                  </a:lnTo>
                  <a:lnTo>
                    <a:pt x="50928" y="52449"/>
                  </a:lnTo>
                  <a:lnTo>
                    <a:pt x="51406" y="51739"/>
                  </a:lnTo>
                  <a:lnTo>
                    <a:pt x="51870" y="51015"/>
                  </a:lnTo>
                  <a:lnTo>
                    <a:pt x="52290" y="50276"/>
                  </a:lnTo>
                  <a:lnTo>
                    <a:pt x="52681" y="49551"/>
                  </a:lnTo>
                  <a:lnTo>
                    <a:pt x="53043" y="48827"/>
                  </a:lnTo>
                  <a:lnTo>
                    <a:pt x="53376" y="48088"/>
                  </a:lnTo>
                  <a:lnTo>
                    <a:pt x="53681" y="47364"/>
                  </a:lnTo>
                  <a:lnTo>
                    <a:pt x="53956" y="46654"/>
                  </a:lnTo>
                  <a:lnTo>
                    <a:pt x="54217" y="45929"/>
                  </a:lnTo>
                  <a:lnTo>
                    <a:pt x="54434" y="45234"/>
                  </a:lnTo>
                  <a:lnTo>
                    <a:pt x="54637" y="44538"/>
                  </a:lnTo>
                  <a:lnTo>
                    <a:pt x="54898" y="44408"/>
                  </a:lnTo>
                  <a:lnTo>
                    <a:pt x="55158" y="44249"/>
                  </a:lnTo>
                  <a:lnTo>
                    <a:pt x="55405" y="44089"/>
                  </a:lnTo>
                  <a:lnTo>
                    <a:pt x="55651" y="43915"/>
                  </a:lnTo>
                  <a:lnTo>
                    <a:pt x="55897" y="43742"/>
                  </a:lnTo>
                  <a:lnTo>
                    <a:pt x="56144" y="43553"/>
                  </a:lnTo>
                  <a:lnTo>
                    <a:pt x="56390" y="43350"/>
                  </a:lnTo>
                  <a:lnTo>
                    <a:pt x="56622" y="43133"/>
                  </a:lnTo>
                  <a:lnTo>
                    <a:pt x="57100" y="42684"/>
                  </a:lnTo>
                  <a:lnTo>
                    <a:pt x="57549" y="42191"/>
                  </a:lnTo>
                  <a:lnTo>
                    <a:pt x="57998" y="41684"/>
                  </a:lnTo>
                  <a:lnTo>
                    <a:pt x="58433" y="41148"/>
                  </a:lnTo>
                  <a:lnTo>
                    <a:pt x="58853" y="40583"/>
                  </a:lnTo>
                  <a:lnTo>
                    <a:pt x="59244" y="40003"/>
                  </a:lnTo>
                  <a:lnTo>
                    <a:pt x="59635" y="39409"/>
                  </a:lnTo>
                  <a:lnTo>
                    <a:pt x="60012" y="38815"/>
                  </a:lnTo>
                  <a:lnTo>
                    <a:pt x="60374" y="38207"/>
                  </a:lnTo>
                  <a:lnTo>
                    <a:pt x="60722" y="37584"/>
                  </a:lnTo>
                  <a:lnTo>
                    <a:pt x="61055" y="36975"/>
                  </a:lnTo>
                  <a:lnTo>
                    <a:pt x="61374" y="36367"/>
                  </a:lnTo>
                  <a:lnTo>
                    <a:pt x="61664" y="35773"/>
                  </a:lnTo>
                  <a:lnTo>
                    <a:pt x="61954" y="35193"/>
                  </a:lnTo>
                  <a:lnTo>
                    <a:pt x="62461" y="34063"/>
                  </a:lnTo>
                  <a:lnTo>
                    <a:pt x="62895" y="33034"/>
                  </a:lnTo>
                  <a:lnTo>
                    <a:pt x="63272" y="32122"/>
                  </a:lnTo>
                  <a:lnTo>
                    <a:pt x="63562" y="31368"/>
                  </a:lnTo>
                  <a:lnTo>
                    <a:pt x="63765" y="30789"/>
                  </a:lnTo>
                  <a:lnTo>
                    <a:pt x="63939" y="30282"/>
                  </a:lnTo>
                  <a:lnTo>
                    <a:pt x="59983" y="17821"/>
                  </a:lnTo>
                  <a:lnTo>
                    <a:pt x="55028" y="12069"/>
                  </a:lnTo>
                  <a:lnTo>
                    <a:pt x="45538" y="4347"/>
                  </a:lnTo>
                  <a:lnTo>
                    <a:pt x="23167" y="0"/>
                  </a:lnTo>
                  <a:close/>
                </a:path>
              </a:pathLst>
            </a:custGeom>
            <a:solidFill>
              <a:srgbClr val="FDCC8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6" name="Google Shape;1820;p37">
              <a:extLst>
                <a:ext uri="{FF2B5EF4-FFF2-40B4-BE49-F238E27FC236}">
                  <a16:creationId xmlns:a16="http://schemas.microsoft.com/office/drawing/2014/main" id="{9936E9A4-C144-2BDB-8D98-48B36C0FB0A8}"/>
                </a:ext>
              </a:extLst>
            </p:cNvPr>
            <p:cNvSpPr/>
            <p:nvPr/>
          </p:nvSpPr>
          <p:spPr>
            <a:xfrm>
              <a:off x="2318550" y="238125"/>
              <a:ext cx="2013600" cy="1528925"/>
            </a:xfrm>
            <a:custGeom>
              <a:avLst/>
              <a:gdLst/>
              <a:ahLst/>
              <a:cxnLst/>
              <a:rect l="l" t="t" r="r" b="b"/>
              <a:pathLst>
                <a:path w="80544" h="61157" extrusionOk="0">
                  <a:moveTo>
                    <a:pt x="58738" y="0"/>
                  </a:moveTo>
                  <a:lnTo>
                    <a:pt x="58550" y="14"/>
                  </a:lnTo>
                  <a:lnTo>
                    <a:pt x="58376" y="58"/>
                  </a:lnTo>
                  <a:lnTo>
                    <a:pt x="58216" y="101"/>
                  </a:lnTo>
                  <a:lnTo>
                    <a:pt x="58071" y="174"/>
                  </a:lnTo>
                  <a:lnTo>
                    <a:pt x="57927" y="246"/>
                  </a:lnTo>
                  <a:lnTo>
                    <a:pt x="57796" y="348"/>
                  </a:lnTo>
                  <a:lnTo>
                    <a:pt x="57680" y="464"/>
                  </a:lnTo>
                  <a:lnTo>
                    <a:pt x="57564" y="580"/>
                  </a:lnTo>
                  <a:lnTo>
                    <a:pt x="57463" y="710"/>
                  </a:lnTo>
                  <a:lnTo>
                    <a:pt x="57376" y="840"/>
                  </a:lnTo>
                  <a:lnTo>
                    <a:pt x="57289" y="985"/>
                  </a:lnTo>
                  <a:lnTo>
                    <a:pt x="57217" y="1145"/>
                  </a:lnTo>
                  <a:lnTo>
                    <a:pt x="57144" y="1304"/>
                  </a:lnTo>
                  <a:lnTo>
                    <a:pt x="57028" y="1623"/>
                  </a:lnTo>
                  <a:lnTo>
                    <a:pt x="56941" y="1941"/>
                  </a:lnTo>
                  <a:lnTo>
                    <a:pt x="56869" y="2260"/>
                  </a:lnTo>
                  <a:lnTo>
                    <a:pt x="56825" y="2564"/>
                  </a:lnTo>
                  <a:lnTo>
                    <a:pt x="56796" y="2825"/>
                  </a:lnTo>
                  <a:lnTo>
                    <a:pt x="56768" y="3231"/>
                  </a:lnTo>
                  <a:lnTo>
                    <a:pt x="56753" y="3376"/>
                  </a:lnTo>
                  <a:lnTo>
                    <a:pt x="56463" y="3130"/>
                  </a:lnTo>
                  <a:lnTo>
                    <a:pt x="56173" y="2883"/>
                  </a:lnTo>
                  <a:lnTo>
                    <a:pt x="55884" y="2651"/>
                  </a:lnTo>
                  <a:lnTo>
                    <a:pt x="55579" y="2434"/>
                  </a:lnTo>
                  <a:lnTo>
                    <a:pt x="55290" y="2217"/>
                  </a:lnTo>
                  <a:lnTo>
                    <a:pt x="54985" y="2028"/>
                  </a:lnTo>
                  <a:lnTo>
                    <a:pt x="54681" y="1840"/>
                  </a:lnTo>
                  <a:lnTo>
                    <a:pt x="54377" y="1666"/>
                  </a:lnTo>
                  <a:lnTo>
                    <a:pt x="54058" y="1492"/>
                  </a:lnTo>
                  <a:lnTo>
                    <a:pt x="53754" y="1347"/>
                  </a:lnTo>
                  <a:lnTo>
                    <a:pt x="53435" y="1203"/>
                  </a:lnTo>
                  <a:lnTo>
                    <a:pt x="53102" y="1072"/>
                  </a:lnTo>
                  <a:lnTo>
                    <a:pt x="52783" y="942"/>
                  </a:lnTo>
                  <a:lnTo>
                    <a:pt x="52450" y="840"/>
                  </a:lnTo>
                  <a:lnTo>
                    <a:pt x="52117" y="724"/>
                  </a:lnTo>
                  <a:lnTo>
                    <a:pt x="51783" y="638"/>
                  </a:lnTo>
                  <a:lnTo>
                    <a:pt x="51450" y="551"/>
                  </a:lnTo>
                  <a:lnTo>
                    <a:pt x="51102" y="478"/>
                  </a:lnTo>
                  <a:lnTo>
                    <a:pt x="50755" y="420"/>
                  </a:lnTo>
                  <a:lnTo>
                    <a:pt x="50407" y="377"/>
                  </a:lnTo>
                  <a:lnTo>
                    <a:pt x="50045" y="333"/>
                  </a:lnTo>
                  <a:lnTo>
                    <a:pt x="49683" y="290"/>
                  </a:lnTo>
                  <a:lnTo>
                    <a:pt x="49320" y="275"/>
                  </a:lnTo>
                  <a:lnTo>
                    <a:pt x="48944" y="261"/>
                  </a:lnTo>
                  <a:lnTo>
                    <a:pt x="48567" y="246"/>
                  </a:lnTo>
                  <a:lnTo>
                    <a:pt x="48190" y="246"/>
                  </a:lnTo>
                  <a:lnTo>
                    <a:pt x="47799" y="261"/>
                  </a:lnTo>
                  <a:lnTo>
                    <a:pt x="47408" y="290"/>
                  </a:lnTo>
                  <a:lnTo>
                    <a:pt x="46611" y="362"/>
                  </a:lnTo>
                  <a:lnTo>
                    <a:pt x="45800" y="464"/>
                  </a:lnTo>
                  <a:lnTo>
                    <a:pt x="44959" y="594"/>
                  </a:lnTo>
                  <a:lnTo>
                    <a:pt x="44090" y="768"/>
                  </a:lnTo>
                  <a:lnTo>
                    <a:pt x="43192" y="971"/>
                  </a:lnTo>
                  <a:lnTo>
                    <a:pt x="42279" y="1203"/>
                  </a:lnTo>
                  <a:lnTo>
                    <a:pt x="41337" y="1463"/>
                  </a:lnTo>
                  <a:lnTo>
                    <a:pt x="40381" y="1768"/>
                  </a:lnTo>
                  <a:lnTo>
                    <a:pt x="39381" y="2086"/>
                  </a:lnTo>
                  <a:lnTo>
                    <a:pt x="38352" y="2434"/>
                  </a:lnTo>
                  <a:lnTo>
                    <a:pt x="37309" y="2811"/>
                  </a:lnTo>
                  <a:lnTo>
                    <a:pt x="36223" y="3216"/>
                  </a:lnTo>
                  <a:lnTo>
                    <a:pt x="35107" y="3651"/>
                  </a:lnTo>
                  <a:lnTo>
                    <a:pt x="33962" y="4100"/>
                  </a:lnTo>
                  <a:lnTo>
                    <a:pt x="32774" y="4578"/>
                  </a:lnTo>
                  <a:lnTo>
                    <a:pt x="31572" y="5086"/>
                  </a:lnTo>
                  <a:lnTo>
                    <a:pt x="29036" y="6158"/>
                  </a:lnTo>
                  <a:lnTo>
                    <a:pt x="28399" y="6418"/>
                  </a:lnTo>
                  <a:lnTo>
                    <a:pt x="27761" y="6650"/>
                  </a:lnTo>
                  <a:lnTo>
                    <a:pt x="27124" y="6853"/>
                  </a:lnTo>
                  <a:lnTo>
                    <a:pt x="26515" y="7027"/>
                  </a:lnTo>
                  <a:lnTo>
                    <a:pt x="25892" y="7172"/>
                  </a:lnTo>
                  <a:lnTo>
                    <a:pt x="25298" y="7288"/>
                  </a:lnTo>
                  <a:lnTo>
                    <a:pt x="24690" y="7389"/>
                  </a:lnTo>
                  <a:lnTo>
                    <a:pt x="24110" y="7462"/>
                  </a:lnTo>
                  <a:lnTo>
                    <a:pt x="23530" y="7505"/>
                  </a:lnTo>
                  <a:lnTo>
                    <a:pt x="22951" y="7520"/>
                  </a:lnTo>
                  <a:lnTo>
                    <a:pt x="22386" y="7534"/>
                  </a:lnTo>
                  <a:lnTo>
                    <a:pt x="21835" y="7505"/>
                  </a:lnTo>
                  <a:lnTo>
                    <a:pt x="21285" y="7476"/>
                  </a:lnTo>
                  <a:lnTo>
                    <a:pt x="20734" y="7418"/>
                  </a:lnTo>
                  <a:lnTo>
                    <a:pt x="20198" y="7346"/>
                  </a:lnTo>
                  <a:lnTo>
                    <a:pt x="19676" y="7259"/>
                  </a:lnTo>
                  <a:lnTo>
                    <a:pt x="19155" y="7157"/>
                  </a:lnTo>
                  <a:lnTo>
                    <a:pt x="18633" y="7042"/>
                  </a:lnTo>
                  <a:lnTo>
                    <a:pt x="18126" y="6911"/>
                  </a:lnTo>
                  <a:lnTo>
                    <a:pt x="17634" y="6766"/>
                  </a:lnTo>
                  <a:lnTo>
                    <a:pt x="17141" y="6621"/>
                  </a:lnTo>
                  <a:lnTo>
                    <a:pt x="16648" y="6447"/>
                  </a:lnTo>
                  <a:lnTo>
                    <a:pt x="16170" y="6274"/>
                  </a:lnTo>
                  <a:lnTo>
                    <a:pt x="15692" y="6100"/>
                  </a:lnTo>
                  <a:lnTo>
                    <a:pt x="14765" y="5723"/>
                  </a:lnTo>
                  <a:lnTo>
                    <a:pt x="13867" y="5317"/>
                  </a:lnTo>
                  <a:lnTo>
                    <a:pt x="12997" y="4912"/>
                  </a:lnTo>
                  <a:lnTo>
                    <a:pt x="12142" y="4491"/>
                  </a:lnTo>
                  <a:lnTo>
                    <a:pt x="10505" y="3695"/>
                  </a:lnTo>
                  <a:lnTo>
                    <a:pt x="9723" y="3318"/>
                  </a:lnTo>
                  <a:lnTo>
                    <a:pt x="8969" y="2970"/>
                  </a:lnTo>
                  <a:lnTo>
                    <a:pt x="8230" y="2666"/>
                  </a:lnTo>
                  <a:lnTo>
                    <a:pt x="7868" y="2536"/>
                  </a:lnTo>
                  <a:lnTo>
                    <a:pt x="7506" y="2405"/>
                  </a:lnTo>
                  <a:lnTo>
                    <a:pt x="7158" y="2289"/>
                  </a:lnTo>
                  <a:lnTo>
                    <a:pt x="6811" y="2202"/>
                  </a:lnTo>
                  <a:lnTo>
                    <a:pt x="6463" y="2115"/>
                  </a:lnTo>
                  <a:lnTo>
                    <a:pt x="6130" y="2057"/>
                  </a:lnTo>
                  <a:lnTo>
                    <a:pt x="5796" y="2014"/>
                  </a:lnTo>
                  <a:lnTo>
                    <a:pt x="5478" y="1985"/>
                  </a:lnTo>
                  <a:lnTo>
                    <a:pt x="5144" y="1985"/>
                  </a:lnTo>
                  <a:lnTo>
                    <a:pt x="4826" y="1999"/>
                  </a:lnTo>
                  <a:lnTo>
                    <a:pt x="4521" y="2028"/>
                  </a:lnTo>
                  <a:lnTo>
                    <a:pt x="4203" y="2086"/>
                  </a:lnTo>
                  <a:lnTo>
                    <a:pt x="3898" y="2173"/>
                  </a:lnTo>
                  <a:lnTo>
                    <a:pt x="3594" y="2289"/>
                  </a:lnTo>
                  <a:lnTo>
                    <a:pt x="3304" y="2420"/>
                  </a:lnTo>
                  <a:lnTo>
                    <a:pt x="3014" y="2579"/>
                  </a:lnTo>
                  <a:lnTo>
                    <a:pt x="2725" y="2767"/>
                  </a:lnTo>
                  <a:lnTo>
                    <a:pt x="2435" y="2985"/>
                  </a:lnTo>
                  <a:lnTo>
                    <a:pt x="2145" y="3231"/>
                  </a:lnTo>
                  <a:lnTo>
                    <a:pt x="1870" y="3521"/>
                  </a:lnTo>
                  <a:lnTo>
                    <a:pt x="1595" y="3825"/>
                  </a:lnTo>
                  <a:lnTo>
                    <a:pt x="1334" y="4173"/>
                  </a:lnTo>
                  <a:lnTo>
                    <a:pt x="1087" y="4506"/>
                  </a:lnTo>
                  <a:lnTo>
                    <a:pt x="885" y="4825"/>
                  </a:lnTo>
                  <a:lnTo>
                    <a:pt x="696" y="5143"/>
                  </a:lnTo>
                  <a:lnTo>
                    <a:pt x="537" y="5462"/>
                  </a:lnTo>
                  <a:lnTo>
                    <a:pt x="392" y="5767"/>
                  </a:lnTo>
                  <a:lnTo>
                    <a:pt x="276" y="6056"/>
                  </a:lnTo>
                  <a:lnTo>
                    <a:pt x="175" y="6346"/>
                  </a:lnTo>
                  <a:lnTo>
                    <a:pt x="102" y="6636"/>
                  </a:lnTo>
                  <a:lnTo>
                    <a:pt x="59" y="6926"/>
                  </a:lnTo>
                  <a:lnTo>
                    <a:pt x="15" y="7201"/>
                  </a:lnTo>
                  <a:lnTo>
                    <a:pt x="1" y="7462"/>
                  </a:lnTo>
                  <a:lnTo>
                    <a:pt x="1" y="7722"/>
                  </a:lnTo>
                  <a:lnTo>
                    <a:pt x="15" y="7983"/>
                  </a:lnTo>
                  <a:lnTo>
                    <a:pt x="59" y="8230"/>
                  </a:lnTo>
                  <a:lnTo>
                    <a:pt x="117" y="8476"/>
                  </a:lnTo>
                  <a:lnTo>
                    <a:pt x="175" y="8722"/>
                  </a:lnTo>
                  <a:lnTo>
                    <a:pt x="262" y="8954"/>
                  </a:lnTo>
                  <a:lnTo>
                    <a:pt x="363" y="9186"/>
                  </a:lnTo>
                  <a:lnTo>
                    <a:pt x="464" y="9403"/>
                  </a:lnTo>
                  <a:lnTo>
                    <a:pt x="595" y="9620"/>
                  </a:lnTo>
                  <a:lnTo>
                    <a:pt x="725" y="9823"/>
                  </a:lnTo>
                  <a:lnTo>
                    <a:pt x="870" y="10041"/>
                  </a:lnTo>
                  <a:lnTo>
                    <a:pt x="1030" y="10229"/>
                  </a:lnTo>
                  <a:lnTo>
                    <a:pt x="1189" y="10432"/>
                  </a:lnTo>
                  <a:lnTo>
                    <a:pt x="1377" y="10620"/>
                  </a:lnTo>
                  <a:lnTo>
                    <a:pt x="1551" y="10809"/>
                  </a:lnTo>
                  <a:lnTo>
                    <a:pt x="1754" y="10982"/>
                  </a:lnTo>
                  <a:lnTo>
                    <a:pt x="1942" y="11156"/>
                  </a:lnTo>
                  <a:lnTo>
                    <a:pt x="2362" y="11475"/>
                  </a:lnTo>
                  <a:lnTo>
                    <a:pt x="2812" y="11794"/>
                  </a:lnTo>
                  <a:lnTo>
                    <a:pt x="3261" y="12069"/>
                  </a:lnTo>
                  <a:lnTo>
                    <a:pt x="3724" y="12344"/>
                  </a:lnTo>
                  <a:lnTo>
                    <a:pt x="4203" y="12591"/>
                  </a:lnTo>
                  <a:lnTo>
                    <a:pt x="4666" y="12808"/>
                  </a:lnTo>
                  <a:lnTo>
                    <a:pt x="5130" y="13025"/>
                  </a:lnTo>
                  <a:lnTo>
                    <a:pt x="5579" y="13214"/>
                  </a:lnTo>
                  <a:lnTo>
                    <a:pt x="6014" y="13373"/>
                  </a:lnTo>
                  <a:lnTo>
                    <a:pt x="6434" y="13518"/>
                  </a:lnTo>
                  <a:lnTo>
                    <a:pt x="7158" y="13764"/>
                  </a:lnTo>
                  <a:lnTo>
                    <a:pt x="7738" y="13938"/>
                  </a:lnTo>
                  <a:lnTo>
                    <a:pt x="8115" y="14040"/>
                  </a:lnTo>
                  <a:lnTo>
                    <a:pt x="8259" y="14069"/>
                  </a:lnTo>
                  <a:lnTo>
                    <a:pt x="8057" y="14069"/>
                  </a:lnTo>
                  <a:lnTo>
                    <a:pt x="7839" y="14083"/>
                  </a:lnTo>
                  <a:lnTo>
                    <a:pt x="7549" y="14098"/>
                  </a:lnTo>
                  <a:lnTo>
                    <a:pt x="7202" y="14155"/>
                  </a:lnTo>
                  <a:lnTo>
                    <a:pt x="6825" y="14228"/>
                  </a:lnTo>
                  <a:lnTo>
                    <a:pt x="6419" y="14344"/>
                  </a:lnTo>
                  <a:lnTo>
                    <a:pt x="6216" y="14402"/>
                  </a:lnTo>
                  <a:lnTo>
                    <a:pt x="5999" y="14489"/>
                  </a:lnTo>
                  <a:lnTo>
                    <a:pt x="5796" y="14590"/>
                  </a:lnTo>
                  <a:lnTo>
                    <a:pt x="5593" y="14692"/>
                  </a:lnTo>
                  <a:lnTo>
                    <a:pt x="5391" y="14807"/>
                  </a:lnTo>
                  <a:lnTo>
                    <a:pt x="5188" y="14952"/>
                  </a:lnTo>
                  <a:lnTo>
                    <a:pt x="4999" y="15097"/>
                  </a:lnTo>
                  <a:lnTo>
                    <a:pt x="4826" y="15271"/>
                  </a:lnTo>
                  <a:lnTo>
                    <a:pt x="4652" y="15459"/>
                  </a:lnTo>
                  <a:lnTo>
                    <a:pt x="4492" y="15662"/>
                  </a:lnTo>
                  <a:lnTo>
                    <a:pt x="4362" y="15880"/>
                  </a:lnTo>
                  <a:lnTo>
                    <a:pt x="4232" y="16126"/>
                  </a:lnTo>
                  <a:lnTo>
                    <a:pt x="4116" y="16387"/>
                  </a:lnTo>
                  <a:lnTo>
                    <a:pt x="4029" y="16662"/>
                  </a:lnTo>
                  <a:lnTo>
                    <a:pt x="3956" y="16966"/>
                  </a:lnTo>
                  <a:lnTo>
                    <a:pt x="3913" y="17300"/>
                  </a:lnTo>
                  <a:lnTo>
                    <a:pt x="3898" y="17647"/>
                  </a:lnTo>
                  <a:lnTo>
                    <a:pt x="3898" y="18024"/>
                  </a:lnTo>
                  <a:lnTo>
                    <a:pt x="3913" y="18227"/>
                  </a:lnTo>
                  <a:lnTo>
                    <a:pt x="3942" y="18401"/>
                  </a:lnTo>
                  <a:lnTo>
                    <a:pt x="3971" y="18575"/>
                  </a:lnTo>
                  <a:lnTo>
                    <a:pt x="4014" y="18748"/>
                  </a:lnTo>
                  <a:lnTo>
                    <a:pt x="4058" y="18908"/>
                  </a:lnTo>
                  <a:lnTo>
                    <a:pt x="4101" y="19053"/>
                  </a:lnTo>
                  <a:lnTo>
                    <a:pt x="4174" y="19198"/>
                  </a:lnTo>
                  <a:lnTo>
                    <a:pt x="4232" y="19342"/>
                  </a:lnTo>
                  <a:lnTo>
                    <a:pt x="4318" y="19473"/>
                  </a:lnTo>
                  <a:lnTo>
                    <a:pt x="4391" y="19603"/>
                  </a:lnTo>
                  <a:lnTo>
                    <a:pt x="4579" y="19835"/>
                  </a:lnTo>
                  <a:lnTo>
                    <a:pt x="4782" y="20038"/>
                  </a:lnTo>
                  <a:lnTo>
                    <a:pt x="4999" y="20212"/>
                  </a:lnTo>
                  <a:lnTo>
                    <a:pt x="5246" y="20371"/>
                  </a:lnTo>
                  <a:lnTo>
                    <a:pt x="5507" y="20516"/>
                  </a:lnTo>
                  <a:lnTo>
                    <a:pt x="5767" y="20632"/>
                  </a:lnTo>
                  <a:lnTo>
                    <a:pt x="6057" y="20733"/>
                  </a:lnTo>
                  <a:lnTo>
                    <a:pt x="6347" y="20820"/>
                  </a:lnTo>
                  <a:lnTo>
                    <a:pt x="6637" y="20878"/>
                  </a:lnTo>
                  <a:lnTo>
                    <a:pt x="6941" y="20936"/>
                  </a:lnTo>
                  <a:lnTo>
                    <a:pt x="7245" y="20980"/>
                  </a:lnTo>
                  <a:lnTo>
                    <a:pt x="7549" y="20994"/>
                  </a:lnTo>
                  <a:lnTo>
                    <a:pt x="7839" y="21023"/>
                  </a:lnTo>
                  <a:lnTo>
                    <a:pt x="8419" y="21023"/>
                  </a:lnTo>
                  <a:lnTo>
                    <a:pt x="8955" y="20994"/>
                  </a:lnTo>
                  <a:lnTo>
                    <a:pt x="9447" y="20951"/>
                  </a:lnTo>
                  <a:lnTo>
                    <a:pt x="9853" y="20907"/>
                  </a:lnTo>
                  <a:lnTo>
                    <a:pt x="10157" y="20849"/>
                  </a:lnTo>
                  <a:lnTo>
                    <a:pt x="10433" y="20806"/>
                  </a:lnTo>
                  <a:lnTo>
                    <a:pt x="10346" y="21646"/>
                  </a:lnTo>
                  <a:lnTo>
                    <a:pt x="10288" y="22472"/>
                  </a:lnTo>
                  <a:lnTo>
                    <a:pt x="10230" y="23283"/>
                  </a:lnTo>
                  <a:lnTo>
                    <a:pt x="10186" y="24066"/>
                  </a:lnTo>
                  <a:lnTo>
                    <a:pt x="10172" y="24834"/>
                  </a:lnTo>
                  <a:lnTo>
                    <a:pt x="10157" y="25587"/>
                  </a:lnTo>
                  <a:lnTo>
                    <a:pt x="10172" y="26326"/>
                  </a:lnTo>
                  <a:lnTo>
                    <a:pt x="10186" y="27036"/>
                  </a:lnTo>
                  <a:lnTo>
                    <a:pt x="10215" y="27731"/>
                  </a:lnTo>
                  <a:lnTo>
                    <a:pt x="10259" y="28412"/>
                  </a:lnTo>
                  <a:lnTo>
                    <a:pt x="10317" y="29079"/>
                  </a:lnTo>
                  <a:lnTo>
                    <a:pt x="10389" y="29731"/>
                  </a:lnTo>
                  <a:lnTo>
                    <a:pt x="10476" y="30354"/>
                  </a:lnTo>
                  <a:lnTo>
                    <a:pt x="10563" y="30962"/>
                  </a:lnTo>
                  <a:lnTo>
                    <a:pt x="10665" y="31556"/>
                  </a:lnTo>
                  <a:lnTo>
                    <a:pt x="10780" y="32136"/>
                  </a:lnTo>
                  <a:lnTo>
                    <a:pt x="10896" y="32701"/>
                  </a:lnTo>
                  <a:lnTo>
                    <a:pt x="11027" y="33237"/>
                  </a:lnTo>
                  <a:lnTo>
                    <a:pt x="11172" y="33759"/>
                  </a:lnTo>
                  <a:lnTo>
                    <a:pt x="11317" y="34280"/>
                  </a:lnTo>
                  <a:lnTo>
                    <a:pt x="11476" y="34773"/>
                  </a:lnTo>
                  <a:lnTo>
                    <a:pt x="11650" y="35251"/>
                  </a:lnTo>
                  <a:lnTo>
                    <a:pt x="11824" y="35715"/>
                  </a:lnTo>
                  <a:lnTo>
                    <a:pt x="11997" y="36149"/>
                  </a:lnTo>
                  <a:lnTo>
                    <a:pt x="12186" y="36584"/>
                  </a:lnTo>
                  <a:lnTo>
                    <a:pt x="12374" y="37004"/>
                  </a:lnTo>
                  <a:lnTo>
                    <a:pt x="12577" y="37395"/>
                  </a:lnTo>
                  <a:lnTo>
                    <a:pt x="12780" y="37787"/>
                  </a:lnTo>
                  <a:lnTo>
                    <a:pt x="12983" y="38149"/>
                  </a:lnTo>
                  <a:lnTo>
                    <a:pt x="13186" y="38496"/>
                  </a:lnTo>
                  <a:lnTo>
                    <a:pt x="13403" y="38844"/>
                  </a:lnTo>
                  <a:lnTo>
                    <a:pt x="13620" y="39163"/>
                  </a:lnTo>
                  <a:lnTo>
                    <a:pt x="13852" y="39467"/>
                  </a:lnTo>
                  <a:lnTo>
                    <a:pt x="14069" y="39757"/>
                  </a:lnTo>
                  <a:lnTo>
                    <a:pt x="14301" y="40047"/>
                  </a:lnTo>
                  <a:lnTo>
                    <a:pt x="14533" y="40308"/>
                  </a:lnTo>
                  <a:lnTo>
                    <a:pt x="14750" y="40554"/>
                  </a:lnTo>
                  <a:lnTo>
                    <a:pt x="14982" y="40786"/>
                  </a:lnTo>
                  <a:lnTo>
                    <a:pt x="15214" y="41017"/>
                  </a:lnTo>
                  <a:lnTo>
                    <a:pt x="15446" y="41220"/>
                  </a:lnTo>
                  <a:lnTo>
                    <a:pt x="15678" y="41423"/>
                  </a:lnTo>
                  <a:lnTo>
                    <a:pt x="15909" y="41597"/>
                  </a:lnTo>
                  <a:lnTo>
                    <a:pt x="16141" y="41771"/>
                  </a:lnTo>
                  <a:lnTo>
                    <a:pt x="16373" y="41916"/>
                  </a:lnTo>
                  <a:lnTo>
                    <a:pt x="16590" y="42061"/>
                  </a:lnTo>
                  <a:lnTo>
                    <a:pt x="16822" y="42191"/>
                  </a:lnTo>
                  <a:lnTo>
                    <a:pt x="17040" y="42307"/>
                  </a:lnTo>
                  <a:lnTo>
                    <a:pt x="17257" y="42408"/>
                  </a:lnTo>
                  <a:lnTo>
                    <a:pt x="17474" y="42495"/>
                  </a:lnTo>
                  <a:lnTo>
                    <a:pt x="17677" y="42568"/>
                  </a:lnTo>
                  <a:lnTo>
                    <a:pt x="17880" y="42626"/>
                  </a:lnTo>
                  <a:lnTo>
                    <a:pt x="18083" y="42684"/>
                  </a:lnTo>
                  <a:lnTo>
                    <a:pt x="18271" y="42727"/>
                  </a:lnTo>
                  <a:lnTo>
                    <a:pt x="18459" y="42742"/>
                  </a:lnTo>
                  <a:lnTo>
                    <a:pt x="18648" y="42771"/>
                  </a:lnTo>
                  <a:lnTo>
                    <a:pt x="18822" y="42771"/>
                  </a:lnTo>
                  <a:lnTo>
                    <a:pt x="18996" y="42756"/>
                  </a:lnTo>
                  <a:lnTo>
                    <a:pt x="19155" y="42742"/>
                  </a:lnTo>
                  <a:lnTo>
                    <a:pt x="19300" y="42713"/>
                  </a:lnTo>
                  <a:lnTo>
                    <a:pt x="19445" y="42669"/>
                  </a:lnTo>
                  <a:lnTo>
                    <a:pt x="19590" y="42611"/>
                  </a:lnTo>
                  <a:lnTo>
                    <a:pt x="19705" y="42539"/>
                  </a:lnTo>
                  <a:lnTo>
                    <a:pt x="19836" y="42466"/>
                  </a:lnTo>
                  <a:lnTo>
                    <a:pt x="19937" y="42379"/>
                  </a:lnTo>
                  <a:lnTo>
                    <a:pt x="20039" y="42278"/>
                  </a:lnTo>
                  <a:lnTo>
                    <a:pt x="20126" y="42177"/>
                  </a:lnTo>
                  <a:lnTo>
                    <a:pt x="20198" y="42046"/>
                  </a:lnTo>
                  <a:lnTo>
                    <a:pt x="20256" y="41916"/>
                  </a:lnTo>
                  <a:lnTo>
                    <a:pt x="20314" y="41785"/>
                  </a:lnTo>
                  <a:lnTo>
                    <a:pt x="20372" y="41626"/>
                  </a:lnTo>
                  <a:lnTo>
                    <a:pt x="20415" y="41467"/>
                  </a:lnTo>
                  <a:lnTo>
                    <a:pt x="20444" y="41307"/>
                  </a:lnTo>
                  <a:lnTo>
                    <a:pt x="20488" y="40931"/>
                  </a:lnTo>
                  <a:lnTo>
                    <a:pt x="20502" y="40539"/>
                  </a:lnTo>
                  <a:lnTo>
                    <a:pt x="20488" y="40119"/>
                  </a:lnTo>
                  <a:lnTo>
                    <a:pt x="20459" y="39656"/>
                  </a:lnTo>
                  <a:lnTo>
                    <a:pt x="20401" y="39177"/>
                  </a:lnTo>
                  <a:lnTo>
                    <a:pt x="20343" y="38670"/>
                  </a:lnTo>
                  <a:lnTo>
                    <a:pt x="20169" y="37613"/>
                  </a:lnTo>
                  <a:lnTo>
                    <a:pt x="19981" y="36497"/>
                  </a:lnTo>
                  <a:lnTo>
                    <a:pt x="19792" y="35323"/>
                  </a:lnTo>
                  <a:lnTo>
                    <a:pt x="19691" y="34729"/>
                  </a:lnTo>
                  <a:lnTo>
                    <a:pt x="19619" y="34135"/>
                  </a:lnTo>
                  <a:lnTo>
                    <a:pt x="19546" y="33541"/>
                  </a:lnTo>
                  <a:lnTo>
                    <a:pt x="19488" y="32947"/>
                  </a:lnTo>
                  <a:lnTo>
                    <a:pt x="19459" y="32368"/>
                  </a:lnTo>
                  <a:lnTo>
                    <a:pt x="19445" y="31788"/>
                  </a:lnTo>
                  <a:lnTo>
                    <a:pt x="19459" y="31223"/>
                  </a:lnTo>
                  <a:lnTo>
                    <a:pt x="19488" y="30658"/>
                  </a:lnTo>
                  <a:lnTo>
                    <a:pt x="19561" y="30122"/>
                  </a:lnTo>
                  <a:lnTo>
                    <a:pt x="19604" y="29847"/>
                  </a:lnTo>
                  <a:lnTo>
                    <a:pt x="19662" y="29586"/>
                  </a:lnTo>
                  <a:lnTo>
                    <a:pt x="19720" y="29340"/>
                  </a:lnTo>
                  <a:lnTo>
                    <a:pt x="19792" y="29079"/>
                  </a:lnTo>
                  <a:lnTo>
                    <a:pt x="19879" y="28833"/>
                  </a:lnTo>
                  <a:lnTo>
                    <a:pt x="19966" y="28601"/>
                  </a:lnTo>
                  <a:lnTo>
                    <a:pt x="20068" y="28369"/>
                  </a:lnTo>
                  <a:lnTo>
                    <a:pt x="20184" y="28137"/>
                  </a:lnTo>
                  <a:lnTo>
                    <a:pt x="20314" y="27920"/>
                  </a:lnTo>
                  <a:lnTo>
                    <a:pt x="20444" y="27702"/>
                  </a:lnTo>
                  <a:lnTo>
                    <a:pt x="20604" y="27500"/>
                  </a:lnTo>
                  <a:lnTo>
                    <a:pt x="20763" y="27311"/>
                  </a:lnTo>
                  <a:lnTo>
                    <a:pt x="20937" y="27123"/>
                  </a:lnTo>
                  <a:lnTo>
                    <a:pt x="21125" y="26934"/>
                  </a:lnTo>
                  <a:lnTo>
                    <a:pt x="21517" y="26601"/>
                  </a:lnTo>
                  <a:lnTo>
                    <a:pt x="21908" y="26297"/>
                  </a:lnTo>
                  <a:lnTo>
                    <a:pt x="22313" y="26022"/>
                  </a:lnTo>
                  <a:lnTo>
                    <a:pt x="22705" y="25775"/>
                  </a:lnTo>
                  <a:lnTo>
                    <a:pt x="23110" y="25558"/>
                  </a:lnTo>
                  <a:lnTo>
                    <a:pt x="23530" y="25370"/>
                  </a:lnTo>
                  <a:lnTo>
                    <a:pt x="23951" y="25210"/>
                  </a:lnTo>
                  <a:lnTo>
                    <a:pt x="24371" y="25065"/>
                  </a:lnTo>
                  <a:lnTo>
                    <a:pt x="24805" y="24950"/>
                  </a:lnTo>
                  <a:lnTo>
                    <a:pt x="25255" y="24848"/>
                  </a:lnTo>
                  <a:lnTo>
                    <a:pt x="25704" y="24776"/>
                  </a:lnTo>
                  <a:lnTo>
                    <a:pt x="26167" y="24703"/>
                  </a:lnTo>
                  <a:lnTo>
                    <a:pt x="26646" y="24660"/>
                  </a:lnTo>
                  <a:lnTo>
                    <a:pt x="27124" y="24631"/>
                  </a:lnTo>
                  <a:lnTo>
                    <a:pt x="27616" y="24616"/>
                  </a:lnTo>
                  <a:lnTo>
                    <a:pt x="28645" y="24616"/>
                  </a:lnTo>
                  <a:lnTo>
                    <a:pt x="29181" y="24631"/>
                  </a:lnTo>
                  <a:lnTo>
                    <a:pt x="30297" y="24674"/>
                  </a:lnTo>
                  <a:lnTo>
                    <a:pt x="32731" y="24819"/>
                  </a:lnTo>
                  <a:lnTo>
                    <a:pt x="34064" y="24892"/>
                  </a:lnTo>
                  <a:lnTo>
                    <a:pt x="35469" y="24950"/>
                  </a:lnTo>
                  <a:lnTo>
                    <a:pt x="36208" y="24964"/>
                  </a:lnTo>
                  <a:lnTo>
                    <a:pt x="36961" y="24979"/>
                  </a:lnTo>
                  <a:lnTo>
                    <a:pt x="37744" y="24964"/>
                  </a:lnTo>
                  <a:lnTo>
                    <a:pt x="38541" y="24964"/>
                  </a:lnTo>
                  <a:lnTo>
                    <a:pt x="38946" y="24950"/>
                  </a:lnTo>
                  <a:lnTo>
                    <a:pt x="39338" y="24921"/>
                  </a:lnTo>
                  <a:lnTo>
                    <a:pt x="39729" y="24877"/>
                  </a:lnTo>
                  <a:lnTo>
                    <a:pt x="40120" y="24834"/>
                  </a:lnTo>
                  <a:lnTo>
                    <a:pt x="40482" y="24790"/>
                  </a:lnTo>
                  <a:lnTo>
                    <a:pt x="40844" y="24718"/>
                  </a:lnTo>
                  <a:lnTo>
                    <a:pt x="41207" y="24645"/>
                  </a:lnTo>
                  <a:lnTo>
                    <a:pt x="41554" y="24573"/>
                  </a:lnTo>
                  <a:lnTo>
                    <a:pt x="41902" y="24486"/>
                  </a:lnTo>
                  <a:lnTo>
                    <a:pt x="42235" y="24384"/>
                  </a:lnTo>
                  <a:lnTo>
                    <a:pt x="42887" y="24167"/>
                  </a:lnTo>
                  <a:lnTo>
                    <a:pt x="43525" y="23935"/>
                  </a:lnTo>
                  <a:lnTo>
                    <a:pt x="44119" y="23675"/>
                  </a:lnTo>
                  <a:lnTo>
                    <a:pt x="44698" y="23399"/>
                  </a:lnTo>
                  <a:lnTo>
                    <a:pt x="45263" y="23095"/>
                  </a:lnTo>
                  <a:lnTo>
                    <a:pt x="45800" y="22791"/>
                  </a:lnTo>
                  <a:lnTo>
                    <a:pt x="46321" y="22457"/>
                  </a:lnTo>
                  <a:lnTo>
                    <a:pt x="46814" y="22139"/>
                  </a:lnTo>
                  <a:lnTo>
                    <a:pt x="47292" y="21791"/>
                  </a:lnTo>
                  <a:lnTo>
                    <a:pt x="47770" y="21458"/>
                  </a:lnTo>
                  <a:lnTo>
                    <a:pt x="48219" y="21125"/>
                  </a:lnTo>
                  <a:lnTo>
                    <a:pt x="49074" y="20458"/>
                  </a:lnTo>
                  <a:lnTo>
                    <a:pt x="49885" y="19835"/>
                  </a:lnTo>
                  <a:lnTo>
                    <a:pt x="50291" y="19545"/>
                  </a:lnTo>
                  <a:lnTo>
                    <a:pt x="50668" y="19284"/>
                  </a:lnTo>
                  <a:lnTo>
                    <a:pt x="51059" y="19038"/>
                  </a:lnTo>
                  <a:lnTo>
                    <a:pt x="51421" y="18806"/>
                  </a:lnTo>
                  <a:lnTo>
                    <a:pt x="51798" y="18603"/>
                  </a:lnTo>
                  <a:lnTo>
                    <a:pt x="52160" y="18444"/>
                  </a:lnTo>
                  <a:lnTo>
                    <a:pt x="52537" y="18299"/>
                  </a:lnTo>
                  <a:lnTo>
                    <a:pt x="52711" y="18256"/>
                  </a:lnTo>
                  <a:lnTo>
                    <a:pt x="52899" y="18212"/>
                  </a:lnTo>
                  <a:lnTo>
                    <a:pt x="53087" y="18169"/>
                  </a:lnTo>
                  <a:lnTo>
                    <a:pt x="53261" y="18140"/>
                  </a:lnTo>
                  <a:lnTo>
                    <a:pt x="53450" y="18125"/>
                  </a:lnTo>
                  <a:lnTo>
                    <a:pt x="53638" y="18125"/>
                  </a:lnTo>
                  <a:lnTo>
                    <a:pt x="53812" y="18140"/>
                  </a:lnTo>
                  <a:lnTo>
                    <a:pt x="54000" y="18154"/>
                  </a:lnTo>
                  <a:lnTo>
                    <a:pt x="54189" y="18183"/>
                  </a:lnTo>
                  <a:lnTo>
                    <a:pt x="54377" y="18227"/>
                  </a:lnTo>
                  <a:lnTo>
                    <a:pt x="54594" y="18285"/>
                  </a:lnTo>
                  <a:lnTo>
                    <a:pt x="54797" y="18357"/>
                  </a:lnTo>
                  <a:lnTo>
                    <a:pt x="55000" y="18430"/>
                  </a:lnTo>
                  <a:lnTo>
                    <a:pt x="55188" y="18517"/>
                  </a:lnTo>
                  <a:lnTo>
                    <a:pt x="55377" y="18603"/>
                  </a:lnTo>
                  <a:lnTo>
                    <a:pt x="55565" y="18705"/>
                  </a:lnTo>
                  <a:lnTo>
                    <a:pt x="55739" y="18821"/>
                  </a:lnTo>
                  <a:lnTo>
                    <a:pt x="55927" y="18922"/>
                  </a:lnTo>
                  <a:lnTo>
                    <a:pt x="56260" y="19183"/>
                  </a:lnTo>
                  <a:lnTo>
                    <a:pt x="56565" y="19458"/>
                  </a:lnTo>
                  <a:lnTo>
                    <a:pt x="56869" y="19763"/>
                  </a:lnTo>
                  <a:lnTo>
                    <a:pt x="57159" y="20096"/>
                  </a:lnTo>
                  <a:lnTo>
                    <a:pt x="57420" y="20444"/>
                  </a:lnTo>
                  <a:lnTo>
                    <a:pt x="57666" y="20820"/>
                  </a:lnTo>
                  <a:lnTo>
                    <a:pt x="57898" y="21226"/>
                  </a:lnTo>
                  <a:lnTo>
                    <a:pt x="58129" y="21646"/>
                  </a:lnTo>
                  <a:lnTo>
                    <a:pt x="58332" y="22081"/>
                  </a:lnTo>
                  <a:lnTo>
                    <a:pt x="58535" y="22530"/>
                  </a:lnTo>
                  <a:lnTo>
                    <a:pt x="58709" y="23008"/>
                  </a:lnTo>
                  <a:lnTo>
                    <a:pt x="58883" y="23501"/>
                  </a:lnTo>
                  <a:lnTo>
                    <a:pt x="59042" y="24008"/>
                  </a:lnTo>
                  <a:lnTo>
                    <a:pt x="59202" y="24515"/>
                  </a:lnTo>
                  <a:lnTo>
                    <a:pt x="59347" y="25051"/>
                  </a:lnTo>
                  <a:lnTo>
                    <a:pt x="59477" y="25587"/>
                  </a:lnTo>
                  <a:lnTo>
                    <a:pt x="59607" y="26138"/>
                  </a:lnTo>
                  <a:lnTo>
                    <a:pt x="59723" y="26688"/>
                  </a:lnTo>
                  <a:lnTo>
                    <a:pt x="59955" y="27833"/>
                  </a:lnTo>
                  <a:lnTo>
                    <a:pt x="60158" y="28992"/>
                  </a:lnTo>
                  <a:lnTo>
                    <a:pt x="60346" y="30151"/>
                  </a:lnTo>
                  <a:lnTo>
                    <a:pt x="60723" y="32484"/>
                  </a:lnTo>
                  <a:lnTo>
                    <a:pt x="60911" y="33570"/>
                  </a:lnTo>
                  <a:lnTo>
                    <a:pt x="61100" y="34556"/>
                  </a:lnTo>
                  <a:lnTo>
                    <a:pt x="61216" y="35005"/>
                  </a:lnTo>
                  <a:lnTo>
                    <a:pt x="61317" y="35425"/>
                  </a:lnTo>
                  <a:lnTo>
                    <a:pt x="61433" y="35831"/>
                  </a:lnTo>
                  <a:lnTo>
                    <a:pt x="61534" y="36207"/>
                  </a:lnTo>
                  <a:lnTo>
                    <a:pt x="61650" y="36555"/>
                  </a:lnTo>
                  <a:lnTo>
                    <a:pt x="61766" y="36874"/>
                  </a:lnTo>
                  <a:lnTo>
                    <a:pt x="61897" y="37178"/>
                  </a:lnTo>
                  <a:lnTo>
                    <a:pt x="62012" y="37453"/>
                  </a:lnTo>
                  <a:lnTo>
                    <a:pt x="62143" y="37714"/>
                  </a:lnTo>
                  <a:lnTo>
                    <a:pt x="62273" y="37946"/>
                  </a:lnTo>
                  <a:lnTo>
                    <a:pt x="62404" y="38149"/>
                  </a:lnTo>
                  <a:lnTo>
                    <a:pt x="62549" y="38352"/>
                  </a:lnTo>
                  <a:lnTo>
                    <a:pt x="62693" y="38511"/>
                  </a:lnTo>
                  <a:lnTo>
                    <a:pt x="62838" y="38670"/>
                  </a:lnTo>
                  <a:lnTo>
                    <a:pt x="62983" y="38801"/>
                  </a:lnTo>
                  <a:lnTo>
                    <a:pt x="63128" y="38917"/>
                  </a:lnTo>
                  <a:lnTo>
                    <a:pt x="63287" y="39004"/>
                  </a:lnTo>
                  <a:lnTo>
                    <a:pt x="63447" y="39091"/>
                  </a:lnTo>
                  <a:lnTo>
                    <a:pt x="63606" y="39148"/>
                  </a:lnTo>
                  <a:lnTo>
                    <a:pt x="63780" y="39192"/>
                  </a:lnTo>
                  <a:lnTo>
                    <a:pt x="63954" y="39221"/>
                  </a:lnTo>
                  <a:lnTo>
                    <a:pt x="64128" y="39235"/>
                  </a:lnTo>
                  <a:lnTo>
                    <a:pt x="64302" y="39221"/>
                  </a:lnTo>
                  <a:lnTo>
                    <a:pt x="64490" y="39206"/>
                  </a:lnTo>
                  <a:lnTo>
                    <a:pt x="64678" y="39177"/>
                  </a:lnTo>
                  <a:lnTo>
                    <a:pt x="64867" y="39134"/>
                  </a:lnTo>
                  <a:lnTo>
                    <a:pt x="65070" y="39076"/>
                  </a:lnTo>
                  <a:lnTo>
                    <a:pt x="65272" y="39018"/>
                  </a:lnTo>
                  <a:lnTo>
                    <a:pt x="65374" y="38975"/>
                  </a:lnTo>
                  <a:lnTo>
                    <a:pt x="65461" y="38917"/>
                  </a:lnTo>
                  <a:lnTo>
                    <a:pt x="65548" y="38859"/>
                  </a:lnTo>
                  <a:lnTo>
                    <a:pt x="65620" y="38801"/>
                  </a:lnTo>
                  <a:lnTo>
                    <a:pt x="65693" y="38728"/>
                  </a:lnTo>
                  <a:lnTo>
                    <a:pt x="65750" y="38656"/>
                  </a:lnTo>
                  <a:lnTo>
                    <a:pt x="65866" y="38467"/>
                  </a:lnTo>
                  <a:lnTo>
                    <a:pt x="65953" y="38265"/>
                  </a:lnTo>
                  <a:lnTo>
                    <a:pt x="66026" y="38047"/>
                  </a:lnTo>
                  <a:lnTo>
                    <a:pt x="66069" y="37801"/>
                  </a:lnTo>
                  <a:lnTo>
                    <a:pt x="66113" y="37540"/>
                  </a:lnTo>
                  <a:lnTo>
                    <a:pt x="66142" y="37265"/>
                  </a:lnTo>
                  <a:lnTo>
                    <a:pt x="66156" y="36975"/>
                  </a:lnTo>
                  <a:lnTo>
                    <a:pt x="66171" y="36381"/>
                  </a:lnTo>
                  <a:lnTo>
                    <a:pt x="66185" y="35758"/>
                  </a:lnTo>
                  <a:lnTo>
                    <a:pt x="66214" y="35135"/>
                  </a:lnTo>
                  <a:lnTo>
                    <a:pt x="66229" y="34816"/>
                  </a:lnTo>
                  <a:lnTo>
                    <a:pt x="66272" y="34512"/>
                  </a:lnTo>
                  <a:lnTo>
                    <a:pt x="66316" y="34222"/>
                  </a:lnTo>
                  <a:lnTo>
                    <a:pt x="66374" y="33947"/>
                  </a:lnTo>
                  <a:lnTo>
                    <a:pt x="66460" y="33672"/>
                  </a:lnTo>
                  <a:lnTo>
                    <a:pt x="66562" y="33425"/>
                  </a:lnTo>
                  <a:lnTo>
                    <a:pt x="66678" y="33179"/>
                  </a:lnTo>
                  <a:lnTo>
                    <a:pt x="66750" y="33078"/>
                  </a:lnTo>
                  <a:lnTo>
                    <a:pt x="66823" y="32976"/>
                  </a:lnTo>
                  <a:lnTo>
                    <a:pt x="66910" y="32875"/>
                  </a:lnTo>
                  <a:lnTo>
                    <a:pt x="67011" y="32788"/>
                  </a:lnTo>
                  <a:lnTo>
                    <a:pt x="67098" y="32701"/>
                  </a:lnTo>
                  <a:lnTo>
                    <a:pt x="67214" y="32614"/>
                  </a:lnTo>
                  <a:lnTo>
                    <a:pt x="67330" y="32542"/>
                  </a:lnTo>
                  <a:lnTo>
                    <a:pt x="67446" y="32484"/>
                  </a:lnTo>
                  <a:lnTo>
                    <a:pt x="67591" y="32426"/>
                  </a:lnTo>
                  <a:lnTo>
                    <a:pt x="67721" y="32368"/>
                  </a:lnTo>
                  <a:lnTo>
                    <a:pt x="67880" y="32324"/>
                  </a:lnTo>
                  <a:lnTo>
                    <a:pt x="68040" y="32295"/>
                  </a:lnTo>
                  <a:lnTo>
                    <a:pt x="68214" y="32266"/>
                  </a:lnTo>
                  <a:lnTo>
                    <a:pt x="68387" y="32252"/>
                  </a:lnTo>
                  <a:lnTo>
                    <a:pt x="68590" y="32237"/>
                  </a:lnTo>
                  <a:lnTo>
                    <a:pt x="68793" y="32252"/>
                  </a:lnTo>
                  <a:lnTo>
                    <a:pt x="68996" y="32266"/>
                  </a:lnTo>
                  <a:lnTo>
                    <a:pt x="69228" y="32281"/>
                  </a:lnTo>
                  <a:lnTo>
                    <a:pt x="69460" y="32310"/>
                  </a:lnTo>
                  <a:lnTo>
                    <a:pt x="69677" y="32353"/>
                  </a:lnTo>
                  <a:lnTo>
                    <a:pt x="69909" y="32411"/>
                  </a:lnTo>
                  <a:lnTo>
                    <a:pt x="70126" y="32484"/>
                  </a:lnTo>
                  <a:lnTo>
                    <a:pt x="70329" y="32556"/>
                  </a:lnTo>
                  <a:lnTo>
                    <a:pt x="70546" y="32629"/>
                  </a:lnTo>
                  <a:lnTo>
                    <a:pt x="70749" y="32730"/>
                  </a:lnTo>
                  <a:lnTo>
                    <a:pt x="70937" y="32831"/>
                  </a:lnTo>
                  <a:lnTo>
                    <a:pt x="71140" y="32933"/>
                  </a:lnTo>
                  <a:lnTo>
                    <a:pt x="71329" y="33049"/>
                  </a:lnTo>
                  <a:lnTo>
                    <a:pt x="71503" y="33179"/>
                  </a:lnTo>
                  <a:lnTo>
                    <a:pt x="71691" y="33310"/>
                  </a:lnTo>
                  <a:lnTo>
                    <a:pt x="71865" y="33454"/>
                  </a:lnTo>
                  <a:lnTo>
                    <a:pt x="72024" y="33614"/>
                  </a:lnTo>
                  <a:lnTo>
                    <a:pt x="72357" y="33933"/>
                  </a:lnTo>
                  <a:lnTo>
                    <a:pt x="72662" y="34280"/>
                  </a:lnTo>
                  <a:lnTo>
                    <a:pt x="72937" y="34642"/>
                  </a:lnTo>
                  <a:lnTo>
                    <a:pt x="73198" y="35048"/>
                  </a:lnTo>
                  <a:lnTo>
                    <a:pt x="73444" y="35454"/>
                  </a:lnTo>
                  <a:lnTo>
                    <a:pt x="73661" y="35889"/>
                  </a:lnTo>
                  <a:lnTo>
                    <a:pt x="73850" y="36338"/>
                  </a:lnTo>
                  <a:lnTo>
                    <a:pt x="74024" y="36801"/>
                  </a:lnTo>
                  <a:lnTo>
                    <a:pt x="74183" y="37279"/>
                  </a:lnTo>
                  <a:lnTo>
                    <a:pt x="74299" y="37772"/>
                  </a:lnTo>
                  <a:lnTo>
                    <a:pt x="74415" y="38265"/>
                  </a:lnTo>
                  <a:lnTo>
                    <a:pt x="74487" y="38772"/>
                  </a:lnTo>
                  <a:lnTo>
                    <a:pt x="74545" y="39279"/>
                  </a:lnTo>
                  <a:lnTo>
                    <a:pt x="74574" y="39786"/>
                  </a:lnTo>
                  <a:lnTo>
                    <a:pt x="74589" y="40293"/>
                  </a:lnTo>
                  <a:lnTo>
                    <a:pt x="74560" y="40800"/>
                  </a:lnTo>
                  <a:lnTo>
                    <a:pt x="74516" y="41307"/>
                  </a:lnTo>
                  <a:lnTo>
                    <a:pt x="74444" y="41800"/>
                  </a:lnTo>
                  <a:lnTo>
                    <a:pt x="74342" y="42293"/>
                  </a:lnTo>
                  <a:lnTo>
                    <a:pt x="74226" y="42771"/>
                  </a:lnTo>
                  <a:lnTo>
                    <a:pt x="74067" y="43234"/>
                  </a:lnTo>
                  <a:lnTo>
                    <a:pt x="73893" y="43698"/>
                  </a:lnTo>
                  <a:lnTo>
                    <a:pt x="73690" y="44133"/>
                  </a:lnTo>
                  <a:lnTo>
                    <a:pt x="73458" y="44553"/>
                  </a:lnTo>
                  <a:lnTo>
                    <a:pt x="73328" y="44756"/>
                  </a:lnTo>
                  <a:lnTo>
                    <a:pt x="73183" y="44958"/>
                  </a:lnTo>
                  <a:lnTo>
                    <a:pt x="72183" y="46335"/>
                  </a:lnTo>
                  <a:lnTo>
                    <a:pt x="71416" y="47422"/>
                  </a:lnTo>
                  <a:lnTo>
                    <a:pt x="70387" y="48783"/>
                  </a:lnTo>
                  <a:lnTo>
                    <a:pt x="69938" y="49377"/>
                  </a:lnTo>
                  <a:lnTo>
                    <a:pt x="69822" y="49508"/>
                  </a:lnTo>
                  <a:lnTo>
                    <a:pt x="69807" y="49899"/>
                  </a:lnTo>
                  <a:lnTo>
                    <a:pt x="69764" y="50957"/>
                  </a:lnTo>
                  <a:lnTo>
                    <a:pt x="69749" y="51681"/>
                  </a:lnTo>
                  <a:lnTo>
                    <a:pt x="69749" y="52493"/>
                  </a:lnTo>
                  <a:lnTo>
                    <a:pt x="69764" y="53376"/>
                  </a:lnTo>
                  <a:lnTo>
                    <a:pt x="69793" y="54304"/>
                  </a:lnTo>
                  <a:lnTo>
                    <a:pt x="69851" y="55260"/>
                  </a:lnTo>
                  <a:lnTo>
                    <a:pt x="69894" y="55738"/>
                  </a:lnTo>
                  <a:lnTo>
                    <a:pt x="69952" y="56216"/>
                  </a:lnTo>
                  <a:lnTo>
                    <a:pt x="70010" y="56680"/>
                  </a:lnTo>
                  <a:lnTo>
                    <a:pt x="70068" y="57143"/>
                  </a:lnTo>
                  <a:lnTo>
                    <a:pt x="70155" y="57593"/>
                  </a:lnTo>
                  <a:lnTo>
                    <a:pt x="70242" y="58027"/>
                  </a:lnTo>
                  <a:lnTo>
                    <a:pt x="70343" y="58433"/>
                  </a:lnTo>
                  <a:lnTo>
                    <a:pt x="70445" y="58839"/>
                  </a:lnTo>
                  <a:lnTo>
                    <a:pt x="70575" y="59201"/>
                  </a:lnTo>
                  <a:lnTo>
                    <a:pt x="70706" y="59549"/>
                  </a:lnTo>
                  <a:lnTo>
                    <a:pt x="70865" y="59853"/>
                  </a:lnTo>
                  <a:lnTo>
                    <a:pt x="71024" y="60143"/>
                  </a:lnTo>
                  <a:lnTo>
                    <a:pt x="71111" y="60273"/>
                  </a:lnTo>
                  <a:lnTo>
                    <a:pt x="71213" y="60389"/>
                  </a:lnTo>
                  <a:lnTo>
                    <a:pt x="71300" y="60490"/>
                  </a:lnTo>
                  <a:lnTo>
                    <a:pt x="71401" y="60592"/>
                  </a:lnTo>
                  <a:lnTo>
                    <a:pt x="71618" y="60766"/>
                  </a:lnTo>
                  <a:lnTo>
                    <a:pt x="71734" y="60838"/>
                  </a:lnTo>
                  <a:lnTo>
                    <a:pt x="71865" y="60910"/>
                  </a:lnTo>
                  <a:lnTo>
                    <a:pt x="71981" y="60968"/>
                  </a:lnTo>
                  <a:lnTo>
                    <a:pt x="72111" y="61026"/>
                  </a:lnTo>
                  <a:lnTo>
                    <a:pt x="72256" y="61070"/>
                  </a:lnTo>
                  <a:lnTo>
                    <a:pt x="72386" y="61099"/>
                  </a:lnTo>
                  <a:lnTo>
                    <a:pt x="72531" y="61128"/>
                  </a:lnTo>
                  <a:lnTo>
                    <a:pt x="72676" y="61157"/>
                  </a:lnTo>
                  <a:lnTo>
                    <a:pt x="72980" y="61157"/>
                  </a:lnTo>
                  <a:lnTo>
                    <a:pt x="73140" y="61142"/>
                  </a:lnTo>
                  <a:lnTo>
                    <a:pt x="73299" y="61113"/>
                  </a:lnTo>
                  <a:lnTo>
                    <a:pt x="73473" y="61084"/>
                  </a:lnTo>
                  <a:lnTo>
                    <a:pt x="73632" y="61026"/>
                  </a:lnTo>
                  <a:lnTo>
                    <a:pt x="73806" y="60968"/>
                  </a:lnTo>
                  <a:lnTo>
                    <a:pt x="73980" y="60896"/>
                  </a:lnTo>
                  <a:lnTo>
                    <a:pt x="74154" y="60809"/>
                  </a:lnTo>
                  <a:lnTo>
                    <a:pt x="74328" y="60722"/>
                  </a:lnTo>
                  <a:lnTo>
                    <a:pt x="74502" y="60606"/>
                  </a:lnTo>
                  <a:lnTo>
                    <a:pt x="74676" y="60476"/>
                  </a:lnTo>
                  <a:lnTo>
                    <a:pt x="74849" y="60331"/>
                  </a:lnTo>
                  <a:lnTo>
                    <a:pt x="75038" y="60172"/>
                  </a:lnTo>
                  <a:lnTo>
                    <a:pt x="75212" y="59998"/>
                  </a:lnTo>
                  <a:lnTo>
                    <a:pt x="75400" y="59824"/>
                  </a:lnTo>
                  <a:lnTo>
                    <a:pt x="75574" y="59606"/>
                  </a:lnTo>
                  <a:lnTo>
                    <a:pt x="75762" y="59389"/>
                  </a:lnTo>
                  <a:lnTo>
                    <a:pt x="75936" y="59157"/>
                  </a:lnTo>
                  <a:lnTo>
                    <a:pt x="76124" y="58897"/>
                  </a:lnTo>
                  <a:lnTo>
                    <a:pt x="76298" y="58636"/>
                  </a:lnTo>
                  <a:lnTo>
                    <a:pt x="76472" y="58346"/>
                  </a:lnTo>
                  <a:lnTo>
                    <a:pt x="76660" y="58027"/>
                  </a:lnTo>
                  <a:lnTo>
                    <a:pt x="76834" y="57708"/>
                  </a:lnTo>
                  <a:lnTo>
                    <a:pt x="77008" y="57361"/>
                  </a:lnTo>
                  <a:lnTo>
                    <a:pt x="77182" y="56984"/>
                  </a:lnTo>
                  <a:lnTo>
                    <a:pt x="77356" y="56607"/>
                  </a:lnTo>
                  <a:lnTo>
                    <a:pt x="77530" y="56202"/>
                  </a:lnTo>
                  <a:lnTo>
                    <a:pt x="77689" y="55767"/>
                  </a:lnTo>
                  <a:lnTo>
                    <a:pt x="77863" y="55318"/>
                  </a:lnTo>
                  <a:lnTo>
                    <a:pt x="78022" y="54854"/>
                  </a:lnTo>
                  <a:lnTo>
                    <a:pt x="78182" y="54362"/>
                  </a:lnTo>
                  <a:lnTo>
                    <a:pt x="78341" y="53854"/>
                  </a:lnTo>
                  <a:lnTo>
                    <a:pt x="78486" y="53318"/>
                  </a:lnTo>
                  <a:lnTo>
                    <a:pt x="78631" y="52753"/>
                  </a:lnTo>
                  <a:lnTo>
                    <a:pt x="78776" y="52174"/>
                  </a:lnTo>
                  <a:lnTo>
                    <a:pt x="78921" y="51565"/>
                  </a:lnTo>
                  <a:lnTo>
                    <a:pt x="79066" y="50928"/>
                  </a:lnTo>
                  <a:lnTo>
                    <a:pt x="79196" y="50276"/>
                  </a:lnTo>
                  <a:lnTo>
                    <a:pt x="79326" y="49595"/>
                  </a:lnTo>
                  <a:lnTo>
                    <a:pt x="79442" y="48885"/>
                  </a:lnTo>
                  <a:lnTo>
                    <a:pt x="79558" y="48160"/>
                  </a:lnTo>
                  <a:lnTo>
                    <a:pt x="79674" y="47407"/>
                  </a:lnTo>
                  <a:lnTo>
                    <a:pt x="79790" y="46610"/>
                  </a:lnTo>
                  <a:lnTo>
                    <a:pt x="79891" y="45799"/>
                  </a:lnTo>
                  <a:lnTo>
                    <a:pt x="79978" y="44973"/>
                  </a:lnTo>
                  <a:lnTo>
                    <a:pt x="80080" y="44104"/>
                  </a:lnTo>
                  <a:lnTo>
                    <a:pt x="80152" y="43205"/>
                  </a:lnTo>
                  <a:lnTo>
                    <a:pt x="80239" y="42278"/>
                  </a:lnTo>
                  <a:lnTo>
                    <a:pt x="80297" y="41336"/>
                  </a:lnTo>
                  <a:lnTo>
                    <a:pt x="80370" y="40351"/>
                  </a:lnTo>
                  <a:lnTo>
                    <a:pt x="80428" y="39337"/>
                  </a:lnTo>
                  <a:lnTo>
                    <a:pt x="80471" y="38308"/>
                  </a:lnTo>
                  <a:lnTo>
                    <a:pt x="80514" y="37236"/>
                  </a:lnTo>
                  <a:lnTo>
                    <a:pt x="80543" y="36062"/>
                  </a:lnTo>
                  <a:lnTo>
                    <a:pt x="80543" y="34932"/>
                  </a:lnTo>
                  <a:lnTo>
                    <a:pt x="80529" y="33817"/>
                  </a:lnTo>
                  <a:lnTo>
                    <a:pt x="80500" y="32744"/>
                  </a:lnTo>
                  <a:lnTo>
                    <a:pt x="80442" y="31687"/>
                  </a:lnTo>
                  <a:lnTo>
                    <a:pt x="80355" y="30658"/>
                  </a:lnTo>
                  <a:lnTo>
                    <a:pt x="80268" y="29658"/>
                  </a:lnTo>
                  <a:lnTo>
                    <a:pt x="80152" y="28688"/>
                  </a:lnTo>
                  <a:lnTo>
                    <a:pt x="80007" y="27746"/>
                  </a:lnTo>
                  <a:lnTo>
                    <a:pt x="79862" y="26819"/>
                  </a:lnTo>
                  <a:lnTo>
                    <a:pt x="79703" y="25935"/>
                  </a:lnTo>
                  <a:lnTo>
                    <a:pt x="79515" y="25065"/>
                  </a:lnTo>
                  <a:lnTo>
                    <a:pt x="79326" y="24211"/>
                  </a:lnTo>
                  <a:lnTo>
                    <a:pt x="79109" y="23399"/>
                  </a:lnTo>
                  <a:lnTo>
                    <a:pt x="78892" y="22602"/>
                  </a:lnTo>
                  <a:lnTo>
                    <a:pt x="78645" y="21820"/>
                  </a:lnTo>
                  <a:lnTo>
                    <a:pt x="78399" y="21081"/>
                  </a:lnTo>
                  <a:lnTo>
                    <a:pt x="78138" y="20357"/>
                  </a:lnTo>
                  <a:lnTo>
                    <a:pt x="77863" y="19647"/>
                  </a:lnTo>
                  <a:lnTo>
                    <a:pt x="77588" y="18966"/>
                  </a:lnTo>
                  <a:lnTo>
                    <a:pt x="77298" y="18314"/>
                  </a:lnTo>
                  <a:lnTo>
                    <a:pt x="76994" y="17676"/>
                  </a:lnTo>
                  <a:lnTo>
                    <a:pt x="76689" y="17068"/>
                  </a:lnTo>
                  <a:lnTo>
                    <a:pt x="76385" y="16474"/>
                  </a:lnTo>
                  <a:lnTo>
                    <a:pt x="76066" y="15894"/>
                  </a:lnTo>
                  <a:lnTo>
                    <a:pt x="75733" y="15344"/>
                  </a:lnTo>
                  <a:lnTo>
                    <a:pt x="75400" y="14822"/>
                  </a:lnTo>
                  <a:lnTo>
                    <a:pt x="75067" y="14300"/>
                  </a:lnTo>
                  <a:lnTo>
                    <a:pt x="74733" y="13808"/>
                  </a:lnTo>
                  <a:lnTo>
                    <a:pt x="74400" y="13344"/>
                  </a:lnTo>
                  <a:lnTo>
                    <a:pt x="74053" y="12895"/>
                  </a:lnTo>
                  <a:lnTo>
                    <a:pt x="73705" y="12460"/>
                  </a:lnTo>
                  <a:lnTo>
                    <a:pt x="73357" y="12040"/>
                  </a:lnTo>
                  <a:lnTo>
                    <a:pt x="73024" y="11649"/>
                  </a:lnTo>
                  <a:lnTo>
                    <a:pt x="72676" y="11258"/>
                  </a:lnTo>
                  <a:lnTo>
                    <a:pt x="72328" y="10895"/>
                  </a:lnTo>
                  <a:lnTo>
                    <a:pt x="71995" y="10562"/>
                  </a:lnTo>
                  <a:lnTo>
                    <a:pt x="71662" y="10229"/>
                  </a:lnTo>
                  <a:lnTo>
                    <a:pt x="71329" y="9925"/>
                  </a:lnTo>
                  <a:lnTo>
                    <a:pt x="70995" y="9620"/>
                  </a:lnTo>
                  <a:lnTo>
                    <a:pt x="70358" y="9084"/>
                  </a:lnTo>
                  <a:lnTo>
                    <a:pt x="69735" y="8592"/>
                  </a:lnTo>
                  <a:lnTo>
                    <a:pt x="69155" y="8172"/>
                  </a:lnTo>
                  <a:lnTo>
                    <a:pt x="68605" y="7809"/>
                  </a:lnTo>
                  <a:lnTo>
                    <a:pt x="68098" y="7491"/>
                  </a:lnTo>
                  <a:lnTo>
                    <a:pt x="67649" y="7230"/>
                  </a:lnTo>
                  <a:lnTo>
                    <a:pt x="67243" y="7013"/>
                  </a:lnTo>
                  <a:lnTo>
                    <a:pt x="66910" y="6839"/>
                  </a:lnTo>
                  <a:lnTo>
                    <a:pt x="66431" y="6621"/>
                  </a:lnTo>
                  <a:lnTo>
                    <a:pt x="66258" y="6549"/>
                  </a:lnTo>
                  <a:lnTo>
                    <a:pt x="66345" y="6447"/>
                  </a:lnTo>
                  <a:lnTo>
                    <a:pt x="66576" y="6187"/>
                  </a:lnTo>
                  <a:lnTo>
                    <a:pt x="66721" y="5998"/>
                  </a:lnTo>
                  <a:lnTo>
                    <a:pt x="66866" y="5781"/>
                  </a:lnTo>
                  <a:lnTo>
                    <a:pt x="67011" y="5549"/>
                  </a:lnTo>
                  <a:lnTo>
                    <a:pt x="67156" y="5288"/>
                  </a:lnTo>
                  <a:lnTo>
                    <a:pt x="67272" y="5013"/>
                  </a:lnTo>
                  <a:lnTo>
                    <a:pt x="67359" y="4723"/>
                  </a:lnTo>
                  <a:lnTo>
                    <a:pt x="67388" y="4578"/>
                  </a:lnTo>
                  <a:lnTo>
                    <a:pt x="67417" y="4419"/>
                  </a:lnTo>
                  <a:lnTo>
                    <a:pt x="67431" y="4274"/>
                  </a:lnTo>
                  <a:lnTo>
                    <a:pt x="67431" y="4129"/>
                  </a:lnTo>
                  <a:lnTo>
                    <a:pt x="67417" y="3970"/>
                  </a:lnTo>
                  <a:lnTo>
                    <a:pt x="67388" y="3825"/>
                  </a:lnTo>
                  <a:lnTo>
                    <a:pt x="67344" y="3680"/>
                  </a:lnTo>
                  <a:lnTo>
                    <a:pt x="67286" y="3535"/>
                  </a:lnTo>
                  <a:lnTo>
                    <a:pt x="67199" y="3390"/>
                  </a:lnTo>
                  <a:lnTo>
                    <a:pt x="67112" y="3245"/>
                  </a:lnTo>
                  <a:lnTo>
                    <a:pt x="66997" y="3115"/>
                  </a:lnTo>
                  <a:lnTo>
                    <a:pt x="66852" y="2985"/>
                  </a:lnTo>
                  <a:lnTo>
                    <a:pt x="66692" y="2869"/>
                  </a:lnTo>
                  <a:lnTo>
                    <a:pt x="66533" y="2767"/>
                  </a:lnTo>
                  <a:lnTo>
                    <a:pt x="66345" y="2680"/>
                  </a:lnTo>
                  <a:lnTo>
                    <a:pt x="66156" y="2622"/>
                  </a:lnTo>
                  <a:lnTo>
                    <a:pt x="65968" y="2579"/>
                  </a:lnTo>
                  <a:lnTo>
                    <a:pt x="65750" y="2536"/>
                  </a:lnTo>
                  <a:lnTo>
                    <a:pt x="65533" y="2521"/>
                  </a:lnTo>
                  <a:lnTo>
                    <a:pt x="65316" y="2521"/>
                  </a:lnTo>
                  <a:lnTo>
                    <a:pt x="65099" y="2536"/>
                  </a:lnTo>
                  <a:lnTo>
                    <a:pt x="64867" y="2550"/>
                  </a:lnTo>
                  <a:lnTo>
                    <a:pt x="64635" y="2579"/>
                  </a:lnTo>
                  <a:lnTo>
                    <a:pt x="64403" y="2622"/>
                  </a:lnTo>
                  <a:lnTo>
                    <a:pt x="63939" y="2724"/>
                  </a:lnTo>
                  <a:lnTo>
                    <a:pt x="63490" y="2854"/>
                  </a:lnTo>
                  <a:lnTo>
                    <a:pt x="63056" y="2999"/>
                  </a:lnTo>
                  <a:lnTo>
                    <a:pt x="62650" y="3159"/>
                  </a:lnTo>
                  <a:lnTo>
                    <a:pt x="62273" y="3318"/>
                  </a:lnTo>
                  <a:lnTo>
                    <a:pt x="61954" y="3463"/>
                  </a:lnTo>
                  <a:lnTo>
                    <a:pt x="61476" y="3680"/>
                  </a:lnTo>
                  <a:lnTo>
                    <a:pt x="61317" y="3782"/>
                  </a:lnTo>
                  <a:lnTo>
                    <a:pt x="61302" y="3622"/>
                  </a:lnTo>
                  <a:lnTo>
                    <a:pt x="61245" y="3216"/>
                  </a:lnTo>
                  <a:lnTo>
                    <a:pt x="61201" y="2941"/>
                  </a:lnTo>
                  <a:lnTo>
                    <a:pt x="61129" y="2637"/>
                  </a:lnTo>
                  <a:lnTo>
                    <a:pt x="61042" y="2304"/>
                  </a:lnTo>
                  <a:lnTo>
                    <a:pt x="60940" y="1970"/>
                  </a:lnTo>
                  <a:lnTo>
                    <a:pt x="60810" y="1623"/>
                  </a:lnTo>
                  <a:lnTo>
                    <a:pt x="60636" y="1289"/>
                  </a:lnTo>
                  <a:lnTo>
                    <a:pt x="60549" y="1130"/>
                  </a:lnTo>
                  <a:lnTo>
                    <a:pt x="60448" y="971"/>
                  </a:lnTo>
                  <a:lnTo>
                    <a:pt x="60346" y="826"/>
                  </a:lnTo>
                  <a:lnTo>
                    <a:pt x="60230" y="681"/>
                  </a:lnTo>
                  <a:lnTo>
                    <a:pt x="60100" y="551"/>
                  </a:lnTo>
                  <a:lnTo>
                    <a:pt x="59955" y="435"/>
                  </a:lnTo>
                  <a:lnTo>
                    <a:pt x="59810" y="333"/>
                  </a:lnTo>
                  <a:lnTo>
                    <a:pt x="59665" y="232"/>
                  </a:lnTo>
                  <a:lnTo>
                    <a:pt x="59491" y="159"/>
                  </a:lnTo>
                  <a:lnTo>
                    <a:pt x="59318" y="87"/>
                  </a:lnTo>
                  <a:lnTo>
                    <a:pt x="59129" y="43"/>
                  </a:lnTo>
                  <a:lnTo>
                    <a:pt x="58941" y="14"/>
                  </a:lnTo>
                  <a:lnTo>
                    <a:pt x="5873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7" name="Google Shape;1821;p37">
              <a:extLst>
                <a:ext uri="{FF2B5EF4-FFF2-40B4-BE49-F238E27FC236}">
                  <a16:creationId xmlns:a16="http://schemas.microsoft.com/office/drawing/2014/main" id="{5A0284B3-5D96-9137-DA55-72DC2D02BC48}"/>
                </a:ext>
              </a:extLst>
            </p:cNvPr>
            <p:cNvSpPr/>
            <p:nvPr/>
          </p:nvSpPr>
          <p:spPr>
            <a:xfrm>
              <a:off x="2931075" y="1091125"/>
              <a:ext cx="179325" cy="119200"/>
            </a:xfrm>
            <a:custGeom>
              <a:avLst/>
              <a:gdLst/>
              <a:ahLst/>
              <a:cxnLst/>
              <a:rect l="l" t="t" r="r" b="b"/>
              <a:pathLst>
                <a:path w="7173" h="4768" extrusionOk="0">
                  <a:moveTo>
                    <a:pt x="3840" y="1"/>
                  </a:moveTo>
                  <a:lnTo>
                    <a:pt x="3521" y="30"/>
                  </a:lnTo>
                  <a:lnTo>
                    <a:pt x="3202" y="88"/>
                  </a:lnTo>
                  <a:lnTo>
                    <a:pt x="2898" y="160"/>
                  </a:lnTo>
                  <a:lnTo>
                    <a:pt x="2594" y="262"/>
                  </a:lnTo>
                  <a:lnTo>
                    <a:pt x="2318" y="378"/>
                  </a:lnTo>
                  <a:lnTo>
                    <a:pt x="2043" y="522"/>
                  </a:lnTo>
                  <a:lnTo>
                    <a:pt x="1768" y="682"/>
                  </a:lnTo>
                  <a:lnTo>
                    <a:pt x="1522" y="856"/>
                  </a:lnTo>
                  <a:lnTo>
                    <a:pt x="1290" y="1059"/>
                  </a:lnTo>
                  <a:lnTo>
                    <a:pt x="1072" y="1261"/>
                  </a:lnTo>
                  <a:lnTo>
                    <a:pt x="870" y="1493"/>
                  </a:lnTo>
                  <a:lnTo>
                    <a:pt x="681" y="1740"/>
                  </a:lnTo>
                  <a:lnTo>
                    <a:pt x="522" y="2000"/>
                  </a:lnTo>
                  <a:lnTo>
                    <a:pt x="362" y="2276"/>
                  </a:lnTo>
                  <a:lnTo>
                    <a:pt x="247" y="2565"/>
                  </a:lnTo>
                  <a:lnTo>
                    <a:pt x="131" y="2855"/>
                  </a:lnTo>
                  <a:lnTo>
                    <a:pt x="44" y="3174"/>
                  </a:lnTo>
                  <a:lnTo>
                    <a:pt x="15" y="3290"/>
                  </a:lnTo>
                  <a:lnTo>
                    <a:pt x="15" y="3391"/>
                  </a:lnTo>
                  <a:lnTo>
                    <a:pt x="0" y="3507"/>
                  </a:lnTo>
                  <a:lnTo>
                    <a:pt x="15" y="3623"/>
                  </a:lnTo>
                  <a:lnTo>
                    <a:pt x="29" y="3724"/>
                  </a:lnTo>
                  <a:lnTo>
                    <a:pt x="44" y="3826"/>
                  </a:lnTo>
                  <a:lnTo>
                    <a:pt x="116" y="4014"/>
                  </a:lnTo>
                  <a:lnTo>
                    <a:pt x="218" y="4188"/>
                  </a:lnTo>
                  <a:lnTo>
                    <a:pt x="333" y="4347"/>
                  </a:lnTo>
                  <a:lnTo>
                    <a:pt x="478" y="4478"/>
                  </a:lnTo>
                  <a:lnTo>
                    <a:pt x="652" y="4594"/>
                  </a:lnTo>
                  <a:lnTo>
                    <a:pt x="826" y="4681"/>
                  </a:lnTo>
                  <a:lnTo>
                    <a:pt x="1014" y="4739"/>
                  </a:lnTo>
                  <a:lnTo>
                    <a:pt x="1203" y="4768"/>
                  </a:lnTo>
                  <a:lnTo>
                    <a:pt x="1406" y="4768"/>
                  </a:lnTo>
                  <a:lnTo>
                    <a:pt x="1608" y="4739"/>
                  </a:lnTo>
                  <a:lnTo>
                    <a:pt x="1710" y="4710"/>
                  </a:lnTo>
                  <a:lnTo>
                    <a:pt x="1811" y="4666"/>
                  </a:lnTo>
                  <a:lnTo>
                    <a:pt x="1898" y="4608"/>
                  </a:lnTo>
                  <a:lnTo>
                    <a:pt x="2000" y="4550"/>
                  </a:lnTo>
                  <a:lnTo>
                    <a:pt x="2087" y="4492"/>
                  </a:lnTo>
                  <a:lnTo>
                    <a:pt x="2174" y="4405"/>
                  </a:lnTo>
                  <a:lnTo>
                    <a:pt x="2536" y="4087"/>
                  </a:lnTo>
                  <a:lnTo>
                    <a:pt x="2724" y="3942"/>
                  </a:lnTo>
                  <a:lnTo>
                    <a:pt x="2912" y="3797"/>
                  </a:lnTo>
                  <a:lnTo>
                    <a:pt x="3115" y="3681"/>
                  </a:lnTo>
                  <a:lnTo>
                    <a:pt x="3318" y="3580"/>
                  </a:lnTo>
                  <a:lnTo>
                    <a:pt x="3521" y="3522"/>
                  </a:lnTo>
                  <a:lnTo>
                    <a:pt x="3637" y="3493"/>
                  </a:lnTo>
                  <a:lnTo>
                    <a:pt x="3854" y="3493"/>
                  </a:lnTo>
                  <a:lnTo>
                    <a:pt x="3970" y="3507"/>
                  </a:lnTo>
                  <a:lnTo>
                    <a:pt x="4187" y="3551"/>
                  </a:lnTo>
                  <a:lnTo>
                    <a:pt x="4419" y="3638"/>
                  </a:lnTo>
                  <a:lnTo>
                    <a:pt x="4637" y="3724"/>
                  </a:lnTo>
                  <a:lnTo>
                    <a:pt x="4810" y="3768"/>
                  </a:lnTo>
                  <a:lnTo>
                    <a:pt x="4970" y="3797"/>
                  </a:lnTo>
                  <a:lnTo>
                    <a:pt x="5129" y="3811"/>
                  </a:lnTo>
                  <a:lnTo>
                    <a:pt x="5303" y="3826"/>
                  </a:lnTo>
                  <a:lnTo>
                    <a:pt x="5636" y="3840"/>
                  </a:lnTo>
                  <a:lnTo>
                    <a:pt x="5984" y="3855"/>
                  </a:lnTo>
                  <a:lnTo>
                    <a:pt x="6129" y="3855"/>
                  </a:lnTo>
                  <a:lnTo>
                    <a:pt x="6274" y="3840"/>
                  </a:lnTo>
                  <a:lnTo>
                    <a:pt x="6404" y="3811"/>
                  </a:lnTo>
                  <a:lnTo>
                    <a:pt x="6520" y="3753"/>
                  </a:lnTo>
                  <a:lnTo>
                    <a:pt x="6636" y="3681"/>
                  </a:lnTo>
                  <a:lnTo>
                    <a:pt x="6737" y="3594"/>
                  </a:lnTo>
                  <a:lnTo>
                    <a:pt x="6839" y="3493"/>
                  </a:lnTo>
                  <a:lnTo>
                    <a:pt x="6926" y="3391"/>
                  </a:lnTo>
                  <a:lnTo>
                    <a:pt x="6998" y="3275"/>
                  </a:lnTo>
                  <a:lnTo>
                    <a:pt x="7056" y="3145"/>
                  </a:lnTo>
                  <a:lnTo>
                    <a:pt x="7100" y="3015"/>
                  </a:lnTo>
                  <a:lnTo>
                    <a:pt x="7143" y="2870"/>
                  </a:lnTo>
                  <a:lnTo>
                    <a:pt x="7158" y="2739"/>
                  </a:lnTo>
                  <a:lnTo>
                    <a:pt x="7172" y="2609"/>
                  </a:lnTo>
                  <a:lnTo>
                    <a:pt x="7158" y="2464"/>
                  </a:lnTo>
                  <a:lnTo>
                    <a:pt x="7143" y="2334"/>
                  </a:lnTo>
                  <a:lnTo>
                    <a:pt x="7056" y="2029"/>
                  </a:lnTo>
                  <a:lnTo>
                    <a:pt x="6940" y="1740"/>
                  </a:lnTo>
                  <a:lnTo>
                    <a:pt x="6795" y="1479"/>
                  </a:lnTo>
                  <a:lnTo>
                    <a:pt x="6636" y="1232"/>
                  </a:lnTo>
                  <a:lnTo>
                    <a:pt x="6462" y="1001"/>
                  </a:lnTo>
                  <a:lnTo>
                    <a:pt x="6259" y="812"/>
                  </a:lnTo>
                  <a:lnTo>
                    <a:pt x="6042" y="624"/>
                  </a:lnTo>
                  <a:lnTo>
                    <a:pt x="5810" y="465"/>
                  </a:lnTo>
                  <a:lnTo>
                    <a:pt x="5564" y="334"/>
                  </a:lnTo>
                  <a:lnTo>
                    <a:pt x="5303" y="218"/>
                  </a:lnTo>
                  <a:lnTo>
                    <a:pt x="5028" y="131"/>
                  </a:lnTo>
                  <a:lnTo>
                    <a:pt x="4738" y="59"/>
                  </a:lnTo>
                  <a:lnTo>
                    <a:pt x="4448" y="15"/>
                  </a:lnTo>
                  <a:lnTo>
                    <a:pt x="414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8" name="Google Shape;1822;p37">
              <a:extLst>
                <a:ext uri="{FF2B5EF4-FFF2-40B4-BE49-F238E27FC236}">
                  <a16:creationId xmlns:a16="http://schemas.microsoft.com/office/drawing/2014/main" id="{7EA4854D-779B-FA3E-4E26-589C8CDF48C9}"/>
                </a:ext>
              </a:extLst>
            </p:cNvPr>
            <p:cNvSpPr/>
            <p:nvPr/>
          </p:nvSpPr>
          <p:spPr>
            <a:xfrm>
              <a:off x="3379125" y="1002750"/>
              <a:ext cx="239450" cy="133675"/>
            </a:xfrm>
            <a:custGeom>
              <a:avLst/>
              <a:gdLst/>
              <a:ahLst/>
              <a:cxnLst/>
              <a:rect l="l" t="t" r="r" b="b"/>
              <a:pathLst>
                <a:path w="9578" h="5347" extrusionOk="0">
                  <a:moveTo>
                    <a:pt x="5014" y="1"/>
                  </a:moveTo>
                  <a:lnTo>
                    <a:pt x="4767" y="15"/>
                  </a:lnTo>
                  <a:lnTo>
                    <a:pt x="4521" y="44"/>
                  </a:lnTo>
                  <a:lnTo>
                    <a:pt x="4275" y="88"/>
                  </a:lnTo>
                  <a:lnTo>
                    <a:pt x="3826" y="189"/>
                  </a:lnTo>
                  <a:lnTo>
                    <a:pt x="3406" y="319"/>
                  </a:lnTo>
                  <a:lnTo>
                    <a:pt x="2985" y="479"/>
                  </a:lnTo>
                  <a:lnTo>
                    <a:pt x="2580" y="667"/>
                  </a:lnTo>
                  <a:lnTo>
                    <a:pt x="2189" y="870"/>
                  </a:lnTo>
                  <a:lnTo>
                    <a:pt x="1812" y="1102"/>
                  </a:lnTo>
                  <a:lnTo>
                    <a:pt x="1435" y="1363"/>
                  </a:lnTo>
                  <a:lnTo>
                    <a:pt x="1073" y="1652"/>
                  </a:lnTo>
                  <a:lnTo>
                    <a:pt x="942" y="1768"/>
                  </a:lnTo>
                  <a:lnTo>
                    <a:pt x="812" y="1913"/>
                  </a:lnTo>
                  <a:lnTo>
                    <a:pt x="682" y="2073"/>
                  </a:lnTo>
                  <a:lnTo>
                    <a:pt x="551" y="2232"/>
                  </a:lnTo>
                  <a:lnTo>
                    <a:pt x="435" y="2420"/>
                  </a:lnTo>
                  <a:lnTo>
                    <a:pt x="334" y="2594"/>
                  </a:lnTo>
                  <a:lnTo>
                    <a:pt x="233" y="2797"/>
                  </a:lnTo>
                  <a:lnTo>
                    <a:pt x="160" y="3000"/>
                  </a:lnTo>
                  <a:lnTo>
                    <a:pt x="88" y="3203"/>
                  </a:lnTo>
                  <a:lnTo>
                    <a:pt x="44" y="3405"/>
                  </a:lnTo>
                  <a:lnTo>
                    <a:pt x="1" y="3608"/>
                  </a:lnTo>
                  <a:lnTo>
                    <a:pt x="1" y="3811"/>
                  </a:lnTo>
                  <a:lnTo>
                    <a:pt x="15" y="4000"/>
                  </a:lnTo>
                  <a:lnTo>
                    <a:pt x="44" y="4202"/>
                  </a:lnTo>
                  <a:lnTo>
                    <a:pt x="102" y="4376"/>
                  </a:lnTo>
                  <a:lnTo>
                    <a:pt x="204" y="4550"/>
                  </a:lnTo>
                  <a:lnTo>
                    <a:pt x="290" y="4680"/>
                  </a:lnTo>
                  <a:lnTo>
                    <a:pt x="392" y="4782"/>
                  </a:lnTo>
                  <a:lnTo>
                    <a:pt x="508" y="4869"/>
                  </a:lnTo>
                  <a:lnTo>
                    <a:pt x="638" y="4927"/>
                  </a:lnTo>
                  <a:lnTo>
                    <a:pt x="769" y="4956"/>
                  </a:lnTo>
                  <a:lnTo>
                    <a:pt x="914" y="4985"/>
                  </a:lnTo>
                  <a:lnTo>
                    <a:pt x="1058" y="4985"/>
                  </a:lnTo>
                  <a:lnTo>
                    <a:pt x="1218" y="4970"/>
                  </a:lnTo>
                  <a:lnTo>
                    <a:pt x="1319" y="4941"/>
                  </a:lnTo>
                  <a:lnTo>
                    <a:pt x="1421" y="4912"/>
                  </a:lnTo>
                  <a:lnTo>
                    <a:pt x="1594" y="4840"/>
                  </a:lnTo>
                  <a:lnTo>
                    <a:pt x="1783" y="4738"/>
                  </a:lnTo>
                  <a:lnTo>
                    <a:pt x="1957" y="4608"/>
                  </a:lnTo>
                  <a:lnTo>
                    <a:pt x="2304" y="4347"/>
                  </a:lnTo>
                  <a:lnTo>
                    <a:pt x="2478" y="4231"/>
                  </a:lnTo>
                  <a:lnTo>
                    <a:pt x="2652" y="4130"/>
                  </a:lnTo>
                  <a:lnTo>
                    <a:pt x="3014" y="3927"/>
                  </a:lnTo>
                  <a:lnTo>
                    <a:pt x="3391" y="3739"/>
                  </a:lnTo>
                  <a:lnTo>
                    <a:pt x="3579" y="3666"/>
                  </a:lnTo>
                  <a:lnTo>
                    <a:pt x="3768" y="3608"/>
                  </a:lnTo>
                  <a:lnTo>
                    <a:pt x="3971" y="3550"/>
                  </a:lnTo>
                  <a:lnTo>
                    <a:pt x="4188" y="3521"/>
                  </a:lnTo>
                  <a:lnTo>
                    <a:pt x="4434" y="3492"/>
                  </a:lnTo>
                  <a:lnTo>
                    <a:pt x="4666" y="3492"/>
                  </a:lnTo>
                  <a:lnTo>
                    <a:pt x="4883" y="3507"/>
                  </a:lnTo>
                  <a:lnTo>
                    <a:pt x="5086" y="3550"/>
                  </a:lnTo>
                  <a:lnTo>
                    <a:pt x="5275" y="3594"/>
                  </a:lnTo>
                  <a:lnTo>
                    <a:pt x="5448" y="3666"/>
                  </a:lnTo>
                  <a:lnTo>
                    <a:pt x="5608" y="3739"/>
                  </a:lnTo>
                  <a:lnTo>
                    <a:pt x="5767" y="3840"/>
                  </a:lnTo>
                  <a:lnTo>
                    <a:pt x="5912" y="3942"/>
                  </a:lnTo>
                  <a:lnTo>
                    <a:pt x="6057" y="4057"/>
                  </a:lnTo>
                  <a:lnTo>
                    <a:pt x="6347" y="4318"/>
                  </a:lnTo>
                  <a:lnTo>
                    <a:pt x="6984" y="4927"/>
                  </a:lnTo>
                  <a:lnTo>
                    <a:pt x="7144" y="5057"/>
                  </a:lnTo>
                  <a:lnTo>
                    <a:pt x="7303" y="5159"/>
                  </a:lnTo>
                  <a:lnTo>
                    <a:pt x="7477" y="5246"/>
                  </a:lnTo>
                  <a:lnTo>
                    <a:pt x="7665" y="5304"/>
                  </a:lnTo>
                  <a:lnTo>
                    <a:pt x="7854" y="5332"/>
                  </a:lnTo>
                  <a:lnTo>
                    <a:pt x="8042" y="5347"/>
                  </a:lnTo>
                  <a:lnTo>
                    <a:pt x="8230" y="5332"/>
                  </a:lnTo>
                  <a:lnTo>
                    <a:pt x="8404" y="5304"/>
                  </a:lnTo>
                  <a:lnTo>
                    <a:pt x="8578" y="5246"/>
                  </a:lnTo>
                  <a:lnTo>
                    <a:pt x="8752" y="5159"/>
                  </a:lnTo>
                  <a:lnTo>
                    <a:pt x="8911" y="5072"/>
                  </a:lnTo>
                  <a:lnTo>
                    <a:pt x="9056" y="4956"/>
                  </a:lnTo>
                  <a:lnTo>
                    <a:pt x="9187" y="4811"/>
                  </a:lnTo>
                  <a:lnTo>
                    <a:pt x="9302" y="4652"/>
                  </a:lnTo>
                  <a:lnTo>
                    <a:pt x="9389" y="4478"/>
                  </a:lnTo>
                  <a:lnTo>
                    <a:pt x="9447" y="4275"/>
                  </a:lnTo>
                  <a:lnTo>
                    <a:pt x="9520" y="3985"/>
                  </a:lnTo>
                  <a:lnTo>
                    <a:pt x="9563" y="3710"/>
                  </a:lnTo>
                  <a:lnTo>
                    <a:pt x="9578" y="3449"/>
                  </a:lnTo>
                  <a:lnTo>
                    <a:pt x="9563" y="3188"/>
                  </a:lnTo>
                  <a:lnTo>
                    <a:pt x="9549" y="2942"/>
                  </a:lnTo>
                  <a:lnTo>
                    <a:pt x="9491" y="2710"/>
                  </a:lnTo>
                  <a:lnTo>
                    <a:pt x="9433" y="2478"/>
                  </a:lnTo>
                  <a:lnTo>
                    <a:pt x="9346" y="2261"/>
                  </a:lnTo>
                  <a:lnTo>
                    <a:pt x="9244" y="2044"/>
                  </a:lnTo>
                  <a:lnTo>
                    <a:pt x="9129" y="1841"/>
                  </a:lnTo>
                  <a:lnTo>
                    <a:pt x="8998" y="1652"/>
                  </a:lnTo>
                  <a:lnTo>
                    <a:pt x="8853" y="1464"/>
                  </a:lnTo>
                  <a:lnTo>
                    <a:pt x="8679" y="1305"/>
                  </a:lnTo>
                  <a:lnTo>
                    <a:pt x="8506" y="1131"/>
                  </a:lnTo>
                  <a:lnTo>
                    <a:pt x="8317" y="986"/>
                  </a:lnTo>
                  <a:lnTo>
                    <a:pt x="8129" y="841"/>
                  </a:lnTo>
                  <a:lnTo>
                    <a:pt x="7926" y="711"/>
                  </a:lnTo>
                  <a:lnTo>
                    <a:pt x="7709" y="595"/>
                  </a:lnTo>
                  <a:lnTo>
                    <a:pt x="7477" y="479"/>
                  </a:lnTo>
                  <a:lnTo>
                    <a:pt x="7245" y="392"/>
                  </a:lnTo>
                  <a:lnTo>
                    <a:pt x="7013" y="305"/>
                  </a:lnTo>
                  <a:lnTo>
                    <a:pt x="6767" y="218"/>
                  </a:lnTo>
                  <a:lnTo>
                    <a:pt x="6521" y="160"/>
                  </a:lnTo>
                  <a:lnTo>
                    <a:pt x="6274" y="102"/>
                  </a:lnTo>
                  <a:lnTo>
                    <a:pt x="6028" y="59"/>
                  </a:lnTo>
                  <a:lnTo>
                    <a:pt x="5767" y="30"/>
                  </a:lnTo>
                  <a:lnTo>
                    <a:pt x="5521"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59" name="Google Shape;1823;p37">
              <a:extLst>
                <a:ext uri="{FF2B5EF4-FFF2-40B4-BE49-F238E27FC236}">
                  <a16:creationId xmlns:a16="http://schemas.microsoft.com/office/drawing/2014/main" id="{EC5B8A2F-A715-42BC-0E7E-9CD4C8C20473}"/>
                </a:ext>
              </a:extLst>
            </p:cNvPr>
            <p:cNvSpPr/>
            <p:nvPr/>
          </p:nvSpPr>
          <p:spPr>
            <a:xfrm>
              <a:off x="2968375" y="1316075"/>
              <a:ext cx="199600" cy="113400"/>
            </a:xfrm>
            <a:custGeom>
              <a:avLst/>
              <a:gdLst/>
              <a:ahLst/>
              <a:cxnLst/>
              <a:rect l="l" t="t" r="r" b="b"/>
              <a:pathLst>
                <a:path w="7984" h="4536" extrusionOk="0">
                  <a:moveTo>
                    <a:pt x="3739" y="0"/>
                  </a:moveTo>
                  <a:lnTo>
                    <a:pt x="3405" y="15"/>
                  </a:lnTo>
                  <a:lnTo>
                    <a:pt x="3029" y="44"/>
                  </a:lnTo>
                  <a:lnTo>
                    <a:pt x="2666" y="116"/>
                  </a:lnTo>
                  <a:lnTo>
                    <a:pt x="2319" y="218"/>
                  </a:lnTo>
                  <a:lnTo>
                    <a:pt x="1985" y="348"/>
                  </a:lnTo>
                  <a:lnTo>
                    <a:pt x="1681" y="493"/>
                  </a:lnTo>
                  <a:lnTo>
                    <a:pt x="1406" y="681"/>
                  </a:lnTo>
                  <a:lnTo>
                    <a:pt x="1145" y="899"/>
                  </a:lnTo>
                  <a:lnTo>
                    <a:pt x="899" y="1130"/>
                  </a:lnTo>
                  <a:lnTo>
                    <a:pt x="696" y="1377"/>
                  </a:lnTo>
                  <a:lnTo>
                    <a:pt x="508" y="1652"/>
                  </a:lnTo>
                  <a:lnTo>
                    <a:pt x="348" y="1956"/>
                  </a:lnTo>
                  <a:lnTo>
                    <a:pt x="218" y="2275"/>
                  </a:lnTo>
                  <a:lnTo>
                    <a:pt x="116" y="2608"/>
                  </a:lnTo>
                  <a:lnTo>
                    <a:pt x="44" y="2956"/>
                  </a:lnTo>
                  <a:lnTo>
                    <a:pt x="1" y="3318"/>
                  </a:lnTo>
                  <a:lnTo>
                    <a:pt x="1" y="3695"/>
                  </a:lnTo>
                  <a:lnTo>
                    <a:pt x="15" y="3869"/>
                  </a:lnTo>
                  <a:lnTo>
                    <a:pt x="73" y="4028"/>
                  </a:lnTo>
                  <a:lnTo>
                    <a:pt x="145" y="4159"/>
                  </a:lnTo>
                  <a:lnTo>
                    <a:pt x="232" y="4275"/>
                  </a:lnTo>
                  <a:lnTo>
                    <a:pt x="348" y="4361"/>
                  </a:lnTo>
                  <a:lnTo>
                    <a:pt x="479" y="4434"/>
                  </a:lnTo>
                  <a:lnTo>
                    <a:pt x="609" y="4492"/>
                  </a:lnTo>
                  <a:lnTo>
                    <a:pt x="754" y="4521"/>
                  </a:lnTo>
                  <a:lnTo>
                    <a:pt x="884" y="4535"/>
                  </a:lnTo>
                  <a:lnTo>
                    <a:pt x="1029" y="4521"/>
                  </a:lnTo>
                  <a:lnTo>
                    <a:pt x="1174" y="4477"/>
                  </a:lnTo>
                  <a:lnTo>
                    <a:pt x="1305" y="4419"/>
                  </a:lnTo>
                  <a:lnTo>
                    <a:pt x="1420" y="4332"/>
                  </a:lnTo>
                  <a:lnTo>
                    <a:pt x="1522" y="4231"/>
                  </a:lnTo>
                  <a:lnTo>
                    <a:pt x="1609" y="4086"/>
                  </a:lnTo>
                  <a:lnTo>
                    <a:pt x="1667" y="3927"/>
                  </a:lnTo>
                  <a:lnTo>
                    <a:pt x="1739" y="3738"/>
                  </a:lnTo>
                  <a:lnTo>
                    <a:pt x="1797" y="3565"/>
                  </a:lnTo>
                  <a:lnTo>
                    <a:pt x="1884" y="3391"/>
                  </a:lnTo>
                  <a:lnTo>
                    <a:pt x="1971" y="3231"/>
                  </a:lnTo>
                  <a:lnTo>
                    <a:pt x="2072" y="3086"/>
                  </a:lnTo>
                  <a:lnTo>
                    <a:pt x="2174" y="2942"/>
                  </a:lnTo>
                  <a:lnTo>
                    <a:pt x="2290" y="2811"/>
                  </a:lnTo>
                  <a:lnTo>
                    <a:pt x="2420" y="2710"/>
                  </a:lnTo>
                  <a:lnTo>
                    <a:pt x="2551" y="2608"/>
                  </a:lnTo>
                  <a:lnTo>
                    <a:pt x="2695" y="2521"/>
                  </a:lnTo>
                  <a:lnTo>
                    <a:pt x="2855" y="2449"/>
                  </a:lnTo>
                  <a:lnTo>
                    <a:pt x="3014" y="2405"/>
                  </a:lnTo>
                  <a:lnTo>
                    <a:pt x="3188" y="2362"/>
                  </a:lnTo>
                  <a:lnTo>
                    <a:pt x="3376" y="2348"/>
                  </a:lnTo>
                  <a:lnTo>
                    <a:pt x="3565" y="2348"/>
                  </a:lnTo>
                  <a:lnTo>
                    <a:pt x="3782" y="2377"/>
                  </a:lnTo>
                  <a:lnTo>
                    <a:pt x="3970" y="2405"/>
                  </a:lnTo>
                  <a:lnTo>
                    <a:pt x="4173" y="2463"/>
                  </a:lnTo>
                  <a:lnTo>
                    <a:pt x="4362" y="2521"/>
                  </a:lnTo>
                  <a:lnTo>
                    <a:pt x="4550" y="2608"/>
                  </a:lnTo>
                  <a:lnTo>
                    <a:pt x="4724" y="2681"/>
                  </a:lnTo>
                  <a:lnTo>
                    <a:pt x="4898" y="2782"/>
                  </a:lnTo>
                  <a:lnTo>
                    <a:pt x="5245" y="2985"/>
                  </a:lnTo>
                  <a:lnTo>
                    <a:pt x="5579" y="3202"/>
                  </a:lnTo>
                  <a:lnTo>
                    <a:pt x="5897" y="3434"/>
                  </a:lnTo>
                  <a:lnTo>
                    <a:pt x="6231" y="3666"/>
                  </a:lnTo>
                  <a:lnTo>
                    <a:pt x="6564" y="3883"/>
                  </a:lnTo>
                  <a:lnTo>
                    <a:pt x="6723" y="3956"/>
                  </a:lnTo>
                  <a:lnTo>
                    <a:pt x="6854" y="3999"/>
                  </a:lnTo>
                  <a:lnTo>
                    <a:pt x="6999" y="4028"/>
                  </a:lnTo>
                  <a:lnTo>
                    <a:pt x="7129" y="4014"/>
                  </a:lnTo>
                  <a:lnTo>
                    <a:pt x="7259" y="3999"/>
                  </a:lnTo>
                  <a:lnTo>
                    <a:pt x="7390" y="3956"/>
                  </a:lnTo>
                  <a:lnTo>
                    <a:pt x="7506" y="3883"/>
                  </a:lnTo>
                  <a:lnTo>
                    <a:pt x="7607" y="3811"/>
                  </a:lnTo>
                  <a:lnTo>
                    <a:pt x="7709" y="3724"/>
                  </a:lnTo>
                  <a:lnTo>
                    <a:pt x="7781" y="3608"/>
                  </a:lnTo>
                  <a:lnTo>
                    <a:pt x="7853" y="3492"/>
                  </a:lnTo>
                  <a:lnTo>
                    <a:pt x="7911" y="3362"/>
                  </a:lnTo>
                  <a:lnTo>
                    <a:pt x="7955" y="3231"/>
                  </a:lnTo>
                  <a:lnTo>
                    <a:pt x="7969" y="3101"/>
                  </a:lnTo>
                  <a:lnTo>
                    <a:pt x="7984" y="2956"/>
                  </a:lnTo>
                  <a:lnTo>
                    <a:pt x="7969" y="2811"/>
                  </a:lnTo>
                  <a:lnTo>
                    <a:pt x="7926" y="2623"/>
                  </a:lnTo>
                  <a:lnTo>
                    <a:pt x="7882" y="2449"/>
                  </a:lnTo>
                  <a:lnTo>
                    <a:pt x="7824" y="2275"/>
                  </a:lnTo>
                  <a:lnTo>
                    <a:pt x="7752" y="2101"/>
                  </a:lnTo>
                  <a:lnTo>
                    <a:pt x="7680" y="1956"/>
                  </a:lnTo>
                  <a:lnTo>
                    <a:pt x="7578" y="1797"/>
                  </a:lnTo>
                  <a:lnTo>
                    <a:pt x="7477" y="1652"/>
                  </a:lnTo>
                  <a:lnTo>
                    <a:pt x="7375" y="1507"/>
                  </a:lnTo>
                  <a:lnTo>
                    <a:pt x="7259" y="1377"/>
                  </a:lnTo>
                  <a:lnTo>
                    <a:pt x="7129" y="1246"/>
                  </a:lnTo>
                  <a:lnTo>
                    <a:pt x="6999" y="1130"/>
                  </a:lnTo>
                  <a:lnTo>
                    <a:pt x="6854" y="1015"/>
                  </a:lnTo>
                  <a:lnTo>
                    <a:pt x="6549" y="812"/>
                  </a:lnTo>
                  <a:lnTo>
                    <a:pt x="6231" y="623"/>
                  </a:lnTo>
                  <a:lnTo>
                    <a:pt x="5897" y="464"/>
                  </a:lnTo>
                  <a:lnTo>
                    <a:pt x="5550" y="334"/>
                  </a:lnTo>
                  <a:lnTo>
                    <a:pt x="5187" y="218"/>
                  </a:lnTo>
                  <a:lnTo>
                    <a:pt x="4825" y="131"/>
                  </a:lnTo>
                  <a:lnTo>
                    <a:pt x="4463" y="58"/>
                  </a:lnTo>
                  <a:lnTo>
                    <a:pt x="4101" y="15"/>
                  </a:lnTo>
                  <a:lnTo>
                    <a:pt x="3739"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0" name="Google Shape;1824;p37">
              <a:extLst>
                <a:ext uri="{FF2B5EF4-FFF2-40B4-BE49-F238E27FC236}">
                  <a16:creationId xmlns:a16="http://schemas.microsoft.com/office/drawing/2014/main" id="{59C532E3-2E25-2027-A277-FCA6B08385B0}"/>
                </a:ext>
              </a:extLst>
            </p:cNvPr>
            <p:cNvSpPr/>
            <p:nvPr/>
          </p:nvSpPr>
          <p:spPr>
            <a:xfrm>
              <a:off x="3429850" y="1253775"/>
              <a:ext cx="197775" cy="121725"/>
            </a:xfrm>
            <a:custGeom>
              <a:avLst/>
              <a:gdLst/>
              <a:ahLst/>
              <a:cxnLst/>
              <a:rect l="l" t="t" r="r" b="b"/>
              <a:pathLst>
                <a:path w="7911" h="4869" extrusionOk="0">
                  <a:moveTo>
                    <a:pt x="3869" y="0"/>
                  </a:moveTo>
                  <a:lnTo>
                    <a:pt x="3477" y="15"/>
                  </a:lnTo>
                  <a:lnTo>
                    <a:pt x="3086" y="58"/>
                  </a:lnTo>
                  <a:lnTo>
                    <a:pt x="2710" y="145"/>
                  </a:lnTo>
                  <a:lnTo>
                    <a:pt x="2347" y="247"/>
                  </a:lnTo>
                  <a:lnTo>
                    <a:pt x="1985" y="377"/>
                  </a:lnTo>
                  <a:lnTo>
                    <a:pt x="1826" y="464"/>
                  </a:lnTo>
                  <a:lnTo>
                    <a:pt x="1652" y="551"/>
                  </a:lnTo>
                  <a:lnTo>
                    <a:pt x="1492" y="638"/>
                  </a:lnTo>
                  <a:lnTo>
                    <a:pt x="1348" y="739"/>
                  </a:lnTo>
                  <a:lnTo>
                    <a:pt x="1188" y="841"/>
                  </a:lnTo>
                  <a:lnTo>
                    <a:pt x="1058" y="957"/>
                  </a:lnTo>
                  <a:lnTo>
                    <a:pt x="913" y="1087"/>
                  </a:lnTo>
                  <a:lnTo>
                    <a:pt x="797" y="1217"/>
                  </a:lnTo>
                  <a:lnTo>
                    <a:pt x="667" y="1348"/>
                  </a:lnTo>
                  <a:lnTo>
                    <a:pt x="565" y="1493"/>
                  </a:lnTo>
                  <a:lnTo>
                    <a:pt x="464" y="1652"/>
                  </a:lnTo>
                  <a:lnTo>
                    <a:pt x="362" y="1797"/>
                  </a:lnTo>
                  <a:lnTo>
                    <a:pt x="275" y="1971"/>
                  </a:lnTo>
                  <a:lnTo>
                    <a:pt x="203" y="2145"/>
                  </a:lnTo>
                  <a:lnTo>
                    <a:pt x="145" y="2318"/>
                  </a:lnTo>
                  <a:lnTo>
                    <a:pt x="87" y="2507"/>
                  </a:lnTo>
                  <a:lnTo>
                    <a:pt x="58" y="2695"/>
                  </a:lnTo>
                  <a:lnTo>
                    <a:pt x="29" y="2898"/>
                  </a:lnTo>
                  <a:lnTo>
                    <a:pt x="0" y="3115"/>
                  </a:lnTo>
                  <a:lnTo>
                    <a:pt x="0" y="3318"/>
                  </a:lnTo>
                  <a:lnTo>
                    <a:pt x="15" y="3550"/>
                  </a:lnTo>
                  <a:lnTo>
                    <a:pt x="29" y="3782"/>
                  </a:lnTo>
                  <a:lnTo>
                    <a:pt x="73" y="4014"/>
                  </a:lnTo>
                  <a:lnTo>
                    <a:pt x="116" y="4260"/>
                  </a:lnTo>
                  <a:lnTo>
                    <a:pt x="160" y="4390"/>
                  </a:lnTo>
                  <a:lnTo>
                    <a:pt x="232" y="4521"/>
                  </a:lnTo>
                  <a:lnTo>
                    <a:pt x="319" y="4622"/>
                  </a:lnTo>
                  <a:lnTo>
                    <a:pt x="435" y="4709"/>
                  </a:lnTo>
                  <a:lnTo>
                    <a:pt x="551" y="4782"/>
                  </a:lnTo>
                  <a:lnTo>
                    <a:pt x="681" y="4825"/>
                  </a:lnTo>
                  <a:lnTo>
                    <a:pt x="811" y="4854"/>
                  </a:lnTo>
                  <a:lnTo>
                    <a:pt x="942" y="4869"/>
                  </a:lnTo>
                  <a:lnTo>
                    <a:pt x="1087" y="4854"/>
                  </a:lnTo>
                  <a:lnTo>
                    <a:pt x="1217" y="4825"/>
                  </a:lnTo>
                  <a:lnTo>
                    <a:pt x="1348" y="4782"/>
                  </a:lnTo>
                  <a:lnTo>
                    <a:pt x="1463" y="4709"/>
                  </a:lnTo>
                  <a:lnTo>
                    <a:pt x="1565" y="4622"/>
                  </a:lnTo>
                  <a:lnTo>
                    <a:pt x="1652" y="4521"/>
                  </a:lnTo>
                  <a:lnTo>
                    <a:pt x="1710" y="4405"/>
                  </a:lnTo>
                  <a:lnTo>
                    <a:pt x="1753" y="4260"/>
                  </a:lnTo>
                  <a:lnTo>
                    <a:pt x="1811" y="4043"/>
                  </a:lnTo>
                  <a:lnTo>
                    <a:pt x="1869" y="3840"/>
                  </a:lnTo>
                  <a:lnTo>
                    <a:pt x="1927" y="3651"/>
                  </a:lnTo>
                  <a:lnTo>
                    <a:pt x="2000" y="3463"/>
                  </a:lnTo>
                  <a:lnTo>
                    <a:pt x="2087" y="3304"/>
                  </a:lnTo>
                  <a:lnTo>
                    <a:pt x="2173" y="3144"/>
                  </a:lnTo>
                  <a:lnTo>
                    <a:pt x="2275" y="2999"/>
                  </a:lnTo>
                  <a:lnTo>
                    <a:pt x="2391" y="2855"/>
                  </a:lnTo>
                  <a:lnTo>
                    <a:pt x="2507" y="2739"/>
                  </a:lnTo>
                  <a:lnTo>
                    <a:pt x="2652" y="2637"/>
                  </a:lnTo>
                  <a:lnTo>
                    <a:pt x="2796" y="2550"/>
                  </a:lnTo>
                  <a:lnTo>
                    <a:pt x="2970" y="2478"/>
                  </a:lnTo>
                  <a:lnTo>
                    <a:pt x="3144" y="2420"/>
                  </a:lnTo>
                  <a:lnTo>
                    <a:pt x="3333" y="2376"/>
                  </a:lnTo>
                  <a:lnTo>
                    <a:pt x="3535" y="2347"/>
                  </a:lnTo>
                  <a:lnTo>
                    <a:pt x="3767" y="2347"/>
                  </a:lnTo>
                  <a:lnTo>
                    <a:pt x="3985" y="2362"/>
                  </a:lnTo>
                  <a:lnTo>
                    <a:pt x="4202" y="2376"/>
                  </a:lnTo>
                  <a:lnTo>
                    <a:pt x="4405" y="2420"/>
                  </a:lnTo>
                  <a:lnTo>
                    <a:pt x="4608" y="2478"/>
                  </a:lnTo>
                  <a:lnTo>
                    <a:pt x="4796" y="2550"/>
                  </a:lnTo>
                  <a:lnTo>
                    <a:pt x="4984" y="2623"/>
                  </a:lnTo>
                  <a:lnTo>
                    <a:pt x="5173" y="2724"/>
                  </a:lnTo>
                  <a:lnTo>
                    <a:pt x="5346" y="2826"/>
                  </a:lnTo>
                  <a:lnTo>
                    <a:pt x="5506" y="2927"/>
                  </a:lnTo>
                  <a:lnTo>
                    <a:pt x="5665" y="3057"/>
                  </a:lnTo>
                  <a:lnTo>
                    <a:pt x="5984" y="3318"/>
                  </a:lnTo>
                  <a:lnTo>
                    <a:pt x="6288" y="3622"/>
                  </a:lnTo>
                  <a:lnTo>
                    <a:pt x="6592" y="3941"/>
                  </a:lnTo>
                  <a:lnTo>
                    <a:pt x="6679" y="4014"/>
                  </a:lnTo>
                  <a:lnTo>
                    <a:pt x="6781" y="4086"/>
                  </a:lnTo>
                  <a:lnTo>
                    <a:pt x="6882" y="4130"/>
                  </a:lnTo>
                  <a:lnTo>
                    <a:pt x="6984" y="4159"/>
                  </a:lnTo>
                  <a:lnTo>
                    <a:pt x="7215" y="4159"/>
                  </a:lnTo>
                  <a:lnTo>
                    <a:pt x="7317" y="4130"/>
                  </a:lnTo>
                  <a:lnTo>
                    <a:pt x="7433" y="4101"/>
                  </a:lnTo>
                  <a:lnTo>
                    <a:pt x="7534" y="4043"/>
                  </a:lnTo>
                  <a:lnTo>
                    <a:pt x="7621" y="3985"/>
                  </a:lnTo>
                  <a:lnTo>
                    <a:pt x="7708" y="3912"/>
                  </a:lnTo>
                  <a:lnTo>
                    <a:pt x="7781" y="3825"/>
                  </a:lnTo>
                  <a:lnTo>
                    <a:pt x="7839" y="3724"/>
                  </a:lnTo>
                  <a:lnTo>
                    <a:pt x="7882" y="3622"/>
                  </a:lnTo>
                  <a:lnTo>
                    <a:pt x="7911" y="3507"/>
                  </a:lnTo>
                  <a:lnTo>
                    <a:pt x="7911" y="3391"/>
                  </a:lnTo>
                  <a:lnTo>
                    <a:pt x="7896" y="3159"/>
                  </a:lnTo>
                  <a:lnTo>
                    <a:pt x="7867" y="2942"/>
                  </a:lnTo>
                  <a:lnTo>
                    <a:pt x="7824" y="2739"/>
                  </a:lnTo>
                  <a:lnTo>
                    <a:pt x="7781" y="2536"/>
                  </a:lnTo>
                  <a:lnTo>
                    <a:pt x="7708" y="2333"/>
                  </a:lnTo>
                  <a:lnTo>
                    <a:pt x="7636" y="2159"/>
                  </a:lnTo>
                  <a:lnTo>
                    <a:pt x="7563" y="1971"/>
                  </a:lnTo>
                  <a:lnTo>
                    <a:pt x="7462" y="1797"/>
                  </a:lnTo>
                  <a:lnTo>
                    <a:pt x="7360" y="1638"/>
                  </a:lnTo>
                  <a:lnTo>
                    <a:pt x="7259" y="1493"/>
                  </a:lnTo>
                  <a:lnTo>
                    <a:pt x="7129" y="1333"/>
                  </a:lnTo>
                  <a:lnTo>
                    <a:pt x="7013" y="1203"/>
                  </a:lnTo>
                  <a:lnTo>
                    <a:pt x="6868" y="1072"/>
                  </a:lnTo>
                  <a:lnTo>
                    <a:pt x="6737" y="942"/>
                  </a:lnTo>
                  <a:lnTo>
                    <a:pt x="6578" y="826"/>
                  </a:lnTo>
                  <a:lnTo>
                    <a:pt x="6433" y="725"/>
                  </a:lnTo>
                  <a:lnTo>
                    <a:pt x="6274" y="623"/>
                  </a:lnTo>
                  <a:lnTo>
                    <a:pt x="6100" y="522"/>
                  </a:lnTo>
                  <a:lnTo>
                    <a:pt x="5940" y="435"/>
                  </a:lnTo>
                  <a:lnTo>
                    <a:pt x="5767" y="363"/>
                  </a:lnTo>
                  <a:lnTo>
                    <a:pt x="5404" y="232"/>
                  </a:lnTo>
                  <a:lnTo>
                    <a:pt x="5028" y="131"/>
                  </a:lnTo>
                  <a:lnTo>
                    <a:pt x="4651" y="58"/>
                  </a:lnTo>
                  <a:lnTo>
                    <a:pt x="4260" y="15"/>
                  </a:lnTo>
                  <a:lnTo>
                    <a:pt x="3869"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1" name="Google Shape;1825;p37">
              <a:extLst>
                <a:ext uri="{FF2B5EF4-FFF2-40B4-BE49-F238E27FC236}">
                  <a16:creationId xmlns:a16="http://schemas.microsoft.com/office/drawing/2014/main" id="{0E4B92A2-D3D0-7353-2177-C434ACEED260}"/>
                </a:ext>
              </a:extLst>
            </p:cNvPr>
            <p:cNvSpPr/>
            <p:nvPr/>
          </p:nvSpPr>
          <p:spPr>
            <a:xfrm>
              <a:off x="3217225" y="1427625"/>
              <a:ext cx="137650" cy="152175"/>
            </a:xfrm>
            <a:custGeom>
              <a:avLst/>
              <a:gdLst/>
              <a:ahLst/>
              <a:cxnLst/>
              <a:rect l="l" t="t" r="r" b="b"/>
              <a:pathLst>
                <a:path w="5506" h="6087" extrusionOk="0">
                  <a:moveTo>
                    <a:pt x="1956" y="1"/>
                  </a:moveTo>
                  <a:lnTo>
                    <a:pt x="1797" y="15"/>
                  </a:lnTo>
                  <a:lnTo>
                    <a:pt x="1637" y="44"/>
                  </a:lnTo>
                  <a:lnTo>
                    <a:pt x="1493" y="88"/>
                  </a:lnTo>
                  <a:lnTo>
                    <a:pt x="1348" y="146"/>
                  </a:lnTo>
                  <a:lnTo>
                    <a:pt x="1188" y="218"/>
                  </a:lnTo>
                  <a:lnTo>
                    <a:pt x="1058" y="305"/>
                  </a:lnTo>
                  <a:lnTo>
                    <a:pt x="913" y="407"/>
                  </a:lnTo>
                  <a:lnTo>
                    <a:pt x="783" y="522"/>
                  </a:lnTo>
                  <a:lnTo>
                    <a:pt x="667" y="653"/>
                  </a:lnTo>
                  <a:lnTo>
                    <a:pt x="551" y="783"/>
                  </a:lnTo>
                  <a:lnTo>
                    <a:pt x="464" y="928"/>
                  </a:lnTo>
                  <a:lnTo>
                    <a:pt x="362" y="1073"/>
                  </a:lnTo>
                  <a:lnTo>
                    <a:pt x="290" y="1232"/>
                  </a:lnTo>
                  <a:lnTo>
                    <a:pt x="232" y="1392"/>
                  </a:lnTo>
                  <a:lnTo>
                    <a:pt x="174" y="1551"/>
                  </a:lnTo>
                  <a:lnTo>
                    <a:pt x="116" y="1725"/>
                  </a:lnTo>
                  <a:lnTo>
                    <a:pt x="73" y="1884"/>
                  </a:lnTo>
                  <a:lnTo>
                    <a:pt x="44" y="2058"/>
                  </a:lnTo>
                  <a:lnTo>
                    <a:pt x="15" y="2406"/>
                  </a:lnTo>
                  <a:lnTo>
                    <a:pt x="0" y="2754"/>
                  </a:lnTo>
                  <a:lnTo>
                    <a:pt x="15" y="3101"/>
                  </a:lnTo>
                  <a:lnTo>
                    <a:pt x="44" y="3290"/>
                  </a:lnTo>
                  <a:lnTo>
                    <a:pt x="73" y="3493"/>
                  </a:lnTo>
                  <a:lnTo>
                    <a:pt x="116" y="3681"/>
                  </a:lnTo>
                  <a:lnTo>
                    <a:pt x="160" y="3869"/>
                  </a:lnTo>
                  <a:lnTo>
                    <a:pt x="218" y="4043"/>
                  </a:lnTo>
                  <a:lnTo>
                    <a:pt x="290" y="4232"/>
                  </a:lnTo>
                  <a:lnTo>
                    <a:pt x="362" y="4405"/>
                  </a:lnTo>
                  <a:lnTo>
                    <a:pt x="449" y="4579"/>
                  </a:lnTo>
                  <a:lnTo>
                    <a:pt x="536" y="4739"/>
                  </a:lnTo>
                  <a:lnTo>
                    <a:pt x="638" y="4898"/>
                  </a:lnTo>
                  <a:lnTo>
                    <a:pt x="754" y="5043"/>
                  </a:lnTo>
                  <a:lnTo>
                    <a:pt x="870" y="5202"/>
                  </a:lnTo>
                  <a:lnTo>
                    <a:pt x="1014" y="5333"/>
                  </a:lnTo>
                  <a:lnTo>
                    <a:pt x="1145" y="5463"/>
                  </a:lnTo>
                  <a:lnTo>
                    <a:pt x="1304" y="5594"/>
                  </a:lnTo>
                  <a:lnTo>
                    <a:pt x="1464" y="5709"/>
                  </a:lnTo>
                  <a:lnTo>
                    <a:pt x="1695" y="5840"/>
                  </a:lnTo>
                  <a:lnTo>
                    <a:pt x="1927" y="5941"/>
                  </a:lnTo>
                  <a:lnTo>
                    <a:pt x="2159" y="6014"/>
                  </a:lnTo>
                  <a:lnTo>
                    <a:pt x="2391" y="6057"/>
                  </a:lnTo>
                  <a:lnTo>
                    <a:pt x="2637" y="6086"/>
                  </a:lnTo>
                  <a:lnTo>
                    <a:pt x="2884" y="6086"/>
                  </a:lnTo>
                  <a:lnTo>
                    <a:pt x="3115" y="6072"/>
                  </a:lnTo>
                  <a:lnTo>
                    <a:pt x="3362" y="6028"/>
                  </a:lnTo>
                  <a:lnTo>
                    <a:pt x="3608" y="5970"/>
                  </a:lnTo>
                  <a:lnTo>
                    <a:pt x="3840" y="5898"/>
                  </a:lnTo>
                  <a:lnTo>
                    <a:pt x="4072" y="5811"/>
                  </a:lnTo>
                  <a:lnTo>
                    <a:pt x="4303" y="5709"/>
                  </a:lnTo>
                  <a:lnTo>
                    <a:pt x="4521" y="5594"/>
                  </a:lnTo>
                  <a:lnTo>
                    <a:pt x="4738" y="5478"/>
                  </a:lnTo>
                  <a:lnTo>
                    <a:pt x="4955" y="5347"/>
                  </a:lnTo>
                  <a:lnTo>
                    <a:pt x="5158" y="5202"/>
                  </a:lnTo>
                  <a:lnTo>
                    <a:pt x="5289" y="5101"/>
                  </a:lnTo>
                  <a:lnTo>
                    <a:pt x="5390" y="4985"/>
                  </a:lnTo>
                  <a:lnTo>
                    <a:pt x="5448" y="4855"/>
                  </a:lnTo>
                  <a:lnTo>
                    <a:pt x="5491" y="4724"/>
                  </a:lnTo>
                  <a:lnTo>
                    <a:pt x="5506" y="4608"/>
                  </a:lnTo>
                  <a:lnTo>
                    <a:pt x="5491" y="4478"/>
                  </a:lnTo>
                  <a:lnTo>
                    <a:pt x="5463" y="4362"/>
                  </a:lnTo>
                  <a:lnTo>
                    <a:pt x="5405" y="4246"/>
                  </a:lnTo>
                  <a:lnTo>
                    <a:pt x="5332" y="4145"/>
                  </a:lnTo>
                  <a:lnTo>
                    <a:pt x="5231" y="4043"/>
                  </a:lnTo>
                  <a:lnTo>
                    <a:pt x="5129" y="3971"/>
                  </a:lnTo>
                  <a:lnTo>
                    <a:pt x="5013" y="3913"/>
                  </a:lnTo>
                  <a:lnTo>
                    <a:pt x="4868" y="3884"/>
                  </a:lnTo>
                  <a:lnTo>
                    <a:pt x="4738" y="3884"/>
                  </a:lnTo>
                  <a:lnTo>
                    <a:pt x="4579" y="3898"/>
                  </a:lnTo>
                  <a:lnTo>
                    <a:pt x="4419" y="3956"/>
                  </a:lnTo>
                  <a:lnTo>
                    <a:pt x="4130" y="4072"/>
                  </a:lnTo>
                  <a:lnTo>
                    <a:pt x="3840" y="4159"/>
                  </a:lnTo>
                  <a:lnTo>
                    <a:pt x="3536" y="4232"/>
                  </a:lnTo>
                  <a:lnTo>
                    <a:pt x="3376" y="4246"/>
                  </a:lnTo>
                  <a:lnTo>
                    <a:pt x="3217" y="4261"/>
                  </a:lnTo>
                  <a:lnTo>
                    <a:pt x="2956" y="4261"/>
                  </a:lnTo>
                  <a:lnTo>
                    <a:pt x="2695" y="4246"/>
                  </a:lnTo>
                  <a:lnTo>
                    <a:pt x="2753" y="4246"/>
                  </a:lnTo>
                  <a:lnTo>
                    <a:pt x="2695" y="4232"/>
                  </a:lnTo>
                  <a:lnTo>
                    <a:pt x="2565" y="4217"/>
                  </a:lnTo>
                  <a:lnTo>
                    <a:pt x="2507" y="4203"/>
                  </a:lnTo>
                  <a:lnTo>
                    <a:pt x="2463" y="4174"/>
                  </a:lnTo>
                  <a:lnTo>
                    <a:pt x="2318" y="4087"/>
                  </a:lnTo>
                  <a:lnTo>
                    <a:pt x="2203" y="4000"/>
                  </a:lnTo>
                  <a:lnTo>
                    <a:pt x="2116" y="3898"/>
                  </a:lnTo>
                  <a:lnTo>
                    <a:pt x="2043" y="3811"/>
                  </a:lnTo>
                  <a:lnTo>
                    <a:pt x="1942" y="3623"/>
                  </a:lnTo>
                  <a:lnTo>
                    <a:pt x="1869" y="3464"/>
                  </a:lnTo>
                  <a:lnTo>
                    <a:pt x="1811" y="3275"/>
                  </a:lnTo>
                  <a:lnTo>
                    <a:pt x="1768" y="3044"/>
                  </a:lnTo>
                  <a:lnTo>
                    <a:pt x="1739" y="2884"/>
                  </a:lnTo>
                  <a:lnTo>
                    <a:pt x="1724" y="2710"/>
                  </a:lnTo>
                  <a:lnTo>
                    <a:pt x="1724" y="2536"/>
                  </a:lnTo>
                  <a:lnTo>
                    <a:pt x="1739" y="2363"/>
                  </a:lnTo>
                  <a:lnTo>
                    <a:pt x="1768" y="2174"/>
                  </a:lnTo>
                  <a:lnTo>
                    <a:pt x="1797" y="1971"/>
                  </a:lnTo>
                  <a:lnTo>
                    <a:pt x="1855" y="1783"/>
                  </a:lnTo>
                  <a:lnTo>
                    <a:pt x="1927" y="1595"/>
                  </a:lnTo>
                  <a:lnTo>
                    <a:pt x="1913" y="1638"/>
                  </a:lnTo>
                  <a:lnTo>
                    <a:pt x="1913" y="1638"/>
                  </a:lnTo>
                  <a:lnTo>
                    <a:pt x="1971" y="1566"/>
                  </a:lnTo>
                  <a:lnTo>
                    <a:pt x="1996" y="1491"/>
                  </a:lnTo>
                  <a:lnTo>
                    <a:pt x="2029" y="1450"/>
                  </a:lnTo>
                  <a:lnTo>
                    <a:pt x="2072" y="1406"/>
                  </a:lnTo>
                  <a:lnTo>
                    <a:pt x="2159" y="1377"/>
                  </a:lnTo>
                  <a:lnTo>
                    <a:pt x="2261" y="1377"/>
                  </a:lnTo>
                  <a:lnTo>
                    <a:pt x="2391" y="1421"/>
                  </a:lnTo>
                  <a:lnTo>
                    <a:pt x="2550" y="1493"/>
                  </a:lnTo>
                  <a:lnTo>
                    <a:pt x="2681" y="1537"/>
                  </a:lnTo>
                  <a:lnTo>
                    <a:pt x="2811" y="1566"/>
                  </a:lnTo>
                  <a:lnTo>
                    <a:pt x="2941" y="1566"/>
                  </a:lnTo>
                  <a:lnTo>
                    <a:pt x="3043" y="1537"/>
                  </a:lnTo>
                  <a:lnTo>
                    <a:pt x="3144" y="1493"/>
                  </a:lnTo>
                  <a:lnTo>
                    <a:pt x="3246" y="1435"/>
                  </a:lnTo>
                  <a:lnTo>
                    <a:pt x="3318" y="1363"/>
                  </a:lnTo>
                  <a:lnTo>
                    <a:pt x="3376" y="1261"/>
                  </a:lnTo>
                  <a:lnTo>
                    <a:pt x="3420" y="1160"/>
                  </a:lnTo>
                  <a:lnTo>
                    <a:pt x="3449" y="1059"/>
                  </a:lnTo>
                  <a:lnTo>
                    <a:pt x="3463" y="943"/>
                  </a:lnTo>
                  <a:lnTo>
                    <a:pt x="3449" y="827"/>
                  </a:lnTo>
                  <a:lnTo>
                    <a:pt x="3420" y="711"/>
                  </a:lnTo>
                  <a:lnTo>
                    <a:pt x="3362" y="609"/>
                  </a:lnTo>
                  <a:lnTo>
                    <a:pt x="3289" y="508"/>
                  </a:lnTo>
                  <a:lnTo>
                    <a:pt x="3188" y="407"/>
                  </a:lnTo>
                  <a:lnTo>
                    <a:pt x="3043" y="305"/>
                  </a:lnTo>
                  <a:lnTo>
                    <a:pt x="2884" y="218"/>
                  </a:lnTo>
                  <a:lnTo>
                    <a:pt x="2739" y="146"/>
                  </a:lnTo>
                  <a:lnTo>
                    <a:pt x="2579" y="88"/>
                  </a:lnTo>
                  <a:lnTo>
                    <a:pt x="2434" y="44"/>
                  </a:lnTo>
                  <a:lnTo>
                    <a:pt x="2275" y="15"/>
                  </a:lnTo>
                  <a:lnTo>
                    <a:pt x="2116" y="1"/>
                  </a:lnTo>
                  <a:close/>
                </a:path>
              </a:pathLst>
            </a:custGeom>
            <a:solidFill>
              <a:srgbClr val="FD914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2" name="Google Shape;1826;p37">
              <a:extLst>
                <a:ext uri="{FF2B5EF4-FFF2-40B4-BE49-F238E27FC236}">
                  <a16:creationId xmlns:a16="http://schemas.microsoft.com/office/drawing/2014/main" id="{4B8E0E70-6A9C-B977-2E39-18D1B39A4D76}"/>
                </a:ext>
              </a:extLst>
            </p:cNvPr>
            <p:cNvSpPr/>
            <p:nvPr/>
          </p:nvSpPr>
          <p:spPr>
            <a:xfrm>
              <a:off x="5026500" y="1277675"/>
              <a:ext cx="179675" cy="116650"/>
            </a:xfrm>
            <a:custGeom>
              <a:avLst/>
              <a:gdLst/>
              <a:ahLst/>
              <a:cxnLst/>
              <a:rect l="l" t="t" r="r" b="b"/>
              <a:pathLst>
                <a:path w="7187" h="4666" extrusionOk="0">
                  <a:moveTo>
                    <a:pt x="3637" y="1"/>
                  </a:moveTo>
                  <a:lnTo>
                    <a:pt x="3318" y="15"/>
                  </a:lnTo>
                  <a:lnTo>
                    <a:pt x="3014" y="59"/>
                  </a:lnTo>
                  <a:lnTo>
                    <a:pt x="2710" y="116"/>
                  </a:lnTo>
                  <a:lnTo>
                    <a:pt x="2420" y="189"/>
                  </a:lnTo>
                  <a:lnTo>
                    <a:pt x="2130" y="290"/>
                  </a:lnTo>
                  <a:lnTo>
                    <a:pt x="1855" y="421"/>
                  </a:lnTo>
                  <a:lnTo>
                    <a:pt x="1580" y="566"/>
                  </a:lnTo>
                  <a:lnTo>
                    <a:pt x="1319" y="725"/>
                  </a:lnTo>
                  <a:lnTo>
                    <a:pt x="1072" y="913"/>
                  </a:lnTo>
                  <a:lnTo>
                    <a:pt x="841" y="1116"/>
                  </a:lnTo>
                  <a:lnTo>
                    <a:pt x="609" y="1334"/>
                  </a:lnTo>
                  <a:lnTo>
                    <a:pt x="406" y="1580"/>
                  </a:lnTo>
                  <a:lnTo>
                    <a:pt x="218" y="1841"/>
                  </a:lnTo>
                  <a:lnTo>
                    <a:pt x="160" y="1942"/>
                  </a:lnTo>
                  <a:lnTo>
                    <a:pt x="102" y="2043"/>
                  </a:lnTo>
                  <a:lnTo>
                    <a:pt x="58" y="2145"/>
                  </a:lnTo>
                  <a:lnTo>
                    <a:pt x="29" y="2246"/>
                  </a:lnTo>
                  <a:lnTo>
                    <a:pt x="15" y="2348"/>
                  </a:lnTo>
                  <a:lnTo>
                    <a:pt x="0" y="2449"/>
                  </a:lnTo>
                  <a:lnTo>
                    <a:pt x="0" y="2666"/>
                  </a:lnTo>
                  <a:lnTo>
                    <a:pt x="29" y="2855"/>
                  </a:lnTo>
                  <a:lnTo>
                    <a:pt x="87" y="3043"/>
                  </a:lnTo>
                  <a:lnTo>
                    <a:pt x="174" y="3217"/>
                  </a:lnTo>
                  <a:lnTo>
                    <a:pt x="290" y="3391"/>
                  </a:lnTo>
                  <a:lnTo>
                    <a:pt x="420" y="3521"/>
                  </a:lnTo>
                  <a:lnTo>
                    <a:pt x="580" y="3652"/>
                  </a:lnTo>
                  <a:lnTo>
                    <a:pt x="754" y="3739"/>
                  </a:lnTo>
                  <a:lnTo>
                    <a:pt x="942" y="3811"/>
                  </a:lnTo>
                  <a:lnTo>
                    <a:pt x="1130" y="3855"/>
                  </a:lnTo>
                  <a:lnTo>
                    <a:pt x="1348" y="3855"/>
                  </a:lnTo>
                  <a:lnTo>
                    <a:pt x="1449" y="3840"/>
                  </a:lnTo>
                  <a:lnTo>
                    <a:pt x="1565" y="3826"/>
                  </a:lnTo>
                  <a:lnTo>
                    <a:pt x="1681" y="3797"/>
                  </a:lnTo>
                  <a:lnTo>
                    <a:pt x="1782" y="3753"/>
                  </a:lnTo>
                  <a:lnTo>
                    <a:pt x="2232" y="3579"/>
                  </a:lnTo>
                  <a:lnTo>
                    <a:pt x="2463" y="3492"/>
                  </a:lnTo>
                  <a:lnTo>
                    <a:pt x="2681" y="3434"/>
                  </a:lnTo>
                  <a:lnTo>
                    <a:pt x="2912" y="3391"/>
                  </a:lnTo>
                  <a:lnTo>
                    <a:pt x="3144" y="3376"/>
                  </a:lnTo>
                  <a:lnTo>
                    <a:pt x="3362" y="3391"/>
                  </a:lnTo>
                  <a:lnTo>
                    <a:pt x="3463" y="3405"/>
                  </a:lnTo>
                  <a:lnTo>
                    <a:pt x="3579" y="3434"/>
                  </a:lnTo>
                  <a:lnTo>
                    <a:pt x="3680" y="3463"/>
                  </a:lnTo>
                  <a:lnTo>
                    <a:pt x="3782" y="3521"/>
                  </a:lnTo>
                  <a:lnTo>
                    <a:pt x="3970" y="3652"/>
                  </a:lnTo>
                  <a:lnTo>
                    <a:pt x="4144" y="3811"/>
                  </a:lnTo>
                  <a:lnTo>
                    <a:pt x="4332" y="3956"/>
                  </a:lnTo>
                  <a:lnTo>
                    <a:pt x="4463" y="4057"/>
                  </a:lnTo>
                  <a:lnTo>
                    <a:pt x="4608" y="4144"/>
                  </a:lnTo>
                  <a:lnTo>
                    <a:pt x="4767" y="4231"/>
                  </a:lnTo>
                  <a:lnTo>
                    <a:pt x="4912" y="4289"/>
                  </a:lnTo>
                  <a:lnTo>
                    <a:pt x="5231" y="4420"/>
                  </a:lnTo>
                  <a:lnTo>
                    <a:pt x="5535" y="4564"/>
                  </a:lnTo>
                  <a:lnTo>
                    <a:pt x="5680" y="4608"/>
                  </a:lnTo>
                  <a:lnTo>
                    <a:pt x="5810" y="4651"/>
                  </a:lnTo>
                  <a:lnTo>
                    <a:pt x="5955" y="4666"/>
                  </a:lnTo>
                  <a:lnTo>
                    <a:pt x="6086" y="4651"/>
                  </a:lnTo>
                  <a:lnTo>
                    <a:pt x="6216" y="4622"/>
                  </a:lnTo>
                  <a:lnTo>
                    <a:pt x="6346" y="4579"/>
                  </a:lnTo>
                  <a:lnTo>
                    <a:pt x="6477" y="4521"/>
                  </a:lnTo>
                  <a:lnTo>
                    <a:pt x="6593" y="4449"/>
                  </a:lnTo>
                  <a:lnTo>
                    <a:pt x="6694" y="4362"/>
                  </a:lnTo>
                  <a:lnTo>
                    <a:pt x="6795" y="4275"/>
                  </a:lnTo>
                  <a:lnTo>
                    <a:pt x="6882" y="4159"/>
                  </a:lnTo>
                  <a:lnTo>
                    <a:pt x="6969" y="4043"/>
                  </a:lnTo>
                  <a:lnTo>
                    <a:pt x="7042" y="3927"/>
                  </a:lnTo>
                  <a:lnTo>
                    <a:pt x="7085" y="3797"/>
                  </a:lnTo>
                  <a:lnTo>
                    <a:pt x="7129" y="3666"/>
                  </a:lnTo>
                  <a:lnTo>
                    <a:pt x="7158" y="3536"/>
                  </a:lnTo>
                  <a:lnTo>
                    <a:pt x="7187" y="3217"/>
                  </a:lnTo>
                  <a:lnTo>
                    <a:pt x="7172" y="2913"/>
                  </a:lnTo>
                  <a:lnTo>
                    <a:pt x="7143" y="2623"/>
                  </a:lnTo>
                  <a:lnTo>
                    <a:pt x="7071" y="2333"/>
                  </a:lnTo>
                  <a:lnTo>
                    <a:pt x="6984" y="2058"/>
                  </a:lnTo>
                  <a:lnTo>
                    <a:pt x="6868" y="1797"/>
                  </a:lnTo>
                  <a:lnTo>
                    <a:pt x="6723" y="1551"/>
                  </a:lnTo>
                  <a:lnTo>
                    <a:pt x="6564" y="1319"/>
                  </a:lnTo>
                  <a:lnTo>
                    <a:pt x="6375" y="1116"/>
                  </a:lnTo>
                  <a:lnTo>
                    <a:pt x="6172" y="913"/>
                  </a:lnTo>
                  <a:lnTo>
                    <a:pt x="5955" y="725"/>
                  </a:lnTo>
                  <a:lnTo>
                    <a:pt x="5709" y="566"/>
                  </a:lnTo>
                  <a:lnTo>
                    <a:pt x="5448" y="421"/>
                  </a:lnTo>
                  <a:lnTo>
                    <a:pt x="5173" y="305"/>
                  </a:lnTo>
                  <a:lnTo>
                    <a:pt x="4883" y="203"/>
                  </a:lnTo>
                  <a:lnTo>
                    <a:pt x="4579" y="116"/>
                  </a:lnTo>
                  <a:lnTo>
                    <a:pt x="4260" y="59"/>
                  </a:lnTo>
                  <a:lnTo>
                    <a:pt x="3941" y="15"/>
                  </a:lnTo>
                  <a:lnTo>
                    <a:pt x="3637" y="1"/>
                  </a:lnTo>
                  <a:close/>
                </a:path>
              </a:pathLst>
            </a:custGeom>
            <a:solidFill>
              <a:srgbClr val="ED734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3" name="Google Shape;1827;p37">
              <a:extLst>
                <a:ext uri="{FF2B5EF4-FFF2-40B4-BE49-F238E27FC236}">
                  <a16:creationId xmlns:a16="http://schemas.microsoft.com/office/drawing/2014/main" id="{ED672826-2A64-3281-3D78-5C6E4A804F18}"/>
                </a:ext>
              </a:extLst>
            </p:cNvPr>
            <p:cNvSpPr/>
            <p:nvPr/>
          </p:nvSpPr>
          <p:spPr>
            <a:xfrm>
              <a:off x="5473475" y="1359900"/>
              <a:ext cx="235100" cy="160850"/>
            </a:xfrm>
            <a:custGeom>
              <a:avLst/>
              <a:gdLst/>
              <a:ahLst/>
              <a:cxnLst/>
              <a:rect l="l" t="t" r="r" b="b"/>
              <a:pathLst>
                <a:path w="9404" h="6434" extrusionOk="0">
                  <a:moveTo>
                    <a:pt x="4506" y="0"/>
                  </a:moveTo>
                  <a:lnTo>
                    <a:pt x="4057" y="15"/>
                  </a:lnTo>
                  <a:lnTo>
                    <a:pt x="3622" y="44"/>
                  </a:lnTo>
                  <a:lnTo>
                    <a:pt x="3173" y="102"/>
                  </a:lnTo>
                  <a:lnTo>
                    <a:pt x="2739" y="189"/>
                  </a:lnTo>
                  <a:lnTo>
                    <a:pt x="2304" y="305"/>
                  </a:lnTo>
                  <a:lnTo>
                    <a:pt x="1869" y="450"/>
                  </a:lnTo>
                  <a:lnTo>
                    <a:pt x="1695" y="508"/>
                  </a:lnTo>
                  <a:lnTo>
                    <a:pt x="1522" y="595"/>
                  </a:lnTo>
                  <a:lnTo>
                    <a:pt x="1348" y="696"/>
                  </a:lnTo>
                  <a:lnTo>
                    <a:pt x="1174" y="812"/>
                  </a:lnTo>
                  <a:lnTo>
                    <a:pt x="1000" y="942"/>
                  </a:lnTo>
                  <a:lnTo>
                    <a:pt x="826" y="1073"/>
                  </a:lnTo>
                  <a:lnTo>
                    <a:pt x="681" y="1218"/>
                  </a:lnTo>
                  <a:lnTo>
                    <a:pt x="536" y="1377"/>
                  </a:lnTo>
                  <a:lnTo>
                    <a:pt x="391" y="1551"/>
                  </a:lnTo>
                  <a:lnTo>
                    <a:pt x="276" y="1725"/>
                  </a:lnTo>
                  <a:lnTo>
                    <a:pt x="174" y="1899"/>
                  </a:lnTo>
                  <a:lnTo>
                    <a:pt x="102" y="2087"/>
                  </a:lnTo>
                  <a:lnTo>
                    <a:pt x="44" y="2275"/>
                  </a:lnTo>
                  <a:lnTo>
                    <a:pt x="15" y="2464"/>
                  </a:lnTo>
                  <a:lnTo>
                    <a:pt x="0" y="2666"/>
                  </a:lnTo>
                  <a:lnTo>
                    <a:pt x="29" y="2855"/>
                  </a:lnTo>
                  <a:lnTo>
                    <a:pt x="73" y="3014"/>
                  </a:lnTo>
                  <a:lnTo>
                    <a:pt x="131" y="3145"/>
                  </a:lnTo>
                  <a:lnTo>
                    <a:pt x="218" y="3260"/>
                  </a:lnTo>
                  <a:lnTo>
                    <a:pt x="305" y="3362"/>
                  </a:lnTo>
                  <a:lnTo>
                    <a:pt x="420" y="3434"/>
                  </a:lnTo>
                  <a:lnTo>
                    <a:pt x="551" y="3507"/>
                  </a:lnTo>
                  <a:lnTo>
                    <a:pt x="681" y="3565"/>
                  </a:lnTo>
                  <a:lnTo>
                    <a:pt x="841" y="3594"/>
                  </a:lnTo>
                  <a:lnTo>
                    <a:pt x="942" y="3623"/>
                  </a:lnTo>
                  <a:lnTo>
                    <a:pt x="1043" y="3623"/>
                  </a:lnTo>
                  <a:lnTo>
                    <a:pt x="1246" y="3608"/>
                  </a:lnTo>
                  <a:lnTo>
                    <a:pt x="1449" y="3579"/>
                  </a:lnTo>
                  <a:lnTo>
                    <a:pt x="1652" y="3521"/>
                  </a:lnTo>
                  <a:lnTo>
                    <a:pt x="2072" y="3405"/>
                  </a:lnTo>
                  <a:lnTo>
                    <a:pt x="2275" y="3347"/>
                  </a:lnTo>
                  <a:lnTo>
                    <a:pt x="2478" y="3304"/>
                  </a:lnTo>
                  <a:lnTo>
                    <a:pt x="2884" y="3260"/>
                  </a:lnTo>
                  <a:lnTo>
                    <a:pt x="3289" y="3217"/>
                  </a:lnTo>
                  <a:lnTo>
                    <a:pt x="3492" y="3202"/>
                  </a:lnTo>
                  <a:lnTo>
                    <a:pt x="3709" y="3217"/>
                  </a:lnTo>
                  <a:lnTo>
                    <a:pt x="3912" y="3231"/>
                  </a:lnTo>
                  <a:lnTo>
                    <a:pt x="4130" y="3275"/>
                  </a:lnTo>
                  <a:lnTo>
                    <a:pt x="4376" y="3347"/>
                  </a:lnTo>
                  <a:lnTo>
                    <a:pt x="4593" y="3434"/>
                  </a:lnTo>
                  <a:lnTo>
                    <a:pt x="4782" y="3521"/>
                  </a:lnTo>
                  <a:lnTo>
                    <a:pt x="4955" y="3623"/>
                  </a:lnTo>
                  <a:lnTo>
                    <a:pt x="5115" y="3739"/>
                  </a:lnTo>
                  <a:lnTo>
                    <a:pt x="5260" y="3854"/>
                  </a:lnTo>
                  <a:lnTo>
                    <a:pt x="5376" y="3985"/>
                  </a:lnTo>
                  <a:lnTo>
                    <a:pt x="5492" y="4130"/>
                  </a:lnTo>
                  <a:lnTo>
                    <a:pt x="5593" y="4289"/>
                  </a:lnTo>
                  <a:lnTo>
                    <a:pt x="5694" y="4449"/>
                  </a:lnTo>
                  <a:lnTo>
                    <a:pt x="5883" y="4796"/>
                  </a:lnTo>
                  <a:lnTo>
                    <a:pt x="6259" y="5579"/>
                  </a:lnTo>
                  <a:lnTo>
                    <a:pt x="6361" y="5753"/>
                  </a:lnTo>
                  <a:lnTo>
                    <a:pt x="6477" y="5912"/>
                  </a:lnTo>
                  <a:lnTo>
                    <a:pt x="6607" y="6042"/>
                  </a:lnTo>
                  <a:lnTo>
                    <a:pt x="6767" y="6158"/>
                  </a:lnTo>
                  <a:lnTo>
                    <a:pt x="6926" y="6260"/>
                  </a:lnTo>
                  <a:lnTo>
                    <a:pt x="7100" y="6332"/>
                  </a:lnTo>
                  <a:lnTo>
                    <a:pt x="7274" y="6390"/>
                  </a:lnTo>
                  <a:lnTo>
                    <a:pt x="7462" y="6419"/>
                  </a:lnTo>
                  <a:lnTo>
                    <a:pt x="7650" y="6433"/>
                  </a:lnTo>
                  <a:lnTo>
                    <a:pt x="7824" y="6419"/>
                  </a:lnTo>
                  <a:lnTo>
                    <a:pt x="8013" y="6390"/>
                  </a:lnTo>
                  <a:lnTo>
                    <a:pt x="8186" y="6332"/>
                  </a:lnTo>
                  <a:lnTo>
                    <a:pt x="8360" y="6245"/>
                  </a:lnTo>
                  <a:lnTo>
                    <a:pt x="8520" y="6129"/>
                  </a:lnTo>
                  <a:lnTo>
                    <a:pt x="8665" y="5999"/>
                  </a:lnTo>
                  <a:lnTo>
                    <a:pt x="8795" y="5839"/>
                  </a:lnTo>
                  <a:lnTo>
                    <a:pt x="8954" y="5593"/>
                  </a:lnTo>
                  <a:lnTo>
                    <a:pt x="9085" y="5347"/>
                  </a:lnTo>
                  <a:lnTo>
                    <a:pt x="9201" y="5101"/>
                  </a:lnTo>
                  <a:lnTo>
                    <a:pt x="9288" y="4854"/>
                  </a:lnTo>
                  <a:lnTo>
                    <a:pt x="9345" y="4622"/>
                  </a:lnTo>
                  <a:lnTo>
                    <a:pt x="9389" y="4376"/>
                  </a:lnTo>
                  <a:lnTo>
                    <a:pt x="9403" y="4144"/>
                  </a:lnTo>
                  <a:lnTo>
                    <a:pt x="9403" y="3898"/>
                  </a:lnTo>
                  <a:lnTo>
                    <a:pt x="9374" y="3666"/>
                  </a:lnTo>
                  <a:lnTo>
                    <a:pt x="9345" y="3434"/>
                  </a:lnTo>
                  <a:lnTo>
                    <a:pt x="9288" y="3217"/>
                  </a:lnTo>
                  <a:lnTo>
                    <a:pt x="9201" y="3000"/>
                  </a:lnTo>
                  <a:lnTo>
                    <a:pt x="9114" y="2782"/>
                  </a:lnTo>
                  <a:lnTo>
                    <a:pt x="9012" y="2565"/>
                  </a:lnTo>
                  <a:lnTo>
                    <a:pt x="8882" y="2362"/>
                  </a:lnTo>
                  <a:lnTo>
                    <a:pt x="8751" y="2159"/>
                  </a:lnTo>
                  <a:lnTo>
                    <a:pt x="8607" y="1956"/>
                  </a:lnTo>
                  <a:lnTo>
                    <a:pt x="8447" y="1768"/>
                  </a:lnTo>
                  <a:lnTo>
                    <a:pt x="8273" y="1594"/>
                  </a:lnTo>
                  <a:lnTo>
                    <a:pt x="8085" y="1420"/>
                  </a:lnTo>
                  <a:lnTo>
                    <a:pt x="7897" y="1261"/>
                  </a:lnTo>
                  <a:lnTo>
                    <a:pt x="7694" y="1102"/>
                  </a:lnTo>
                  <a:lnTo>
                    <a:pt x="7491" y="957"/>
                  </a:lnTo>
                  <a:lnTo>
                    <a:pt x="7274" y="812"/>
                  </a:lnTo>
                  <a:lnTo>
                    <a:pt x="7056" y="681"/>
                  </a:lnTo>
                  <a:lnTo>
                    <a:pt x="6824" y="566"/>
                  </a:lnTo>
                  <a:lnTo>
                    <a:pt x="6607" y="464"/>
                  </a:lnTo>
                  <a:lnTo>
                    <a:pt x="6361" y="363"/>
                  </a:lnTo>
                  <a:lnTo>
                    <a:pt x="6129" y="276"/>
                  </a:lnTo>
                  <a:lnTo>
                    <a:pt x="5897" y="203"/>
                  </a:lnTo>
                  <a:lnTo>
                    <a:pt x="5651" y="145"/>
                  </a:lnTo>
                  <a:lnTo>
                    <a:pt x="5419" y="102"/>
                  </a:lnTo>
                  <a:lnTo>
                    <a:pt x="4955" y="29"/>
                  </a:lnTo>
                  <a:lnTo>
                    <a:pt x="4506" y="0"/>
                  </a:lnTo>
                  <a:close/>
                </a:path>
              </a:pathLst>
            </a:custGeom>
            <a:solidFill>
              <a:srgbClr val="ED734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4" name="Google Shape;1828;p37">
              <a:extLst>
                <a:ext uri="{FF2B5EF4-FFF2-40B4-BE49-F238E27FC236}">
                  <a16:creationId xmlns:a16="http://schemas.microsoft.com/office/drawing/2014/main" id="{4B419108-7896-B4B7-3311-B1B53BDD657D}"/>
                </a:ext>
              </a:extLst>
            </p:cNvPr>
            <p:cNvSpPr/>
            <p:nvPr/>
          </p:nvSpPr>
          <p:spPr>
            <a:xfrm>
              <a:off x="4981225" y="1497900"/>
              <a:ext cx="197050" cy="132250"/>
            </a:xfrm>
            <a:custGeom>
              <a:avLst/>
              <a:gdLst/>
              <a:ahLst/>
              <a:cxnLst/>
              <a:rect l="l" t="t" r="r" b="b"/>
              <a:pathLst>
                <a:path w="7882" h="5290" extrusionOk="0">
                  <a:moveTo>
                    <a:pt x="3448" y="1"/>
                  </a:moveTo>
                  <a:lnTo>
                    <a:pt x="3086" y="15"/>
                  </a:lnTo>
                  <a:lnTo>
                    <a:pt x="2753" y="59"/>
                  </a:lnTo>
                  <a:lnTo>
                    <a:pt x="2420" y="131"/>
                  </a:lnTo>
                  <a:lnTo>
                    <a:pt x="2101" y="233"/>
                  </a:lnTo>
                  <a:lnTo>
                    <a:pt x="1797" y="363"/>
                  </a:lnTo>
                  <a:lnTo>
                    <a:pt x="1507" y="537"/>
                  </a:lnTo>
                  <a:lnTo>
                    <a:pt x="1246" y="725"/>
                  </a:lnTo>
                  <a:lnTo>
                    <a:pt x="985" y="957"/>
                  </a:lnTo>
                  <a:lnTo>
                    <a:pt x="754" y="1203"/>
                  </a:lnTo>
                  <a:lnTo>
                    <a:pt x="551" y="1479"/>
                  </a:lnTo>
                  <a:lnTo>
                    <a:pt x="362" y="1783"/>
                  </a:lnTo>
                  <a:lnTo>
                    <a:pt x="189" y="2116"/>
                  </a:lnTo>
                  <a:lnTo>
                    <a:pt x="58" y="2464"/>
                  </a:lnTo>
                  <a:lnTo>
                    <a:pt x="15" y="2638"/>
                  </a:lnTo>
                  <a:lnTo>
                    <a:pt x="0" y="2797"/>
                  </a:lnTo>
                  <a:lnTo>
                    <a:pt x="29" y="2942"/>
                  </a:lnTo>
                  <a:lnTo>
                    <a:pt x="73" y="3087"/>
                  </a:lnTo>
                  <a:lnTo>
                    <a:pt x="145" y="3203"/>
                  </a:lnTo>
                  <a:lnTo>
                    <a:pt x="232" y="3319"/>
                  </a:lnTo>
                  <a:lnTo>
                    <a:pt x="348" y="3420"/>
                  </a:lnTo>
                  <a:lnTo>
                    <a:pt x="464" y="3492"/>
                  </a:lnTo>
                  <a:lnTo>
                    <a:pt x="594" y="3550"/>
                  </a:lnTo>
                  <a:lnTo>
                    <a:pt x="739" y="3594"/>
                  </a:lnTo>
                  <a:lnTo>
                    <a:pt x="884" y="3608"/>
                  </a:lnTo>
                  <a:lnTo>
                    <a:pt x="1029" y="3594"/>
                  </a:lnTo>
                  <a:lnTo>
                    <a:pt x="1159" y="3550"/>
                  </a:lnTo>
                  <a:lnTo>
                    <a:pt x="1304" y="3492"/>
                  </a:lnTo>
                  <a:lnTo>
                    <a:pt x="1435" y="3391"/>
                  </a:lnTo>
                  <a:lnTo>
                    <a:pt x="1550" y="3261"/>
                  </a:lnTo>
                  <a:lnTo>
                    <a:pt x="1666" y="3101"/>
                  </a:lnTo>
                  <a:lnTo>
                    <a:pt x="1797" y="2971"/>
                  </a:lnTo>
                  <a:lnTo>
                    <a:pt x="1927" y="2826"/>
                  </a:lnTo>
                  <a:lnTo>
                    <a:pt x="2058" y="2710"/>
                  </a:lnTo>
                  <a:lnTo>
                    <a:pt x="2202" y="2609"/>
                  </a:lnTo>
                  <a:lnTo>
                    <a:pt x="2347" y="2522"/>
                  </a:lnTo>
                  <a:lnTo>
                    <a:pt x="2507" y="2435"/>
                  </a:lnTo>
                  <a:lnTo>
                    <a:pt x="2666" y="2377"/>
                  </a:lnTo>
                  <a:lnTo>
                    <a:pt x="2825" y="2333"/>
                  </a:lnTo>
                  <a:lnTo>
                    <a:pt x="2999" y="2304"/>
                  </a:lnTo>
                  <a:lnTo>
                    <a:pt x="3159" y="2290"/>
                  </a:lnTo>
                  <a:lnTo>
                    <a:pt x="3333" y="2304"/>
                  </a:lnTo>
                  <a:lnTo>
                    <a:pt x="3506" y="2333"/>
                  </a:lnTo>
                  <a:lnTo>
                    <a:pt x="3695" y="2377"/>
                  </a:lnTo>
                  <a:lnTo>
                    <a:pt x="3869" y="2449"/>
                  </a:lnTo>
                  <a:lnTo>
                    <a:pt x="4057" y="2536"/>
                  </a:lnTo>
                  <a:lnTo>
                    <a:pt x="4231" y="2652"/>
                  </a:lnTo>
                  <a:lnTo>
                    <a:pt x="4390" y="2768"/>
                  </a:lnTo>
                  <a:lnTo>
                    <a:pt x="4550" y="2898"/>
                  </a:lnTo>
                  <a:lnTo>
                    <a:pt x="4695" y="3029"/>
                  </a:lnTo>
                  <a:lnTo>
                    <a:pt x="4839" y="3174"/>
                  </a:lnTo>
                  <a:lnTo>
                    <a:pt x="4970" y="3319"/>
                  </a:lnTo>
                  <a:lnTo>
                    <a:pt x="5216" y="3623"/>
                  </a:lnTo>
                  <a:lnTo>
                    <a:pt x="5448" y="3956"/>
                  </a:lnTo>
                  <a:lnTo>
                    <a:pt x="5680" y="4289"/>
                  </a:lnTo>
                  <a:lnTo>
                    <a:pt x="5912" y="4608"/>
                  </a:lnTo>
                  <a:lnTo>
                    <a:pt x="6143" y="4927"/>
                  </a:lnTo>
                  <a:lnTo>
                    <a:pt x="6259" y="5057"/>
                  </a:lnTo>
                  <a:lnTo>
                    <a:pt x="6375" y="5144"/>
                  </a:lnTo>
                  <a:lnTo>
                    <a:pt x="6506" y="5217"/>
                  </a:lnTo>
                  <a:lnTo>
                    <a:pt x="6621" y="5260"/>
                  </a:lnTo>
                  <a:lnTo>
                    <a:pt x="6752" y="5289"/>
                  </a:lnTo>
                  <a:lnTo>
                    <a:pt x="6882" y="5289"/>
                  </a:lnTo>
                  <a:lnTo>
                    <a:pt x="7013" y="5260"/>
                  </a:lnTo>
                  <a:lnTo>
                    <a:pt x="7143" y="5231"/>
                  </a:lnTo>
                  <a:lnTo>
                    <a:pt x="7259" y="5173"/>
                  </a:lnTo>
                  <a:lnTo>
                    <a:pt x="7375" y="5101"/>
                  </a:lnTo>
                  <a:lnTo>
                    <a:pt x="7491" y="5014"/>
                  </a:lnTo>
                  <a:lnTo>
                    <a:pt x="7578" y="4927"/>
                  </a:lnTo>
                  <a:lnTo>
                    <a:pt x="7665" y="4811"/>
                  </a:lnTo>
                  <a:lnTo>
                    <a:pt x="7737" y="4681"/>
                  </a:lnTo>
                  <a:lnTo>
                    <a:pt x="7795" y="4550"/>
                  </a:lnTo>
                  <a:lnTo>
                    <a:pt x="7839" y="4420"/>
                  </a:lnTo>
                  <a:lnTo>
                    <a:pt x="7868" y="4231"/>
                  </a:lnTo>
                  <a:lnTo>
                    <a:pt x="7882" y="4043"/>
                  </a:lnTo>
                  <a:lnTo>
                    <a:pt x="7882" y="3869"/>
                  </a:lnTo>
                  <a:lnTo>
                    <a:pt x="7882" y="3681"/>
                  </a:lnTo>
                  <a:lnTo>
                    <a:pt x="7853" y="3507"/>
                  </a:lnTo>
                  <a:lnTo>
                    <a:pt x="7824" y="3333"/>
                  </a:lnTo>
                  <a:lnTo>
                    <a:pt x="7781" y="3159"/>
                  </a:lnTo>
                  <a:lnTo>
                    <a:pt x="7723" y="3000"/>
                  </a:lnTo>
                  <a:lnTo>
                    <a:pt x="7665" y="2826"/>
                  </a:lnTo>
                  <a:lnTo>
                    <a:pt x="7592" y="2667"/>
                  </a:lnTo>
                  <a:lnTo>
                    <a:pt x="7505" y="2507"/>
                  </a:lnTo>
                  <a:lnTo>
                    <a:pt x="7418" y="2348"/>
                  </a:lnTo>
                  <a:lnTo>
                    <a:pt x="7201" y="2044"/>
                  </a:lnTo>
                  <a:lnTo>
                    <a:pt x="6969" y="1768"/>
                  </a:lnTo>
                  <a:lnTo>
                    <a:pt x="6708" y="1493"/>
                  </a:lnTo>
                  <a:lnTo>
                    <a:pt x="6433" y="1247"/>
                  </a:lnTo>
                  <a:lnTo>
                    <a:pt x="6129" y="1015"/>
                  </a:lnTo>
                  <a:lnTo>
                    <a:pt x="5825" y="798"/>
                  </a:lnTo>
                  <a:lnTo>
                    <a:pt x="5506" y="609"/>
                  </a:lnTo>
                  <a:lnTo>
                    <a:pt x="5173" y="450"/>
                  </a:lnTo>
                  <a:lnTo>
                    <a:pt x="4854" y="305"/>
                  </a:lnTo>
                  <a:lnTo>
                    <a:pt x="4535" y="204"/>
                  </a:lnTo>
                  <a:lnTo>
                    <a:pt x="4173" y="102"/>
                  </a:lnTo>
                  <a:lnTo>
                    <a:pt x="3796" y="30"/>
                  </a:lnTo>
                  <a:lnTo>
                    <a:pt x="3448"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5" name="Google Shape;1829;p37">
              <a:extLst>
                <a:ext uri="{FF2B5EF4-FFF2-40B4-BE49-F238E27FC236}">
                  <a16:creationId xmlns:a16="http://schemas.microsoft.com/office/drawing/2014/main" id="{7AD722E0-D910-5964-A10F-542B2EFED9E0}"/>
                </a:ext>
              </a:extLst>
            </p:cNvPr>
            <p:cNvSpPr/>
            <p:nvPr/>
          </p:nvSpPr>
          <p:spPr>
            <a:xfrm>
              <a:off x="5434350" y="1602225"/>
              <a:ext cx="194900" cy="134400"/>
            </a:xfrm>
            <a:custGeom>
              <a:avLst/>
              <a:gdLst/>
              <a:ahLst/>
              <a:cxnLst/>
              <a:rect l="l" t="t" r="r" b="b"/>
              <a:pathLst>
                <a:path w="7796" h="5376" extrusionOk="0">
                  <a:moveTo>
                    <a:pt x="3116" y="0"/>
                  </a:moveTo>
                  <a:lnTo>
                    <a:pt x="2927" y="15"/>
                  </a:lnTo>
                  <a:lnTo>
                    <a:pt x="2753" y="29"/>
                  </a:lnTo>
                  <a:lnTo>
                    <a:pt x="2565" y="73"/>
                  </a:lnTo>
                  <a:lnTo>
                    <a:pt x="2391" y="102"/>
                  </a:lnTo>
                  <a:lnTo>
                    <a:pt x="2203" y="160"/>
                  </a:lnTo>
                  <a:lnTo>
                    <a:pt x="2043" y="218"/>
                  </a:lnTo>
                  <a:lnTo>
                    <a:pt x="1870" y="276"/>
                  </a:lnTo>
                  <a:lnTo>
                    <a:pt x="1710" y="363"/>
                  </a:lnTo>
                  <a:lnTo>
                    <a:pt x="1551" y="450"/>
                  </a:lnTo>
                  <a:lnTo>
                    <a:pt x="1391" y="537"/>
                  </a:lnTo>
                  <a:lnTo>
                    <a:pt x="1247" y="652"/>
                  </a:lnTo>
                  <a:lnTo>
                    <a:pt x="1102" y="768"/>
                  </a:lnTo>
                  <a:lnTo>
                    <a:pt x="971" y="884"/>
                  </a:lnTo>
                  <a:lnTo>
                    <a:pt x="841" y="1029"/>
                  </a:lnTo>
                  <a:lnTo>
                    <a:pt x="710" y="1174"/>
                  </a:lnTo>
                  <a:lnTo>
                    <a:pt x="595" y="1333"/>
                  </a:lnTo>
                  <a:lnTo>
                    <a:pt x="493" y="1493"/>
                  </a:lnTo>
                  <a:lnTo>
                    <a:pt x="392" y="1667"/>
                  </a:lnTo>
                  <a:lnTo>
                    <a:pt x="305" y="1855"/>
                  </a:lnTo>
                  <a:lnTo>
                    <a:pt x="232" y="2058"/>
                  </a:lnTo>
                  <a:lnTo>
                    <a:pt x="160" y="2275"/>
                  </a:lnTo>
                  <a:lnTo>
                    <a:pt x="102" y="2492"/>
                  </a:lnTo>
                  <a:lnTo>
                    <a:pt x="44" y="2724"/>
                  </a:lnTo>
                  <a:lnTo>
                    <a:pt x="15" y="2971"/>
                  </a:lnTo>
                  <a:lnTo>
                    <a:pt x="1" y="3115"/>
                  </a:lnTo>
                  <a:lnTo>
                    <a:pt x="29" y="3260"/>
                  </a:lnTo>
                  <a:lnTo>
                    <a:pt x="73" y="3391"/>
                  </a:lnTo>
                  <a:lnTo>
                    <a:pt x="145" y="3507"/>
                  </a:lnTo>
                  <a:lnTo>
                    <a:pt x="232" y="3608"/>
                  </a:lnTo>
                  <a:lnTo>
                    <a:pt x="334" y="3695"/>
                  </a:lnTo>
                  <a:lnTo>
                    <a:pt x="450" y="3782"/>
                  </a:lnTo>
                  <a:lnTo>
                    <a:pt x="566" y="3840"/>
                  </a:lnTo>
                  <a:lnTo>
                    <a:pt x="696" y="3869"/>
                  </a:lnTo>
                  <a:lnTo>
                    <a:pt x="841" y="3898"/>
                  </a:lnTo>
                  <a:lnTo>
                    <a:pt x="971" y="3898"/>
                  </a:lnTo>
                  <a:lnTo>
                    <a:pt x="1102" y="3869"/>
                  </a:lnTo>
                  <a:lnTo>
                    <a:pt x="1232" y="3825"/>
                  </a:lnTo>
                  <a:lnTo>
                    <a:pt x="1348" y="3753"/>
                  </a:lnTo>
                  <a:lnTo>
                    <a:pt x="1464" y="3666"/>
                  </a:lnTo>
                  <a:lnTo>
                    <a:pt x="1551" y="3550"/>
                  </a:lnTo>
                  <a:lnTo>
                    <a:pt x="1667" y="3362"/>
                  </a:lnTo>
                  <a:lnTo>
                    <a:pt x="1797" y="3202"/>
                  </a:lnTo>
                  <a:lnTo>
                    <a:pt x="1913" y="3043"/>
                  </a:lnTo>
                  <a:lnTo>
                    <a:pt x="2043" y="2898"/>
                  </a:lnTo>
                  <a:lnTo>
                    <a:pt x="2188" y="2768"/>
                  </a:lnTo>
                  <a:lnTo>
                    <a:pt x="2333" y="2652"/>
                  </a:lnTo>
                  <a:lnTo>
                    <a:pt x="2478" y="2550"/>
                  </a:lnTo>
                  <a:lnTo>
                    <a:pt x="2623" y="2464"/>
                  </a:lnTo>
                  <a:lnTo>
                    <a:pt x="2782" y="2391"/>
                  </a:lnTo>
                  <a:lnTo>
                    <a:pt x="2942" y="2348"/>
                  </a:lnTo>
                  <a:lnTo>
                    <a:pt x="3116" y="2319"/>
                  </a:lnTo>
                  <a:lnTo>
                    <a:pt x="3304" y="2304"/>
                  </a:lnTo>
                  <a:lnTo>
                    <a:pt x="3492" y="2304"/>
                  </a:lnTo>
                  <a:lnTo>
                    <a:pt x="3681" y="2333"/>
                  </a:lnTo>
                  <a:lnTo>
                    <a:pt x="3883" y="2391"/>
                  </a:lnTo>
                  <a:lnTo>
                    <a:pt x="4101" y="2464"/>
                  </a:lnTo>
                  <a:lnTo>
                    <a:pt x="4304" y="2550"/>
                  </a:lnTo>
                  <a:lnTo>
                    <a:pt x="4492" y="2652"/>
                  </a:lnTo>
                  <a:lnTo>
                    <a:pt x="4666" y="2753"/>
                  </a:lnTo>
                  <a:lnTo>
                    <a:pt x="4840" y="2884"/>
                  </a:lnTo>
                  <a:lnTo>
                    <a:pt x="4999" y="3014"/>
                  </a:lnTo>
                  <a:lnTo>
                    <a:pt x="5144" y="3144"/>
                  </a:lnTo>
                  <a:lnTo>
                    <a:pt x="5274" y="3304"/>
                  </a:lnTo>
                  <a:lnTo>
                    <a:pt x="5405" y="3449"/>
                  </a:lnTo>
                  <a:lnTo>
                    <a:pt x="5521" y="3623"/>
                  </a:lnTo>
                  <a:lnTo>
                    <a:pt x="5637" y="3796"/>
                  </a:lnTo>
                  <a:lnTo>
                    <a:pt x="5839" y="4159"/>
                  </a:lnTo>
                  <a:lnTo>
                    <a:pt x="6013" y="4535"/>
                  </a:lnTo>
                  <a:lnTo>
                    <a:pt x="6187" y="4941"/>
                  </a:lnTo>
                  <a:lnTo>
                    <a:pt x="6245" y="5042"/>
                  </a:lnTo>
                  <a:lnTo>
                    <a:pt x="6303" y="5144"/>
                  </a:lnTo>
                  <a:lnTo>
                    <a:pt x="6390" y="5216"/>
                  </a:lnTo>
                  <a:lnTo>
                    <a:pt x="6477" y="5274"/>
                  </a:lnTo>
                  <a:lnTo>
                    <a:pt x="6578" y="5332"/>
                  </a:lnTo>
                  <a:lnTo>
                    <a:pt x="6694" y="5361"/>
                  </a:lnTo>
                  <a:lnTo>
                    <a:pt x="6810" y="5376"/>
                  </a:lnTo>
                  <a:lnTo>
                    <a:pt x="7028" y="5376"/>
                  </a:lnTo>
                  <a:lnTo>
                    <a:pt x="7143" y="5347"/>
                  </a:lnTo>
                  <a:lnTo>
                    <a:pt x="7245" y="5303"/>
                  </a:lnTo>
                  <a:lnTo>
                    <a:pt x="7346" y="5245"/>
                  </a:lnTo>
                  <a:lnTo>
                    <a:pt x="7433" y="5173"/>
                  </a:lnTo>
                  <a:lnTo>
                    <a:pt x="7506" y="5100"/>
                  </a:lnTo>
                  <a:lnTo>
                    <a:pt x="7578" y="4999"/>
                  </a:lnTo>
                  <a:lnTo>
                    <a:pt x="7622" y="4883"/>
                  </a:lnTo>
                  <a:lnTo>
                    <a:pt x="7680" y="4666"/>
                  </a:lnTo>
                  <a:lnTo>
                    <a:pt x="7723" y="4448"/>
                  </a:lnTo>
                  <a:lnTo>
                    <a:pt x="7766" y="4246"/>
                  </a:lnTo>
                  <a:lnTo>
                    <a:pt x="7781" y="4043"/>
                  </a:lnTo>
                  <a:lnTo>
                    <a:pt x="7795" y="3840"/>
                  </a:lnTo>
                  <a:lnTo>
                    <a:pt x="7795" y="3637"/>
                  </a:lnTo>
                  <a:lnTo>
                    <a:pt x="7781" y="3434"/>
                  </a:lnTo>
                  <a:lnTo>
                    <a:pt x="7752" y="3246"/>
                  </a:lnTo>
                  <a:lnTo>
                    <a:pt x="7708" y="3058"/>
                  </a:lnTo>
                  <a:lnTo>
                    <a:pt x="7665" y="2869"/>
                  </a:lnTo>
                  <a:lnTo>
                    <a:pt x="7607" y="2695"/>
                  </a:lnTo>
                  <a:lnTo>
                    <a:pt x="7535" y="2521"/>
                  </a:lnTo>
                  <a:lnTo>
                    <a:pt x="7448" y="2348"/>
                  </a:lnTo>
                  <a:lnTo>
                    <a:pt x="7361" y="2188"/>
                  </a:lnTo>
                  <a:lnTo>
                    <a:pt x="7259" y="2029"/>
                  </a:lnTo>
                  <a:lnTo>
                    <a:pt x="7158" y="1869"/>
                  </a:lnTo>
                  <a:lnTo>
                    <a:pt x="7042" y="1725"/>
                  </a:lnTo>
                  <a:lnTo>
                    <a:pt x="6926" y="1580"/>
                  </a:lnTo>
                  <a:lnTo>
                    <a:pt x="6796" y="1435"/>
                  </a:lnTo>
                  <a:lnTo>
                    <a:pt x="6665" y="1304"/>
                  </a:lnTo>
                  <a:lnTo>
                    <a:pt x="6361" y="1044"/>
                  </a:lnTo>
                  <a:lnTo>
                    <a:pt x="6057" y="826"/>
                  </a:lnTo>
                  <a:lnTo>
                    <a:pt x="5724" y="623"/>
                  </a:lnTo>
                  <a:lnTo>
                    <a:pt x="5376" y="450"/>
                  </a:lnTo>
                  <a:lnTo>
                    <a:pt x="5014" y="290"/>
                  </a:lnTo>
                  <a:lnTo>
                    <a:pt x="4637" y="174"/>
                  </a:lnTo>
                  <a:lnTo>
                    <a:pt x="4260" y="87"/>
                  </a:lnTo>
                  <a:lnTo>
                    <a:pt x="3883" y="29"/>
                  </a:lnTo>
                  <a:lnTo>
                    <a:pt x="349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6" name="Google Shape;1830;p37">
              <a:extLst>
                <a:ext uri="{FF2B5EF4-FFF2-40B4-BE49-F238E27FC236}">
                  <a16:creationId xmlns:a16="http://schemas.microsoft.com/office/drawing/2014/main" id="{B9191D34-5CC7-AED1-6554-EF72075D7BC9}"/>
                </a:ext>
              </a:extLst>
            </p:cNvPr>
            <p:cNvSpPr/>
            <p:nvPr/>
          </p:nvSpPr>
          <p:spPr>
            <a:xfrm>
              <a:off x="5178625" y="1679375"/>
              <a:ext cx="120275" cy="156500"/>
            </a:xfrm>
            <a:custGeom>
              <a:avLst/>
              <a:gdLst/>
              <a:ahLst/>
              <a:cxnLst/>
              <a:rect l="l" t="t" r="r" b="b"/>
              <a:pathLst>
                <a:path w="4811" h="6260" extrusionOk="0">
                  <a:moveTo>
                    <a:pt x="2420" y="1"/>
                  </a:moveTo>
                  <a:lnTo>
                    <a:pt x="2261" y="15"/>
                  </a:lnTo>
                  <a:lnTo>
                    <a:pt x="2101" y="44"/>
                  </a:lnTo>
                  <a:lnTo>
                    <a:pt x="1927" y="102"/>
                  </a:lnTo>
                  <a:lnTo>
                    <a:pt x="1768" y="160"/>
                  </a:lnTo>
                  <a:lnTo>
                    <a:pt x="1609" y="247"/>
                  </a:lnTo>
                  <a:lnTo>
                    <a:pt x="1464" y="334"/>
                  </a:lnTo>
                  <a:lnTo>
                    <a:pt x="1319" y="421"/>
                  </a:lnTo>
                  <a:lnTo>
                    <a:pt x="1189" y="537"/>
                  </a:lnTo>
                  <a:lnTo>
                    <a:pt x="1058" y="653"/>
                  </a:lnTo>
                  <a:lnTo>
                    <a:pt x="942" y="783"/>
                  </a:lnTo>
                  <a:lnTo>
                    <a:pt x="826" y="913"/>
                  </a:lnTo>
                  <a:lnTo>
                    <a:pt x="725" y="1058"/>
                  </a:lnTo>
                  <a:lnTo>
                    <a:pt x="624" y="1203"/>
                  </a:lnTo>
                  <a:lnTo>
                    <a:pt x="537" y="1348"/>
                  </a:lnTo>
                  <a:lnTo>
                    <a:pt x="377" y="1667"/>
                  </a:lnTo>
                  <a:lnTo>
                    <a:pt x="247" y="1985"/>
                  </a:lnTo>
                  <a:lnTo>
                    <a:pt x="145" y="2304"/>
                  </a:lnTo>
                  <a:lnTo>
                    <a:pt x="102" y="2507"/>
                  </a:lnTo>
                  <a:lnTo>
                    <a:pt x="73" y="2695"/>
                  </a:lnTo>
                  <a:lnTo>
                    <a:pt x="29" y="2884"/>
                  </a:lnTo>
                  <a:lnTo>
                    <a:pt x="15" y="3072"/>
                  </a:lnTo>
                  <a:lnTo>
                    <a:pt x="1" y="3275"/>
                  </a:lnTo>
                  <a:lnTo>
                    <a:pt x="1" y="3463"/>
                  </a:lnTo>
                  <a:lnTo>
                    <a:pt x="15" y="3652"/>
                  </a:lnTo>
                  <a:lnTo>
                    <a:pt x="29" y="3840"/>
                  </a:lnTo>
                  <a:lnTo>
                    <a:pt x="58" y="4028"/>
                  </a:lnTo>
                  <a:lnTo>
                    <a:pt x="102" y="4217"/>
                  </a:lnTo>
                  <a:lnTo>
                    <a:pt x="160" y="4391"/>
                  </a:lnTo>
                  <a:lnTo>
                    <a:pt x="218" y="4579"/>
                  </a:lnTo>
                  <a:lnTo>
                    <a:pt x="290" y="4753"/>
                  </a:lnTo>
                  <a:lnTo>
                    <a:pt x="377" y="4927"/>
                  </a:lnTo>
                  <a:lnTo>
                    <a:pt x="479" y="5101"/>
                  </a:lnTo>
                  <a:lnTo>
                    <a:pt x="595" y="5260"/>
                  </a:lnTo>
                  <a:lnTo>
                    <a:pt x="768" y="5463"/>
                  </a:lnTo>
                  <a:lnTo>
                    <a:pt x="942" y="5637"/>
                  </a:lnTo>
                  <a:lnTo>
                    <a:pt x="1131" y="5796"/>
                  </a:lnTo>
                  <a:lnTo>
                    <a:pt x="1348" y="5926"/>
                  </a:lnTo>
                  <a:lnTo>
                    <a:pt x="1565" y="6028"/>
                  </a:lnTo>
                  <a:lnTo>
                    <a:pt x="1783" y="6115"/>
                  </a:lnTo>
                  <a:lnTo>
                    <a:pt x="2014" y="6173"/>
                  </a:lnTo>
                  <a:lnTo>
                    <a:pt x="2261" y="6216"/>
                  </a:lnTo>
                  <a:lnTo>
                    <a:pt x="2507" y="6245"/>
                  </a:lnTo>
                  <a:lnTo>
                    <a:pt x="2753" y="6260"/>
                  </a:lnTo>
                  <a:lnTo>
                    <a:pt x="3000" y="6260"/>
                  </a:lnTo>
                  <a:lnTo>
                    <a:pt x="3246" y="6245"/>
                  </a:lnTo>
                  <a:lnTo>
                    <a:pt x="3507" y="6216"/>
                  </a:lnTo>
                  <a:lnTo>
                    <a:pt x="3753" y="6187"/>
                  </a:lnTo>
                  <a:lnTo>
                    <a:pt x="3985" y="6144"/>
                  </a:lnTo>
                  <a:lnTo>
                    <a:pt x="4231" y="6086"/>
                  </a:lnTo>
                  <a:lnTo>
                    <a:pt x="4391" y="6028"/>
                  </a:lnTo>
                  <a:lnTo>
                    <a:pt x="4521" y="5955"/>
                  </a:lnTo>
                  <a:lnTo>
                    <a:pt x="4622" y="5854"/>
                  </a:lnTo>
                  <a:lnTo>
                    <a:pt x="4709" y="5753"/>
                  </a:lnTo>
                  <a:lnTo>
                    <a:pt x="4767" y="5637"/>
                  </a:lnTo>
                  <a:lnTo>
                    <a:pt x="4796" y="5521"/>
                  </a:lnTo>
                  <a:lnTo>
                    <a:pt x="4811" y="5390"/>
                  </a:lnTo>
                  <a:lnTo>
                    <a:pt x="4796" y="5260"/>
                  </a:lnTo>
                  <a:lnTo>
                    <a:pt x="4767" y="5144"/>
                  </a:lnTo>
                  <a:lnTo>
                    <a:pt x="4709" y="5028"/>
                  </a:lnTo>
                  <a:lnTo>
                    <a:pt x="4637" y="4912"/>
                  </a:lnTo>
                  <a:lnTo>
                    <a:pt x="4535" y="4825"/>
                  </a:lnTo>
                  <a:lnTo>
                    <a:pt x="4420" y="4753"/>
                  </a:lnTo>
                  <a:lnTo>
                    <a:pt x="4289" y="4695"/>
                  </a:lnTo>
                  <a:lnTo>
                    <a:pt x="4144" y="4651"/>
                  </a:lnTo>
                  <a:lnTo>
                    <a:pt x="3666" y="4651"/>
                  </a:lnTo>
                  <a:lnTo>
                    <a:pt x="3362" y="4637"/>
                  </a:lnTo>
                  <a:lnTo>
                    <a:pt x="3043" y="4593"/>
                  </a:lnTo>
                  <a:lnTo>
                    <a:pt x="2898" y="4564"/>
                  </a:lnTo>
                  <a:lnTo>
                    <a:pt x="2753" y="4521"/>
                  </a:lnTo>
                  <a:lnTo>
                    <a:pt x="2507" y="4420"/>
                  </a:lnTo>
                  <a:lnTo>
                    <a:pt x="2261" y="4318"/>
                  </a:lnTo>
                  <a:lnTo>
                    <a:pt x="2145" y="4246"/>
                  </a:lnTo>
                  <a:lnTo>
                    <a:pt x="2087" y="4217"/>
                  </a:lnTo>
                  <a:lnTo>
                    <a:pt x="2058" y="4173"/>
                  </a:lnTo>
                  <a:lnTo>
                    <a:pt x="1956" y="4043"/>
                  </a:lnTo>
                  <a:lnTo>
                    <a:pt x="1884" y="3912"/>
                  </a:lnTo>
                  <a:lnTo>
                    <a:pt x="1841" y="3797"/>
                  </a:lnTo>
                  <a:lnTo>
                    <a:pt x="1812" y="3681"/>
                  </a:lnTo>
                  <a:lnTo>
                    <a:pt x="1768" y="3478"/>
                  </a:lnTo>
                  <a:lnTo>
                    <a:pt x="1754" y="3304"/>
                  </a:lnTo>
                  <a:lnTo>
                    <a:pt x="1768" y="3116"/>
                  </a:lnTo>
                  <a:lnTo>
                    <a:pt x="1812" y="2869"/>
                  </a:lnTo>
                  <a:lnTo>
                    <a:pt x="1841" y="2710"/>
                  </a:lnTo>
                  <a:lnTo>
                    <a:pt x="1884" y="2551"/>
                  </a:lnTo>
                  <a:lnTo>
                    <a:pt x="1942" y="2377"/>
                  </a:lnTo>
                  <a:lnTo>
                    <a:pt x="2014" y="2217"/>
                  </a:lnTo>
                  <a:lnTo>
                    <a:pt x="2116" y="2043"/>
                  </a:lnTo>
                  <a:lnTo>
                    <a:pt x="2217" y="1884"/>
                  </a:lnTo>
                  <a:lnTo>
                    <a:pt x="2333" y="1725"/>
                  </a:lnTo>
                  <a:lnTo>
                    <a:pt x="2435" y="1601"/>
                  </a:lnTo>
                  <a:lnTo>
                    <a:pt x="2435" y="1609"/>
                  </a:lnTo>
                  <a:lnTo>
                    <a:pt x="2507" y="1551"/>
                  </a:lnTo>
                  <a:lnTo>
                    <a:pt x="2579" y="1493"/>
                  </a:lnTo>
                  <a:lnTo>
                    <a:pt x="2565" y="1493"/>
                  </a:lnTo>
                  <a:lnTo>
                    <a:pt x="2522" y="1507"/>
                  </a:lnTo>
                  <a:lnTo>
                    <a:pt x="2608" y="1464"/>
                  </a:lnTo>
                  <a:lnTo>
                    <a:pt x="2666" y="1435"/>
                  </a:lnTo>
                  <a:lnTo>
                    <a:pt x="2768" y="1449"/>
                  </a:lnTo>
                  <a:lnTo>
                    <a:pt x="2855" y="1493"/>
                  </a:lnTo>
                  <a:lnTo>
                    <a:pt x="2956" y="1565"/>
                  </a:lnTo>
                  <a:lnTo>
                    <a:pt x="3087" y="1681"/>
                  </a:lnTo>
                  <a:lnTo>
                    <a:pt x="3188" y="1783"/>
                  </a:lnTo>
                  <a:lnTo>
                    <a:pt x="3304" y="1855"/>
                  </a:lnTo>
                  <a:lnTo>
                    <a:pt x="3420" y="1899"/>
                  </a:lnTo>
                  <a:lnTo>
                    <a:pt x="3536" y="1913"/>
                  </a:lnTo>
                  <a:lnTo>
                    <a:pt x="3652" y="1913"/>
                  </a:lnTo>
                  <a:lnTo>
                    <a:pt x="3753" y="1884"/>
                  </a:lnTo>
                  <a:lnTo>
                    <a:pt x="3854" y="1826"/>
                  </a:lnTo>
                  <a:lnTo>
                    <a:pt x="3941" y="1768"/>
                  </a:lnTo>
                  <a:lnTo>
                    <a:pt x="4014" y="1696"/>
                  </a:lnTo>
                  <a:lnTo>
                    <a:pt x="4086" y="1594"/>
                  </a:lnTo>
                  <a:lnTo>
                    <a:pt x="4130" y="1493"/>
                  </a:lnTo>
                  <a:lnTo>
                    <a:pt x="4159" y="1391"/>
                  </a:lnTo>
                  <a:lnTo>
                    <a:pt x="4173" y="1261"/>
                  </a:lnTo>
                  <a:lnTo>
                    <a:pt x="4159" y="1145"/>
                  </a:lnTo>
                  <a:lnTo>
                    <a:pt x="4130" y="1015"/>
                  </a:lnTo>
                  <a:lnTo>
                    <a:pt x="4057" y="899"/>
                  </a:lnTo>
                  <a:lnTo>
                    <a:pt x="3956" y="754"/>
                  </a:lnTo>
                  <a:lnTo>
                    <a:pt x="3854" y="624"/>
                  </a:lnTo>
                  <a:lnTo>
                    <a:pt x="3739" y="493"/>
                  </a:lnTo>
                  <a:lnTo>
                    <a:pt x="3608" y="392"/>
                  </a:lnTo>
                  <a:lnTo>
                    <a:pt x="3478" y="290"/>
                  </a:lnTo>
                  <a:lnTo>
                    <a:pt x="3347" y="203"/>
                  </a:lnTo>
                  <a:lnTo>
                    <a:pt x="3203" y="145"/>
                  </a:lnTo>
                  <a:lnTo>
                    <a:pt x="3058" y="87"/>
                  </a:lnTo>
                  <a:lnTo>
                    <a:pt x="2898" y="44"/>
                  </a:lnTo>
                  <a:lnTo>
                    <a:pt x="2739" y="15"/>
                  </a:lnTo>
                  <a:lnTo>
                    <a:pt x="2579" y="1"/>
                  </a:lnTo>
                  <a:close/>
                </a:path>
              </a:pathLst>
            </a:custGeom>
            <a:solidFill>
              <a:srgbClr val="FD914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7" name="Google Shape;1831;p37">
              <a:extLst>
                <a:ext uri="{FF2B5EF4-FFF2-40B4-BE49-F238E27FC236}">
                  <a16:creationId xmlns:a16="http://schemas.microsoft.com/office/drawing/2014/main" id="{878174BB-FFFB-0B82-0B65-3FA68909F21F}"/>
                </a:ext>
              </a:extLst>
            </p:cNvPr>
            <p:cNvSpPr/>
            <p:nvPr/>
          </p:nvSpPr>
          <p:spPr>
            <a:xfrm>
              <a:off x="3121600" y="1616350"/>
              <a:ext cx="466200" cy="311525"/>
            </a:xfrm>
            <a:custGeom>
              <a:avLst/>
              <a:gdLst/>
              <a:ahLst/>
              <a:cxnLst/>
              <a:rect l="l" t="t" r="r" b="b"/>
              <a:pathLst>
                <a:path w="18648" h="12461" extrusionOk="0">
                  <a:moveTo>
                    <a:pt x="15126" y="0"/>
                  </a:moveTo>
                  <a:lnTo>
                    <a:pt x="14489" y="29"/>
                  </a:lnTo>
                  <a:lnTo>
                    <a:pt x="13822" y="73"/>
                  </a:lnTo>
                  <a:lnTo>
                    <a:pt x="13113" y="131"/>
                  </a:lnTo>
                  <a:lnTo>
                    <a:pt x="12374" y="218"/>
                  </a:lnTo>
                  <a:lnTo>
                    <a:pt x="11620" y="305"/>
                  </a:lnTo>
                  <a:lnTo>
                    <a:pt x="10838" y="421"/>
                  </a:lnTo>
                  <a:lnTo>
                    <a:pt x="10055" y="537"/>
                  </a:lnTo>
                  <a:lnTo>
                    <a:pt x="9259" y="667"/>
                  </a:lnTo>
                  <a:lnTo>
                    <a:pt x="8462" y="812"/>
                  </a:lnTo>
                  <a:lnTo>
                    <a:pt x="7679" y="971"/>
                  </a:lnTo>
                  <a:lnTo>
                    <a:pt x="6897" y="1131"/>
                  </a:lnTo>
                  <a:lnTo>
                    <a:pt x="6129" y="1304"/>
                  </a:lnTo>
                  <a:lnTo>
                    <a:pt x="5390" y="1464"/>
                  </a:lnTo>
                  <a:lnTo>
                    <a:pt x="4666" y="1638"/>
                  </a:lnTo>
                  <a:lnTo>
                    <a:pt x="3985" y="1826"/>
                  </a:lnTo>
                  <a:lnTo>
                    <a:pt x="3333" y="2000"/>
                  </a:lnTo>
                  <a:lnTo>
                    <a:pt x="2724" y="2174"/>
                  </a:lnTo>
                  <a:lnTo>
                    <a:pt x="2174" y="2348"/>
                  </a:lnTo>
                  <a:lnTo>
                    <a:pt x="1666" y="2522"/>
                  </a:lnTo>
                  <a:lnTo>
                    <a:pt x="1217" y="2695"/>
                  </a:lnTo>
                  <a:lnTo>
                    <a:pt x="841" y="2855"/>
                  </a:lnTo>
                  <a:lnTo>
                    <a:pt x="522" y="3014"/>
                  </a:lnTo>
                  <a:lnTo>
                    <a:pt x="290" y="3159"/>
                  </a:lnTo>
                  <a:lnTo>
                    <a:pt x="203" y="3231"/>
                  </a:lnTo>
                  <a:lnTo>
                    <a:pt x="131" y="3304"/>
                  </a:lnTo>
                  <a:lnTo>
                    <a:pt x="87" y="3362"/>
                  </a:lnTo>
                  <a:lnTo>
                    <a:pt x="58" y="3420"/>
                  </a:lnTo>
                  <a:lnTo>
                    <a:pt x="15" y="3681"/>
                  </a:lnTo>
                  <a:lnTo>
                    <a:pt x="0" y="3956"/>
                  </a:lnTo>
                  <a:lnTo>
                    <a:pt x="15" y="4246"/>
                  </a:lnTo>
                  <a:lnTo>
                    <a:pt x="58" y="4564"/>
                  </a:lnTo>
                  <a:lnTo>
                    <a:pt x="116" y="4898"/>
                  </a:lnTo>
                  <a:lnTo>
                    <a:pt x="203" y="5245"/>
                  </a:lnTo>
                  <a:lnTo>
                    <a:pt x="319" y="5608"/>
                  </a:lnTo>
                  <a:lnTo>
                    <a:pt x="449" y="5984"/>
                  </a:lnTo>
                  <a:lnTo>
                    <a:pt x="623" y="6361"/>
                  </a:lnTo>
                  <a:lnTo>
                    <a:pt x="797" y="6752"/>
                  </a:lnTo>
                  <a:lnTo>
                    <a:pt x="1014" y="7143"/>
                  </a:lnTo>
                  <a:lnTo>
                    <a:pt x="1246" y="7549"/>
                  </a:lnTo>
                  <a:lnTo>
                    <a:pt x="1493" y="7940"/>
                  </a:lnTo>
                  <a:lnTo>
                    <a:pt x="1782" y="8331"/>
                  </a:lnTo>
                  <a:lnTo>
                    <a:pt x="2072" y="8723"/>
                  </a:lnTo>
                  <a:lnTo>
                    <a:pt x="2405" y="9099"/>
                  </a:lnTo>
                  <a:lnTo>
                    <a:pt x="2739" y="9462"/>
                  </a:lnTo>
                  <a:lnTo>
                    <a:pt x="3115" y="9824"/>
                  </a:lnTo>
                  <a:lnTo>
                    <a:pt x="3507" y="10172"/>
                  </a:lnTo>
                  <a:lnTo>
                    <a:pt x="3912" y="10505"/>
                  </a:lnTo>
                  <a:lnTo>
                    <a:pt x="4347" y="10809"/>
                  </a:lnTo>
                  <a:lnTo>
                    <a:pt x="4796" y="11113"/>
                  </a:lnTo>
                  <a:lnTo>
                    <a:pt x="5274" y="11374"/>
                  </a:lnTo>
                  <a:lnTo>
                    <a:pt x="5767" y="11620"/>
                  </a:lnTo>
                  <a:lnTo>
                    <a:pt x="6288" y="11838"/>
                  </a:lnTo>
                  <a:lnTo>
                    <a:pt x="6549" y="11939"/>
                  </a:lnTo>
                  <a:lnTo>
                    <a:pt x="6824" y="12026"/>
                  </a:lnTo>
                  <a:lnTo>
                    <a:pt x="7100" y="12113"/>
                  </a:lnTo>
                  <a:lnTo>
                    <a:pt x="7375" y="12185"/>
                  </a:lnTo>
                  <a:lnTo>
                    <a:pt x="7665" y="12243"/>
                  </a:lnTo>
                  <a:lnTo>
                    <a:pt x="7955" y="12301"/>
                  </a:lnTo>
                  <a:lnTo>
                    <a:pt x="8244" y="12359"/>
                  </a:lnTo>
                  <a:lnTo>
                    <a:pt x="8549" y="12388"/>
                  </a:lnTo>
                  <a:lnTo>
                    <a:pt x="8853" y="12432"/>
                  </a:lnTo>
                  <a:lnTo>
                    <a:pt x="9157" y="12446"/>
                  </a:lnTo>
                  <a:lnTo>
                    <a:pt x="9476" y="12461"/>
                  </a:lnTo>
                  <a:lnTo>
                    <a:pt x="9795" y="12461"/>
                  </a:lnTo>
                  <a:lnTo>
                    <a:pt x="10113" y="12446"/>
                  </a:lnTo>
                  <a:lnTo>
                    <a:pt x="10447" y="12417"/>
                  </a:lnTo>
                  <a:lnTo>
                    <a:pt x="10765" y="12388"/>
                  </a:lnTo>
                  <a:lnTo>
                    <a:pt x="11084" y="12345"/>
                  </a:lnTo>
                  <a:lnTo>
                    <a:pt x="11403" y="12287"/>
                  </a:lnTo>
                  <a:lnTo>
                    <a:pt x="11707" y="12214"/>
                  </a:lnTo>
                  <a:lnTo>
                    <a:pt x="12011" y="12128"/>
                  </a:lnTo>
                  <a:lnTo>
                    <a:pt x="12301" y="12026"/>
                  </a:lnTo>
                  <a:lnTo>
                    <a:pt x="12591" y="11925"/>
                  </a:lnTo>
                  <a:lnTo>
                    <a:pt x="12866" y="11809"/>
                  </a:lnTo>
                  <a:lnTo>
                    <a:pt x="13141" y="11693"/>
                  </a:lnTo>
                  <a:lnTo>
                    <a:pt x="13402" y="11548"/>
                  </a:lnTo>
                  <a:lnTo>
                    <a:pt x="13663" y="11403"/>
                  </a:lnTo>
                  <a:lnTo>
                    <a:pt x="13924" y="11258"/>
                  </a:lnTo>
                  <a:lnTo>
                    <a:pt x="14170" y="11084"/>
                  </a:lnTo>
                  <a:lnTo>
                    <a:pt x="14402" y="10925"/>
                  </a:lnTo>
                  <a:lnTo>
                    <a:pt x="14634" y="10737"/>
                  </a:lnTo>
                  <a:lnTo>
                    <a:pt x="14866" y="10563"/>
                  </a:lnTo>
                  <a:lnTo>
                    <a:pt x="15083" y="10360"/>
                  </a:lnTo>
                  <a:lnTo>
                    <a:pt x="15300" y="10172"/>
                  </a:lnTo>
                  <a:lnTo>
                    <a:pt x="15503" y="9954"/>
                  </a:lnTo>
                  <a:lnTo>
                    <a:pt x="15706" y="9751"/>
                  </a:lnTo>
                  <a:lnTo>
                    <a:pt x="16083" y="9317"/>
                  </a:lnTo>
                  <a:lnTo>
                    <a:pt x="16430" y="8853"/>
                  </a:lnTo>
                  <a:lnTo>
                    <a:pt x="16764" y="8375"/>
                  </a:lnTo>
                  <a:lnTo>
                    <a:pt x="17068" y="7897"/>
                  </a:lnTo>
                  <a:lnTo>
                    <a:pt x="17343" y="7404"/>
                  </a:lnTo>
                  <a:lnTo>
                    <a:pt x="17590" y="6897"/>
                  </a:lnTo>
                  <a:lnTo>
                    <a:pt x="17807" y="6390"/>
                  </a:lnTo>
                  <a:lnTo>
                    <a:pt x="17995" y="5883"/>
                  </a:lnTo>
                  <a:lnTo>
                    <a:pt x="18169" y="5376"/>
                  </a:lnTo>
                  <a:lnTo>
                    <a:pt x="18314" y="4883"/>
                  </a:lnTo>
                  <a:lnTo>
                    <a:pt x="18430" y="4391"/>
                  </a:lnTo>
                  <a:lnTo>
                    <a:pt x="18531" y="3912"/>
                  </a:lnTo>
                  <a:lnTo>
                    <a:pt x="18589" y="3463"/>
                  </a:lnTo>
                  <a:lnTo>
                    <a:pt x="18633" y="3014"/>
                  </a:lnTo>
                  <a:lnTo>
                    <a:pt x="18647" y="2594"/>
                  </a:lnTo>
                  <a:lnTo>
                    <a:pt x="18633" y="2188"/>
                  </a:lnTo>
                  <a:lnTo>
                    <a:pt x="18604" y="1826"/>
                  </a:lnTo>
                  <a:lnTo>
                    <a:pt x="18546" y="1478"/>
                  </a:lnTo>
                  <a:lnTo>
                    <a:pt x="18459" y="1174"/>
                  </a:lnTo>
                  <a:lnTo>
                    <a:pt x="18401" y="1044"/>
                  </a:lnTo>
                  <a:lnTo>
                    <a:pt x="18343" y="913"/>
                  </a:lnTo>
                  <a:lnTo>
                    <a:pt x="18285" y="783"/>
                  </a:lnTo>
                  <a:lnTo>
                    <a:pt x="18213" y="681"/>
                  </a:lnTo>
                  <a:lnTo>
                    <a:pt x="18126" y="580"/>
                  </a:lnTo>
                  <a:lnTo>
                    <a:pt x="18053" y="493"/>
                  </a:lnTo>
                  <a:lnTo>
                    <a:pt x="17952" y="406"/>
                  </a:lnTo>
                  <a:lnTo>
                    <a:pt x="17836" y="334"/>
                  </a:lnTo>
                  <a:lnTo>
                    <a:pt x="17691" y="276"/>
                  </a:lnTo>
                  <a:lnTo>
                    <a:pt x="17546" y="218"/>
                  </a:lnTo>
                  <a:lnTo>
                    <a:pt x="17372" y="174"/>
                  </a:lnTo>
                  <a:lnTo>
                    <a:pt x="17184" y="131"/>
                  </a:lnTo>
                  <a:lnTo>
                    <a:pt x="16981" y="87"/>
                  </a:lnTo>
                  <a:lnTo>
                    <a:pt x="16749" y="58"/>
                  </a:lnTo>
                  <a:lnTo>
                    <a:pt x="16271" y="15"/>
                  </a:lnTo>
                  <a:lnTo>
                    <a:pt x="15720" y="0"/>
                  </a:lnTo>
                  <a:close/>
                </a:path>
              </a:pathLst>
            </a:custGeom>
            <a:solidFill>
              <a:srgbClr val="E76C5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8" name="Google Shape;1832;p37">
              <a:extLst>
                <a:ext uri="{FF2B5EF4-FFF2-40B4-BE49-F238E27FC236}">
                  <a16:creationId xmlns:a16="http://schemas.microsoft.com/office/drawing/2014/main" id="{67B048D0-2242-9A91-93AB-C18499D161BD}"/>
                </a:ext>
              </a:extLst>
            </p:cNvPr>
            <p:cNvSpPr/>
            <p:nvPr/>
          </p:nvSpPr>
          <p:spPr>
            <a:xfrm>
              <a:off x="5062725" y="1860850"/>
              <a:ext cx="278925" cy="206125"/>
            </a:xfrm>
            <a:custGeom>
              <a:avLst/>
              <a:gdLst/>
              <a:ahLst/>
              <a:cxnLst/>
              <a:rect l="l" t="t" r="r" b="b"/>
              <a:pathLst>
                <a:path w="11157" h="8245" extrusionOk="0">
                  <a:moveTo>
                    <a:pt x="898" y="0"/>
                  </a:moveTo>
                  <a:lnTo>
                    <a:pt x="725" y="15"/>
                  </a:lnTo>
                  <a:lnTo>
                    <a:pt x="609" y="44"/>
                  </a:lnTo>
                  <a:lnTo>
                    <a:pt x="565" y="73"/>
                  </a:lnTo>
                  <a:lnTo>
                    <a:pt x="536" y="102"/>
                  </a:lnTo>
                  <a:lnTo>
                    <a:pt x="435" y="218"/>
                  </a:lnTo>
                  <a:lnTo>
                    <a:pt x="362" y="363"/>
                  </a:lnTo>
                  <a:lnTo>
                    <a:pt x="275" y="536"/>
                  </a:lnTo>
                  <a:lnTo>
                    <a:pt x="217" y="710"/>
                  </a:lnTo>
                  <a:lnTo>
                    <a:pt x="145" y="913"/>
                  </a:lnTo>
                  <a:lnTo>
                    <a:pt x="102" y="1130"/>
                  </a:lnTo>
                  <a:lnTo>
                    <a:pt x="58" y="1362"/>
                  </a:lnTo>
                  <a:lnTo>
                    <a:pt x="29" y="1594"/>
                  </a:lnTo>
                  <a:lnTo>
                    <a:pt x="15" y="1855"/>
                  </a:lnTo>
                  <a:lnTo>
                    <a:pt x="0" y="2116"/>
                  </a:lnTo>
                  <a:lnTo>
                    <a:pt x="0" y="2391"/>
                  </a:lnTo>
                  <a:lnTo>
                    <a:pt x="15" y="2666"/>
                  </a:lnTo>
                  <a:lnTo>
                    <a:pt x="44" y="2942"/>
                  </a:lnTo>
                  <a:lnTo>
                    <a:pt x="87" y="3246"/>
                  </a:lnTo>
                  <a:lnTo>
                    <a:pt x="145" y="3536"/>
                  </a:lnTo>
                  <a:lnTo>
                    <a:pt x="217" y="3825"/>
                  </a:lnTo>
                  <a:lnTo>
                    <a:pt x="290" y="4130"/>
                  </a:lnTo>
                  <a:lnTo>
                    <a:pt x="391" y="4419"/>
                  </a:lnTo>
                  <a:lnTo>
                    <a:pt x="507" y="4724"/>
                  </a:lnTo>
                  <a:lnTo>
                    <a:pt x="638" y="5013"/>
                  </a:lnTo>
                  <a:lnTo>
                    <a:pt x="783" y="5303"/>
                  </a:lnTo>
                  <a:lnTo>
                    <a:pt x="942" y="5593"/>
                  </a:lnTo>
                  <a:lnTo>
                    <a:pt x="1130" y="5868"/>
                  </a:lnTo>
                  <a:lnTo>
                    <a:pt x="1333" y="6144"/>
                  </a:lnTo>
                  <a:lnTo>
                    <a:pt x="1550" y="6404"/>
                  </a:lnTo>
                  <a:lnTo>
                    <a:pt x="1782" y="6665"/>
                  </a:lnTo>
                  <a:lnTo>
                    <a:pt x="2043" y="6897"/>
                  </a:lnTo>
                  <a:lnTo>
                    <a:pt x="2318" y="7129"/>
                  </a:lnTo>
                  <a:lnTo>
                    <a:pt x="2623" y="7346"/>
                  </a:lnTo>
                  <a:lnTo>
                    <a:pt x="2941" y="7534"/>
                  </a:lnTo>
                  <a:lnTo>
                    <a:pt x="3275" y="7723"/>
                  </a:lnTo>
                  <a:lnTo>
                    <a:pt x="3637" y="7882"/>
                  </a:lnTo>
                  <a:lnTo>
                    <a:pt x="4013" y="8027"/>
                  </a:lnTo>
                  <a:lnTo>
                    <a:pt x="4390" y="8129"/>
                  </a:lnTo>
                  <a:lnTo>
                    <a:pt x="4752" y="8201"/>
                  </a:lnTo>
                  <a:lnTo>
                    <a:pt x="5129" y="8244"/>
                  </a:lnTo>
                  <a:lnTo>
                    <a:pt x="5491" y="8244"/>
                  </a:lnTo>
                  <a:lnTo>
                    <a:pt x="5854" y="8230"/>
                  </a:lnTo>
                  <a:lnTo>
                    <a:pt x="6201" y="8186"/>
                  </a:lnTo>
                  <a:lnTo>
                    <a:pt x="6563" y="8114"/>
                  </a:lnTo>
                  <a:lnTo>
                    <a:pt x="6897" y="8027"/>
                  </a:lnTo>
                  <a:lnTo>
                    <a:pt x="7244" y="7911"/>
                  </a:lnTo>
                  <a:lnTo>
                    <a:pt x="7563" y="7781"/>
                  </a:lnTo>
                  <a:lnTo>
                    <a:pt x="7882" y="7636"/>
                  </a:lnTo>
                  <a:lnTo>
                    <a:pt x="8201" y="7462"/>
                  </a:lnTo>
                  <a:lnTo>
                    <a:pt x="8490" y="7288"/>
                  </a:lnTo>
                  <a:lnTo>
                    <a:pt x="8780" y="7100"/>
                  </a:lnTo>
                  <a:lnTo>
                    <a:pt x="9056" y="6897"/>
                  </a:lnTo>
                  <a:lnTo>
                    <a:pt x="9316" y="6680"/>
                  </a:lnTo>
                  <a:lnTo>
                    <a:pt x="9563" y="6462"/>
                  </a:lnTo>
                  <a:lnTo>
                    <a:pt x="9794" y="6245"/>
                  </a:lnTo>
                  <a:lnTo>
                    <a:pt x="10012" y="6013"/>
                  </a:lnTo>
                  <a:lnTo>
                    <a:pt x="10215" y="5781"/>
                  </a:lnTo>
                  <a:lnTo>
                    <a:pt x="10403" y="5550"/>
                  </a:lnTo>
                  <a:lnTo>
                    <a:pt x="10562" y="5318"/>
                  </a:lnTo>
                  <a:lnTo>
                    <a:pt x="10722" y="5086"/>
                  </a:lnTo>
                  <a:lnTo>
                    <a:pt x="10838" y="4854"/>
                  </a:lnTo>
                  <a:lnTo>
                    <a:pt x="10954" y="4637"/>
                  </a:lnTo>
                  <a:lnTo>
                    <a:pt x="11026" y="4434"/>
                  </a:lnTo>
                  <a:lnTo>
                    <a:pt x="11098" y="4231"/>
                  </a:lnTo>
                  <a:lnTo>
                    <a:pt x="11142" y="4043"/>
                  </a:lnTo>
                  <a:lnTo>
                    <a:pt x="11156" y="3869"/>
                  </a:lnTo>
                  <a:lnTo>
                    <a:pt x="11142" y="3695"/>
                  </a:lnTo>
                  <a:lnTo>
                    <a:pt x="11113" y="3550"/>
                  </a:lnTo>
                  <a:lnTo>
                    <a:pt x="11069" y="3478"/>
                  </a:lnTo>
                  <a:lnTo>
                    <a:pt x="11026" y="3405"/>
                  </a:lnTo>
                  <a:lnTo>
                    <a:pt x="10910" y="3260"/>
                  </a:lnTo>
                  <a:lnTo>
                    <a:pt x="10736" y="3115"/>
                  </a:lnTo>
                  <a:lnTo>
                    <a:pt x="10519" y="2956"/>
                  </a:lnTo>
                  <a:lnTo>
                    <a:pt x="10273" y="2797"/>
                  </a:lnTo>
                  <a:lnTo>
                    <a:pt x="9983" y="2637"/>
                  </a:lnTo>
                  <a:lnTo>
                    <a:pt x="9664" y="2463"/>
                  </a:lnTo>
                  <a:lnTo>
                    <a:pt x="9316" y="2304"/>
                  </a:lnTo>
                  <a:lnTo>
                    <a:pt x="8925" y="2145"/>
                  </a:lnTo>
                  <a:lnTo>
                    <a:pt x="8534" y="1971"/>
                  </a:lnTo>
                  <a:lnTo>
                    <a:pt x="7665" y="1652"/>
                  </a:lnTo>
                  <a:lnTo>
                    <a:pt x="6752" y="1333"/>
                  </a:lnTo>
                  <a:lnTo>
                    <a:pt x="5825" y="1044"/>
                  </a:lnTo>
                  <a:lnTo>
                    <a:pt x="4883" y="768"/>
                  </a:lnTo>
                  <a:lnTo>
                    <a:pt x="3970" y="536"/>
                  </a:lnTo>
                  <a:lnTo>
                    <a:pt x="3115" y="334"/>
                  </a:lnTo>
                  <a:lnTo>
                    <a:pt x="2333" y="174"/>
                  </a:lnTo>
                  <a:lnTo>
                    <a:pt x="1652" y="58"/>
                  </a:lnTo>
                  <a:lnTo>
                    <a:pt x="1362" y="29"/>
                  </a:lnTo>
                  <a:lnTo>
                    <a:pt x="1116" y="15"/>
                  </a:lnTo>
                  <a:lnTo>
                    <a:pt x="898" y="0"/>
                  </a:lnTo>
                  <a:close/>
                </a:path>
              </a:pathLst>
            </a:custGeom>
            <a:solidFill>
              <a:srgbClr val="E76C5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69" name="Google Shape;1833;p37">
              <a:extLst>
                <a:ext uri="{FF2B5EF4-FFF2-40B4-BE49-F238E27FC236}">
                  <a16:creationId xmlns:a16="http://schemas.microsoft.com/office/drawing/2014/main" id="{8C699AAE-8FB5-7400-0495-B9F296DB1F21}"/>
                </a:ext>
              </a:extLst>
            </p:cNvPr>
            <p:cNvSpPr/>
            <p:nvPr/>
          </p:nvSpPr>
          <p:spPr>
            <a:xfrm>
              <a:off x="4547275" y="455450"/>
              <a:ext cx="1833575" cy="1484750"/>
            </a:xfrm>
            <a:custGeom>
              <a:avLst/>
              <a:gdLst/>
              <a:ahLst/>
              <a:cxnLst/>
              <a:rect l="l" t="t" r="r" b="b"/>
              <a:pathLst>
                <a:path w="73343" h="59390" extrusionOk="0">
                  <a:moveTo>
                    <a:pt x="35527" y="0"/>
                  </a:moveTo>
                  <a:lnTo>
                    <a:pt x="34643" y="15"/>
                  </a:lnTo>
                  <a:lnTo>
                    <a:pt x="33774" y="73"/>
                  </a:lnTo>
                  <a:lnTo>
                    <a:pt x="32905" y="131"/>
                  </a:lnTo>
                  <a:lnTo>
                    <a:pt x="32050" y="232"/>
                  </a:lnTo>
                  <a:lnTo>
                    <a:pt x="31195" y="333"/>
                  </a:lnTo>
                  <a:lnTo>
                    <a:pt x="30355" y="464"/>
                  </a:lnTo>
                  <a:lnTo>
                    <a:pt x="29529" y="623"/>
                  </a:lnTo>
                  <a:lnTo>
                    <a:pt x="28703" y="797"/>
                  </a:lnTo>
                  <a:lnTo>
                    <a:pt x="27891" y="985"/>
                  </a:lnTo>
                  <a:lnTo>
                    <a:pt x="27080" y="1188"/>
                  </a:lnTo>
                  <a:lnTo>
                    <a:pt x="26283" y="1420"/>
                  </a:lnTo>
                  <a:lnTo>
                    <a:pt x="25501" y="1666"/>
                  </a:lnTo>
                  <a:lnTo>
                    <a:pt x="24718" y="1927"/>
                  </a:lnTo>
                  <a:lnTo>
                    <a:pt x="23951" y="2217"/>
                  </a:lnTo>
                  <a:lnTo>
                    <a:pt x="23197" y="2507"/>
                  </a:lnTo>
                  <a:lnTo>
                    <a:pt x="22444" y="2826"/>
                  </a:lnTo>
                  <a:lnTo>
                    <a:pt x="21705" y="3144"/>
                  </a:lnTo>
                  <a:lnTo>
                    <a:pt x="20980" y="3492"/>
                  </a:lnTo>
                  <a:lnTo>
                    <a:pt x="20270" y="3854"/>
                  </a:lnTo>
                  <a:lnTo>
                    <a:pt x="19560" y="4231"/>
                  </a:lnTo>
                  <a:lnTo>
                    <a:pt x="18865" y="4622"/>
                  </a:lnTo>
                  <a:lnTo>
                    <a:pt x="18184" y="5028"/>
                  </a:lnTo>
                  <a:lnTo>
                    <a:pt x="17518" y="5433"/>
                  </a:lnTo>
                  <a:lnTo>
                    <a:pt x="16851" y="5868"/>
                  </a:lnTo>
                  <a:lnTo>
                    <a:pt x="16199" y="6317"/>
                  </a:lnTo>
                  <a:lnTo>
                    <a:pt x="15562" y="6766"/>
                  </a:lnTo>
                  <a:lnTo>
                    <a:pt x="14939" y="7230"/>
                  </a:lnTo>
                  <a:lnTo>
                    <a:pt x="14330" y="7708"/>
                  </a:lnTo>
                  <a:lnTo>
                    <a:pt x="13722" y="8201"/>
                  </a:lnTo>
                  <a:lnTo>
                    <a:pt x="13142" y="8693"/>
                  </a:lnTo>
                  <a:lnTo>
                    <a:pt x="12562" y="9201"/>
                  </a:lnTo>
                  <a:lnTo>
                    <a:pt x="11997" y="9722"/>
                  </a:lnTo>
                  <a:lnTo>
                    <a:pt x="11447" y="10244"/>
                  </a:lnTo>
                  <a:lnTo>
                    <a:pt x="10911" y="10780"/>
                  </a:lnTo>
                  <a:lnTo>
                    <a:pt x="10389" y="11330"/>
                  </a:lnTo>
                  <a:lnTo>
                    <a:pt x="9868" y="11881"/>
                  </a:lnTo>
                  <a:lnTo>
                    <a:pt x="9375" y="12446"/>
                  </a:lnTo>
                  <a:lnTo>
                    <a:pt x="8897" y="13011"/>
                  </a:lnTo>
                  <a:lnTo>
                    <a:pt x="8419" y="13576"/>
                  </a:lnTo>
                  <a:lnTo>
                    <a:pt x="7970" y="14170"/>
                  </a:lnTo>
                  <a:lnTo>
                    <a:pt x="7535" y="14750"/>
                  </a:lnTo>
                  <a:lnTo>
                    <a:pt x="7100" y="15344"/>
                  </a:lnTo>
                  <a:lnTo>
                    <a:pt x="6694" y="15938"/>
                  </a:lnTo>
                  <a:lnTo>
                    <a:pt x="6289" y="16546"/>
                  </a:lnTo>
                  <a:lnTo>
                    <a:pt x="5912" y="17140"/>
                  </a:lnTo>
                  <a:lnTo>
                    <a:pt x="5550" y="17749"/>
                  </a:lnTo>
                  <a:lnTo>
                    <a:pt x="5188" y="18372"/>
                  </a:lnTo>
                  <a:lnTo>
                    <a:pt x="4854" y="18980"/>
                  </a:lnTo>
                  <a:lnTo>
                    <a:pt x="4536" y="19603"/>
                  </a:lnTo>
                  <a:lnTo>
                    <a:pt x="4231" y="20226"/>
                  </a:lnTo>
                  <a:lnTo>
                    <a:pt x="3666" y="21443"/>
                  </a:lnTo>
                  <a:lnTo>
                    <a:pt x="3130" y="22632"/>
                  </a:lnTo>
                  <a:lnTo>
                    <a:pt x="2652" y="23776"/>
                  </a:lnTo>
                  <a:lnTo>
                    <a:pt x="2217" y="24877"/>
                  </a:lnTo>
                  <a:lnTo>
                    <a:pt x="1826" y="25935"/>
                  </a:lnTo>
                  <a:lnTo>
                    <a:pt x="1479" y="26964"/>
                  </a:lnTo>
                  <a:lnTo>
                    <a:pt x="1174" y="27949"/>
                  </a:lnTo>
                  <a:lnTo>
                    <a:pt x="899" y="28905"/>
                  </a:lnTo>
                  <a:lnTo>
                    <a:pt x="667" y="29803"/>
                  </a:lnTo>
                  <a:lnTo>
                    <a:pt x="464" y="30687"/>
                  </a:lnTo>
                  <a:lnTo>
                    <a:pt x="305" y="31513"/>
                  </a:lnTo>
                  <a:lnTo>
                    <a:pt x="189" y="32310"/>
                  </a:lnTo>
                  <a:lnTo>
                    <a:pt x="88" y="33078"/>
                  </a:lnTo>
                  <a:lnTo>
                    <a:pt x="30" y="33802"/>
                  </a:lnTo>
                  <a:lnTo>
                    <a:pt x="1" y="34498"/>
                  </a:lnTo>
                  <a:lnTo>
                    <a:pt x="1" y="35150"/>
                  </a:lnTo>
                  <a:lnTo>
                    <a:pt x="30" y="35758"/>
                  </a:lnTo>
                  <a:lnTo>
                    <a:pt x="88" y="36352"/>
                  </a:lnTo>
                  <a:lnTo>
                    <a:pt x="160" y="36888"/>
                  </a:lnTo>
                  <a:lnTo>
                    <a:pt x="276" y="37410"/>
                  </a:lnTo>
                  <a:lnTo>
                    <a:pt x="392" y="37888"/>
                  </a:lnTo>
                  <a:lnTo>
                    <a:pt x="551" y="38337"/>
                  </a:lnTo>
                  <a:lnTo>
                    <a:pt x="725" y="38743"/>
                  </a:lnTo>
                  <a:lnTo>
                    <a:pt x="914" y="39120"/>
                  </a:lnTo>
                  <a:lnTo>
                    <a:pt x="1131" y="39467"/>
                  </a:lnTo>
                  <a:lnTo>
                    <a:pt x="1363" y="39786"/>
                  </a:lnTo>
                  <a:lnTo>
                    <a:pt x="1609" y="40076"/>
                  </a:lnTo>
                  <a:lnTo>
                    <a:pt x="1870" y="40322"/>
                  </a:lnTo>
                  <a:lnTo>
                    <a:pt x="2145" y="40540"/>
                  </a:lnTo>
                  <a:lnTo>
                    <a:pt x="2435" y="40728"/>
                  </a:lnTo>
                  <a:lnTo>
                    <a:pt x="2739" y="40887"/>
                  </a:lnTo>
                  <a:lnTo>
                    <a:pt x="3043" y="41003"/>
                  </a:lnTo>
                  <a:lnTo>
                    <a:pt x="3348" y="41105"/>
                  </a:lnTo>
                  <a:lnTo>
                    <a:pt x="3652" y="41177"/>
                  </a:lnTo>
                  <a:lnTo>
                    <a:pt x="3927" y="41206"/>
                  </a:lnTo>
                  <a:lnTo>
                    <a:pt x="4202" y="41206"/>
                  </a:lnTo>
                  <a:lnTo>
                    <a:pt x="4478" y="41177"/>
                  </a:lnTo>
                  <a:lnTo>
                    <a:pt x="4739" y="41119"/>
                  </a:lnTo>
                  <a:lnTo>
                    <a:pt x="4999" y="41032"/>
                  </a:lnTo>
                  <a:lnTo>
                    <a:pt x="5246" y="40916"/>
                  </a:lnTo>
                  <a:lnTo>
                    <a:pt x="5492" y="40771"/>
                  </a:lnTo>
                  <a:lnTo>
                    <a:pt x="5738" y="40583"/>
                  </a:lnTo>
                  <a:lnTo>
                    <a:pt x="5999" y="40380"/>
                  </a:lnTo>
                  <a:lnTo>
                    <a:pt x="6245" y="40148"/>
                  </a:lnTo>
                  <a:lnTo>
                    <a:pt x="6506" y="39873"/>
                  </a:lnTo>
                  <a:lnTo>
                    <a:pt x="6752" y="39583"/>
                  </a:lnTo>
                  <a:lnTo>
                    <a:pt x="7028" y="39265"/>
                  </a:lnTo>
                  <a:lnTo>
                    <a:pt x="7303" y="38902"/>
                  </a:lnTo>
                  <a:lnTo>
                    <a:pt x="7883" y="38120"/>
                  </a:lnTo>
                  <a:lnTo>
                    <a:pt x="8506" y="37222"/>
                  </a:lnTo>
                  <a:lnTo>
                    <a:pt x="9940" y="35077"/>
                  </a:lnTo>
                  <a:lnTo>
                    <a:pt x="10795" y="33846"/>
                  </a:lnTo>
                  <a:lnTo>
                    <a:pt x="11722" y="32513"/>
                  </a:lnTo>
                  <a:lnTo>
                    <a:pt x="12765" y="31078"/>
                  </a:lnTo>
                  <a:lnTo>
                    <a:pt x="13330" y="30311"/>
                  </a:lnTo>
                  <a:lnTo>
                    <a:pt x="13924" y="29528"/>
                  </a:lnTo>
                  <a:lnTo>
                    <a:pt x="14243" y="29137"/>
                  </a:lnTo>
                  <a:lnTo>
                    <a:pt x="14562" y="28760"/>
                  </a:lnTo>
                  <a:lnTo>
                    <a:pt x="14881" y="28398"/>
                  </a:lnTo>
                  <a:lnTo>
                    <a:pt x="15214" y="28050"/>
                  </a:lnTo>
                  <a:lnTo>
                    <a:pt x="15562" y="27732"/>
                  </a:lnTo>
                  <a:lnTo>
                    <a:pt x="15909" y="27413"/>
                  </a:lnTo>
                  <a:lnTo>
                    <a:pt x="16257" y="27109"/>
                  </a:lnTo>
                  <a:lnTo>
                    <a:pt x="16619" y="26819"/>
                  </a:lnTo>
                  <a:lnTo>
                    <a:pt x="16981" y="26544"/>
                  </a:lnTo>
                  <a:lnTo>
                    <a:pt x="17358" y="26283"/>
                  </a:lnTo>
                  <a:lnTo>
                    <a:pt x="17735" y="26036"/>
                  </a:lnTo>
                  <a:lnTo>
                    <a:pt x="18112" y="25805"/>
                  </a:lnTo>
                  <a:lnTo>
                    <a:pt x="18488" y="25573"/>
                  </a:lnTo>
                  <a:lnTo>
                    <a:pt x="18879" y="25370"/>
                  </a:lnTo>
                  <a:lnTo>
                    <a:pt x="19271" y="25167"/>
                  </a:lnTo>
                  <a:lnTo>
                    <a:pt x="19662" y="24979"/>
                  </a:lnTo>
                  <a:lnTo>
                    <a:pt x="20053" y="24805"/>
                  </a:lnTo>
                  <a:lnTo>
                    <a:pt x="20444" y="24631"/>
                  </a:lnTo>
                  <a:lnTo>
                    <a:pt x="20835" y="24472"/>
                  </a:lnTo>
                  <a:lnTo>
                    <a:pt x="21227" y="24327"/>
                  </a:lnTo>
                  <a:lnTo>
                    <a:pt x="21632" y="24196"/>
                  </a:lnTo>
                  <a:lnTo>
                    <a:pt x="22024" y="24066"/>
                  </a:lnTo>
                  <a:lnTo>
                    <a:pt x="22820" y="23849"/>
                  </a:lnTo>
                  <a:lnTo>
                    <a:pt x="23603" y="23660"/>
                  </a:lnTo>
                  <a:lnTo>
                    <a:pt x="24371" y="23501"/>
                  </a:lnTo>
                  <a:lnTo>
                    <a:pt x="25139" y="23370"/>
                  </a:lnTo>
                  <a:lnTo>
                    <a:pt x="25878" y="23269"/>
                  </a:lnTo>
                  <a:lnTo>
                    <a:pt x="26616" y="23197"/>
                  </a:lnTo>
                  <a:lnTo>
                    <a:pt x="27312" y="23139"/>
                  </a:lnTo>
                  <a:lnTo>
                    <a:pt x="27993" y="23110"/>
                  </a:lnTo>
                  <a:lnTo>
                    <a:pt x="28645" y="23095"/>
                  </a:lnTo>
                  <a:lnTo>
                    <a:pt x="29268" y="23081"/>
                  </a:lnTo>
                  <a:lnTo>
                    <a:pt x="29847" y="23095"/>
                  </a:lnTo>
                  <a:lnTo>
                    <a:pt x="30383" y="23124"/>
                  </a:lnTo>
                  <a:lnTo>
                    <a:pt x="30891" y="23153"/>
                  </a:lnTo>
                  <a:lnTo>
                    <a:pt x="31745" y="23226"/>
                  </a:lnTo>
                  <a:lnTo>
                    <a:pt x="32383" y="23313"/>
                  </a:lnTo>
                  <a:lnTo>
                    <a:pt x="32789" y="23370"/>
                  </a:lnTo>
                  <a:lnTo>
                    <a:pt x="32934" y="23385"/>
                  </a:lnTo>
                  <a:lnTo>
                    <a:pt x="32832" y="23515"/>
                  </a:lnTo>
                  <a:lnTo>
                    <a:pt x="32731" y="23660"/>
                  </a:lnTo>
                  <a:lnTo>
                    <a:pt x="32615" y="23849"/>
                  </a:lnTo>
                  <a:lnTo>
                    <a:pt x="32470" y="24095"/>
                  </a:lnTo>
                  <a:lnTo>
                    <a:pt x="32339" y="24370"/>
                  </a:lnTo>
                  <a:lnTo>
                    <a:pt x="32224" y="24689"/>
                  </a:lnTo>
                  <a:lnTo>
                    <a:pt x="32166" y="24848"/>
                  </a:lnTo>
                  <a:lnTo>
                    <a:pt x="32122" y="25022"/>
                  </a:lnTo>
                  <a:lnTo>
                    <a:pt x="32079" y="25211"/>
                  </a:lnTo>
                  <a:lnTo>
                    <a:pt x="32050" y="25384"/>
                  </a:lnTo>
                  <a:lnTo>
                    <a:pt x="32035" y="25573"/>
                  </a:lnTo>
                  <a:lnTo>
                    <a:pt x="32035" y="25776"/>
                  </a:lnTo>
                  <a:lnTo>
                    <a:pt x="32050" y="25964"/>
                  </a:lnTo>
                  <a:lnTo>
                    <a:pt x="32079" y="26167"/>
                  </a:lnTo>
                  <a:lnTo>
                    <a:pt x="32122" y="26370"/>
                  </a:lnTo>
                  <a:lnTo>
                    <a:pt x="32180" y="26558"/>
                  </a:lnTo>
                  <a:lnTo>
                    <a:pt x="32267" y="26761"/>
                  </a:lnTo>
                  <a:lnTo>
                    <a:pt x="32368" y="26964"/>
                  </a:lnTo>
                  <a:lnTo>
                    <a:pt x="32499" y="27167"/>
                  </a:lnTo>
                  <a:lnTo>
                    <a:pt x="32658" y="27369"/>
                  </a:lnTo>
                  <a:lnTo>
                    <a:pt x="32832" y="27572"/>
                  </a:lnTo>
                  <a:lnTo>
                    <a:pt x="33035" y="27761"/>
                  </a:lnTo>
                  <a:lnTo>
                    <a:pt x="33267" y="27949"/>
                  </a:lnTo>
                  <a:lnTo>
                    <a:pt x="33528" y="28137"/>
                  </a:lnTo>
                  <a:lnTo>
                    <a:pt x="33672" y="28224"/>
                  </a:lnTo>
                  <a:lnTo>
                    <a:pt x="33817" y="28311"/>
                  </a:lnTo>
                  <a:lnTo>
                    <a:pt x="33977" y="28369"/>
                  </a:lnTo>
                  <a:lnTo>
                    <a:pt x="34136" y="28427"/>
                  </a:lnTo>
                  <a:lnTo>
                    <a:pt x="34295" y="28471"/>
                  </a:lnTo>
                  <a:lnTo>
                    <a:pt x="34469" y="28499"/>
                  </a:lnTo>
                  <a:lnTo>
                    <a:pt x="34643" y="28528"/>
                  </a:lnTo>
                  <a:lnTo>
                    <a:pt x="34817" y="28543"/>
                  </a:lnTo>
                  <a:lnTo>
                    <a:pt x="35194" y="28543"/>
                  </a:lnTo>
                  <a:lnTo>
                    <a:pt x="35585" y="28514"/>
                  </a:lnTo>
                  <a:lnTo>
                    <a:pt x="35976" y="28456"/>
                  </a:lnTo>
                  <a:lnTo>
                    <a:pt x="36396" y="28355"/>
                  </a:lnTo>
                  <a:lnTo>
                    <a:pt x="36802" y="28239"/>
                  </a:lnTo>
                  <a:lnTo>
                    <a:pt x="37237" y="28108"/>
                  </a:lnTo>
                  <a:lnTo>
                    <a:pt x="37657" y="27934"/>
                  </a:lnTo>
                  <a:lnTo>
                    <a:pt x="38091" y="27761"/>
                  </a:lnTo>
                  <a:lnTo>
                    <a:pt x="38526" y="27558"/>
                  </a:lnTo>
                  <a:lnTo>
                    <a:pt x="38946" y="27355"/>
                  </a:lnTo>
                  <a:lnTo>
                    <a:pt x="39366" y="27138"/>
                  </a:lnTo>
                  <a:lnTo>
                    <a:pt x="39787" y="26906"/>
                  </a:lnTo>
                  <a:lnTo>
                    <a:pt x="40598" y="26428"/>
                  </a:lnTo>
                  <a:lnTo>
                    <a:pt x="41351" y="25964"/>
                  </a:lnTo>
                  <a:lnTo>
                    <a:pt x="42032" y="25500"/>
                  </a:lnTo>
                  <a:lnTo>
                    <a:pt x="42626" y="25080"/>
                  </a:lnTo>
                  <a:lnTo>
                    <a:pt x="43134" y="24718"/>
                  </a:lnTo>
                  <a:lnTo>
                    <a:pt x="43496" y="24428"/>
                  </a:lnTo>
                  <a:lnTo>
                    <a:pt x="43829" y="24182"/>
                  </a:lnTo>
                  <a:lnTo>
                    <a:pt x="44032" y="24588"/>
                  </a:lnTo>
                  <a:lnTo>
                    <a:pt x="44235" y="25037"/>
                  </a:lnTo>
                  <a:lnTo>
                    <a:pt x="44669" y="26007"/>
                  </a:lnTo>
                  <a:lnTo>
                    <a:pt x="45104" y="27094"/>
                  </a:lnTo>
                  <a:lnTo>
                    <a:pt x="45568" y="28239"/>
                  </a:lnTo>
                  <a:lnTo>
                    <a:pt x="46524" y="30673"/>
                  </a:lnTo>
                  <a:lnTo>
                    <a:pt x="47017" y="31875"/>
                  </a:lnTo>
                  <a:lnTo>
                    <a:pt x="47538" y="33063"/>
                  </a:lnTo>
                  <a:lnTo>
                    <a:pt x="47799" y="33643"/>
                  </a:lnTo>
                  <a:lnTo>
                    <a:pt x="48060" y="34194"/>
                  </a:lnTo>
                  <a:lnTo>
                    <a:pt x="48335" y="34730"/>
                  </a:lnTo>
                  <a:lnTo>
                    <a:pt x="48596" y="35237"/>
                  </a:lnTo>
                  <a:lnTo>
                    <a:pt x="48871" y="35715"/>
                  </a:lnTo>
                  <a:lnTo>
                    <a:pt x="49161" y="36164"/>
                  </a:lnTo>
                  <a:lnTo>
                    <a:pt x="49436" y="36584"/>
                  </a:lnTo>
                  <a:lnTo>
                    <a:pt x="49726" y="36961"/>
                  </a:lnTo>
                  <a:lnTo>
                    <a:pt x="50016" y="37294"/>
                  </a:lnTo>
                  <a:lnTo>
                    <a:pt x="50161" y="37453"/>
                  </a:lnTo>
                  <a:lnTo>
                    <a:pt x="50305" y="37598"/>
                  </a:lnTo>
                  <a:lnTo>
                    <a:pt x="50450" y="37714"/>
                  </a:lnTo>
                  <a:lnTo>
                    <a:pt x="50610" y="37830"/>
                  </a:lnTo>
                  <a:lnTo>
                    <a:pt x="50755" y="37946"/>
                  </a:lnTo>
                  <a:lnTo>
                    <a:pt x="50899" y="38033"/>
                  </a:lnTo>
                  <a:lnTo>
                    <a:pt x="51059" y="38105"/>
                  </a:lnTo>
                  <a:lnTo>
                    <a:pt x="51204" y="38178"/>
                  </a:lnTo>
                  <a:lnTo>
                    <a:pt x="51363" y="38221"/>
                  </a:lnTo>
                  <a:lnTo>
                    <a:pt x="51508" y="38250"/>
                  </a:lnTo>
                  <a:lnTo>
                    <a:pt x="51667" y="38279"/>
                  </a:lnTo>
                  <a:lnTo>
                    <a:pt x="51827" y="38279"/>
                  </a:lnTo>
                  <a:lnTo>
                    <a:pt x="51986" y="38265"/>
                  </a:lnTo>
                  <a:lnTo>
                    <a:pt x="52131" y="38236"/>
                  </a:lnTo>
                  <a:lnTo>
                    <a:pt x="52435" y="38163"/>
                  </a:lnTo>
                  <a:lnTo>
                    <a:pt x="52725" y="38077"/>
                  </a:lnTo>
                  <a:lnTo>
                    <a:pt x="52986" y="37990"/>
                  </a:lnTo>
                  <a:lnTo>
                    <a:pt x="53218" y="37888"/>
                  </a:lnTo>
                  <a:lnTo>
                    <a:pt x="53449" y="37787"/>
                  </a:lnTo>
                  <a:lnTo>
                    <a:pt x="53638" y="37685"/>
                  </a:lnTo>
                  <a:lnTo>
                    <a:pt x="53826" y="37584"/>
                  </a:lnTo>
                  <a:lnTo>
                    <a:pt x="53986" y="37468"/>
                  </a:lnTo>
                  <a:lnTo>
                    <a:pt x="54145" y="37352"/>
                  </a:lnTo>
                  <a:lnTo>
                    <a:pt x="54275" y="37251"/>
                  </a:lnTo>
                  <a:lnTo>
                    <a:pt x="54391" y="37135"/>
                  </a:lnTo>
                  <a:lnTo>
                    <a:pt x="54493" y="37019"/>
                  </a:lnTo>
                  <a:lnTo>
                    <a:pt x="54580" y="36903"/>
                  </a:lnTo>
                  <a:lnTo>
                    <a:pt x="54667" y="36787"/>
                  </a:lnTo>
                  <a:lnTo>
                    <a:pt x="54724" y="36671"/>
                  </a:lnTo>
                  <a:lnTo>
                    <a:pt x="54782" y="36555"/>
                  </a:lnTo>
                  <a:lnTo>
                    <a:pt x="54869" y="36338"/>
                  </a:lnTo>
                  <a:lnTo>
                    <a:pt x="54913" y="36135"/>
                  </a:lnTo>
                  <a:lnTo>
                    <a:pt x="54942" y="35947"/>
                  </a:lnTo>
                  <a:lnTo>
                    <a:pt x="54956" y="35787"/>
                  </a:lnTo>
                  <a:lnTo>
                    <a:pt x="54942" y="35657"/>
                  </a:lnTo>
                  <a:lnTo>
                    <a:pt x="54927" y="35555"/>
                  </a:lnTo>
                  <a:lnTo>
                    <a:pt x="54913" y="35469"/>
                  </a:lnTo>
                  <a:lnTo>
                    <a:pt x="55000" y="35816"/>
                  </a:lnTo>
                  <a:lnTo>
                    <a:pt x="55246" y="36787"/>
                  </a:lnTo>
                  <a:lnTo>
                    <a:pt x="55405" y="37497"/>
                  </a:lnTo>
                  <a:lnTo>
                    <a:pt x="55594" y="38323"/>
                  </a:lnTo>
                  <a:lnTo>
                    <a:pt x="55782" y="39250"/>
                  </a:lnTo>
                  <a:lnTo>
                    <a:pt x="55971" y="40293"/>
                  </a:lnTo>
                  <a:lnTo>
                    <a:pt x="56159" y="41423"/>
                  </a:lnTo>
                  <a:lnTo>
                    <a:pt x="56347" y="42626"/>
                  </a:lnTo>
                  <a:lnTo>
                    <a:pt x="56521" y="43901"/>
                  </a:lnTo>
                  <a:lnTo>
                    <a:pt x="56666" y="45234"/>
                  </a:lnTo>
                  <a:lnTo>
                    <a:pt x="56724" y="45929"/>
                  </a:lnTo>
                  <a:lnTo>
                    <a:pt x="56782" y="46610"/>
                  </a:lnTo>
                  <a:lnTo>
                    <a:pt x="56825" y="47320"/>
                  </a:lnTo>
                  <a:lnTo>
                    <a:pt x="56854" y="48030"/>
                  </a:lnTo>
                  <a:lnTo>
                    <a:pt x="56883" y="48740"/>
                  </a:lnTo>
                  <a:lnTo>
                    <a:pt x="56898" y="49465"/>
                  </a:lnTo>
                  <a:lnTo>
                    <a:pt x="56898" y="50189"/>
                  </a:lnTo>
                  <a:lnTo>
                    <a:pt x="56883" y="50913"/>
                  </a:lnTo>
                  <a:lnTo>
                    <a:pt x="56883" y="51261"/>
                  </a:lnTo>
                  <a:lnTo>
                    <a:pt x="56898" y="51623"/>
                  </a:lnTo>
                  <a:lnTo>
                    <a:pt x="56912" y="51971"/>
                  </a:lnTo>
                  <a:lnTo>
                    <a:pt x="56941" y="52319"/>
                  </a:lnTo>
                  <a:lnTo>
                    <a:pt x="56985" y="52652"/>
                  </a:lnTo>
                  <a:lnTo>
                    <a:pt x="57043" y="52985"/>
                  </a:lnTo>
                  <a:lnTo>
                    <a:pt x="57101" y="53319"/>
                  </a:lnTo>
                  <a:lnTo>
                    <a:pt x="57173" y="53637"/>
                  </a:lnTo>
                  <a:lnTo>
                    <a:pt x="57260" y="53956"/>
                  </a:lnTo>
                  <a:lnTo>
                    <a:pt x="57347" y="54275"/>
                  </a:lnTo>
                  <a:lnTo>
                    <a:pt x="57448" y="54579"/>
                  </a:lnTo>
                  <a:lnTo>
                    <a:pt x="57564" y="54869"/>
                  </a:lnTo>
                  <a:lnTo>
                    <a:pt x="57680" y="55159"/>
                  </a:lnTo>
                  <a:lnTo>
                    <a:pt x="57811" y="55434"/>
                  </a:lnTo>
                  <a:lnTo>
                    <a:pt x="57941" y="55709"/>
                  </a:lnTo>
                  <a:lnTo>
                    <a:pt x="58086" y="55985"/>
                  </a:lnTo>
                  <a:lnTo>
                    <a:pt x="58231" y="56245"/>
                  </a:lnTo>
                  <a:lnTo>
                    <a:pt x="58390" y="56492"/>
                  </a:lnTo>
                  <a:lnTo>
                    <a:pt x="58564" y="56723"/>
                  </a:lnTo>
                  <a:lnTo>
                    <a:pt x="58738" y="56955"/>
                  </a:lnTo>
                  <a:lnTo>
                    <a:pt x="58912" y="57187"/>
                  </a:lnTo>
                  <a:lnTo>
                    <a:pt x="59100" y="57404"/>
                  </a:lnTo>
                  <a:lnTo>
                    <a:pt x="59303" y="57607"/>
                  </a:lnTo>
                  <a:lnTo>
                    <a:pt x="59491" y="57796"/>
                  </a:lnTo>
                  <a:lnTo>
                    <a:pt x="59694" y="57984"/>
                  </a:lnTo>
                  <a:lnTo>
                    <a:pt x="59911" y="58158"/>
                  </a:lnTo>
                  <a:lnTo>
                    <a:pt x="60129" y="58317"/>
                  </a:lnTo>
                  <a:lnTo>
                    <a:pt x="60346" y="58477"/>
                  </a:lnTo>
                  <a:lnTo>
                    <a:pt x="60563" y="58621"/>
                  </a:lnTo>
                  <a:lnTo>
                    <a:pt x="60795" y="58752"/>
                  </a:lnTo>
                  <a:lnTo>
                    <a:pt x="61027" y="58868"/>
                  </a:lnTo>
                  <a:lnTo>
                    <a:pt x="61273" y="58969"/>
                  </a:lnTo>
                  <a:lnTo>
                    <a:pt x="61505" y="59071"/>
                  </a:lnTo>
                  <a:lnTo>
                    <a:pt x="61752" y="59158"/>
                  </a:lnTo>
                  <a:lnTo>
                    <a:pt x="61998" y="59230"/>
                  </a:lnTo>
                  <a:lnTo>
                    <a:pt x="62244" y="59288"/>
                  </a:lnTo>
                  <a:lnTo>
                    <a:pt x="62505" y="59331"/>
                  </a:lnTo>
                  <a:lnTo>
                    <a:pt x="62751" y="59360"/>
                  </a:lnTo>
                  <a:lnTo>
                    <a:pt x="63012" y="59389"/>
                  </a:lnTo>
                  <a:lnTo>
                    <a:pt x="63534" y="59389"/>
                  </a:lnTo>
                  <a:lnTo>
                    <a:pt x="63794" y="59360"/>
                  </a:lnTo>
                  <a:lnTo>
                    <a:pt x="64055" y="59331"/>
                  </a:lnTo>
                  <a:lnTo>
                    <a:pt x="64316" y="59273"/>
                  </a:lnTo>
                  <a:lnTo>
                    <a:pt x="64591" y="59216"/>
                  </a:lnTo>
                  <a:lnTo>
                    <a:pt x="64852" y="59129"/>
                  </a:lnTo>
                  <a:lnTo>
                    <a:pt x="65113" y="59042"/>
                  </a:lnTo>
                  <a:lnTo>
                    <a:pt x="65374" y="58926"/>
                  </a:lnTo>
                  <a:lnTo>
                    <a:pt x="65649" y="58795"/>
                  </a:lnTo>
                  <a:lnTo>
                    <a:pt x="65910" y="58650"/>
                  </a:lnTo>
                  <a:lnTo>
                    <a:pt x="66171" y="58506"/>
                  </a:lnTo>
                  <a:lnTo>
                    <a:pt x="66431" y="58317"/>
                  </a:lnTo>
                  <a:lnTo>
                    <a:pt x="66692" y="58129"/>
                  </a:lnTo>
                  <a:lnTo>
                    <a:pt x="66938" y="57926"/>
                  </a:lnTo>
                  <a:lnTo>
                    <a:pt x="67199" y="57694"/>
                  </a:lnTo>
                  <a:lnTo>
                    <a:pt x="67446" y="57462"/>
                  </a:lnTo>
                  <a:lnTo>
                    <a:pt x="67706" y="57202"/>
                  </a:lnTo>
                  <a:lnTo>
                    <a:pt x="67953" y="56926"/>
                  </a:lnTo>
                  <a:lnTo>
                    <a:pt x="68199" y="56622"/>
                  </a:lnTo>
                  <a:lnTo>
                    <a:pt x="68431" y="56303"/>
                  </a:lnTo>
                  <a:lnTo>
                    <a:pt x="68677" y="55985"/>
                  </a:lnTo>
                  <a:lnTo>
                    <a:pt x="68909" y="55622"/>
                  </a:lnTo>
                  <a:lnTo>
                    <a:pt x="69141" y="55260"/>
                  </a:lnTo>
                  <a:lnTo>
                    <a:pt x="69358" y="54869"/>
                  </a:lnTo>
                  <a:lnTo>
                    <a:pt x="69822" y="54000"/>
                  </a:lnTo>
                  <a:lnTo>
                    <a:pt x="70256" y="53130"/>
                  </a:lnTo>
                  <a:lnTo>
                    <a:pt x="70662" y="52246"/>
                  </a:lnTo>
                  <a:lnTo>
                    <a:pt x="71039" y="51348"/>
                  </a:lnTo>
                  <a:lnTo>
                    <a:pt x="71386" y="50435"/>
                  </a:lnTo>
                  <a:lnTo>
                    <a:pt x="71691" y="49523"/>
                  </a:lnTo>
                  <a:lnTo>
                    <a:pt x="71981" y="48595"/>
                  </a:lnTo>
                  <a:lnTo>
                    <a:pt x="72241" y="47668"/>
                  </a:lnTo>
                  <a:lnTo>
                    <a:pt x="72473" y="46726"/>
                  </a:lnTo>
                  <a:lnTo>
                    <a:pt x="72676" y="45770"/>
                  </a:lnTo>
                  <a:lnTo>
                    <a:pt x="72864" y="44814"/>
                  </a:lnTo>
                  <a:lnTo>
                    <a:pt x="73009" y="43857"/>
                  </a:lnTo>
                  <a:lnTo>
                    <a:pt x="73125" y="42887"/>
                  </a:lnTo>
                  <a:lnTo>
                    <a:pt x="73227" y="41916"/>
                  </a:lnTo>
                  <a:lnTo>
                    <a:pt x="73299" y="40945"/>
                  </a:lnTo>
                  <a:lnTo>
                    <a:pt x="73328" y="39975"/>
                  </a:lnTo>
                  <a:lnTo>
                    <a:pt x="73342" y="38989"/>
                  </a:lnTo>
                  <a:lnTo>
                    <a:pt x="73342" y="38004"/>
                  </a:lnTo>
                  <a:lnTo>
                    <a:pt x="73299" y="37019"/>
                  </a:lnTo>
                  <a:lnTo>
                    <a:pt x="73241" y="36034"/>
                  </a:lnTo>
                  <a:lnTo>
                    <a:pt x="73154" y="35063"/>
                  </a:lnTo>
                  <a:lnTo>
                    <a:pt x="73038" y="34078"/>
                  </a:lnTo>
                  <a:lnTo>
                    <a:pt x="72908" y="33092"/>
                  </a:lnTo>
                  <a:lnTo>
                    <a:pt x="72748" y="32122"/>
                  </a:lnTo>
                  <a:lnTo>
                    <a:pt x="72560" y="31136"/>
                  </a:lnTo>
                  <a:lnTo>
                    <a:pt x="72343" y="30166"/>
                  </a:lnTo>
                  <a:lnTo>
                    <a:pt x="72111" y="29195"/>
                  </a:lnTo>
                  <a:lnTo>
                    <a:pt x="71850" y="28239"/>
                  </a:lnTo>
                  <a:lnTo>
                    <a:pt x="71575" y="27282"/>
                  </a:lnTo>
                  <a:lnTo>
                    <a:pt x="71256" y="26326"/>
                  </a:lnTo>
                  <a:lnTo>
                    <a:pt x="70937" y="25384"/>
                  </a:lnTo>
                  <a:lnTo>
                    <a:pt x="70590" y="24443"/>
                  </a:lnTo>
                  <a:lnTo>
                    <a:pt x="70213" y="23515"/>
                  </a:lnTo>
                  <a:lnTo>
                    <a:pt x="69807" y="22588"/>
                  </a:lnTo>
                  <a:lnTo>
                    <a:pt x="69387" y="21675"/>
                  </a:lnTo>
                  <a:lnTo>
                    <a:pt x="68952" y="20777"/>
                  </a:lnTo>
                  <a:lnTo>
                    <a:pt x="68489" y="19879"/>
                  </a:lnTo>
                  <a:lnTo>
                    <a:pt x="68011" y="18995"/>
                  </a:lnTo>
                  <a:lnTo>
                    <a:pt x="67504" y="18126"/>
                  </a:lnTo>
                  <a:lnTo>
                    <a:pt x="66967" y="17271"/>
                  </a:lnTo>
                  <a:lnTo>
                    <a:pt x="66431" y="16430"/>
                  </a:lnTo>
                  <a:lnTo>
                    <a:pt x="65852" y="15605"/>
                  </a:lnTo>
                  <a:lnTo>
                    <a:pt x="65272" y="14793"/>
                  </a:lnTo>
                  <a:lnTo>
                    <a:pt x="64664" y="13996"/>
                  </a:lnTo>
                  <a:lnTo>
                    <a:pt x="64026" y="13214"/>
                  </a:lnTo>
                  <a:lnTo>
                    <a:pt x="63374" y="12446"/>
                  </a:lnTo>
                  <a:lnTo>
                    <a:pt x="62708" y="11693"/>
                  </a:lnTo>
                  <a:lnTo>
                    <a:pt x="62027" y="10954"/>
                  </a:lnTo>
                  <a:lnTo>
                    <a:pt x="61317" y="10244"/>
                  </a:lnTo>
                  <a:lnTo>
                    <a:pt x="60592" y="9548"/>
                  </a:lnTo>
                  <a:lnTo>
                    <a:pt x="59853" y="8882"/>
                  </a:lnTo>
                  <a:lnTo>
                    <a:pt x="59086" y="8230"/>
                  </a:lnTo>
                  <a:lnTo>
                    <a:pt x="58303" y="7592"/>
                  </a:lnTo>
                  <a:lnTo>
                    <a:pt x="57506" y="6984"/>
                  </a:lnTo>
                  <a:lnTo>
                    <a:pt x="56680" y="6390"/>
                  </a:lnTo>
                  <a:lnTo>
                    <a:pt x="55855" y="5825"/>
                  </a:lnTo>
                  <a:lnTo>
                    <a:pt x="55000" y="5289"/>
                  </a:lnTo>
                  <a:lnTo>
                    <a:pt x="54130" y="4767"/>
                  </a:lnTo>
                  <a:lnTo>
                    <a:pt x="53247" y="4274"/>
                  </a:lnTo>
                  <a:lnTo>
                    <a:pt x="52348" y="3811"/>
                  </a:lnTo>
                  <a:lnTo>
                    <a:pt x="51421" y="3362"/>
                  </a:lnTo>
                  <a:lnTo>
                    <a:pt x="50494" y="2956"/>
                  </a:lnTo>
                  <a:lnTo>
                    <a:pt x="49538" y="2565"/>
                  </a:lnTo>
                  <a:lnTo>
                    <a:pt x="48581" y="2202"/>
                  </a:lnTo>
                  <a:lnTo>
                    <a:pt x="47596" y="1884"/>
                  </a:lnTo>
                  <a:lnTo>
                    <a:pt x="46640" y="1579"/>
                  </a:lnTo>
                  <a:lnTo>
                    <a:pt x="45669" y="1304"/>
                  </a:lnTo>
                  <a:lnTo>
                    <a:pt x="44727" y="1058"/>
                  </a:lnTo>
                  <a:lnTo>
                    <a:pt x="43771" y="841"/>
                  </a:lnTo>
                  <a:lnTo>
                    <a:pt x="42829" y="652"/>
                  </a:lnTo>
                  <a:lnTo>
                    <a:pt x="41888" y="478"/>
                  </a:lnTo>
                  <a:lnTo>
                    <a:pt x="40960" y="333"/>
                  </a:lnTo>
                  <a:lnTo>
                    <a:pt x="40033" y="218"/>
                  </a:lnTo>
                  <a:lnTo>
                    <a:pt x="39120" y="131"/>
                  </a:lnTo>
                  <a:lnTo>
                    <a:pt x="38207" y="58"/>
                  </a:lnTo>
                  <a:lnTo>
                    <a:pt x="37309" y="15"/>
                  </a:lnTo>
                  <a:lnTo>
                    <a:pt x="36411" y="0"/>
                  </a:lnTo>
                  <a:close/>
                </a:path>
              </a:pathLst>
            </a:custGeom>
            <a:solidFill>
              <a:srgbClr val="ED734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70" name="Google Shape;1834;p37">
              <a:extLst>
                <a:ext uri="{FF2B5EF4-FFF2-40B4-BE49-F238E27FC236}">
                  <a16:creationId xmlns:a16="http://schemas.microsoft.com/office/drawing/2014/main" id="{EA658DF5-D099-0090-9B25-DAE92FFF2A56}"/>
                </a:ext>
              </a:extLst>
            </p:cNvPr>
            <p:cNvSpPr/>
            <p:nvPr/>
          </p:nvSpPr>
          <p:spPr>
            <a:xfrm>
              <a:off x="5542300" y="2362875"/>
              <a:ext cx="5800" cy="9800"/>
            </a:xfrm>
            <a:custGeom>
              <a:avLst/>
              <a:gdLst/>
              <a:ahLst/>
              <a:cxnLst/>
              <a:rect l="l" t="t" r="r" b="b"/>
              <a:pathLst>
                <a:path w="232" h="392" extrusionOk="0">
                  <a:moveTo>
                    <a:pt x="203" y="1"/>
                  </a:moveTo>
                  <a:lnTo>
                    <a:pt x="188" y="15"/>
                  </a:lnTo>
                  <a:lnTo>
                    <a:pt x="15" y="319"/>
                  </a:lnTo>
                  <a:lnTo>
                    <a:pt x="0" y="348"/>
                  </a:lnTo>
                  <a:lnTo>
                    <a:pt x="0" y="363"/>
                  </a:lnTo>
                  <a:lnTo>
                    <a:pt x="29" y="392"/>
                  </a:lnTo>
                  <a:lnTo>
                    <a:pt x="73" y="392"/>
                  </a:lnTo>
                  <a:lnTo>
                    <a:pt x="87" y="377"/>
                  </a:lnTo>
                  <a:lnTo>
                    <a:pt x="232" y="44"/>
                  </a:lnTo>
                  <a:lnTo>
                    <a:pt x="232" y="15"/>
                  </a:lnTo>
                  <a:lnTo>
                    <a:pt x="217" y="1"/>
                  </a:lnTo>
                  <a:close/>
                </a:path>
              </a:pathLst>
            </a:custGeom>
            <a:solidFill>
              <a:srgbClr val="FA837C"/>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71" name="Google Shape;1835;p37">
              <a:extLst>
                <a:ext uri="{FF2B5EF4-FFF2-40B4-BE49-F238E27FC236}">
                  <a16:creationId xmlns:a16="http://schemas.microsoft.com/office/drawing/2014/main" id="{E394E593-CA32-F96E-CB8C-F319F73D7B79}"/>
                </a:ext>
              </a:extLst>
            </p:cNvPr>
            <p:cNvSpPr/>
            <p:nvPr/>
          </p:nvSpPr>
          <p:spPr>
            <a:xfrm>
              <a:off x="5100025" y="2503775"/>
              <a:ext cx="77550" cy="80450"/>
            </a:xfrm>
            <a:custGeom>
              <a:avLst/>
              <a:gdLst/>
              <a:ahLst/>
              <a:cxnLst/>
              <a:rect l="l" t="t" r="r" b="b"/>
              <a:pathLst>
                <a:path w="3102" h="3218" extrusionOk="0">
                  <a:moveTo>
                    <a:pt x="1362" y="1"/>
                  </a:moveTo>
                  <a:lnTo>
                    <a:pt x="1189" y="30"/>
                  </a:lnTo>
                  <a:lnTo>
                    <a:pt x="1029" y="73"/>
                  </a:lnTo>
                  <a:lnTo>
                    <a:pt x="870" y="131"/>
                  </a:lnTo>
                  <a:lnTo>
                    <a:pt x="725" y="204"/>
                  </a:lnTo>
                  <a:lnTo>
                    <a:pt x="609" y="291"/>
                  </a:lnTo>
                  <a:lnTo>
                    <a:pt x="493" y="392"/>
                  </a:lnTo>
                  <a:lnTo>
                    <a:pt x="392" y="493"/>
                  </a:lnTo>
                  <a:lnTo>
                    <a:pt x="290" y="624"/>
                  </a:lnTo>
                  <a:lnTo>
                    <a:pt x="218" y="740"/>
                  </a:lnTo>
                  <a:lnTo>
                    <a:pt x="145" y="870"/>
                  </a:lnTo>
                  <a:lnTo>
                    <a:pt x="87" y="1015"/>
                  </a:lnTo>
                  <a:lnTo>
                    <a:pt x="44" y="1160"/>
                  </a:lnTo>
                  <a:lnTo>
                    <a:pt x="15" y="1305"/>
                  </a:lnTo>
                  <a:lnTo>
                    <a:pt x="0" y="1450"/>
                  </a:lnTo>
                  <a:lnTo>
                    <a:pt x="0" y="1609"/>
                  </a:lnTo>
                  <a:lnTo>
                    <a:pt x="0" y="1754"/>
                  </a:lnTo>
                  <a:lnTo>
                    <a:pt x="15" y="1899"/>
                  </a:lnTo>
                  <a:lnTo>
                    <a:pt x="44" y="2058"/>
                  </a:lnTo>
                  <a:lnTo>
                    <a:pt x="87" y="2189"/>
                  </a:lnTo>
                  <a:lnTo>
                    <a:pt x="145" y="2333"/>
                  </a:lnTo>
                  <a:lnTo>
                    <a:pt x="218" y="2464"/>
                  </a:lnTo>
                  <a:lnTo>
                    <a:pt x="290" y="2594"/>
                  </a:lnTo>
                  <a:lnTo>
                    <a:pt x="392" y="2710"/>
                  </a:lnTo>
                  <a:lnTo>
                    <a:pt x="493" y="2812"/>
                  </a:lnTo>
                  <a:lnTo>
                    <a:pt x="609" y="2913"/>
                  </a:lnTo>
                  <a:lnTo>
                    <a:pt x="725" y="3000"/>
                  </a:lnTo>
                  <a:lnTo>
                    <a:pt x="870" y="3072"/>
                  </a:lnTo>
                  <a:lnTo>
                    <a:pt x="1029" y="3130"/>
                  </a:lnTo>
                  <a:lnTo>
                    <a:pt x="1189" y="3174"/>
                  </a:lnTo>
                  <a:lnTo>
                    <a:pt x="1362" y="3203"/>
                  </a:lnTo>
                  <a:lnTo>
                    <a:pt x="1551" y="3217"/>
                  </a:lnTo>
                  <a:lnTo>
                    <a:pt x="1739" y="3203"/>
                  </a:lnTo>
                  <a:lnTo>
                    <a:pt x="1913" y="3174"/>
                  </a:lnTo>
                  <a:lnTo>
                    <a:pt x="2087" y="3130"/>
                  </a:lnTo>
                  <a:lnTo>
                    <a:pt x="2232" y="3072"/>
                  </a:lnTo>
                  <a:lnTo>
                    <a:pt x="2377" y="3000"/>
                  </a:lnTo>
                  <a:lnTo>
                    <a:pt x="2493" y="2913"/>
                  </a:lnTo>
                  <a:lnTo>
                    <a:pt x="2608" y="2812"/>
                  </a:lnTo>
                  <a:lnTo>
                    <a:pt x="2724" y="2710"/>
                  </a:lnTo>
                  <a:lnTo>
                    <a:pt x="2811" y="2594"/>
                  </a:lnTo>
                  <a:lnTo>
                    <a:pt x="2884" y="2464"/>
                  </a:lnTo>
                  <a:lnTo>
                    <a:pt x="2956" y="2333"/>
                  </a:lnTo>
                  <a:lnTo>
                    <a:pt x="3014" y="2189"/>
                  </a:lnTo>
                  <a:lnTo>
                    <a:pt x="3058" y="2058"/>
                  </a:lnTo>
                  <a:lnTo>
                    <a:pt x="3087" y="1899"/>
                  </a:lnTo>
                  <a:lnTo>
                    <a:pt x="3101" y="1754"/>
                  </a:lnTo>
                  <a:lnTo>
                    <a:pt x="3101" y="1609"/>
                  </a:lnTo>
                  <a:lnTo>
                    <a:pt x="3101" y="1450"/>
                  </a:lnTo>
                  <a:lnTo>
                    <a:pt x="3087" y="1305"/>
                  </a:lnTo>
                  <a:lnTo>
                    <a:pt x="3058" y="1160"/>
                  </a:lnTo>
                  <a:lnTo>
                    <a:pt x="3014" y="1015"/>
                  </a:lnTo>
                  <a:lnTo>
                    <a:pt x="2956" y="870"/>
                  </a:lnTo>
                  <a:lnTo>
                    <a:pt x="2884" y="740"/>
                  </a:lnTo>
                  <a:lnTo>
                    <a:pt x="2811" y="624"/>
                  </a:lnTo>
                  <a:lnTo>
                    <a:pt x="2724" y="493"/>
                  </a:lnTo>
                  <a:lnTo>
                    <a:pt x="2608" y="392"/>
                  </a:lnTo>
                  <a:lnTo>
                    <a:pt x="2493" y="291"/>
                  </a:lnTo>
                  <a:lnTo>
                    <a:pt x="2377" y="204"/>
                  </a:lnTo>
                  <a:lnTo>
                    <a:pt x="2232" y="131"/>
                  </a:lnTo>
                  <a:lnTo>
                    <a:pt x="2087" y="73"/>
                  </a:lnTo>
                  <a:lnTo>
                    <a:pt x="1913" y="30"/>
                  </a:lnTo>
                  <a:lnTo>
                    <a:pt x="1739" y="1"/>
                  </a:lnTo>
                  <a:close/>
                </a:path>
              </a:pathLst>
            </a:custGeom>
            <a:solidFill>
              <a:srgbClr val="5492C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172" name="Google Shape;1836;p37">
              <a:extLst>
                <a:ext uri="{FF2B5EF4-FFF2-40B4-BE49-F238E27FC236}">
                  <a16:creationId xmlns:a16="http://schemas.microsoft.com/office/drawing/2014/main" id="{AF2ABBF7-6EAD-7DB4-B824-671959CF9BA6}"/>
                </a:ext>
              </a:extLst>
            </p:cNvPr>
            <p:cNvSpPr/>
            <p:nvPr/>
          </p:nvSpPr>
          <p:spPr>
            <a:xfrm>
              <a:off x="5035900" y="2828325"/>
              <a:ext cx="77550" cy="80450"/>
            </a:xfrm>
            <a:custGeom>
              <a:avLst/>
              <a:gdLst/>
              <a:ahLst/>
              <a:cxnLst/>
              <a:rect l="l" t="t" r="r" b="b"/>
              <a:pathLst>
                <a:path w="3102" h="3218" extrusionOk="0">
                  <a:moveTo>
                    <a:pt x="1363" y="1"/>
                  </a:moveTo>
                  <a:lnTo>
                    <a:pt x="1189" y="30"/>
                  </a:lnTo>
                  <a:lnTo>
                    <a:pt x="1030" y="73"/>
                  </a:lnTo>
                  <a:lnTo>
                    <a:pt x="870" y="131"/>
                  </a:lnTo>
                  <a:lnTo>
                    <a:pt x="725" y="204"/>
                  </a:lnTo>
                  <a:lnTo>
                    <a:pt x="609" y="290"/>
                  </a:lnTo>
                  <a:lnTo>
                    <a:pt x="494" y="392"/>
                  </a:lnTo>
                  <a:lnTo>
                    <a:pt x="392" y="493"/>
                  </a:lnTo>
                  <a:lnTo>
                    <a:pt x="291" y="624"/>
                  </a:lnTo>
                  <a:lnTo>
                    <a:pt x="218" y="740"/>
                  </a:lnTo>
                  <a:lnTo>
                    <a:pt x="146" y="870"/>
                  </a:lnTo>
                  <a:lnTo>
                    <a:pt x="88" y="1015"/>
                  </a:lnTo>
                  <a:lnTo>
                    <a:pt x="44" y="1160"/>
                  </a:lnTo>
                  <a:lnTo>
                    <a:pt x="15" y="1305"/>
                  </a:lnTo>
                  <a:lnTo>
                    <a:pt x="1" y="1450"/>
                  </a:lnTo>
                  <a:lnTo>
                    <a:pt x="1" y="1609"/>
                  </a:lnTo>
                  <a:lnTo>
                    <a:pt x="1" y="1754"/>
                  </a:lnTo>
                  <a:lnTo>
                    <a:pt x="15" y="1899"/>
                  </a:lnTo>
                  <a:lnTo>
                    <a:pt x="44" y="2058"/>
                  </a:lnTo>
                  <a:lnTo>
                    <a:pt x="88" y="2203"/>
                  </a:lnTo>
                  <a:lnTo>
                    <a:pt x="146" y="2333"/>
                  </a:lnTo>
                  <a:lnTo>
                    <a:pt x="218" y="2464"/>
                  </a:lnTo>
                  <a:lnTo>
                    <a:pt x="291" y="2594"/>
                  </a:lnTo>
                  <a:lnTo>
                    <a:pt x="392" y="2710"/>
                  </a:lnTo>
                  <a:lnTo>
                    <a:pt x="494" y="2826"/>
                  </a:lnTo>
                  <a:lnTo>
                    <a:pt x="609" y="2913"/>
                  </a:lnTo>
                  <a:lnTo>
                    <a:pt x="725" y="3000"/>
                  </a:lnTo>
                  <a:lnTo>
                    <a:pt x="870" y="3072"/>
                  </a:lnTo>
                  <a:lnTo>
                    <a:pt x="1030" y="3130"/>
                  </a:lnTo>
                  <a:lnTo>
                    <a:pt x="1189" y="3174"/>
                  </a:lnTo>
                  <a:lnTo>
                    <a:pt x="1363" y="3203"/>
                  </a:lnTo>
                  <a:lnTo>
                    <a:pt x="1551" y="3217"/>
                  </a:lnTo>
                  <a:lnTo>
                    <a:pt x="1740" y="3203"/>
                  </a:lnTo>
                  <a:lnTo>
                    <a:pt x="1913" y="3174"/>
                  </a:lnTo>
                  <a:lnTo>
                    <a:pt x="2087" y="3130"/>
                  </a:lnTo>
                  <a:lnTo>
                    <a:pt x="2232" y="3072"/>
                  </a:lnTo>
                  <a:lnTo>
                    <a:pt x="2377" y="3000"/>
                  </a:lnTo>
                  <a:lnTo>
                    <a:pt x="2493" y="2913"/>
                  </a:lnTo>
                  <a:lnTo>
                    <a:pt x="2609" y="2826"/>
                  </a:lnTo>
                  <a:lnTo>
                    <a:pt x="2725" y="2710"/>
                  </a:lnTo>
                  <a:lnTo>
                    <a:pt x="2812" y="2594"/>
                  </a:lnTo>
                  <a:lnTo>
                    <a:pt x="2884" y="2464"/>
                  </a:lnTo>
                  <a:lnTo>
                    <a:pt x="2957" y="2333"/>
                  </a:lnTo>
                  <a:lnTo>
                    <a:pt x="3015" y="2203"/>
                  </a:lnTo>
                  <a:lnTo>
                    <a:pt x="3058" y="2058"/>
                  </a:lnTo>
                  <a:lnTo>
                    <a:pt x="3087" y="1899"/>
                  </a:lnTo>
                  <a:lnTo>
                    <a:pt x="3102" y="1754"/>
                  </a:lnTo>
                  <a:lnTo>
                    <a:pt x="3102" y="1609"/>
                  </a:lnTo>
                  <a:lnTo>
                    <a:pt x="3102" y="1450"/>
                  </a:lnTo>
                  <a:lnTo>
                    <a:pt x="3087" y="1305"/>
                  </a:lnTo>
                  <a:lnTo>
                    <a:pt x="3058" y="1160"/>
                  </a:lnTo>
                  <a:lnTo>
                    <a:pt x="3015" y="1015"/>
                  </a:lnTo>
                  <a:lnTo>
                    <a:pt x="2957" y="870"/>
                  </a:lnTo>
                  <a:lnTo>
                    <a:pt x="2884" y="740"/>
                  </a:lnTo>
                  <a:lnTo>
                    <a:pt x="2812" y="624"/>
                  </a:lnTo>
                  <a:lnTo>
                    <a:pt x="2725" y="493"/>
                  </a:lnTo>
                  <a:lnTo>
                    <a:pt x="2609" y="392"/>
                  </a:lnTo>
                  <a:lnTo>
                    <a:pt x="2493" y="290"/>
                  </a:lnTo>
                  <a:lnTo>
                    <a:pt x="2377" y="204"/>
                  </a:lnTo>
                  <a:lnTo>
                    <a:pt x="2232" y="131"/>
                  </a:lnTo>
                  <a:lnTo>
                    <a:pt x="2087" y="73"/>
                  </a:lnTo>
                  <a:lnTo>
                    <a:pt x="1913" y="30"/>
                  </a:lnTo>
                  <a:lnTo>
                    <a:pt x="1740" y="1"/>
                  </a:lnTo>
                  <a:close/>
                </a:path>
              </a:pathLst>
            </a:custGeom>
            <a:solidFill>
              <a:srgbClr val="5492C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37174" name="TextBox 37173">
            <a:extLst>
              <a:ext uri="{FF2B5EF4-FFF2-40B4-BE49-F238E27FC236}">
                <a16:creationId xmlns:a16="http://schemas.microsoft.com/office/drawing/2014/main" id="{3AA2C761-198F-B03C-9DAC-516947ED9054}"/>
              </a:ext>
            </a:extLst>
          </p:cNvPr>
          <p:cNvSpPr txBox="1"/>
          <p:nvPr/>
        </p:nvSpPr>
        <p:spPr>
          <a:xfrm>
            <a:off x="2693484" y="3131777"/>
            <a:ext cx="5729070" cy="830997"/>
          </a:xfrm>
          <a:prstGeom prst="rect">
            <a:avLst/>
          </a:prstGeom>
          <a:noFill/>
        </p:spPr>
        <p:txBody>
          <a:bodyPr wrap="square">
            <a:spAutoFit/>
          </a:bodyPr>
          <a:lstStyle/>
          <a:p>
            <a:pPr marL="30480" marR="30480" algn="just">
              <a:spcAft>
                <a:spcPts val="800"/>
              </a:spcAft>
            </a:pPr>
            <a:r>
              <a:rPr lang="en-US" sz="2400">
                <a:solidFill>
                  <a:schemeClr val="tx1"/>
                </a:solidFill>
                <a:effectLst/>
                <a:latin typeface="+mj-lt"/>
                <a:ea typeface="Times New Roman" panose="02020603050405020304" pitchFamily="18" charset="0"/>
                <a:cs typeface="Times New Roman" panose="02020603050405020304" pitchFamily="18" charset="0"/>
              </a:rPr>
              <a:t> </a:t>
            </a:r>
            <a:r>
              <a:rPr lang="vi-VN" sz="2400">
                <a:solidFill>
                  <a:schemeClr val="tx1"/>
                </a:solidFill>
                <a:effectLst/>
                <a:latin typeface="+mj-lt"/>
                <a:ea typeface="Times New Roman" panose="02020603050405020304" pitchFamily="18" charset="0"/>
                <a:cs typeface="Times New Roman" panose="02020603050405020304" pitchFamily="18" charset="0"/>
              </a:rPr>
              <a:t>- Thông tin chính: giới thiệu một số trận mưa sao băng có mật độ sao cao.</a:t>
            </a:r>
            <a:endParaRPr lang="en-US" sz="1800">
              <a:solidFill>
                <a:schemeClr val="tx1"/>
              </a:solidFill>
              <a:effectLst/>
              <a:latin typeface="+mj-lt"/>
              <a:ea typeface="Calibri" panose="020F0502020204030204" pitchFamily="34" charset="0"/>
              <a:cs typeface="Times New Roman" panose="02020603050405020304" pitchFamily="18" charset="0"/>
            </a:endParaRPr>
          </a:p>
        </p:txBody>
      </p:sp>
      <p:sp>
        <p:nvSpPr>
          <p:cNvPr id="37176" name="TextBox 37175">
            <a:extLst>
              <a:ext uri="{FF2B5EF4-FFF2-40B4-BE49-F238E27FC236}">
                <a16:creationId xmlns:a16="http://schemas.microsoft.com/office/drawing/2014/main" id="{B7A155D3-9BA6-408E-76A3-B35F07946DEF}"/>
              </a:ext>
            </a:extLst>
          </p:cNvPr>
          <p:cNvSpPr txBox="1"/>
          <p:nvPr/>
        </p:nvSpPr>
        <p:spPr>
          <a:xfrm>
            <a:off x="2705924" y="3958036"/>
            <a:ext cx="5729070" cy="830997"/>
          </a:xfrm>
          <a:prstGeom prst="rect">
            <a:avLst/>
          </a:prstGeom>
          <a:noFill/>
        </p:spPr>
        <p:txBody>
          <a:bodyPr wrap="square">
            <a:spAutoFit/>
          </a:bodyPr>
          <a:lstStyle/>
          <a:p>
            <a:pPr algn="just">
              <a:spcAft>
                <a:spcPts val="800"/>
              </a:spcAft>
            </a:pPr>
            <a:r>
              <a:rPr lang="vi-VN" sz="2400">
                <a:solidFill>
                  <a:schemeClr val="tx1"/>
                </a:solidFill>
                <a:effectLst/>
                <a:latin typeface="+mj-lt"/>
                <a:ea typeface="Times New Roman" panose="02020603050405020304" pitchFamily="18" charset="0"/>
                <a:cs typeface="Times New Roman" panose="02020603050405020304" pitchFamily="18" charset="0"/>
              </a:rPr>
              <a:t>- Thông tin chi tiết: Cho biết tên gọi, ngày xuất hiện của mưa sao băng</a:t>
            </a:r>
            <a:r>
              <a:rPr lang="vi-VN" sz="2400" b="1">
                <a:solidFill>
                  <a:schemeClr val="tx1"/>
                </a:solidFill>
                <a:effectLst/>
                <a:latin typeface="+mj-lt"/>
                <a:ea typeface="Times New Roman" panose="02020603050405020304" pitchFamily="18" charset="0"/>
                <a:cs typeface="Times New Roman" panose="02020603050405020304" pitchFamily="18" charset="0"/>
              </a:rPr>
              <a:t> </a:t>
            </a:r>
            <a:endParaRPr lang="en-US" sz="180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983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04"/>
                                        </p:tgtEl>
                                        <p:attrNameLst>
                                          <p:attrName>style.visibility</p:attrName>
                                        </p:attrNameLst>
                                      </p:cBhvr>
                                      <p:to>
                                        <p:strVal val="visible"/>
                                      </p:to>
                                    </p:set>
                                    <p:anim calcmode="lin" valueType="num">
                                      <p:cBhvr additive="base">
                                        <p:cTn id="7" dur="500" fill="hold"/>
                                        <p:tgtEl>
                                          <p:spTgt spid="37304"/>
                                        </p:tgtEl>
                                        <p:attrNameLst>
                                          <p:attrName>ppt_x</p:attrName>
                                        </p:attrNameLst>
                                      </p:cBhvr>
                                      <p:tavLst>
                                        <p:tav tm="0">
                                          <p:val>
                                            <p:strVal val="#ppt_x"/>
                                          </p:val>
                                        </p:tav>
                                        <p:tav tm="100000">
                                          <p:val>
                                            <p:strVal val="#ppt_x"/>
                                          </p:val>
                                        </p:tav>
                                      </p:tavLst>
                                    </p:anim>
                                    <p:anim calcmode="lin" valueType="num">
                                      <p:cBhvr additive="base">
                                        <p:cTn id="8" dur="500" fill="hold"/>
                                        <p:tgtEl>
                                          <p:spTgt spid="373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7301"/>
                                        </p:tgtEl>
                                        <p:attrNameLst>
                                          <p:attrName>style.visibility</p:attrName>
                                        </p:attrNameLst>
                                      </p:cBhvr>
                                      <p:to>
                                        <p:strVal val="visible"/>
                                      </p:to>
                                    </p:set>
                                    <p:animEffect transition="in" filter="barn(inVertical)">
                                      <p:cBhvr>
                                        <p:cTn id="13" dur="500"/>
                                        <p:tgtEl>
                                          <p:spTgt spid="37301"/>
                                        </p:tgtEl>
                                      </p:cBhvr>
                                    </p:animEffect>
                                  </p:childTnLst>
                                </p:cTn>
                              </p:par>
                              <p:par>
                                <p:cTn id="14" presetID="16" presetClass="entr" presetSubtype="21" fill="hold" nodeType="withEffect">
                                  <p:stCondLst>
                                    <p:cond delay="0"/>
                                  </p:stCondLst>
                                  <p:childTnLst>
                                    <p:set>
                                      <p:cBhvr>
                                        <p:cTn id="15" dur="1" fill="hold">
                                          <p:stCondLst>
                                            <p:cond delay="0"/>
                                          </p:stCondLst>
                                        </p:cTn>
                                        <p:tgtEl>
                                          <p:spTgt spid="37302"/>
                                        </p:tgtEl>
                                        <p:attrNameLst>
                                          <p:attrName>style.visibility</p:attrName>
                                        </p:attrNameLst>
                                      </p:cBhvr>
                                      <p:to>
                                        <p:strVal val="visible"/>
                                      </p:to>
                                    </p:set>
                                    <p:animEffect transition="in" filter="barn(inVertical)">
                                      <p:cBhvr>
                                        <p:cTn id="16" dur="500"/>
                                        <p:tgtEl>
                                          <p:spTgt spid="3730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7300"/>
                                        </p:tgtEl>
                                        <p:attrNameLst>
                                          <p:attrName>style.visibility</p:attrName>
                                        </p:attrNameLst>
                                      </p:cBhvr>
                                      <p:to>
                                        <p:strVal val="visible"/>
                                      </p:to>
                                    </p:set>
                                    <p:animEffect transition="in" filter="barn(inVertical)">
                                      <p:cBhvr>
                                        <p:cTn id="19" dur="500"/>
                                        <p:tgtEl>
                                          <p:spTgt spid="3730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7303"/>
                                        </p:tgtEl>
                                        <p:attrNameLst>
                                          <p:attrName>style.visibility</p:attrName>
                                        </p:attrNameLst>
                                      </p:cBhvr>
                                      <p:to>
                                        <p:strVal val="visible"/>
                                      </p:to>
                                    </p:set>
                                    <p:animEffect transition="in" filter="barn(inVertical)">
                                      <p:cBhvr>
                                        <p:cTn id="24" dur="500"/>
                                        <p:tgtEl>
                                          <p:spTgt spid="3730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7299"/>
                                        </p:tgtEl>
                                        <p:attrNameLst>
                                          <p:attrName>style.visibility</p:attrName>
                                        </p:attrNameLst>
                                      </p:cBhvr>
                                      <p:to>
                                        <p:strVal val="visible"/>
                                      </p:to>
                                    </p:set>
                                    <p:animEffect transition="in" filter="barn(inVertical)">
                                      <p:cBhvr>
                                        <p:cTn id="27" dur="500"/>
                                        <p:tgtEl>
                                          <p:spTgt spid="3729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7298"/>
                                        </p:tgtEl>
                                        <p:attrNameLst>
                                          <p:attrName>style.visibility</p:attrName>
                                        </p:attrNameLst>
                                      </p:cBhvr>
                                      <p:to>
                                        <p:strVal val="visible"/>
                                      </p:to>
                                    </p:set>
                                    <p:animEffect transition="in" filter="randombar(horizontal)">
                                      <p:cBhvr>
                                        <p:cTn id="30" dur="500"/>
                                        <p:tgtEl>
                                          <p:spTgt spid="3729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7174"/>
                                        </p:tgtEl>
                                        <p:attrNameLst>
                                          <p:attrName>style.visibility</p:attrName>
                                        </p:attrNameLst>
                                      </p:cBhvr>
                                      <p:to>
                                        <p:strVal val="visible"/>
                                      </p:to>
                                    </p:set>
                                    <p:animEffect transition="in" filter="barn(inVertical)">
                                      <p:cBhvr>
                                        <p:cTn id="35" dur="500"/>
                                        <p:tgtEl>
                                          <p:spTgt spid="3717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7176"/>
                                        </p:tgtEl>
                                        <p:attrNameLst>
                                          <p:attrName>style.visibility</p:attrName>
                                        </p:attrNameLst>
                                      </p:cBhvr>
                                      <p:to>
                                        <p:strVal val="visible"/>
                                      </p:to>
                                    </p:set>
                                    <p:animEffect transition="in" filter="barn(inVertical)">
                                      <p:cBhvr>
                                        <p:cTn id="40" dur="500"/>
                                        <p:tgtEl>
                                          <p:spTgt spid="3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98" grpId="0" animBg="1"/>
      <p:bldP spid="37299" grpId="0" animBg="1"/>
      <p:bldP spid="37300" grpId="0" animBg="1"/>
      <p:bldP spid="37174" grpId="0"/>
      <p:bldP spid="371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23"/>
        <p:cNvGrpSpPr/>
        <p:nvPr/>
      </p:nvGrpSpPr>
      <p:grpSpPr>
        <a:xfrm>
          <a:off x="0" y="0"/>
          <a:ext cx="0" cy="0"/>
          <a:chOff x="0" y="0"/>
          <a:chExt cx="0" cy="0"/>
        </a:xfrm>
      </p:grpSpPr>
      <p:sp>
        <p:nvSpPr>
          <p:cNvPr id="39424" name="Google Shape;39424;p75"/>
          <p:cNvSpPr/>
          <p:nvPr/>
        </p:nvSpPr>
        <p:spPr>
          <a:xfrm>
            <a:off x="1196625" y="1836875"/>
            <a:ext cx="1469700" cy="1469700"/>
          </a:xfrm>
          <a:prstGeom prst="ellipse">
            <a:avLst/>
          </a:prstGeom>
          <a:gradFill>
            <a:gsLst>
              <a:gs pos="0">
                <a:srgbClr val="FFFFFF">
                  <a:alpha val="18431"/>
                </a:srgbClr>
              </a:gs>
              <a:gs pos="100000">
                <a:srgbClr val="270C2A">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25" name="Google Shape;39425;p75"/>
          <p:cNvGrpSpPr/>
          <p:nvPr/>
        </p:nvGrpSpPr>
        <p:grpSpPr>
          <a:xfrm rot="-5400000">
            <a:off x="721068" y="1359592"/>
            <a:ext cx="2421909" cy="2424063"/>
            <a:chOff x="6319100" y="5477342"/>
            <a:chExt cx="1271477" cy="1272675"/>
          </a:xfrm>
        </p:grpSpPr>
        <p:sp>
          <p:nvSpPr>
            <p:cNvPr id="39426" name="Google Shape;39426;p75"/>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25882"/>
                  </a:srgbClr>
                </a:gs>
                <a:gs pos="100000">
                  <a:srgbClr val="270C2A">
                    <a:alpha val="38823"/>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7" name="Google Shape;39427;p75"/>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25882"/>
                  </a:srgbClr>
                </a:gs>
                <a:gs pos="100000">
                  <a:srgbClr val="270C2A">
                    <a:alpha val="38823"/>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28" name="Google Shape;39428;p75"/>
          <p:cNvSpPr txBox="1">
            <a:spLocks noGrp="1"/>
          </p:cNvSpPr>
          <p:nvPr>
            <p:ph type="title"/>
          </p:nvPr>
        </p:nvSpPr>
        <p:spPr>
          <a:xfrm>
            <a:off x="3484483" y="2519748"/>
            <a:ext cx="5541939"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t>Suy ngẫm và phản hồi</a:t>
            </a:r>
            <a:endParaRPr sz="6000"/>
          </a:p>
        </p:txBody>
      </p:sp>
      <p:sp>
        <p:nvSpPr>
          <p:cNvPr id="39429" name="Google Shape;39429;p75"/>
          <p:cNvSpPr txBox="1">
            <a:spLocks noGrp="1"/>
          </p:cNvSpPr>
          <p:nvPr>
            <p:ph type="title" idx="2"/>
          </p:nvPr>
        </p:nvSpPr>
        <p:spPr>
          <a:xfrm>
            <a:off x="1400725" y="2031350"/>
            <a:ext cx="1061700" cy="108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II</a:t>
            </a:r>
            <a:endParaRPr/>
          </a:p>
        </p:txBody>
      </p:sp>
      <p:grpSp>
        <p:nvGrpSpPr>
          <p:cNvPr id="39431" name="Google Shape;39431;p75"/>
          <p:cNvGrpSpPr/>
          <p:nvPr/>
        </p:nvGrpSpPr>
        <p:grpSpPr>
          <a:xfrm>
            <a:off x="5927452" y="1424151"/>
            <a:ext cx="3732849" cy="3724647"/>
            <a:chOff x="6673624" y="2086450"/>
            <a:chExt cx="2729888" cy="2723691"/>
          </a:xfrm>
        </p:grpSpPr>
        <p:sp>
          <p:nvSpPr>
            <p:cNvPr id="39432" name="Google Shape;39432;p75"/>
            <p:cNvSpPr/>
            <p:nvPr/>
          </p:nvSpPr>
          <p:spPr>
            <a:xfrm>
              <a:off x="6673624" y="2086450"/>
              <a:ext cx="2729888" cy="2723691"/>
            </a:xfrm>
            <a:custGeom>
              <a:avLst/>
              <a:gdLst/>
              <a:ahLst/>
              <a:cxnLst/>
              <a:rect l="l" t="t" r="r" b="b"/>
              <a:pathLst>
                <a:path w="11349" h="11323" extrusionOk="0">
                  <a:moveTo>
                    <a:pt x="7521" y="1"/>
                  </a:moveTo>
                  <a:lnTo>
                    <a:pt x="1050" y="6472"/>
                  </a:lnTo>
                  <a:cubicBezTo>
                    <a:pt x="0" y="7522"/>
                    <a:pt x="0" y="9225"/>
                    <a:pt x="1050" y="10273"/>
                  </a:cubicBezTo>
                  <a:cubicBezTo>
                    <a:pt x="2099" y="11323"/>
                    <a:pt x="3802" y="11323"/>
                    <a:pt x="4851" y="10273"/>
                  </a:cubicBezTo>
                  <a:lnTo>
                    <a:pt x="11349" y="3776"/>
                  </a:ln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3" name="Google Shape;39433;p75"/>
            <p:cNvSpPr/>
            <p:nvPr/>
          </p:nvSpPr>
          <p:spPr>
            <a:xfrm>
              <a:off x="6886262" y="3517931"/>
              <a:ext cx="1167100" cy="1022316"/>
            </a:xfrm>
            <a:custGeom>
              <a:avLst/>
              <a:gdLst/>
              <a:ahLst/>
              <a:cxnLst/>
              <a:rect l="l" t="t" r="r" b="b"/>
              <a:pathLst>
                <a:path w="4852" h="4250" extrusionOk="0">
                  <a:moveTo>
                    <a:pt x="3200" y="1"/>
                  </a:moveTo>
                  <a:lnTo>
                    <a:pt x="1830" y="228"/>
                  </a:lnTo>
                  <a:lnTo>
                    <a:pt x="1280" y="941"/>
                  </a:lnTo>
                  <a:lnTo>
                    <a:pt x="0" y="1687"/>
                  </a:lnTo>
                  <a:lnTo>
                    <a:pt x="0" y="3017"/>
                  </a:lnTo>
                  <a:lnTo>
                    <a:pt x="1280" y="4250"/>
                  </a:lnTo>
                  <a:lnTo>
                    <a:pt x="3515" y="4250"/>
                  </a:lnTo>
                  <a:lnTo>
                    <a:pt x="4033" y="3017"/>
                  </a:lnTo>
                  <a:lnTo>
                    <a:pt x="4851" y="2012"/>
                  </a:lnTo>
                  <a:lnTo>
                    <a:pt x="4602" y="667"/>
                  </a:lnTo>
                  <a:lnTo>
                    <a:pt x="32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4" name="Google Shape;39434;p75"/>
            <p:cNvSpPr/>
            <p:nvPr/>
          </p:nvSpPr>
          <p:spPr>
            <a:xfrm>
              <a:off x="6980073" y="3598272"/>
              <a:ext cx="1029992" cy="835894"/>
            </a:xfrm>
            <a:custGeom>
              <a:avLst/>
              <a:gdLst/>
              <a:ahLst/>
              <a:cxnLst/>
              <a:rect l="l" t="t" r="r" b="b"/>
              <a:pathLst>
                <a:path w="4282" h="3475" extrusionOk="0">
                  <a:moveTo>
                    <a:pt x="2719" y="0"/>
                  </a:moveTo>
                  <a:lnTo>
                    <a:pt x="1925" y="73"/>
                  </a:lnTo>
                  <a:lnTo>
                    <a:pt x="1558" y="770"/>
                  </a:lnTo>
                  <a:lnTo>
                    <a:pt x="98" y="1353"/>
                  </a:lnTo>
                  <a:lnTo>
                    <a:pt x="0" y="1856"/>
                  </a:lnTo>
                  <a:lnTo>
                    <a:pt x="870" y="3226"/>
                  </a:lnTo>
                  <a:lnTo>
                    <a:pt x="1719" y="3475"/>
                  </a:lnTo>
                  <a:lnTo>
                    <a:pt x="3280" y="3226"/>
                  </a:lnTo>
                  <a:lnTo>
                    <a:pt x="4282" y="1493"/>
                  </a:lnTo>
                  <a:lnTo>
                    <a:pt x="3936" y="201"/>
                  </a:lnTo>
                  <a:lnTo>
                    <a:pt x="2719" y="0"/>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5" name="Google Shape;39435;p75"/>
            <p:cNvSpPr/>
            <p:nvPr/>
          </p:nvSpPr>
          <p:spPr>
            <a:xfrm>
              <a:off x="7315628" y="4243413"/>
              <a:ext cx="255213" cy="261954"/>
            </a:xfrm>
            <a:custGeom>
              <a:avLst/>
              <a:gdLst/>
              <a:ahLst/>
              <a:cxnLst/>
              <a:rect l="l" t="t" r="r" b="b"/>
              <a:pathLst>
                <a:path w="1061" h="1089" extrusionOk="0">
                  <a:moveTo>
                    <a:pt x="641" y="1"/>
                  </a:moveTo>
                  <a:lnTo>
                    <a:pt x="1" y="909"/>
                  </a:lnTo>
                  <a:lnTo>
                    <a:pt x="530" y="1088"/>
                  </a:lnTo>
                  <a:lnTo>
                    <a:pt x="973" y="796"/>
                  </a:lnTo>
                  <a:lnTo>
                    <a:pt x="1060" y="229"/>
                  </a:lnTo>
                  <a:lnTo>
                    <a:pt x="641" y="1"/>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6" name="Google Shape;39436;p75"/>
            <p:cNvSpPr/>
            <p:nvPr/>
          </p:nvSpPr>
          <p:spPr>
            <a:xfrm>
              <a:off x="7570602" y="4363204"/>
              <a:ext cx="104154" cy="142162"/>
            </a:xfrm>
            <a:custGeom>
              <a:avLst/>
              <a:gdLst/>
              <a:ahLst/>
              <a:cxnLst/>
              <a:rect l="l" t="t" r="r" b="b"/>
              <a:pathLst>
                <a:path w="433" h="591" extrusionOk="0">
                  <a:moveTo>
                    <a:pt x="379" y="1"/>
                  </a:moveTo>
                  <a:lnTo>
                    <a:pt x="173" y="46"/>
                  </a:lnTo>
                  <a:lnTo>
                    <a:pt x="0" y="465"/>
                  </a:lnTo>
                  <a:lnTo>
                    <a:pt x="291" y="590"/>
                  </a:lnTo>
                  <a:lnTo>
                    <a:pt x="433" y="317"/>
                  </a:lnTo>
                  <a:lnTo>
                    <a:pt x="379" y="1"/>
                  </a:lnTo>
                  <a:close/>
                </a:path>
              </a:pathLst>
            </a:custGeom>
            <a:solidFill>
              <a:srgbClr val="270C2A">
                <a:alpha val="49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7" name="Google Shape;39437;p75"/>
            <p:cNvSpPr/>
            <p:nvPr/>
          </p:nvSpPr>
          <p:spPr>
            <a:xfrm>
              <a:off x="6886262" y="3923729"/>
              <a:ext cx="845739" cy="616517"/>
            </a:xfrm>
            <a:custGeom>
              <a:avLst/>
              <a:gdLst/>
              <a:ahLst/>
              <a:cxnLst/>
              <a:rect l="l" t="t" r="r" b="b"/>
              <a:pathLst>
                <a:path w="3516" h="2563" extrusionOk="0">
                  <a:moveTo>
                    <a:pt x="0" y="0"/>
                  </a:moveTo>
                  <a:lnTo>
                    <a:pt x="0" y="1330"/>
                  </a:lnTo>
                  <a:lnTo>
                    <a:pt x="1280" y="2563"/>
                  </a:lnTo>
                  <a:lnTo>
                    <a:pt x="3515" y="2563"/>
                  </a:lnTo>
                  <a:lnTo>
                    <a:pt x="1523" y="2457"/>
                  </a:lnTo>
                  <a:lnTo>
                    <a:pt x="131" y="124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8" name="Google Shape;39438;p75"/>
            <p:cNvSpPr/>
            <p:nvPr/>
          </p:nvSpPr>
          <p:spPr>
            <a:xfrm>
              <a:off x="7193195" y="4145490"/>
              <a:ext cx="553242" cy="395456"/>
            </a:xfrm>
            <a:custGeom>
              <a:avLst/>
              <a:gdLst/>
              <a:ahLst/>
              <a:cxnLst/>
              <a:rect l="l" t="t" r="r" b="b"/>
              <a:pathLst>
                <a:path w="2300" h="1644" extrusionOk="0">
                  <a:moveTo>
                    <a:pt x="1889" y="1"/>
                  </a:moveTo>
                  <a:lnTo>
                    <a:pt x="1146" y="86"/>
                  </a:lnTo>
                  <a:lnTo>
                    <a:pt x="0" y="1644"/>
                  </a:lnTo>
                  <a:lnTo>
                    <a:pt x="2235" y="1644"/>
                  </a:lnTo>
                  <a:lnTo>
                    <a:pt x="2105" y="714"/>
                  </a:lnTo>
                  <a:lnTo>
                    <a:pt x="2299" y="542"/>
                  </a:lnTo>
                  <a:lnTo>
                    <a:pt x="1889" y="1"/>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9" name="Google Shape;39439;p75"/>
            <p:cNvSpPr/>
            <p:nvPr/>
          </p:nvSpPr>
          <p:spPr>
            <a:xfrm>
              <a:off x="6886262" y="3572534"/>
              <a:ext cx="606161" cy="421675"/>
            </a:xfrm>
            <a:custGeom>
              <a:avLst/>
              <a:gdLst/>
              <a:ahLst/>
              <a:cxnLst/>
              <a:rect l="l" t="t" r="r" b="b"/>
              <a:pathLst>
                <a:path w="2520" h="1753" extrusionOk="0">
                  <a:moveTo>
                    <a:pt x="1830" y="1"/>
                  </a:moveTo>
                  <a:lnTo>
                    <a:pt x="1280" y="714"/>
                  </a:lnTo>
                  <a:lnTo>
                    <a:pt x="0" y="1460"/>
                  </a:lnTo>
                  <a:lnTo>
                    <a:pt x="731" y="1752"/>
                  </a:lnTo>
                  <a:lnTo>
                    <a:pt x="2066" y="1320"/>
                  </a:lnTo>
                  <a:lnTo>
                    <a:pt x="2520" y="440"/>
                  </a:lnTo>
                  <a:lnTo>
                    <a:pt x="1959" y="440"/>
                  </a:lnTo>
                  <a:lnTo>
                    <a:pt x="1830" y="1"/>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0" name="Google Shape;39440;p75"/>
            <p:cNvSpPr/>
            <p:nvPr/>
          </p:nvSpPr>
          <p:spPr>
            <a:xfrm>
              <a:off x="7570602" y="3517931"/>
              <a:ext cx="422869" cy="406040"/>
            </a:xfrm>
            <a:custGeom>
              <a:avLst/>
              <a:gdLst/>
              <a:ahLst/>
              <a:cxnLst/>
              <a:rect l="l" t="t" r="r" b="b"/>
              <a:pathLst>
                <a:path w="1758" h="1688" extrusionOk="0">
                  <a:moveTo>
                    <a:pt x="355" y="1"/>
                  </a:moveTo>
                  <a:lnTo>
                    <a:pt x="0" y="1308"/>
                  </a:lnTo>
                  <a:lnTo>
                    <a:pt x="540" y="1687"/>
                  </a:lnTo>
                  <a:lnTo>
                    <a:pt x="1049" y="1266"/>
                  </a:lnTo>
                  <a:lnTo>
                    <a:pt x="1049" y="667"/>
                  </a:lnTo>
                  <a:lnTo>
                    <a:pt x="1757" y="667"/>
                  </a:lnTo>
                  <a:lnTo>
                    <a:pt x="355" y="1"/>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1" name="Google Shape;39441;p75"/>
            <p:cNvSpPr/>
            <p:nvPr/>
          </p:nvSpPr>
          <p:spPr>
            <a:xfrm>
              <a:off x="7674515" y="3957405"/>
              <a:ext cx="378851" cy="286249"/>
            </a:xfrm>
            <a:custGeom>
              <a:avLst/>
              <a:gdLst/>
              <a:ahLst/>
              <a:cxnLst/>
              <a:rect l="l" t="t" r="r" b="b"/>
              <a:pathLst>
                <a:path w="1575" h="1190" extrusionOk="0">
                  <a:moveTo>
                    <a:pt x="129" y="0"/>
                  </a:moveTo>
                  <a:lnTo>
                    <a:pt x="1" y="185"/>
                  </a:lnTo>
                  <a:lnTo>
                    <a:pt x="519" y="299"/>
                  </a:lnTo>
                  <a:lnTo>
                    <a:pt x="302" y="693"/>
                  </a:lnTo>
                  <a:lnTo>
                    <a:pt x="756" y="1190"/>
                  </a:lnTo>
                  <a:lnTo>
                    <a:pt x="1574" y="185"/>
                  </a:lnTo>
                  <a:lnTo>
                    <a:pt x="1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2" name="Google Shape;39442;p75"/>
            <p:cNvSpPr/>
            <p:nvPr/>
          </p:nvSpPr>
          <p:spPr>
            <a:xfrm>
              <a:off x="7189344" y="4100529"/>
              <a:ext cx="126524" cy="100307"/>
            </a:xfrm>
            <a:custGeom>
              <a:avLst/>
              <a:gdLst/>
              <a:ahLst/>
              <a:cxnLst/>
              <a:rect l="l" t="t" r="r" b="b"/>
              <a:pathLst>
                <a:path w="526" h="417" extrusionOk="0">
                  <a:moveTo>
                    <a:pt x="152" y="0"/>
                  </a:moveTo>
                  <a:lnTo>
                    <a:pt x="0" y="311"/>
                  </a:lnTo>
                  <a:lnTo>
                    <a:pt x="266" y="417"/>
                  </a:lnTo>
                  <a:lnTo>
                    <a:pt x="526" y="209"/>
                  </a:lnTo>
                  <a:lnTo>
                    <a:pt x="152" y="0"/>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3" name="Google Shape;39443;p75"/>
            <p:cNvSpPr/>
            <p:nvPr/>
          </p:nvSpPr>
          <p:spPr>
            <a:xfrm>
              <a:off x="7045260" y="3764970"/>
              <a:ext cx="270607" cy="143124"/>
            </a:xfrm>
            <a:custGeom>
              <a:avLst/>
              <a:gdLst/>
              <a:ahLst/>
              <a:cxnLst/>
              <a:rect l="l" t="t" r="r" b="b"/>
              <a:pathLst>
                <a:path w="1125" h="595" extrusionOk="0">
                  <a:moveTo>
                    <a:pt x="619" y="1"/>
                  </a:moveTo>
                  <a:lnTo>
                    <a:pt x="561" y="250"/>
                  </a:lnTo>
                  <a:lnTo>
                    <a:pt x="193" y="298"/>
                  </a:lnTo>
                  <a:lnTo>
                    <a:pt x="0" y="433"/>
                  </a:lnTo>
                  <a:lnTo>
                    <a:pt x="291" y="595"/>
                  </a:lnTo>
                  <a:lnTo>
                    <a:pt x="1125" y="347"/>
                  </a:lnTo>
                  <a:lnTo>
                    <a:pt x="1125" y="1"/>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4" name="Google Shape;39444;p75"/>
            <p:cNvSpPr/>
            <p:nvPr/>
          </p:nvSpPr>
          <p:spPr>
            <a:xfrm>
              <a:off x="7622558" y="3656484"/>
              <a:ext cx="159237" cy="195323"/>
            </a:xfrm>
            <a:custGeom>
              <a:avLst/>
              <a:gdLst/>
              <a:ahLst/>
              <a:cxnLst/>
              <a:rect l="l" t="t" r="r" b="b"/>
              <a:pathLst>
                <a:path w="662" h="812" extrusionOk="0">
                  <a:moveTo>
                    <a:pt x="313" y="1"/>
                  </a:moveTo>
                  <a:lnTo>
                    <a:pt x="45" y="212"/>
                  </a:lnTo>
                  <a:lnTo>
                    <a:pt x="1" y="528"/>
                  </a:lnTo>
                  <a:lnTo>
                    <a:pt x="313" y="812"/>
                  </a:lnTo>
                  <a:lnTo>
                    <a:pt x="662" y="495"/>
                  </a:lnTo>
                  <a:lnTo>
                    <a:pt x="402" y="268"/>
                  </a:lnTo>
                  <a:lnTo>
                    <a:pt x="475" y="99"/>
                  </a:lnTo>
                  <a:lnTo>
                    <a:pt x="313" y="1"/>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5" name="Google Shape;39445;p75"/>
            <p:cNvSpPr/>
            <p:nvPr/>
          </p:nvSpPr>
          <p:spPr>
            <a:xfrm>
              <a:off x="7674515" y="3549682"/>
              <a:ext cx="189546" cy="97180"/>
            </a:xfrm>
            <a:custGeom>
              <a:avLst/>
              <a:gdLst/>
              <a:ahLst/>
              <a:cxnLst/>
              <a:rect l="l" t="t" r="r" b="b"/>
              <a:pathLst>
                <a:path w="788" h="404" extrusionOk="0">
                  <a:moveTo>
                    <a:pt x="201" y="1"/>
                  </a:moveTo>
                  <a:lnTo>
                    <a:pt x="1" y="226"/>
                  </a:lnTo>
                  <a:lnTo>
                    <a:pt x="235" y="403"/>
                  </a:lnTo>
                  <a:lnTo>
                    <a:pt x="446" y="298"/>
                  </a:lnTo>
                  <a:lnTo>
                    <a:pt x="567" y="403"/>
                  </a:lnTo>
                  <a:lnTo>
                    <a:pt x="787" y="280"/>
                  </a:lnTo>
                  <a:lnTo>
                    <a:pt x="201" y="1"/>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6" name="Google Shape;39446;p75"/>
            <p:cNvSpPr/>
            <p:nvPr/>
          </p:nvSpPr>
          <p:spPr>
            <a:xfrm>
              <a:off x="7428682" y="3827992"/>
              <a:ext cx="127005" cy="129654"/>
            </a:xfrm>
            <a:custGeom>
              <a:avLst/>
              <a:gdLst/>
              <a:ahLst/>
              <a:cxnLst/>
              <a:rect l="l" t="t" r="r" b="b"/>
              <a:pathLst>
                <a:path w="528" h="539" extrusionOk="0">
                  <a:moveTo>
                    <a:pt x="265" y="0"/>
                  </a:moveTo>
                  <a:lnTo>
                    <a:pt x="1" y="188"/>
                  </a:lnTo>
                  <a:lnTo>
                    <a:pt x="60" y="447"/>
                  </a:lnTo>
                  <a:lnTo>
                    <a:pt x="326" y="538"/>
                  </a:lnTo>
                  <a:lnTo>
                    <a:pt x="527" y="147"/>
                  </a:lnTo>
                  <a:lnTo>
                    <a:pt x="265" y="0"/>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7" name="Google Shape;39447;p75"/>
            <p:cNvSpPr/>
            <p:nvPr/>
          </p:nvSpPr>
          <p:spPr>
            <a:xfrm>
              <a:off x="7162163" y="2267821"/>
              <a:ext cx="1162289" cy="1162554"/>
            </a:xfrm>
            <a:custGeom>
              <a:avLst/>
              <a:gdLst/>
              <a:ahLst/>
              <a:cxnLst/>
              <a:rect l="l" t="t" r="r" b="b"/>
              <a:pathLst>
                <a:path w="4832" h="4833" extrusionOk="0">
                  <a:moveTo>
                    <a:pt x="4832" y="517"/>
                  </a:moveTo>
                  <a:lnTo>
                    <a:pt x="659" y="4691"/>
                  </a:lnTo>
                  <a:cubicBezTo>
                    <a:pt x="516" y="4833"/>
                    <a:pt x="285" y="4833"/>
                    <a:pt x="143" y="4691"/>
                  </a:cubicBezTo>
                  <a:lnTo>
                    <a:pt x="143" y="4691"/>
                  </a:lnTo>
                  <a:cubicBezTo>
                    <a:pt x="1" y="4548"/>
                    <a:pt x="1" y="4317"/>
                    <a:pt x="143" y="4175"/>
                  </a:cubicBezTo>
                  <a:lnTo>
                    <a:pt x="4316" y="1"/>
                  </a:ln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8" name="Google Shape;39448;p75"/>
            <p:cNvSpPr/>
            <p:nvPr/>
          </p:nvSpPr>
          <p:spPr>
            <a:xfrm>
              <a:off x="8383630" y="3287008"/>
              <a:ext cx="744712" cy="744727"/>
            </a:xfrm>
            <a:custGeom>
              <a:avLst/>
              <a:gdLst/>
              <a:ahLst/>
              <a:cxnLst/>
              <a:rect l="l" t="t" r="r" b="b"/>
              <a:pathLst>
                <a:path w="3096" h="3096" extrusionOk="0">
                  <a:moveTo>
                    <a:pt x="3095" y="330"/>
                  </a:moveTo>
                  <a:lnTo>
                    <a:pt x="422" y="3004"/>
                  </a:lnTo>
                  <a:cubicBezTo>
                    <a:pt x="331" y="3095"/>
                    <a:pt x="184" y="3095"/>
                    <a:pt x="91" y="3004"/>
                  </a:cubicBezTo>
                  <a:lnTo>
                    <a:pt x="91" y="3004"/>
                  </a:lnTo>
                  <a:cubicBezTo>
                    <a:pt x="0" y="2913"/>
                    <a:pt x="0" y="2765"/>
                    <a:pt x="91" y="2673"/>
                  </a:cubicBezTo>
                  <a:lnTo>
                    <a:pt x="2764" y="0"/>
                  </a:ln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9" name="Google Shape;39449;p75"/>
            <p:cNvSpPr/>
            <p:nvPr/>
          </p:nvSpPr>
          <p:spPr>
            <a:xfrm>
              <a:off x="7910967" y="2493451"/>
              <a:ext cx="744712" cy="744727"/>
            </a:xfrm>
            <a:custGeom>
              <a:avLst/>
              <a:gdLst/>
              <a:ahLst/>
              <a:cxnLst/>
              <a:rect l="l" t="t" r="r" b="b"/>
              <a:pathLst>
                <a:path w="3096" h="3096" extrusionOk="0">
                  <a:moveTo>
                    <a:pt x="3096" y="332"/>
                  </a:moveTo>
                  <a:lnTo>
                    <a:pt x="422" y="3005"/>
                  </a:lnTo>
                  <a:cubicBezTo>
                    <a:pt x="332" y="3096"/>
                    <a:pt x="184" y="3096"/>
                    <a:pt x="92" y="3005"/>
                  </a:cubicBezTo>
                  <a:lnTo>
                    <a:pt x="92" y="3005"/>
                  </a:lnTo>
                  <a:cubicBezTo>
                    <a:pt x="1" y="2914"/>
                    <a:pt x="1" y="2767"/>
                    <a:pt x="92" y="2674"/>
                  </a:cubicBezTo>
                  <a:lnTo>
                    <a:pt x="2766" y="0"/>
                  </a:ln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0" name="Google Shape;39450;p75"/>
            <p:cNvSpPr/>
            <p:nvPr/>
          </p:nvSpPr>
          <p:spPr>
            <a:xfrm>
              <a:off x="7229033" y="2631765"/>
              <a:ext cx="1746080" cy="1746116"/>
            </a:xfrm>
            <a:custGeom>
              <a:avLst/>
              <a:gdLst/>
              <a:ahLst/>
              <a:cxnLst/>
              <a:rect l="l" t="t" r="r" b="b"/>
              <a:pathLst>
                <a:path w="7259" h="7259" extrusionOk="0">
                  <a:moveTo>
                    <a:pt x="7259" y="775"/>
                  </a:moveTo>
                  <a:lnTo>
                    <a:pt x="989" y="7045"/>
                  </a:lnTo>
                  <a:cubicBezTo>
                    <a:pt x="776" y="7259"/>
                    <a:pt x="428" y="7259"/>
                    <a:pt x="214" y="7045"/>
                  </a:cubicBezTo>
                  <a:lnTo>
                    <a:pt x="214" y="7045"/>
                  </a:lnTo>
                  <a:cubicBezTo>
                    <a:pt x="1" y="6832"/>
                    <a:pt x="1" y="6484"/>
                    <a:pt x="214" y="6270"/>
                  </a:cubicBezTo>
                  <a:lnTo>
                    <a:pt x="6483" y="0"/>
                  </a:ln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1" name="Google Shape;39451;p75"/>
            <p:cNvSpPr/>
            <p:nvPr/>
          </p:nvSpPr>
          <p:spPr>
            <a:xfrm>
              <a:off x="7738499" y="3461162"/>
              <a:ext cx="653547" cy="653561"/>
            </a:xfrm>
            <a:custGeom>
              <a:avLst/>
              <a:gdLst/>
              <a:ahLst/>
              <a:cxnLst/>
              <a:rect l="l" t="t" r="r" b="b"/>
              <a:pathLst>
                <a:path w="2717" h="2717" extrusionOk="0">
                  <a:moveTo>
                    <a:pt x="2716" y="557"/>
                  </a:moveTo>
                  <a:lnTo>
                    <a:pt x="711" y="2562"/>
                  </a:lnTo>
                  <a:cubicBezTo>
                    <a:pt x="557" y="2716"/>
                    <a:pt x="307" y="2716"/>
                    <a:pt x="156" y="2562"/>
                  </a:cubicBezTo>
                  <a:lnTo>
                    <a:pt x="156" y="2562"/>
                  </a:lnTo>
                  <a:cubicBezTo>
                    <a:pt x="1" y="2408"/>
                    <a:pt x="1" y="2158"/>
                    <a:pt x="156" y="2005"/>
                  </a:cubicBezTo>
                  <a:lnTo>
                    <a:pt x="2160" y="1"/>
                  </a:ln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52" name="Google Shape;39452;p75"/>
          <p:cNvGrpSpPr/>
          <p:nvPr/>
        </p:nvGrpSpPr>
        <p:grpSpPr>
          <a:xfrm>
            <a:off x="7750418" y="950606"/>
            <a:ext cx="600170" cy="508881"/>
            <a:chOff x="8483468" y="3859206"/>
            <a:chExt cx="650520" cy="551573"/>
          </a:xfrm>
        </p:grpSpPr>
        <p:sp>
          <p:nvSpPr>
            <p:cNvPr id="39453" name="Google Shape;39453;p75"/>
            <p:cNvSpPr/>
            <p:nvPr/>
          </p:nvSpPr>
          <p:spPr>
            <a:xfrm>
              <a:off x="8483468" y="3859206"/>
              <a:ext cx="650520" cy="551573"/>
            </a:xfrm>
            <a:custGeom>
              <a:avLst/>
              <a:gdLst/>
              <a:ahLst/>
              <a:cxnLst/>
              <a:rect l="l" t="t" r="r" b="b"/>
              <a:pathLst>
                <a:path w="1381" h="1171" extrusionOk="0">
                  <a:moveTo>
                    <a:pt x="1169" y="1"/>
                  </a:moveTo>
                  <a:cubicBezTo>
                    <a:pt x="1152" y="1"/>
                    <a:pt x="1134" y="5"/>
                    <a:pt x="1118" y="13"/>
                  </a:cubicBezTo>
                  <a:cubicBezTo>
                    <a:pt x="1088" y="31"/>
                    <a:pt x="1068" y="63"/>
                    <a:pt x="1039" y="82"/>
                  </a:cubicBezTo>
                  <a:cubicBezTo>
                    <a:pt x="1016" y="98"/>
                    <a:pt x="988" y="104"/>
                    <a:pt x="956" y="104"/>
                  </a:cubicBezTo>
                  <a:cubicBezTo>
                    <a:pt x="844" y="104"/>
                    <a:pt x="687" y="27"/>
                    <a:pt x="562" y="26"/>
                  </a:cubicBezTo>
                  <a:cubicBezTo>
                    <a:pt x="559" y="26"/>
                    <a:pt x="557" y="26"/>
                    <a:pt x="555" y="26"/>
                  </a:cubicBezTo>
                  <a:cubicBezTo>
                    <a:pt x="458" y="26"/>
                    <a:pt x="384" y="74"/>
                    <a:pt x="365" y="240"/>
                  </a:cubicBezTo>
                  <a:cubicBezTo>
                    <a:pt x="360" y="291"/>
                    <a:pt x="370" y="344"/>
                    <a:pt x="349" y="390"/>
                  </a:cubicBezTo>
                  <a:cubicBezTo>
                    <a:pt x="327" y="433"/>
                    <a:pt x="284" y="459"/>
                    <a:pt x="244" y="486"/>
                  </a:cubicBezTo>
                  <a:cubicBezTo>
                    <a:pt x="118" y="570"/>
                    <a:pt x="1" y="703"/>
                    <a:pt x="17" y="854"/>
                  </a:cubicBezTo>
                  <a:lnTo>
                    <a:pt x="350" y="1094"/>
                  </a:lnTo>
                  <a:cubicBezTo>
                    <a:pt x="371" y="1109"/>
                    <a:pt x="393" y="1125"/>
                    <a:pt x="417" y="1139"/>
                  </a:cubicBezTo>
                  <a:cubicBezTo>
                    <a:pt x="450" y="1160"/>
                    <a:pt x="488" y="1170"/>
                    <a:pt x="525" y="1170"/>
                  </a:cubicBezTo>
                  <a:cubicBezTo>
                    <a:pt x="588" y="1170"/>
                    <a:pt x="650" y="1140"/>
                    <a:pt x="686" y="1084"/>
                  </a:cubicBezTo>
                  <a:cubicBezTo>
                    <a:pt x="711" y="1045"/>
                    <a:pt x="757" y="1012"/>
                    <a:pt x="803" y="999"/>
                  </a:cubicBezTo>
                  <a:cubicBezTo>
                    <a:pt x="886" y="977"/>
                    <a:pt x="978" y="990"/>
                    <a:pt x="1057" y="955"/>
                  </a:cubicBezTo>
                  <a:cubicBezTo>
                    <a:pt x="1096" y="938"/>
                    <a:pt x="1130" y="912"/>
                    <a:pt x="1170" y="900"/>
                  </a:cubicBezTo>
                  <a:cubicBezTo>
                    <a:pt x="1203" y="888"/>
                    <a:pt x="1240" y="891"/>
                    <a:pt x="1271" y="877"/>
                  </a:cubicBezTo>
                  <a:cubicBezTo>
                    <a:pt x="1345" y="845"/>
                    <a:pt x="1366" y="753"/>
                    <a:pt x="1373" y="674"/>
                  </a:cubicBezTo>
                  <a:cubicBezTo>
                    <a:pt x="1381" y="565"/>
                    <a:pt x="1378" y="455"/>
                    <a:pt x="1367" y="347"/>
                  </a:cubicBezTo>
                  <a:cubicBezTo>
                    <a:pt x="1362" y="303"/>
                    <a:pt x="1356" y="261"/>
                    <a:pt x="1347" y="218"/>
                  </a:cubicBezTo>
                  <a:cubicBezTo>
                    <a:pt x="1336" y="160"/>
                    <a:pt x="1320" y="98"/>
                    <a:pt x="1281" y="53"/>
                  </a:cubicBezTo>
                  <a:cubicBezTo>
                    <a:pt x="1253" y="22"/>
                    <a:pt x="1210"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4" name="Google Shape;39454;p75"/>
            <p:cNvSpPr/>
            <p:nvPr/>
          </p:nvSpPr>
          <p:spPr>
            <a:xfrm>
              <a:off x="8483468" y="3870982"/>
              <a:ext cx="650520" cy="539798"/>
            </a:xfrm>
            <a:custGeom>
              <a:avLst/>
              <a:gdLst/>
              <a:ahLst/>
              <a:cxnLst/>
              <a:rect l="l" t="t" r="r" b="b"/>
              <a:pathLst>
                <a:path w="1381" h="1146" extrusionOk="0">
                  <a:moveTo>
                    <a:pt x="555" y="1"/>
                  </a:moveTo>
                  <a:cubicBezTo>
                    <a:pt x="458" y="1"/>
                    <a:pt x="384" y="49"/>
                    <a:pt x="365" y="215"/>
                  </a:cubicBezTo>
                  <a:cubicBezTo>
                    <a:pt x="360" y="266"/>
                    <a:pt x="370" y="319"/>
                    <a:pt x="349" y="365"/>
                  </a:cubicBezTo>
                  <a:cubicBezTo>
                    <a:pt x="327" y="408"/>
                    <a:pt x="284" y="434"/>
                    <a:pt x="244" y="461"/>
                  </a:cubicBezTo>
                  <a:cubicBezTo>
                    <a:pt x="118" y="545"/>
                    <a:pt x="1" y="678"/>
                    <a:pt x="17" y="829"/>
                  </a:cubicBezTo>
                  <a:lnTo>
                    <a:pt x="350" y="1069"/>
                  </a:lnTo>
                  <a:cubicBezTo>
                    <a:pt x="371" y="1084"/>
                    <a:pt x="393" y="1100"/>
                    <a:pt x="417" y="1114"/>
                  </a:cubicBezTo>
                  <a:cubicBezTo>
                    <a:pt x="450" y="1135"/>
                    <a:pt x="488" y="1145"/>
                    <a:pt x="525" y="1145"/>
                  </a:cubicBezTo>
                  <a:cubicBezTo>
                    <a:pt x="588" y="1145"/>
                    <a:pt x="650" y="1115"/>
                    <a:pt x="686" y="1059"/>
                  </a:cubicBezTo>
                  <a:cubicBezTo>
                    <a:pt x="711" y="1020"/>
                    <a:pt x="757" y="987"/>
                    <a:pt x="803" y="974"/>
                  </a:cubicBezTo>
                  <a:cubicBezTo>
                    <a:pt x="886" y="952"/>
                    <a:pt x="978" y="965"/>
                    <a:pt x="1057" y="930"/>
                  </a:cubicBezTo>
                  <a:cubicBezTo>
                    <a:pt x="1096" y="913"/>
                    <a:pt x="1130" y="887"/>
                    <a:pt x="1170" y="875"/>
                  </a:cubicBezTo>
                  <a:cubicBezTo>
                    <a:pt x="1203" y="863"/>
                    <a:pt x="1240" y="866"/>
                    <a:pt x="1271" y="852"/>
                  </a:cubicBezTo>
                  <a:cubicBezTo>
                    <a:pt x="1345" y="820"/>
                    <a:pt x="1366" y="728"/>
                    <a:pt x="1373" y="649"/>
                  </a:cubicBezTo>
                  <a:cubicBezTo>
                    <a:pt x="1381" y="540"/>
                    <a:pt x="1378" y="430"/>
                    <a:pt x="1368" y="324"/>
                  </a:cubicBezTo>
                  <a:cubicBezTo>
                    <a:pt x="1303" y="418"/>
                    <a:pt x="1238" y="513"/>
                    <a:pt x="1173" y="608"/>
                  </a:cubicBezTo>
                  <a:cubicBezTo>
                    <a:pt x="1135" y="570"/>
                    <a:pt x="1075" y="534"/>
                    <a:pt x="1021" y="534"/>
                  </a:cubicBezTo>
                  <a:cubicBezTo>
                    <a:pt x="986" y="534"/>
                    <a:pt x="953" y="549"/>
                    <a:pt x="929" y="589"/>
                  </a:cubicBezTo>
                  <a:cubicBezTo>
                    <a:pt x="919" y="605"/>
                    <a:pt x="907" y="610"/>
                    <a:pt x="891" y="610"/>
                  </a:cubicBezTo>
                  <a:cubicBezTo>
                    <a:pt x="843" y="610"/>
                    <a:pt x="770" y="551"/>
                    <a:pt x="712" y="551"/>
                  </a:cubicBezTo>
                  <a:cubicBezTo>
                    <a:pt x="707" y="551"/>
                    <a:pt x="702" y="551"/>
                    <a:pt x="698" y="552"/>
                  </a:cubicBezTo>
                  <a:cubicBezTo>
                    <a:pt x="720" y="610"/>
                    <a:pt x="665" y="677"/>
                    <a:pt x="603" y="686"/>
                  </a:cubicBezTo>
                  <a:cubicBezTo>
                    <a:pt x="595" y="687"/>
                    <a:pt x="588" y="688"/>
                    <a:pt x="581" y="688"/>
                  </a:cubicBezTo>
                  <a:cubicBezTo>
                    <a:pt x="527" y="688"/>
                    <a:pt x="476" y="661"/>
                    <a:pt x="433" y="626"/>
                  </a:cubicBezTo>
                  <a:lnTo>
                    <a:pt x="433" y="626"/>
                  </a:lnTo>
                  <a:cubicBezTo>
                    <a:pt x="433" y="626"/>
                    <a:pt x="433" y="626"/>
                    <a:pt x="434" y="626"/>
                  </a:cubicBezTo>
                  <a:cubicBezTo>
                    <a:pt x="448" y="626"/>
                    <a:pt x="365" y="382"/>
                    <a:pt x="488" y="355"/>
                  </a:cubicBezTo>
                  <a:cubicBezTo>
                    <a:pt x="567" y="336"/>
                    <a:pt x="569" y="170"/>
                    <a:pt x="562" y="1"/>
                  </a:cubicBezTo>
                  <a:cubicBezTo>
                    <a:pt x="559" y="1"/>
                    <a:pt x="557" y="1"/>
                    <a:pt x="5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5" name="Google Shape;39455;p75"/>
            <p:cNvSpPr/>
            <p:nvPr/>
          </p:nvSpPr>
          <p:spPr>
            <a:xfrm>
              <a:off x="8853240" y="3983557"/>
              <a:ext cx="42395" cy="32972"/>
            </a:xfrm>
            <a:custGeom>
              <a:avLst/>
              <a:gdLst/>
              <a:ahLst/>
              <a:cxnLst/>
              <a:rect l="l" t="t" r="r" b="b"/>
              <a:pathLst>
                <a:path w="90" h="70" extrusionOk="0">
                  <a:moveTo>
                    <a:pt x="44" y="0"/>
                  </a:moveTo>
                  <a:cubicBezTo>
                    <a:pt x="0" y="0"/>
                    <a:pt x="0" y="70"/>
                    <a:pt x="44" y="70"/>
                  </a:cubicBezTo>
                  <a:cubicBezTo>
                    <a:pt x="90" y="70"/>
                    <a:pt x="90" y="0"/>
                    <a:pt x="4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6" name="Google Shape;39456;p75"/>
            <p:cNvSpPr/>
            <p:nvPr/>
          </p:nvSpPr>
          <p:spPr>
            <a:xfrm>
              <a:off x="8798599" y="4071640"/>
              <a:ext cx="18842" cy="14602"/>
            </a:xfrm>
            <a:custGeom>
              <a:avLst/>
              <a:gdLst/>
              <a:ahLst/>
              <a:cxnLst/>
              <a:rect l="l" t="t" r="r" b="b"/>
              <a:pathLst>
                <a:path w="40" h="31" extrusionOk="0">
                  <a:moveTo>
                    <a:pt x="19" y="1"/>
                  </a:moveTo>
                  <a:cubicBezTo>
                    <a:pt x="0" y="1"/>
                    <a:pt x="0" y="30"/>
                    <a:pt x="19" y="30"/>
                  </a:cubicBezTo>
                  <a:cubicBezTo>
                    <a:pt x="39" y="30"/>
                    <a:pt x="39" y="1"/>
                    <a:pt x="1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7" name="Google Shape;39457;p75"/>
            <p:cNvSpPr/>
            <p:nvPr/>
          </p:nvSpPr>
          <p:spPr>
            <a:xfrm>
              <a:off x="8880561" y="4066459"/>
              <a:ext cx="21197" cy="16957"/>
            </a:xfrm>
            <a:custGeom>
              <a:avLst/>
              <a:gdLst/>
              <a:ahLst/>
              <a:cxnLst/>
              <a:rect l="l" t="t" r="r" b="b"/>
              <a:pathLst>
                <a:path w="45" h="36" extrusionOk="0">
                  <a:moveTo>
                    <a:pt x="22" y="0"/>
                  </a:moveTo>
                  <a:cubicBezTo>
                    <a:pt x="0" y="1"/>
                    <a:pt x="0" y="35"/>
                    <a:pt x="22" y="35"/>
                  </a:cubicBezTo>
                  <a:cubicBezTo>
                    <a:pt x="44" y="35"/>
                    <a:pt x="44"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8" name="Google Shape;39458;p75"/>
            <p:cNvSpPr/>
            <p:nvPr/>
          </p:nvSpPr>
          <p:spPr>
            <a:xfrm>
              <a:off x="8960168" y="4011348"/>
              <a:ext cx="50873" cy="49458"/>
            </a:xfrm>
            <a:custGeom>
              <a:avLst/>
              <a:gdLst/>
              <a:ahLst/>
              <a:cxnLst/>
              <a:rect l="l" t="t" r="r" b="b"/>
              <a:pathLst>
                <a:path w="108" h="105" extrusionOk="0">
                  <a:moveTo>
                    <a:pt x="55" y="1"/>
                  </a:moveTo>
                  <a:cubicBezTo>
                    <a:pt x="38" y="1"/>
                    <a:pt x="20" y="9"/>
                    <a:pt x="14" y="24"/>
                  </a:cubicBezTo>
                  <a:cubicBezTo>
                    <a:pt x="13" y="26"/>
                    <a:pt x="13" y="27"/>
                    <a:pt x="11" y="30"/>
                  </a:cubicBezTo>
                  <a:cubicBezTo>
                    <a:pt x="3" y="47"/>
                    <a:pt x="1" y="62"/>
                    <a:pt x="11" y="79"/>
                  </a:cubicBezTo>
                  <a:cubicBezTo>
                    <a:pt x="21" y="95"/>
                    <a:pt x="37" y="105"/>
                    <a:pt x="55" y="105"/>
                  </a:cubicBezTo>
                  <a:cubicBezTo>
                    <a:pt x="72" y="105"/>
                    <a:pt x="90" y="95"/>
                    <a:pt x="98" y="79"/>
                  </a:cubicBezTo>
                  <a:cubicBezTo>
                    <a:pt x="107" y="63"/>
                    <a:pt x="105" y="47"/>
                    <a:pt x="98" y="30"/>
                  </a:cubicBezTo>
                  <a:cubicBezTo>
                    <a:pt x="97" y="29"/>
                    <a:pt x="97" y="27"/>
                    <a:pt x="96" y="24"/>
                  </a:cubicBezTo>
                  <a:cubicBezTo>
                    <a:pt x="89" y="9"/>
                    <a:pt x="72" y="1"/>
                    <a:pt x="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9" name="Google Shape;39459;p75"/>
            <p:cNvSpPr/>
            <p:nvPr/>
          </p:nvSpPr>
          <p:spPr>
            <a:xfrm>
              <a:off x="9016223" y="3933628"/>
              <a:ext cx="22139" cy="17428"/>
            </a:xfrm>
            <a:custGeom>
              <a:avLst/>
              <a:gdLst/>
              <a:ahLst/>
              <a:cxnLst/>
              <a:rect l="l" t="t" r="r" b="b"/>
              <a:pathLst>
                <a:path w="47" h="37" extrusionOk="0">
                  <a:moveTo>
                    <a:pt x="24" y="1"/>
                  </a:moveTo>
                  <a:cubicBezTo>
                    <a:pt x="0" y="1"/>
                    <a:pt x="0" y="37"/>
                    <a:pt x="24" y="37"/>
                  </a:cubicBezTo>
                  <a:cubicBezTo>
                    <a:pt x="46" y="37"/>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0" name="Google Shape;39460;p75"/>
            <p:cNvSpPr/>
            <p:nvPr/>
          </p:nvSpPr>
          <p:spPr>
            <a:xfrm>
              <a:off x="9042130" y="4002399"/>
              <a:ext cx="27792" cy="21196"/>
            </a:xfrm>
            <a:custGeom>
              <a:avLst/>
              <a:gdLst/>
              <a:ahLst/>
              <a:cxnLst/>
              <a:rect l="l" t="t" r="r" b="b"/>
              <a:pathLst>
                <a:path w="59" h="45" extrusionOk="0">
                  <a:moveTo>
                    <a:pt x="28" y="0"/>
                  </a:moveTo>
                  <a:cubicBezTo>
                    <a:pt x="1" y="0"/>
                    <a:pt x="2" y="45"/>
                    <a:pt x="29" y="45"/>
                  </a:cubicBezTo>
                  <a:cubicBezTo>
                    <a:pt x="59" y="45"/>
                    <a:pt x="59" y="0"/>
                    <a:pt x="29" y="0"/>
                  </a:cubicBezTo>
                  <a:cubicBezTo>
                    <a:pt x="29" y="0"/>
                    <a:pt x="28"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1" name="Google Shape;39461;p75"/>
            <p:cNvSpPr/>
            <p:nvPr/>
          </p:nvSpPr>
          <p:spPr>
            <a:xfrm>
              <a:off x="8930021" y="3965187"/>
              <a:ext cx="37684" cy="29204"/>
            </a:xfrm>
            <a:custGeom>
              <a:avLst/>
              <a:gdLst/>
              <a:ahLst/>
              <a:cxnLst/>
              <a:rect l="l" t="t" r="r" b="b"/>
              <a:pathLst>
                <a:path w="80" h="62" extrusionOk="0">
                  <a:moveTo>
                    <a:pt x="40" y="0"/>
                  </a:moveTo>
                  <a:cubicBezTo>
                    <a:pt x="1" y="0"/>
                    <a:pt x="1" y="61"/>
                    <a:pt x="40" y="61"/>
                  </a:cubicBezTo>
                  <a:cubicBezTo>
                    <a:pt x="80" y="61"/>
                    <a:pt x="80" y="0"/>
                    <a:pt x="4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2" name="Google Shape;39462;p75"/>
            <p:cNvSpPr/>
            <p:nvPr/>
          </p:nvSpPr>
          <p:spPr>
            <a:xfrm>
              <a:off x="8756205" y="3953412"/>
              <a:ext cx="45221" cy="35327"/>
            </a:xfrm>
            <a:custGeom>
              <a:avLst/>
              <a:gdLst/>
              <a:ahLst/>
              <a:cxnLst/>
              <a:rect l="l" t="t" r="r" b="b"/>
              <a:pathLst>
                <a:path w="96" h="75" extrusionOk="0">
                  <a:moveTo>
                    <a:pt x="48" y="1"/>
                  </a:moveTo>
                  <a:cubicBezTo>
                    <a:pt x="1" y="1"/>
                    <a:pt x="1" y="75"/>
                    <a:pt x="48" y="75"/>
                  </a:cubicBezTo>
                  <a:cubicBezTo>
                    <a:pt x="95" y="75"/>
                    <a:pt x="95" y="1"/>
                    <a:pt x="4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3" name="Google Shape;39463;p75"/>
            <p:cNvSpPr/>
            <p:nvPr/>
          </p:nvSpPr>
          <p:spPr>
            <a:xfrm>
              <a:off x="8753849" y="4102728"/>
              <a:ext cx="33445" cy="27320"/>
            </a:xfrm>
            <a:custGeom>
              <a:avLst/>
              <a:gdLst/>
              <a:ahLst/>
              <a:cxnLst/>
              <a:rect l="l" t="t" r="r" b="b"/>
              <a:pathLst>
                <a:path w="71" h="58" extrusionOk="0">
                  <a:moveTo>
                    <a:pt x="35" y="0"/>
                  </a:moveTo>
                  <a:cubicBezTo>
                    <a:pt x="0" y="0"/>
                    <a:pt x="0" y="57"/>
                    <a:pt x="35" y="57"/>
                  </a:cubicBezTo>
                  <a:cubicBezTo>
                    <a:pt x="71" y="57"/>
                    <a:pt x="71" y="0"/>
                    <a:pt x="3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4" name="Google Shape;39464;p75"/>
            <p:cNvSpPr/>
            <p:nvPr/>
          </p:nvSpPr>
          <p:spPr>
            <a:xfrm>
              <a:off x="8719934" y="4064574"/>
              <a:ext cx="26850" cy="20725"/>
            </a:xfrm>
            <a:custGeom>
              <a:avLst/>
              <a:gdLst/>
              <a:ahLst/>
              <a:cxnLst/>
              <a:rect l="l" t="t" r="r" b="b"/>
              <a:pathLst>
                <a:path w="57" h="44" extrusionOk="0">
                  <a:moveTo>
                    <a:pt x="28" y="0"/>
                  </a:moveTo>
                  <a:cubicBezTo>
                    <a:pt x="1" y="0"/>
                    <a:pt x="1" y="43"/>
                    <a:pt x="28" y="43"/>
                  </a:cubicBezTo>
                  <a:cubicBezTo>
                    <a:pt x="56" y="43"/>
                    <a:pt x="56"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5" name="Google Shape;39465;p75"/>
            <p:cNvSpPr/>
            <p:nvPr/>
          </p:nvSpPr>
          <p:spPr>
            <a:xfrm>
              <a:off x="8832985" y="3928918"/>
              <a:ext cx="24495" cy="19312"/>
            </a:xfrm>
            <a:custGeom>
              <a:avLst/>
              <a:gdLst/>
              <a:ahLst/>
              <a:cxnLst/>
              <a:rect l="l" t="t" r="r" b="b"/>
              <a:pathLst>
                <a:path w="52" h="41" extrusionOk="0">
                  <a:moveTo>
                    <a:pt x="24" y="0"/>
                  </a:moveTo>
                  <a:cubicBezTo>
                    <a:pt x="1" y="0"/>
                    <a:pt x="1" y="40"/>
                    <a:pt x="25" y="40"/>
                  </a:cubicBezTo>
                  <a:cubicBezTo>
                    <a:pt x="52" y="40"/>
                    <a:pt x="52" y="0"/>
                    <a:pt x="25"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6" name="Google Shape;39466;p75"/>
            <p:cNvSpPr/>
            <p:nvPr/>
          </p:nvSpPr>
          <p:spPr>
            <a:xfrm>
              <a:off x="8563075" y="4201173"/>
              <a:ext cx="58410" cy="45690"/>
            </a:xfrm>
            <a:custGeom>
              <a:avLst/>
              <a:gdLst/>
              <a:ahLst/>
              <a:cxnLst/>
              <a:rect l="l" t="t" r="r" b="b"/>
              <a:pathLst>
                <a:path w="124" h="97" extrusionOk="0">
                  <a:moveTo>
                    <a:pt x="63" y="0"/>
                  </a:moveTo>
                  <a:cubicBezTo>
                    <a:pt x="0" y="1"/>
                    <a:pt x="0" y="96"/>
                    <a:pt x="63" y="96"/>
                  </a:cubicBezTo>
                  <a:cubicBezTo>
                    <a:pt x="124" y="96"/>
                    <a:pt x="124" y="0"/>
                    <a:pt x="6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7" name="Google Shape;39467;p75"/>
            <p:cNvSpPr/>
            <p:nvPr/>
          </p:nvSpPr>
          <p:spPr>
            <a:xfrm>
              <a:off x="8642682" y="4317988"/>
              <a:ext cx="38155" cy="32501"/>
            </a:xfrm>
            <a:custGeom>
              <a:avLst/>
              <a:gdLst/>
              <a:ahLst/>
              <a:cxnLst/>
              <a:rect l="l" t="t" r="r" b="b"/>
              <a:pathLst>
                <a:path w="81" h="69" extrusionOk="0">
                  <a:moveTo>
                    <a:pt x="39" y="0"/>
                  </a:moveTo>
                  <a:cubicBezTo>
                    <a:pt x="29" y="0"/>
                    <a:pt x="19" y="4"/>
                    <a:pt x="13" y="10"/>
                  </a:cubicBezTo>
                  <a:cubicBezTo>
                    <a:pt x="0" y="23"/>
                    <a:pt x="0" y="54"/>
                    <a:pt x="21" y="63"/>
                  </a:cubicBezTo>
                  <a:cubicBezTo>
                    <a:pt x="22" y="64"/>
                    <a:pt x="25" y="64"/>
                    <a:pt x="26" y="65"/>
                  </a:cubicBezTo>
                  <a:cubicBezTo>
                    <a:pt x="32" y="68"/>
                    <a:pt x="38" y="69"/>
                    <a:pt x="43" y="69"/>
                  </a:cubicBezTo>
                  <a:cubicBezTo>
                    <a:pt x="65" y="69"/>
                    <a:pt x="81" y="47"/>
                    <a:pt x="70" y="22"/>
                  </a:cubicBezTo>
                  <a:cubicBezTo>
                    <a:pt x="69" y="20"/>
                    <a:pt x="69" y="18"/>
                    <a:pt x="68" y="17"/>
                  </a:cubicBezTo>
                  <a:cubicBezTo>
                    <a:pt x="62" y="5"/>
                    <a:pt x="51" y="0"/>
                    <a:pt x="3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8" name="Google Shape;39468;p75"/>
            <p:cNvSpPr/>
            <p:nvPr/>
          </p:nvSpPr>
          <p:spPr>
            <a:xfrm>
              <a:off x="8653045" y="4225666"/>
              <a:ext cx="27792" cy="21667"/>
            </a:xfrm>
            <a:custGeom>
              <a:avLst/>
              <a:gdLst/>
              <a:ahLst/>
              <a:cxnLst/>
              <a:rect l="l" t="t" r="r" b="b"/>
              <a:pathLst>
                <a:path w="59" h="46" extrusionOk="0">
                  <a:moveTo>
                    <a:pt x="30" y="1"/>
                  </a:moveTo>
                  <a:cubicBezTo>
                    <a:pt x="0" y="1"/>
                    <a:pt x="0" y="45"/>
                    <a:pt x="30" y="45"/>
                  </a:cubicBezTo>
                  <a:cubicBezTo>
                    <a:pt x="58" y="45"/>
                    <a:pt x="58"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9" name="Google Shape;39469;p75"/>
            <p:cNvSpPr/>
            <p:nvPr/>
          </p:nvSpPr>
          <p:spPr>
            <a:xfrm>
              <a:off x="8781641" y="4235087"/>
              <a:ext cx="63592" cy="48987"/>
            </a:xfrm>
            <a:custGeom>
              <a:avLst/>
              <a:gdLst/>
              <a:ahLst/>
              <a:cxnLst/>
              <a:rect l="l" t="t" r="r" b="b"/>
              <a:pathLst>
                <a:path w="135" h="104" extrusionOk="0">
                  <a:moveTo>
                    <a:pt x="58" y="0"/>
                  </a:moveTo>
                  <a:cubicBezTo>
                    <a:pt x="50" y="0"/>
                    <a:pt x="41" y="2"/>
                    <a:pt x="33" y="7"/>
                  </a:cubicBezTo>
                  <a:cubicBezTo>
                    <a:pt x="10" y="21"/>
                    <a:pt x="0" y="53"/>
                    <a:pt x="15" y="78"/>
                  </a:cubicBezTo>
                  <a:cubicBezTo>
                    <a:pt x="25" y="95"/>
                    <a:pt x="41" y="103"/>
                    <a:pt x="58" y="103"/>
                  </a:cubicBezTo>
                  <a:cubicBezTo>
                    <a:pt x="71" y="103"/>
                    <a:pt x="85" y="98"/>
                    <a:pt x="96" y="88"/>
                  </a:cubicBezTo>
                  <a:cubicBezTo>
                    <a:pt x="134" y="56"/>
                    <a:pt x="100"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0" name="Google Shape;39470;p75"/>
            <p:cNvSpPr/>
            <p:nvPr/>
          </p:nvSpPr>
          <p:spPr>
            <a:xfrm>
              <a:off x="8864546" y="4184216"/>
              <a:ext cx="27792" cy="21196"/>
            </a:xfrm>
            <a:custGeom>
              <a:avLst/>
              <a:gdLst/>
              <a:ahLst/>
              <a:cxnLst/>
              <a:rect l="l" t="t" r="r" b="b"/>
              <a:pathLst>
                <a:path w="59" h="45" extrusionOk="0">
                  <a:moveTo>
                    <a:pt x="30" y="0"/>
                  </a:moveTo>
                  <a:cubicBezTo>
                    <a:pt x="0" y="0"/>
                    <a:pt x="0" y="45"/>
                    <a:pt x="30" y="45"/>
                  </a:cubicBezTo>
                  <a:cubicBezTo>
                    <a:pt x="58" y="45"/>
                    <a:pt x="58" y="0"/>
                    <a:pt x="3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1" name="Google Shape;39471;p75"/>
            <p:cNvSpPr/>
            <p:nvPr/>
          </p:nvSpPr>
          <p:spPr>
            <a:xfrm>
              <a:off x="8900816" y="4228963"/>
              <a:ext cx="29676" cy="22609"/>
            </a:xfrm>
            <a:custGeom>
              <a:avLst/>
              <a:gdLst/>
              <a:ahLst/>
              <a:cxnLst/>
              <a:rect l="l" t="t" r="r" b="b"/>
              <a:pathLst>
                <a:path w="63" h="48" extrusionOk="0">
                  <a:moveTo>
                    <a:pt x="32" y="0"/>
                  </a:moveTo>
                  <a:cubicBezTo>
                    <a:pt x="0" y="1"/>
                    <a:pt x="0" y="48"/>
                    <a:pt x="32" y="48"/>
                  </a:cubicBezTo>
                  <a:cubicBezTo>
                    <a:pt x="63" y="48"/>
                    <a:pt x="63" y="0"/>
                    <a:pt x="3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2" name="Google Shape;39472;p75"/>
            <p:cNvSpPr/>
            <p:nvPr/>
          </p:nvSpPr>
          <p:spPr>
            <a:xfrm>
              <a:off x="8955458" y="4224253"/>
              <a:ext cx="52758" cy="40979"/>
            </a:xfrm>
            <a:custGeom>
              <a:avLst/>
              <a:gdLst/>
              <a:ahLst/>
              <a:cxnLst/>
              <a:rect l="l" t="t" r="r" b="b"/>
              <a:pathLst>
                <a:path w="112" h="87" extrusionOk="0">
                  <a:moveTo>
                    <a:pt x="55" y="1"/>
                  </a:moveTo>
                  <a:cubicBezTo>
                    <a:pt x="0" y="1"/>
                    <a:pt x="0" y="86"/>
                    <a:pt x="55" y="86"/>
                  </a:cubicBezTo>
                  <a:cubicBezTo>
                    <a:pt x="111" y="86"/>
                    <a:pt x="111" y="1"/>
                    <a:pt x="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3" name="Google Shape;39473;p75"/>
            <p:cNvSpPr/>
            <p:nvPr/>
          </p:nvSpPr>
          <p:spPr>
            <a:xfrm>
              <a:off x="8942268" y="4173853"/>
              <a:ext cx="13189" cy="9421"/>
            </a:xfrm>
            <a:custGeom>
              <a:avLst/>
              <a:gdLst/>
              <a:ahLst/>
              <a:cxnLst/>
              <a:rect l="l" t="t" r="r" b="b"/>
              <a:pathLst>
                <a:path w="28" h="20" extrusionOk="0">
                  <a:moveTo>
                    <a:pt x="14" y="0"/>
                  </a:moveTo>
                  <a:cubicBezTo>
                    <a:pt x="1" y="0"/>
                    <a:pt x="1" y="19"/>
                    <a:pt x="14" y="19"/>
                  </a:cubicBezTo>
                  <a:cubicBezTo>
                    <a:pt x="27" y="19"/>
                    <a:pt x="27"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4" name="Google Shape;39474;p75"/>
            <p:cNvSpPr/>
            <p:nvPr/>
          </p:nvSpPr>
          <p:spPr>
            <a:xfrm>
              <a:off x="9069451" y="4213890"/>
              <a:ext cx="15545" cy="11305"/>
            </a:xfrm>
            <a:custGeom>
              <a:avLst/>
              <a:gdLst/>
              <a:ahLst/>
              <a:cxnLst/>
              <a:rect l="l" t="t" r="r" b="b"/>
              <a:pathLst>
                <a:path w="33" h="24" extrusionOk="0">
                  <a:moveTo>
                    <a:pt x="17" y="0"/>
                  </a:moveTo>
                  <a:cubicBezTo>
                    <a:pt x="1" y="0"/>
                    <a:pt x="1" y="24"/>
                    <a:pt x="17" y="24"/>
                  </a:cubicBezTo>
                  <a:cubicBezTo>
                    <a:pt x="33" y="24"/>
                    <a:pt x="33"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5" name="Google Shape;39475;p75"/>
            <p:cNvSpPr/>
            <p:nvPr/>
          </p:nvSpPr>
          <p:spPr>
            <a:xfrm>
              <a:off x="8722289" y="4339655"/>
              <a:ext cx="22139" cy="16957"/>
            </a:xfrm>
            <a:custGeom>
              <a:avLst/>
              <a:gdLst/>
              <a:ahLst/>
              <a:cxnLst/>
              <a:rect l="l" t="t" r="r" b="b"/>
              <a:pathLst>
                <a:path w="47" h="36" extrusionOk="0">
                  <a:moveTo>
                    <a:pt x="23" y="0"/>
                  </a:moveTo>
                  <a:cubicBezTo>
                    <a:pt x="1" y="1"/>
                    <a:pt x="1" y="35"/>
                    <a:pt x="23" y="35"/>
                  </a:cubicBezTo>
                  <a:cubicBezTo>
                    <a:pt x="46" y="35"/>
                    <a:pt x="4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6" name="Google Shape;39476;p75"/>
            <p:cNvSpPr/>
            <p:nvPr/>
          </p:nvSpPr>
          <p:spPr>
            <a:xfrm>
              <a:off x="8710042" y="4237442"/>
              <a:ext cx="29676" cy="22609"/>
            </a:xfrm>
            <a:custGeom>
              <a:avLst/>
              <a:gdLst/>
              <a:ahLst/>
              <a:cxnLst/>
              <a:rect l="l" t="t" r="r" b="b"/>
              <a:pathLst>
                <a:path w="63" h="48" extrusionOk="0">
                  <a:moveTo>
                    <a:pt x="32" y="0"/>
                  </a:moveTo>
                  <a:cubicBezTo>
                    <a:pt x="0" y="0"/>
                    <a:pt x="0" y="48"/>
                    <a:pt x="32" y="48"/>
                  </a:cubicBezTo>
                  <a:cubicBezTo>
                    <a:pt x="63" y="48"/>
                    <a:pt x="63" y="0"/>
                    <a:pt x="3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7" name="Google Shape;39477;p75"/>
            <p:cNvSpPr/>
            <p:nvPr/>
          </p:nvSpPr>
          <p:spPr>
            <a:xfrm>
              <a:off x="8735008" y="4292081"/>
              <a:ext cx="37684" cy="29675"/>
            </a:xfrm>
            <a:custGeom>
              <a:avLst/>
              <a:gdLst/>
              <a:ahLst/>
              <a:cxnLst/>
              <a:rect l="l" t="t" r="r" b="b"/>
              <a:pathLst>
                <a:path w="80" h="63" extrusionOk="0">
                  <a:moveTo>
                    <a:pt x="40" y="0"/>
                  </a:moveTo>
                  <a:cubicBezTo>
                    <a:pt x="0" y="0"/>
                    <a:pt x="0" y="62"/>
                    <a:pt x="40" y="62"/>
                  </a:cubicBezTo>
                  <a:cubicBezTo>
                    <a:pt x="79" y="62"/>
                    <a:pt x="79" y="0"/>
                    <a:pt x="4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8" name="Google Shape;39478;p75"/>
            <p:cNvSpPr/>
            <p:nvPr/>
          </p:nvSpPr>
          <p:spPr>
            <a:xfrm>
              <a:off x="8586157" y="4134287"/>
              <a:ext cx="28734" cy="21667"/>
            </a:xfrm>
            <a:custGeom>
              <a:avLst/>
              <a:gdLst/>
              <a:ahLst/>
              <a:cxnLst/>
              <a:rect l="l" t="t" r="r" b="b"/>
              <a:pathLst>
                <a:path w="61" h="46" extrusionOk="0">
                  <a:moveTo>
                    <a:pt x="31" y="1"/>
                  </a:moveTo>
                  <a:cubicBezTo>
                    <a:pt x="3" y="1"/>
                    <a:pt x="1" y="45"/>
                    <a:pt x="31" y="45"/>
                  </a:cubicBezTo>
                  <a:cubicBezTo>
                    <a:pt x="61" y="45"/>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9" name="Google Shape;39479;p75"/>
            <p:cNvSpPr/>
            <p:nvPr/>
          </p:nvSpPr>
          <p:spPr>
            <a:xfrm>
              <a:off x="8629493" y="4176208"/>
              <a:ext cx="16958" cy="12718"/>
            </a:xfrm>
            <a:custGeom>
              <a:avLst/>
              <a:gdLst/>
              <a:ahLst/>
              <a:cxnLst/>
              <a:rect l="l" t="t" r="r" b="b"/>
              <a:pathLst>
                <a:path w="36" h="27" extrusionOk="0">
                  <a:moveTo>
                    <a:pt x="19" y="0"/>
                  </a:moveTo>
                  <a:cubicBezTo>
                    <a:pt x="1" y="0"/>
                    <a:pt x="1" y="27"/>
                    <a:pt x="19" y="27"/>
                  </a:cubicBezTo>
                  <a:cubicBezTo>
                    <a:pt x="35" y="27"/>
                    <a:pt x="35" y="0"/>
                    <a:pt x="1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0" name="Google Shape;39480;p75"/>
            <p:cNvSpPr/>
            <p:nvPr/>
          </p:nvSpPr>
          <p:spPr>
            <a:xfrm>
              <a:off x="8618659" y="4252515"/>
              <a:ext cx="21668" cy="16957"/>
            </a:xfrm>
            <a:custGeom>
              <a:avLst/>
              <a:gdLst/>
              <a:ahLst/>
              <a:cxnLst/>
              <a:rect l="l" t="t" r="r" b="b"/>
              <a:pathLst>
                <a:path w="46" h="36" extrusionOk="0">
                  <a:moveTo>
                    <a:pt x="24" y="1"/>
                  </a:moveTo>
                  <a:cubicBezTo>
                    <a:pt x="0" y="2"/>
                    <a:pt x="0" y="36"/>
                    <a:pt x="24" y="36"/>
                  </a:cubicBezTo>
                  <a:cubicBezTo>
                    <a:pt x="46" y="36"/>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1" name="Google Shape;39481;p75"/>
            <p:cNvSpPr/>
            <p:nvPr/>
          </p:nvSpPr>
          <p:spPr>
            <a:xfrm>
              <a:off x="8613006" y="4293494"/>
              <a:ext cx="16487" cy="16486"/>
            </a:xfrm>
            <a:custGeom>
              <a:avLst/>
              <a:gdLst/>
              <a:ahLst/>
              <a:cxnLst/>
              <a:rect l="l" t="t" r="r" b="b"/>
              <a:pathLst>
                <a:path w="35" h="35" extrusionOk="0">
                  <a:moveTo>
                    <a:pt x="18" y="0"/>
                  </a:moveTo>
                  <a:cubicBezTo>
                    <a:pt x="10" y="0"/>
                    <a:pt x="1" y="5"/>
                    <a:pt x="1" y="16"/>
                  </a:cubicBezTo>
                  <a:lnTo>
                    <a:pt x="1" y="20"/>
                  </a:lnTo>
                  <a:cubicBezTo>
                    <a:pt x="1" y="30"/>
                    <a:pt x="10" y="34"/>
                    <a:pt x="18" y="34"/>
                  </a:cubicBezTo>
                  <a:cubicBezTo>
                    <a:pt x="26" y="34"/>
                    <a:pt x="33" y="30"/>
                    <a:pt x="33" y="20"/>
                  </a:cubicBezTo>
                  <a:lnTo>
                    <a:pt x="33" y="16"/>
                  </a:lnTo>
                  <a:cubicBezTo>
                    <a:pt x="35" y="5"/>
                    <a:pt x="26" y="0"/>
                    <a:pt x="1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2" name="Google Shape;39482;p75"/>
            <p:cNvSpPr/>
            <p:nvPr/>
          </p:nvSpPr>
          <p:spPr>
            <a:xfrm>
              <a:off x="8505136" y="4201644"/>
              <a:ext cx="25437" cy="20254"/>
            </a:xfrm>
            <a:custGeom>
              <a:avLst/>
              <a:gdLst/>
              <a:ahLst/>
              <a:cxnLst/>
              <a:rect l="l" t="t" r="r" b="b"/>
              <a:pathLst>
                <a:path w="54" h="43" extrusionOk="0">
                  <a:moveTo>
                    <a:pt x="27" y="0"/>
                  </a:moveTo>
                  <a:cubicBezTo>
                    <a:pt x="1" y="0"/>
                    <a:pt x="1" y="42"/>
                    <a:pt x="27" y="42"/>
                  </a:cubicBezTo>
                  <a:cubicBezTo>
                    <a:pt x="54" y="42"/>
                    <a:pt x="54"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83" name="Google Shape;39483;p75"/>
          <p:cNvSpPr/>
          <p:nvPr/>
        </p:nvSpPr>
        <p:spPr>
          <a:xfrm>
            <a:off x="6795693" y="684230"/>
            <a:ext cx="45221" cy="35380"/>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4" name="Google Shape;39484;p75"/>
          <p:cNvSpPr/>
          <p:nvPr/>
        </p:nvSpPr>
        <p:spPr>
          <a:xfrm>
            <a:off x="7331193" y="868596"/>
            <a:ext cx="81739" cy="81923"/>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85" name="Google Shape;39485;p75"/>
          <p:cNvGrpSpPr/>
          <p:nvPr/>
        </p:nvGrpSpPr>
        <p:grpSpPr>
          <a:xfrm flipH="1">
            <a:off x="379032" y="793800"/>
            <a:ext cx="650444" cy="650270"/>
            <a:chOff x="-2803224" y="-453774"/>
            <a:chExt cx="3660351" cy="3659368"/>
          </a:xfrm>
        </p:grpSpPr>
        <p:sp>
          <p:nvSpPr>
            <p:cNvPr id="39486" name="Google Shape;39486;p75"/>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7" name="Google Shape;39487;p75"/>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8" name="Google Shape;39488;p75"/>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9" name="Google Shape;39489;p75"/>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0" name="Google Shape;39490;p75"/>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1" name="Google Shape;39491;p75"/>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2" name="Google Shape;39492;p75"/>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3" name="Google Shape;39493;p75"/>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4" name="Google Shape;39494;p75"/>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5" name="Google Shape;39495;p75"/>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6" name="Google Shape;39496;p75"/>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7" name="Google Shape;39497;p75"/>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8" name="Google Shape;39498;p75"/>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9" name="Google Shape;39499;p75"/>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0" name="Google Shape;39500;p75"/>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1" name="Google Shape;39501;p75"/>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2" name="Google Shape;39502;p75"/>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3" name="Google Shape;39503;p75"/>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4" name="Google Shape;39504;p75"/>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5" name="Google Shape;39505;p75"/>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6" name="Google Shape;39506;p75"/>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7" name="Google Shape;39507;p75"/>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8" name="Google Shape;39508;p75"/>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9" name="Google Shape;39509;p75"/>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0" name="Google Shape;39510;p75"/>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1" name="Google Shape;39511;p75"/>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2" name="Google Shape;39512;p75"/>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3" name="Google Shape;39513;p75"/>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4" name="Google Shape;39514;p75"/>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5" name="Google Shape;39515;p75"/>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6" name="Google Shape;39516;p75"/>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7" name="Google Shape;39517;p75"/>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8" name="Google Shape;39518;p75"/>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9" name="Google Shape;39519;p75"/>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0" name="Google Shape;39520;p75"/>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1" name="Google Shape;39521;p75"/>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2" name="Google Shape;39522;p75"/>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3" name="Google Shape;39523;p75"/>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4" name="Google Shape;39524;p75"/>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5" name="Google Shape;39525;p75"/>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6" name="Google Shape;39526;p75"/>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7" name="Google Shape;39527;p75"/>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8" name="Google Shape;39528;p75"/>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9" name="Google Shape;39529;p75"/>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30" name="Google Shape;39530;p75"/>
          <p:cNvGrpSpPr/>
          <p:nvPr/>
        </p:nvGrpSpPr>
        <p:grpSpPr>
          <a:xfrm>
            <a:off x="-502693" y="3553683"/>
            <a:ext cx="1222705" cy="1121498"/>
            <a:chOff x="10394090" y="4418785"/>
            <a:chExt cx="995850" cy="913347"/>
          </a:xfrm>
        </p:grpSpPr>
        <p:sp>
          <p:nvSpPr>
            <p:cNvPr id="39531" name="Google Shape;39531;p75"/>
            <p:cNvSpPr/>
            <p:nvPr/>
          </p:nvSpPr>
          <p:spPr>
            <a:xfrm>
              <a:off x="10394090" y="4418785"/>
              <a:ext cx="995850" cy="913347"/>
            </a:xfrm>
            <a:custGeom>
              <a:avLst/>
              <a:gdLst/>
              <a:ahLst/>
              <a:cxnLst/>
              <a:rect l="l" t="t" r="r" b="b"/>
              <a:pathLst>
                <a:path w="1024" h="939" extrusionOk="0">
                  <a:moveTo>
                    <a:pt x="512" y="1"/>
                  </a:moveTo>
                  <a:cubicBezTo>
                    <a:pt x="413" y="1"/>
                    <a:pt x="301" y="19"/>
                    <a:pt x="227" y="19"/>
                  </a:cubicBezTo>
                  <a:cubicBezTo>
                    <a:pt x="218" y="19"/>
                    <a:pt x="207" y="19"/>
                    <a:pt x="198" y="20"/>
                  </a:cubicBezTo>
                  <a:cubicBezTo>
                    <a:pt x="157" y="23"/>
                    <a:pt x="114" y="30"/>
                    <a:pt x="88" y="61"/>
                  </a:cubicBezTo>
                  <a:cubicBezTo>
                    <a:pt x="70" y="83"/>
                    <a:pt x="63" y="112"/>
                    <a:pt x="59" y="141"/>
                  </a:cubicBezTo>
                  <a:cubicBezTo>
                    <a:pt x="29" y="292"/>
                    <a:pt x="1" y="450"/>
                    <a:pt x="45" y="596"/>
                  </a:cubicBezTo>
                  <a:cubicBezTo>
                    <a:pt x="61" y="645"/>
                    <a:pt x="83" y="692"/>
                    <a:pt x="102" y="740"/>
                  </a:cubicBezTo>
                  <a:cubicBezTo>
                    <a:pt x="114" y="772"/>
                    <a:pt x="125" y="805"/>
                    <a:pt x="145" y="836"/>
                  </a:cubicBezTo>
                  <a:cubicBezTo>
                    <a:pt x="177" y="885"/>
                    <a:pt x="229" y="921"/>
                    <a:pt x="287" y="934"/>
                  </a:cubicBezTo>
                  <a:cubicBezTo>
                    <a:pt x="303" y="937"/>
                    <a:pt x="318" y="938"/>
                    <a:pt x="333" y="938"/>
                  </a:cubicBezTo>
                  <a:cubicBezTo>
                    <a:pt x="430" y="938"/>
                    <a:pt x="522" y="881"/>
                    <a:pt x="609" y="831"/>
                  </a:cubicBezTo>
                  <a:cubicBezTo>
                    <a:pt x="678" y="790"/>
                    <a:pt x="761" y="752"/>
                    <a:pt x="839" y="752"/>
                  </a:cubicBezTo>
                  <a:cubicBezTo>
                    <a:pt x="872" y="752"/>
                    <a:pt x="905" y="759"/>
                    <a:pt x="935" y="776"/>
                  </a:cubicBezTo>
                  <a:cubicBezTo>
                    <a:pt x="984" y="686"/>
                    <a:pt x="1015" y="584"/>
                    <a:pt x="1020" y="482"/>
                  </a:cubicBezTo>
                  <a:cubicBezTo>
                    <a:pt x="1021" y="463"/>
                    <a:pt x="1023" y="445"/>
                    <a:pt x="1021" y="426"/>
                  </a:cubicBezTo>
                  <a:cubicBezTo>
                    <a:pt x="1020" y="387"/>
                    <a:pt x="1013" y="340"/>
                    <a:pt x="977" y="319"/>
                  </a:cubicBezTo>
                  <a:cubicBezTo>
                    <a:pt x="953" y="304"/>
                    <a:pt x="921" y="305"/>
                    <a:pt x="895" y="297"/>
                  </a:cubicBezTo>
                  <a:cubicBezTo>
                    <a:pt x="783" y="256"/>
                    <a:pt x="777" y="78"/>
                    <a:pt x="653" y="23"/>
                  </a:cubicBezTo>
                  <a:cubicBezTo>
                    <a:pt x="616" y="6"/>
                    <a:pt x="566" y="1"/>
                    <a:pt x="5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2" name="Google Shape;39532;p75"/>
            <p:cNvSpPr/>
            <p:nvPr/>
          </p:nvSpPr>
          <p:spPr>
            <a:xfrm>
              <a:off x="10394090" y="4437266"/>
              <a:ext cx="992933" cy="894866"/>
            </a:xfrm>
            <a:custGeom>
              <a:avLst/>
              <a:gdLst/>
              <a:ahLst/>
              <a:cxnLst/>
              <a:rect l="l" t="t" r="r" b="b"/>
              <a:pathLst>
                <a:path w="1021" h="920" extrusionOk="0">
                  <a:moveTo>
                    <a:pt x="198" y="1"/>
                  </a:moveTo>
                  <a:lnTo>
                    <a:pt x="198" y="1"/>
                  </a:lnTo>
                  <a:cubicBezTo>
                    <a:pt x="157" y="4"/>
                    <a:pt x="114" y="11"/>
                    <a:pt x="88" y="42"/>
                  </a:cubicBezTo>
                  <a:cubicBezTo>
                    <a:pt x="70" y="64"/>
                    <a:pt x="64" y="93"/>
                    <a:pt x="59" y="122"/>
                  </a:cubicBezTo>
                  <a:cubicBezTo>
                    <a:pt x="29" y="273"/>
                    <a:pt x="1" y="431"/>
                    <a:pt x="45" y="577"/>
                  </a:cubicBezTo>
                  <a:cubicBezTo>
                    <a:pt x="61" y="626"/>
                    <a:pt x="83" y="673"/>
                    <a:pt x="102" y="721"/>
                  </a:cubicBezTo>
                  <a:cubicBezTo>
                    <a:pt x="114" y="753"/>
                    <a:pt x="125" y="786"/>
                    <a:pt x="145" y="817"/>
                  </a:cubicBezTo>
                  <a:cubicBezTo>
                    <a:pt x="177" y="867"/>
                    <a:pt x="229" y="902"/>
                    <a:pt x="287" y="915"/>
                  </a:cubicBezTo>
                  <a:cubicBezTo>
                    <a:pt x="303" y="918"/>
                    <a:pt x="318" y="919"/>
                    <a:pt x="333" y="919"/>
                  </a:cubicBezTo>
                  <a:cubicBezTo>
                    <a:pt x="430" y="919"/>
                    <a:pt x="522" y="862"/>
                    <a:pt x="609" y="812"/>
                  </a:cubicBezTo>
                  <a:cubicBezTo>
                    <a:pt x="678" y="771"/>
                    <a:pt x="761" y="733"/>
                    <a:pt x="839" y="733"/>
                  </a:cubicBezTo>
                  <a:cubicBezTo>
                    <a:pt x="872" y="733"/>
                    <a:pt x="905" y="740"/>
                    <a:pt x="935" y="757"/>
                  </a:cubicBezTo>
                  <a:cubicBezTo>
                    <a:pt x="984" y="667"/>
                    <a:pt x="1015" y="565"/>
                    <a:pt x="1020" y="463"/>
                  </a:cubicBezTo>
                  <a:lnTo>
                    <a:pt x="1020" y="463"/>
                  </a:lnTo>
                  <a:cubicBezTo>
                    <a:pt x="981" y="515"/>
                    <a:pt x="930" y="553"/>
                    <a:pt x="862" y="556"/>
                  </a:cubicBezTo>
                  <a:cubicBezTo>
                    <a:pt x="860" y="556"/>
                    <a:pt x="858" y="556"/>
                    <a:pt x="857" y="556"/>
                  </a:cubicBezTo>
                  <a:cubicBezTo>
                    <a:pt x="799" y="556"/>
                    <a:pt x="743" y="525"/>
                    <a:pt x="688" y="504"/>
                  </a:cubicBezTo>
                  <a:cubicBezTo>
                    <a:pt x="662" y="493"/>
                    <a:pt x="632" y="486"/>
                    <a:pt x="604" y="486"/>
                  </a:cubicBezTo>
                  <a:cubicBezTo>
                    <a:pt x="571" y="486"/>
                    <a:pt x="540" y="495"/>
                    <a:pt x="517" y="519"/>
                  </a:cubicBezTo>
                  <a:cubicBezTo>
                    <a:pt x="498" y="541"/>
                    <a:pt x="489" y="567"/>
                    <a:pt x="472" y="589"/>
                  </a:cubicBezTo>
                  <a:cubicBezTo>
                    <a:pt x="449" y="618"/>
                    <a:pt x="413" y="633"/>
                    <a:pt x="377" y="633"/>
                  </a:cubicBezTo>
                  <a:cubicBezTo>
                    <a:pt x="347" y="633"/>
                    <a:pt x="318" y="623"/>
                    <a:pt x="296" y="602"/>
                  </a:cubicBezTo>
                  <a:cubicBezTo>
                    <a:pt x="291" y="565"/>
                    <a:pt x="286" y="530"/>
                    <a:pt x="281" y="494"/>
                  </a:cubicBezTo>
                  <a:cubicBezTo>
                    <a:pt x="275" y="499"/>
                    <a:pt x="269" y="501"/>
                    <a:pt x="263" y="501"/>
                  </a:cubicBezTo>
                  <a:cubicBezTo>
                    <a:pt x="234" y="501"/>
                    <a:pt x="209" y="449"/>
                    <a:pt x="223" y="414"/>
                  </a:cubicBezTo>
                  <a:cubicBezTo>
                    <a:pt x="286" y="256"/>
                    <a:pt x="165" y="145"/>
                    <a:pt x="19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3" name="Google Shape;39533;p75"/>
            <p:cNvSpPr/>
            <p:nvPr/>
          </p:nvSpPr>
          <p:spPr>
            <a:xfrm>
              <a:off x="10705292" y="4575387"/>
              <a:ext cx="45708" cy="35989"/>
            </a:xfrm>
            <a:custGeom>
              <a:avLst/>
              <a:gdLst/>
              <a:ahLst/>
              <a:cxnLst/>
              <a:rect l="l" t="t" r="r" b="b"/>
              <a:pathLst>
                <a:path w="47" h="37" extrusionOk="0">
                  <a:moveTo>
                    <a:pt x="24" y="1"/>
                  </a:moveTo>
                  <a:cubicBezTo>
                    <a:pt x="0" y="1"/>
                    <a:pt x="0" y="37"/>
                    <a:pt x="24" y="37"/>
                  </a:cubicBezTo>
                  <a:cubicBezTo>
                    <a:pt x="46" y="37"/>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4" name="Google Shape;39534;p75"/>
            <p:cNvSpPr/>
            <p:nvPr/>
          </p:nvSpPr>
          <p:spPr>
            <a:xfrm>
              <a:off x="10734467" y="4725181"/>
              <a:ext cx="57378" cy="45716"/>
            </a:xfrm>
            <a:custGeom>
              <a:avLst/>
              <a:gdLst/>
              <a:ahLst/>
              <a:cxnLst/>
              <a:rect l="l" t="t" r="r" b="b"/>
              <a:pathLst>
                <a:path w="59" h="47" extrusionOk="0">
                  <a:moveTo>
                    <a:pt x="29" y="0"/>
                  </a:moveTo>
                  <a:cubicBezTo>
                    <a:pt x="1" y="0"/>
                    <a:pt x="1" y="46"/>
                    <a:pt x="28" y="46"/>
                  </a:cubicBezTo>
                  <a:cubicBezTo>
                    <a:pt x="30" y="46"/>
                    <a:pt x="33" y="46"/>
                    <a:pt x="35" y="45"/>
                  </a:cubicBezTo>
                  <a:cubicBezTo>
                    <a:pt x="37" y="45"/>
                    <a:pt x="38" y="43"/>
                    <a:pt x="39" y="43"/>
                  </a:cubicBezTo>
                  <a:cubicBezTo>
                    <a:pt x="59" y="39"/>
                    <a:pt x="59" y="8"/>
                    <a:pt x="39" y="3"/>
                  </a:cubicBezTo>
                  <a:cubicBezTo>
                    <a:pt x="38" y="3"/>
                    <a:pt x="37" y="1"/>
                    <a:pt x="35" y="1"/>
                  </a:cubicBezTo>
                  <a:cubicBezTo>
                    <a:pt x="33" y="0"/>
                    <a:pt x="31"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5" name="Google Shape;39535;p75"/>
            <p:cNvSpPr/>
            <p:nvPr/>
          </p:nvSpPr>
          <p:spPr>
            <a:xfrm>
              <a:off x="10797680" y="4857466"/>
              <a:ext cx="54461" cy="37935"/>
            </a:xfrm>
            <a:custGeom>
              <a:avLst/>
              <a:gdLst/>
              <a:ahLst/>
              <a:cxnLst/>
              <a:rect l="l" t="t" r="r" b="b"/>
              <a:pathLst>
                <a:path w="56" h="39" extrusionOk="0">
                  <a:moveTo>
                    <a:pt x="26" y="1"/>
                  </a:moveTo>
                  <a:cubicBezTo>
                    <a:pt x="1" y="1"/>
                    <a:pt x="1" y="38"/>
                    <a:pt x="27" y="38"/>
                  </a:cubicBezTo>
                  <a:cubicBezTo>
                    <a:pt x="28" y="38"/>
                    <a:pt x="29" y="38"/>
                    <a:pt x="31" y="38"/>
                  </a:cubicBezTo>
                  <a:cubicBezTo>
                    <a:pt x="34" y="38"/>
                    <a:pt x="36" y="37"/>
                    <a:pt x="39" y="37"/>
                  </a:cubicBezTo>
                  <a:cubicBezTo>
                    <a:pt x="56" y="35"/>
                    <a:pt x="56" y="5"/>
                    <a:pt x="39" y="2"/>
                  </a:cubicBezTo>
                  <a:cubicBezTo>
                    <a:pt x="36" y="2"/>
                    <a:pt x="34" y="1"/>
                    <a:pt x="31" y="1"/>
                  </a:cubicBezTo>
                  <a:cubicBezTo>
                    <a:pt x="29" y="1"/>
                    <a:pt x="27"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6" name="Google Shape;39536;p75"/>
            <p:cNvSpPr/>
            <p:nvPr/>
          </p:nvSpPr>
          <p:spPr>
            <a:xfrm>
              <a:off x="10843388" y="4506327"/>
              <a:ext cx="111839" cy="107967"/>
            </a:xfrm>
            <a:custGeom>
              <a:avLst/>
              <a:gdLst/>
              <a:ahLst/>
              <a:cxnLst/>
              <a:rect l="l" t="t" r="r" b="b"/>
              <a:pathLst>
                <a:path w="115" h="111" extrusionOk="0">
                  <a:moveTo>
                    <a:pt x="57" y="0"/>
                  </a:moveTo>
                  <a:cubicBezTo>
                    <a:pt x="29" y="0"/>
                    <a:pt x="0" y="25"/>
                    <a:pt x="3" y="55"/>
                  </a:cubicBezTo>
                  <a:cubicBezTo>
                    <a:pt x="4" y="86"/>
                    <a:pt x="27" y="111"/>
                    <a:pt x="57" y="111"/>
                  </a:cubicBezTo>
                  <a:cubicBezTo>
                    <a:pt x="87" y="111"/>
                    <a:pt x="114" y="86"/>
                    <a:pt x="113" y="55"/>
                  </a:cubicBezTo>
                  <a:cubicBezTo>
                    <a:pt x="111" y="25"/>
                    <a:pt x="89" y="0"/>
                    <a:pt x="5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7" name="Google Shape;39537;p75"/>
            <p:cNvSpPr/>
            <p:nvPr/>
          </p:nvSpPr>
          <p:spPr>
            <a:xfrm>
              <a:off x="10906601" y="4675574"/>
              <a:ext cx="114756" cy="90459"/>
            </a:xfrm>
            <a:custGeom>
              <a:avLst/>
              <a:gdLst/>
              <a:ahLst/>
              <a:cxnLst/>
              <a:rect l="l" t="t" r="r" b="b"/>
              <a:pathLst>
                <a:path w="118" h="93" extrusionOk="0">
                  <a:moveTo>
                    <a:pt x="62" y="1"/>
                  </a:moveTo>
                  <a:cubicBezTo>
                    <a:pt x="22" y="1"/>
                    <a:pt x="1" y="64"/>
                    <a:pt x="40" y="87"/>
                  </a:cubicBezTo>
                  <a:cubicBezTo>
                    <a:pt x="47" y="91"/>
                    <a:pt x="55" y="92"/>
                    <a:pt x="63" y="92"/>
                  </a:cubicBezTo>
                  <a:cubicBezTo>
                    <a:pt x="79" y="92"/>
                    <a:pt x="94" y="85"/>
                    <a:pt x="102" y="71"/>
                  </a:cubicBezTo>
                  <a:cubicBezTo>
                    <a:pt x="118" y="45"/>
                    <a:pt x="102" y="14"/>
                    <a:pt x="76" y="3"/>
                  </a:cubicBezTo>
                  <a:cubicBezTo>
                    <a:pt x="71" y="2"/>
                    <a:pt x="66" y="1"/>
                    <a:pt x="6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8" name="Google Shape;39538;p75"/>
            <p:cNvSpPr/>
            <p:nvPr/>
          </p:nvSpPr>
          <p:spPr>
            <a:xfrm>
              <a:off x="11075817" y="4721290"/>
              <a:ext cx="46680" cy="35989"/>
            </a:xfrm>
            <a:custGeom>
              <a:avLst/>
              <a:gdLst/>
              <a:ahLst/>
              <a:cxnLst/>
              <a:rect l="l" t="t" r="r" b="b"/>
              <a:pathLst>
                <a:path w="48" h="37" extrusionOk="0">
                  <a:moveTo>
                    <a:pt x="27" y="1"/>
                  </a:moveTo>
                  <a:cubicBezTo>
                    <a:pt x="25" y="1"/>
                    <a:pt x="22" y="1"/>
                    <a:pt x="20" y="2"/>
                  </a:cubicBezTo>
                  <a:cubicBezTo>
                    <a:pt x="19" y="2"/>
                    <a:pt x="18" y="3"/>
                    <a:pt x="17" y="3"/>
                  </a:cubicBezTo>
                  <a:cubicBezTo>
                    <a:pt x="1" y="8"/>
                    <a:pt x="1" y="29"/>
                    <a:pt x="17" y="34"/>
                  </a:cubicBezTo>
                  <a:cubicBezTo>
                    <a:pt x="18" y="34"/>
                    <a:pt x="19" y="36"/>
                    <a:pt x="20" y="36"/>
                  </a:cubicBezTo>
                  <a:cubicBezTo>
                    <a:pt x="22" y="36"/>
                    <a:pt x="25" y="37"/>
                    <a:pt x="27" y="37"/>
                  </a:cubicBezTo>
                  <a:cubicBezTo>
                    <a:pt x="47" y="37"/>
                    <a:pt x="47"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9" name="Google Shape;39539;p75"/>
            <p:cNvSpPr/>
            <p:nvPr/>
          </p:nvSpPr>
          <p:spPr>
            <a:xfrm>
              <a:off x="11152645" y="4804941"/>
              <a:ext cx="74883" cy="58361"/>
            </a:xfrm>
            <a:custGeom>
              <a:avLst/>
              <a:gdLst/>
              <a:ahLst/>
              <a:cxnLst/>
              <a:rect l="l" t="t" r="r" b="b"/>
              <a:pathLst>
                <a:path w="77" h="60" extrusionOk="0">
                  <a:moveTo>
                    <a:pt x="39" y="0"/>
                  </a:moveTo>
                  <a:cubicBezTo>
                    <a:pt x="1" y="0"/>
                    <a:pt x="1" y="59"/>
                    <a:pt x="39" y="59"/>
                  </a:cubicBezTo>
                  <a:cubicBezTo>
                    <a:pt x="77" y="59"/>
                    <a:pt x="77" y="0"/>
                    <a:pt x="3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0" name="Google Shape;39540;p75"/>
            <p:cNvSpPr/>
            <p:nvPr/>
          </p:nvSpPr>
          <p:spPr>
            <a:xfrm>
              <a:off x="10999961" y="4563715"/>
              <a:ext cx="54461" cy="42798"/>
            </a:xfrm>
            <a:custGeom>
              <a:avLst/>
              <a:gdLst/>
              <a:ahLst/>
              <a:cxnLst/>
              <a:rect l="l" t="t" r="r" b="b"/>
              <a:pathLst>
                <a:path w="56" h="44" extrusionOk="0">
                  <a:moveTo>
                    <a:pt x="28" y="0"/>
                  </a:moveTo>
                  <a:cubicBezTo>
                    <a:pt x="1" y="0"/>
                    <a:pt x="1" y="44"/>
                    <a:pt x="28" y="44"/>
                  </a:cubicBezTo>
                  <a:cubicBezTo>
                    <a:pt x="56" y="44"/>
                    <a:pt x="56"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1" name="Google Shape;39541;p75"/>
            <p:cNvSpPr/>
            <p:nvPr/>
          </p:nvSpPr>
          <p:spPr>
            <a:xfrm>
              <a:off x="10644997" y="4820504"/>
              <a:ext cx="104059" cy="77814"/>
            </a:xfrm>
            <a:custGeom>
              <a:avLst/>
              <a:gdLst/>
              <a:ahLst/>
              <a:cxnLst/>
              <a:rect l="l" t="t" r="r" b="b"/>
              <a:pathLst>
                <a:path w="107" h="80" extrusionOk="0">
                  <a:moveTo>
                    <a:pt x="61" y="0"/>
                  </a:moveTo>
                  <a:cubicBezTo>
                    <a:pt x="23" y="0"/>
                    <a:pt x="1" y="53"/>
                    <a:pt x="39" y="75"/>
                  </a:cubicBezTo>
                  <a:cubicBezTo>
                    <a:pt x="45" y="78"/>
                    <a:pt x="51" y="80"/>
                    <a:pt x="58" y="80"/>
                  </a:cubicBezTo>
                  <a:cubicBezTo>
                    <a:pt x="72" y="80"/>
                    <a:pt x="87" y="73"/>
                    <a:pt x="94" y="60"/>
                  </a:cubicBezTo>
                  <a:cubicBezTo>
                    <a:pt x="106" y="39"/>
                    <a:pt x="96" y="6"/>
                    <a:pt x="71" y="1"/>
                  </a:cubicBezTo>
                  <a:cubicBezTo>
                    <a:pt x="67" y="0"/>
                    <a:pt x="6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2" name="Google Shape;39542;p75"/>
            <p:cNvSpPr/>
            <p:nvPr/>
          </p:nvSpPr>
          <p:spPr>
            <a:xfrm>
              <a:off x="10718907" y="4971270"/>
              <a:ext cx="64186" cy="47661"/>
            </a:xfrm>
            <a:custGeom>
              <a:avLst/>
              <a:gdLst/>
              <a:ahLst/>
              <a:cxnLst/>
              <a:rect l="l" t="t" r="r" b="b"/>
              <a:pathLst>
                <a:path w="66" h="49" extrusionOk="0">
                  <a:moveTo>
                    <a:pt x="47" y="1"/>
                  </a:moveTo>
                  <a:cubicBezTo>
                    <a:pt x="44" y="1"/>
                    <a:pt x="41" y="1"/>
                    <a:pt x="38" y="3"/>
                  </a:cubicBezTo>
                  <a:cubicBezTo>
                    <a:pt x="34" y="4"/>
                    <a:pt x="29" y="5"/>
                    <a:pt x="27" y="8"/>
                  </a:cubicBezTo>
                  <a:cubicBezTo>
                    <a:pt x="0" y="18"/>
                    <a:pt x="21" y="48"/>
                    <a:pt x="39" y="48"/>
                  </a:cubicBezTo>
                  <a:cubicBezTo>
                    <a:pt x="45" y="48"/>
                    <a:pt x="51" y="45"/>
                    <a:pt x="55" y="36"/>
                  </a:cubicBezTo>
                  <a:cubicBezTo>
                    <a:pt x="57" y="32"/>
                    <a:pt x="58" y="27"/>
                    <a:pt x="60" y="25"/>
                  </a:cubicBezTo>
                  <a:cubicBezTo>
                    <a:pt x="66" y="13"/>
                    <a:pt x="58" y="1"/>
                    <a:pt x="4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3" name="Google Shape;39543;p75"/>
            <p:cNvSpPr/>
            <p:nvPr/>
          </p:nvSpPr>
          <p:spPr>
            <a:xfrm>
              <a:off x="10687787" y="4497572"/>
              <a:ext cx="46680" cy="36962"/>
            </a:xfrm>
            <a:custGeom>
              <a:avLst/>
              <a:gdLst/>
              <a:ahLst/>
              <a:cxnLst/>
              <a:rect l="l" t="t" r="r" b="b"/>
              <a:pathLst>
                <a:path w="48" h="38" extrusionOk="0">
                  <a:moveTo>
                    <a:pt x="23" y="1"/>
                  </a:moveTo>
                  <a:cubicBezTo>
                    <a:pt x="1" y="2"/>
                    <a:pt x="0" y="38"/>
                    <a:pt x="23" y="38"/>
                  </a:cubicBezTo>
                  <a:cubicBezTo>
                    <a:pt x="48" y="38"/>
                    <a:pt x="48" y="1"/>
                    <a:pt x="2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4" name="Google Shape;39544;p75"/>
            <p:cNvSpPr/>
            <p:nvPr/>
          </p:nvSpPr>
          <p:spPr>
            <a:xfrm>
              <a:off x="10898821" y="4788405"/>
              <a:ext cx="52516" cy="39880"/>
            </a:xfrm>
            <a:custGeom>
              <a:avLst/>
              <a:gdLst/>
              <a:ahLst/>
              <a:cxnLst/>
              <a:rect l="l" t="t" r="r" b="b"/>
              <a:pathLst>
                <a:path w="54" h="41" extrusionOk="0">
                  <a:moveTo>
                    <a:pt x="27" y="0"/>
                  </a:moveTo>
                  <a:cubicBezTo>
                    <a:pt x="0" y="0"/>
                    <a:pt x="0" y="40"/>
                    <a:pt x="27" y="40"/>
                  </a:cubicBezTo>
                  <a:cubicBezTo>
                    <a:pt x="53" y="40"/>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5" name="Google Shape;39545;p75"/>
            <p:cNvSpPr/>
            <p:nvPr/>
          </p:nvSpPr>
          <p:spPr>
            <a:xfrm>
              <a:off x="10922161" y="5004341"/>
              <a:ext cx="99196" cy="95323"/>
            </a:xfrm>
            <a:custGeom>
              <a:avLst/>
              <a:gdLst/>
              <a:ahLst/>
              <a:cxnLst/>
              <a:rect l="l" t="t" r="r" b="b"/>
              <a:pathLst>
                <a:path w="102" h="98" extrusionOk="0">
                  <a:moveTo>
                    <a:pt x="52" y="1"/>
                  </a:moveTo>
                  <a:cubicBezTo>
                    <a:pt x="39" y="1"/>
                    <a:pt x="27" y="6"/>
                    <a:pt x="18" y="16"/>
                  </a:cubicBezTo>
                  <a:cubicBezTo>
                    <a:pt x="3" y="29"/>
                    <a:pt x="1" y="49"/>
                    <a:pt x="7" y="68"/>
                  </a:cubicBezTo>
                  <a:cubicBezTo>
                    <a:pt x="15" y="87"/>
                    <a:pt x="32" y="97"/>
                    <a:pt x="51" y="97"/>
                  </a:cubicBezTo>
                  <a:cubicBezTo>
                    <a:pt x="55" y="97"/>
                    <a:pt x="60" y="97"/>
                    <a:pt x="64" y="96"/>
                  </a:cubicBezTo>
                  <a:lnTo>
                    <a:pt x="66" y="96"/>
                  </a:lnTo>
                  <a:cubicBezTo>
                    <a:pt x="81" y="91"/>
                    <a:pt x="96" y="79"/>
                    <a:pt x="98" y="64"/>
                  </a:cubicBezTo>
                  <a:lnTo>
                    <a:pt x="98" y="61"/>
                  </a:lnTo>
                  <a:cubicBezTo>
                    <a:pt x="102" y="40"/>
                    <a:pt x="96" y="18"/>
                    <a:pt x="76" y="7"/>
                  </a:cubicBezTo>
                  <a:cubicBezTo>
                    <a:pt x="68" y="3"/>
                    <a:pt x="60" y="1"/>
                    <a:pt x="5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6" name="Google Shape;39546;p75"/>
            <p:cNvSpPr/>
            <p:nvPr/>
          </p:nvSpPr>
          <p:spPr>
            <a:xfrm>
              <a:off x="10837553" y="5132736"/>
              <a:ext cx="71966" cy="63224"/>
            </a:xfrm>
            <a:custGeom>
              <a:avLst/>
              <a:gdLst/>
              <a:ahLst/>
              <a:cxnLst/>
              <a:rect l="l" t="t" r="r" b="b"/>
              <a:pathLst>
                <a:path w="74" h="65" extrusionOk="0">
                  <a:moveTo>
                    <a:pt x="37" y="1"/>
                  </a:moveTo>
                  <a:cubicBezTo>
                    <a:pt x="17" y="1"/>
                    <a:pt x="0" y="21"/>
                    <a:pt x="6" y="40"/>
                  </a:cubicBezTo>
                  <a:cubicBezTo>
                    <a:pt x="6" y="42"/>
                    <a:pt x="9" y="43"/>
                    <a:pt x="9" y="44"/>
                  </a:cubicBezTo>
                  <a:cubicBezTo>
                    <a:pt x="14" y="58"/>
                    <a:pt x="26" y="64"/>
                    <a:pt x="38" y="64"/>
                  </a:cubicBezTo>
                  <a:cubicBezTo>
                    <a:pt x="49" y="64"/>
                    <a:pt x="61" y="58"/>
                    <a:pt x="67" y="44"/>
                  </a:cubicBezTo>
                  <a:cubicBezTo>
                    <a:pt x="67" y="43"/>
                    <a:pt x="68" y="42"/>
                    <a:pt x="68" y="40"/>
                  </a:cubicBezTo>
                  <a:cubicBezTo>
                    <a:pt x="74" y="21"/>
                    <a:pt x="56" y="1"/>
                    <a:pt x="3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7" name="Google Shape;39547;p75"/>
            <p:cNvSpPr/>
            <p:nvPr/>
          </p:nvSpPr>
          <p:spPr>
            <a:xfrm>
              <a:off x="10708210" y="5209578"/>
              <a:ext cx="58351" cy="48634"/>
            </a:xfrm>
            <a:custGeom>
              <a:avLst/>
              <a:gdLst/>
              <a:ahLst/>
              <a:cxnLst/>
              <a:rect l="l" t="t" r="r" b="b"/>
              <a:pathLst>
                <a:path w="60" h="50" extrusionOk="0">
                  <a:moveTo>
                    <a:pt x="30" y="1"/>
                  </a:moveTo>
                  <a:cubicBezTo>
                    <a:pt x="21" y="1"/>
                    <a:pt x="12" y="8"/>
                    <a:pt x="7" y="21"/>
                  </a:cubicBezTo>
                  <a:cubicBezTo>
                    <a:pt x="0" y="40"/>
                    <a:pt x="15" y="49"/>
                    <a:pt x="30" y="49"/>
                  </a:cubicBezTo>
                  <a:cubicBezTo>
                    <a:pt x="45" y="49"/>
                    <a:pt x="59" y="40"/>
                    <a:pt x="53" y="21"/>
                  </a:cubicBezTo>
                  <a:cubicBezTo>
                    <a:pt x="48" y="8"/>
                    <a:pt x="3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8" name="Google Shape;39548;p75"/>
            <p:cNvSpPr/>
            <p:nvPr/>
          </p:nvSpPr>
          <p:spPr>
            <a:xfrm>
              <a:off x="10600262" y="5095774"/>
              <a:ext cx="51543" cy="38907"/>
            </a:xfrm>
            <a:custGeom>
              <a:avLst/>
              <a:gdLst/>
              <a:ahLst/>
              <a:cxnLst/>
              <a:rect l="l" t="t" r="r" b="b"/>
              <a:pathLst>
                <a:path w="53" h="40" extrusionOk="0">
                  <a:moveTo>
                    <a:pt x="27" y="1"/>
                  </a:moveTo>
                  <a:cubicBezTo>
                    <a:pt x="1" y="2"/>
                    <a:pt x="1" y="40"/>
                    <a:pt x="27" y="40"/>
                  </a:cubicBezTo>
                  <a:cubicBezTo>
                    <a:pt x="52" y="40"/>
                    <a:pt x="52"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9" name="Google Shape;39549;p75"/>
            <p:cNvSpPr/>
            <p:nvPr/>
          </p:nvSpPr>
          <p:spPr>
            <a:xfrm>
              <a:off x="10518571" y="4978079"/>
              <a:ext cx="43763" cy="35016"/>
            </a:xfrm>
            <a:custGeom>
              <a:avLst/>
              <a:gdLst/>
              <a:ahLst/>
              <a:cxnLst/>
              <a:rect l="l" t="t" r="r" b="b"/>
              <a:pathLst>
                <a:path w="45" h="36" extrusionOk="0">
                  <a:moveTo>
                    <a:pt x="22" y="0"/>
                  </a:moveTo>
                  <a:cubicBezTo>
                    <a:pt x="0" y="1"/>
                    <a:pt x="0" y="35"/>
                    <a:pt x="22" y="35"/>
                  </a:cubicBezTo>
                  <a:cubicBezTo>
                    <a:pt x="44" y="35"/>
                    <a:pt x="44"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0" name="Google Shape;39550;p75"/>
            <p:cNvSpPr/>
            <p:nvPr/>
          </p:nvSpPr>
          <p:spPr>
            <a:xfrm>
              <a:off x="10497176" y="4962516"/>
              <a:ext cx="87526" cy="69060"/>
            </a:xfrm>
            <a:custGeom>
              <a:avLst/>
              <a:gdLst/>
              <a:ahLst/>
              <a:cxnLst/>
              <a:rect l="l" t="t" r="r" b="b"/>
              <a:pathLst>
                <a:path w="90" h="71" extrusionOk="0">
                  <a:moveTo>
                    <a:pt x="44" y="1"/>
                  </a:moveTo>
                  <a:cubicBezTo>
                    <a:pt x="0" y="1"/>
                    <a:pt x="0" y="70"/>
                    <a:pt x="44" y="70"/>
                  </a:cubicBezTo>
                  <a:cubicBezTo>
                    <a:pt x="90" y="70"/>
                    <a:pt x="90" y="1"/>
                    <a:pt x="4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1" name="Google Shape;39551;p75"/>
            <p:cNvSpPr/>
            <p:nvPr/>
          </p:nvSpPr>
          <p:spPr>
            <a:xfrm>
              <a:off x="10517599" y="4798132"/>
              <a:ext cx="46680" cy="36962"/>
            </a:xfrm>
            <a:custGeom>
              <a:avLst/>
              <a:gdLst/>
              <a:ahLst/>
              <a:cxnLst/>
              <a:rect l="l" t="t" r="r" b="b"/>
              <a:pathLst>
                <a:path w="48" h="38" extrusionOk="0">
                  <a:moveTo>
                    <a:pt x="23" y="1"/>
                  </a:moveTo>
                  <a:cubicBezTo>
                    <a:pt x="0" y="1"/>
                    <a:pt x="0" y="38"/>
                    <a:pt x="23" y="38"/>
                  </a:cubicBezTo>
                  <a:cubicBezTo>
                    <a:pt x="48" y="38"/>
                    <a:pt x="48" y="1"/>
                    <a:pt x="2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2" name="Google Shape;39552;p75"/>
            <p:cNvSpPr/>
            <p:nvPr/>
          </p:nvSpPr>
          <p:spPr>
            <a:xfrm>
              <a:off x="10463138" y="4890537"/>
              <a:ext cx="51543" cy="39880"/>
            </a:xfrm>
            <a:custGeom>
              <a:avLst/>
              <a:gdLst/>
              <a:ahLst/>
              <a:cxnLst/>
              <a:rect l="l" t="t" r="r" b="b"/>
              <a:pathLst>
                <a:path w="53" h="41" extrusionOk="0">
                  <a:moveTo>
                    <a:pt x="27" y="1"/>
                  </a:moveTo>
                  <a:cubicBezTo>
                    <a:pt x="0" y="1"/>
                    <a:pt x="0" y="41"/>
                    <a:pt x="27" y="41"/>
                  </a:cubicBezTo>
                  <a:cubicBezTo>
                    <a:pt x="53" y="41"/>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3" name="Google Shape;39553;p75"/>
            <p:cNvSpPr/>
            <p:nvPr/>
          </p:nvSpPr>
          <p:spPr>
            <a:xfrm>
              <a:off x="10508846" y="4662929"/>
              <a:ext cx="62241" cy="50579"/>
            </a:xfrm>
            <a:custGeom>
              <a:avLst/>
              <a:gdLst/>
              <a:ahLst/>
              <a:cxnLst/>
              <a:rect l="l" t="t" r="r" b="b"/>
              <a:pathLst>
                <a:path w="64" h="52" extrusionOk="0">
                  <a:moveTo>
                    <a:pt x="32" y="1"/>
                  </a:moveTo>
                  <a:cubicBezTo>
                    <a:pt x="1" y="1"/>
                    <a:pt x="1" y="51"/>
                    <a:pt x="32" y="51"/>
                  </a:cubicBezTo>
                  <a:cubicBezTo>
                    <a:pt x="64" y="51"/>
                    <a:pt x="64"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4" name="Google Shape;39554;p75"/>
            <p:cNvSpPr/>
            <p:nvPr/>
          </p:nvSpPr>
          <p:spPr>
            <a:xfrm>
              <a:off x="11111800" y="5052003"/>
              <a:ext cx="53488" cy="41825"/>
            </a:xfrm>
            <a:custGeom>
              <a:avLst/>
              <a:gdLst/>
              <a:ahLst/>
              <a:cxnLst/>
              <a:rect l="l" t="t" r="r" b="b"/>
              <a:pathLst>
                <a:path w="55" h="43" extrusionOk="0">
                  <a:moveTo>
                    <a:pt x="28" y="0"/>
                  </a:moveTo>
                  <a:cubicBezTo>
                    <a:pt x="1" y="0"/>
                    <a:pt x="1" y="42"/>
                    <a:pt x="28" y="42"/>
                  </a:cubicBezTo>
                  <a:cubicBezTo>
                    <a:pt x="55" y="42"/>
                    <a:pt x="55"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5" name="Google Shape;39555;p75"/>
            <p:cNvSpPr/>
            <p:nvPr/>
          </p:nvSpPr>
          <p:spPr>
            <a:xfrm>
              <a:off x="10716962" y="5108419"/>
              <a:ext cx="39873" cy="31126"/>
            </a:xfrm>
            <a:custGeom>
              <a:avLst/>
              <a:gdLst/>
              <a:ahLst/>
              <a:cxnLst/>
              <a:rect l="l" t="t" r="r" b="b"/>
              <a:pathLst>
                <a:path w="41" h="32" extrusionOk="0">
                  <a:moveTo>
                    <a:pt x="20" y="0"/>
                  </a:moveTo>
                  <a:cubicBezTo>
                    <a:pt x="1" y="0"/>
                    <a:pt x="1" y="32"/>
                    <a:pt x="20" y="32"/>
                  </a:cubicBezTo>
                  <a:cubicBezTo>
                    <a:pt x="41" y="32"/>
                    <a:pt x="41" y="0"/>
                    <a:pt x="2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6" name="Google Shape;39556;p75"/>
            <p:cNvSpPr/>
            <p:nvPr/>
          </p:nvSpPr>
          <p:spPr>
            <a:xfrm>
              <a:off x="10605124" y="5194015"/>
              <a:ext cx="41818" cy="32098"/>
            </a:xfrm>
            <a:custGeom>
              <a:avLst/>
              <a:gdLst/>
              <a:ahLst/>
              <a:cxnLst/>
              <a:rect l="l" t="t" r="r" b="b"/>
              <a:pathLst>
                <a:path w="43" h="33"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57" name="Google Shape;39557;p75"/>
          <p:cNvSpPr/>
          <p:nvPr/>
        </p:nvSpPr>
        <p:spPr>
          <a:xfrm>
            <a:off x="1907523" y="9505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8" name="Google Shape;39558;p75"/>
          <p:cNvSpPr/>
          <p:nvPr/>
        </p:nvSpPr>
        <p:spPr>
          <a:xfrm>
            <a:off x="5544773" y="39049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9" name="Google Shape;39559;p75"/>
          <p:cNvSpPr/>
          <p:nvPr/>
        </p:nvSpPr>
        <p:spPr>
          <a:xfrm>
            <a:off x="2080148" y="-51086"/>
            <a:ext cx="1495150" cy="1495150"/>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0" name="Google Shape;39560;p75"/>
          <p:cNvSpPr/>
          <p:nvPr/>
        </p:nvSpPr>
        <p:spPr>
          <a:xfrm>
            <a:off x="3203449" y="48888"/>
            <a:ext cx="995845" cy="995845"/>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61" name="Google Shape;39561;p75"/>
          <p:cNvGrpSpPr/>
          <p:nvPr/>
        </p:nvGrpSpPr>
        <p:grpSpPr>
          <a:xfrm>
            <a:off x="2630534" y="1587119"/>
            <a:ext cx="315604" cy="283088"/>
            <a:chOff x="9122209" y="4733906"/>
            <a:chExt cx="315604" cy="283088"/>
          </a:xfrm>
        </p:grpSpPr>
        <p:sp>
          <p:nvSpPr>
            <p:cNvPr id="39562" name="Google Shape;39562;p75"/>
            <p:cNvSpPr/>
            <p:nvPr/>
          </p:nvSpPr>
          <p:spPr>
            <a:xfrm>
              <a:off x="9122209" y="4733906"/>
              <a:ext cx="315604" cy="283088"/>
            </a:xfrm>
            <a:custGeom>
              <a:avLst/>
              <a:gdLst/>
              <a:ahLst/>
              <a:cxnLst/>
              <a:rect l="l" t="t" r="r" b="b"/>
              <a:pathLst>
                <a:path w="670" h="601" extrusionOk="0">
                  <a:moveTo>
                    <a:pt x="367" y="1"/>
                  </a:moveTo>
                  <a:cubicBezTo>
                    <a:pt x="313" y="1"/>
                    <a:pt x="241" y="31"/>
                    <a:pt x="201" y="45"/>
                  </a:cubicBezTo>
                  <a:lnTo>
                    <a:pt x="190" y="48"/>
                  </a:lnTo>
                  <a:cubicBezTo>
                    <a:pt x="163" y="57"/>
                    <a:pt x="135" y="66"/>
                    <a:pt x="116" y="84"/>
                  </a:cubicBezTo>
                  <a:cubicBezTo>
                    <a:pt x="58" y="138"/>
                    <a:pt x="91" y="246"/>
                    <a:pt x="39" y="306"/>
                  </a:cubicBezTo>
                  <a:cubicBezTo>
                    <a:pt x="25" y="323"/>
                    <a:pt x="1" y="342"/>
                    <a:pt x="10" y="363"/>
                  </a:cubicBezTo>
                  <a:cubicBezTo>
                    <a:pt x="13" y="370"/>
                    <a:pt x="20" y="374"/>
                    <a:pt x="25" y="379"/>
                  </a:cubicBezTo>
                  <a:cubicBezTo>
                    <a:pt x="96" y="440"/>
                    <a:pt x="165" y="500"/>
                    <a:pt x="237" y="561"/>
                  </a:cubicBezTo>
                  <a:cubicBezTo>
                    <a:pt x="252" y="574"/>
                    <a:pt x="265" y="587"/>
                    <a:pt x="284" y="594"/>
                  </a:cubicBezTo>
                  <a:cubicBezTo>
                    <a:pt x="296" y="598"/>
                    <a:pt x="307" y="600"/>
                    <a:pt x="319" y="600"/>
                  </a:cubicBezTo>
                  <a:cubicBezTo>
                    <a:pt x="355" y="600"/>
                    <a:pt x="391" y="583"/>
                    <a:pt x="423" y="565"/>
                  </a:cubicBezTo>
                  <a:cubicBezTo>
                    <a:pt x="447" y="553"/>
                    <a:pt x="470" y="541"/>
                    <a:pt x="486" y="521"/>
                  </a:cubicBezTo>
                  <a:cubicBezTo>
                    <a:pt x="500" y="504"/>
                    <a:pt x="507" y="484"/>
                    <a:pt x="515" y="465"/>
                  </a:cubicBezTo>
                  <a:cubicBezTo>
                    <a:pt x="547" y="395"/>
                    <a:pt x="587" y="330"/>
                    <a:pt x="637" y="270"/>
                  </a:cubicBezTo>
                  <a:cubicBezTo>
                    <a:pt x="649" y="254"/>
                    <a:pt x="664" y="238"/>
                    <a:pt x="666" y="217"/>
                  </a:cubicBezTo>
                  <a:cubicBezTo>
                    <a:pt x="669" y="195"/>
                    <a:pt x="659" y="175"/>
                    <a:pt x="648" y="154"/>
                  </a:cubicBezTo>
                  <a:cubicBezTo>
                    <a:pt x="642" y="142"/>
                    <a:pt x="635" y="131"/>
                    <a:pt x="631" y="120"/>
                  </a:cubicBezTo>
                  <a:cubicBezTo>
                    <a:pt x="628" y="110"/>
                    <a:pt x="619" y="103"/>
                    <a:pt x="609" y="103"/>
                  </a:cubicBezTo>
                  <a:cubicBezTo>
                    <a:pt x="607" y="103"/>
                    <a:pt x="606" y="103"/>
                    <a:pt x="605" y="103"/>
                  </a:cubicBezTo>
                  <a:cubicBezTo>
                    <a:pt x="594" y="104"/>
                    <a:pt x="583" y="104"/>
                    <a:pt x="572" y="104"/>
                  </a:cubicBezTo>
                  <a:cubicBezTo>
                    <a:pt x="554" y="104"/>
                    <a:pt x="535" y="103"/>
                    <a:pt x="517" y="99"/>
                  </a:cubicBezTo>
                  <a:cubicBezTo>
                    <a:pt x="482" y="90"/>
                    <a:pt x="448" y="68"/>
                    <a:pt x="433" y="35"/>
                  </a:cubicBezTo>
                  <a:cubicBezTo>
                    <a:pt x="422" y="10"/>
                    <a:pt x="397"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3" name="Google Shape;39563;p75"/>
            <p:cNvSpPr/>
            <p:nvPr/>
          </p:nvSpPr>
          <p:spPr>
            <a:xfrm>
              <a:off x="9122209" y="4754631"/>
              <a:ext cx="315604" cy="262362"/>
            </a:xfrm>
            <a:custGeom>
              <a:avLst/>
              <a:gdLst/>
              <a:ahLst/>
              <a:cxnLst/>
              <a:rect l="l" t="t" r="r" b="b"/>
              <a:pathLst>
                <a:path w="670" h="557" extrusionOk="0">
                  <a:moveTo>
                    <a:pt x="201" y="1"/>
                  </a:moveTo>
                  <a:lnTo>
                    <a:pt x="190" y="4"/>
                  </a:lnTo>
                  <a:cubicBezTo>
                    <a:pt x="163" y="13"/>
                    <a:pt x="135" y="22"/>
                    <a:pt x="116" y="40"/>
                  </a:cubicBezTo>
                  <a:cubicBezTo>
                    <a:pt x="58" y="94"/>
                    <a:pt x="91" y="202"/>
                    <a:pt x="39" y="262"/>
                  </a:cubicBezTo>
                  <a:cubicBezTo>
                    <a:pt x="25" y="279"/>
                    <a:pt x="1" y="298"/>
                    <a:pt x="10" y="319"/>
                  </a:cubicBezTo>
                  <a:cubicBezTo>
                    <a:pt x="13" y="326"/>
                    <a:pt x="20" y="330"/>
                    <a:pt x="25" y="335"/>
                  </a:cubicBezTo>
                  <a:cubicBezTo>
                    <a:pt x="96" y="396"/>
                    <a:pt x="165" y="456"/>
                    <a:pt x="237" y="517"/>
                  </a:cubicBezTo>
                  <a:cubicBezTo>
                    <a:pt x="252" y="530"/>
                    <a:pt x="265" y="543"/>
                    <a:pt x="284" y="550"/>
                  </a:cubicBezTo>
                  <a:cubicBezTo>
                    <a:pt x="296" y="554"/>
                    <a:pt x="307" y="556"/>
                    <a:pt x="319" y="556"/>
                  </a:cubicBezTo>
                  <a:cubicBezTo>
                    <a:pt x="355" y="556"/>
                    <a:pt x="391" y="539"/>
                    <a:pt x="423" y="521"/>
                  </a:cubicBezTo>
                  <a:cubicBezTo>
                    <a:pt x="447" y="509"/>
                    <a:pt x="470" y="497"/>
                    <a:pt x="486" y="477"/>
                  </a:cubicBezTo>
                  <a:cubicBezTo>
                    <a:pt x="500" y="460"/>
                    <a:pt x="507" y="440"/>
                    <a:pt x="515" y="421"/>
                  </a:cubicBezTo>
                  <a:cubicBezTo>
                    <a:pt x="547" y="351"/>
                    <a:pt x="587" y="286"/>
                    <a:pt x="637" y="226"/>
                  </a:cubicBezTo>
                  <a:cubicBezTo>
                    <a:pt x="649" y="210"/>
                    <a:pt x="664" y="194"/>
                    <a:pt x="666" y="173"/>
                  </a:cubicBezTo>
                  <a:cubicBezTo>
                    <a:pt x="669" y="151"/>
                    <a:pt x="659" y="131"/>
                    <a:pt x="646" y="111"/>
                  </a:cubicBezTo>
                  <a:cubicBezTo>
                    <a:pt x="613" y="157"/>
                    <a:pt x="582" y="203"/>
                    <a:pt x="549" y="250"/>
                  </a:cubicBezTo>
                  <a:cubicBezTo>
                    <a:pt x="535" y="268"/>
                    <a:pt x="517" y="290"/>
                    <a:pt x="493" y="290"/>
                  </a:cubicBezTo>
                  <a:cubicBezTo>
                    <a:pt x="478" y="290"/>
                    <a:pt x="463" y="281"/>
                    <a:pt x="448" y="281"/>
                  </a:cubicBezTo>
                  <a:cubicBezTo>
                    <a:pt x="446" y="281"/>
                    <a:pt x="443" y="281"/>
                    <a:pt x="440" y="281"/>
                  </a:cubicBezTo>
                  <a:cubicBezTo>
                    <a:pt x="424" y="284"/>
                    <a:pt x="414" y="303"/>
                    <a:pt x="403" y="315"/>
                  </a:cubicBezTo>
                  <a:cubicBezTo>
                    <a:pt x="385" y="335"/>
                    <a:pt x="360" y="345"/>
                    <a:pt x="335" y="345"/>
                  </a:cubicBezTo>
                  <a:cubicBezTo>
                    <a:pt x="322" y="345"/>
                    <a:pt x="308" y="342"/>
                    <a:pt x="296" y="336"/>
                  </a:cubicBezTo>
                  <a:cubicBezTo>
                    <a:pt x="260" y="320"/>
                    <a:pt x="239" y="279"/>
                    <a:pt x="244" y="241"/>
                  </a:cubicBezTo>
                  <a:cubicBezTo>
                    <a:pt x="248" y="221"/>
                    <a:pt x="256" y="200"/>
                    <a:pt x="245" y="183"/>
                  </a:cubicBezTo>
                  <a:cubicBezTo>
                    <a:pt x="200" y="113"/>
                    <a:pt x="177" y="62"/>
                    <a:pt x="20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4" name="Google Shape;39564;p75"/>
            <p:cNvSpPr/>
            <p:nvPr/>
          </p:nvSpPr>
          <p:spPr>
            <a:xfrm>
              <a:off x="9266820" y="4793256"/>
              <a:ext cx="20255" cy="17428"/>
            </a:xfrm>
            <a:custGeom>
              <a:avLst/>
              <a:gdLst/>
              <a:ahLst/>
              <a:cxnLst/>
              <a:rect l="l" t="t" r="r" b="b"/>
              <a:pathLst>
                <a:path w="43" h="37" extrusionOk="0">
                  <a:moveTo>
                    <a:pt x="22" y="0"/>
                  </a:moveTo>
                  <a:cubicBezTo>
                    <a:pt x="17" y="0"/>
                    <a:pt x="12" y="2"/>
                    <a:pt x="9" y="6"/>
                  </a:cubicBezTo>
                  <a:cubicBezTo>
                    <a:pt x="1" y="16"/>
                    <a:pt x="6" y="33"/>
                    <a:pt x="19" y="36"/>
                  </a:cubicBezTo>
                  <a:lnTo>
                    <a:pt x="21" y="36"/>
                  </a:lnTo>
                  <a:cubicBezTo>
                    <a:pt x="21" y="36"/>
                    <a:pt x="22" y="36"/>
                    <a:pt x="22" y="36"/>
                  </a:cubicBezTo>
                  <a:cubicBezTo>
                    <a:pt x="35" y="36"/>
                    <a:pt x="43" y="25"/>
                    <a:pt x="40" y="15"/>
                  </a:cubicBezTo>
                  <a:cubicBezTo>
                    <a:pt x="40" y="13"/>
                    <a:pt x="40" y="13"/>
                    <a:pt x="38" y="12"/>
                  </a:cubicBezTo>
                  <a:cubicBezTo>
                    <a:pt x="36" y="4"/>
                    <a:pt x="29"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5" name="Google Shape;39565;p75"/>
            <p:cNvSpPr/>
            <p:nvPr/>
          </p:nvSpPr>
          <p:spPr>
            <a:xfrm>
              <a:off x="9316751" y="4826228"/>
              <a:ext cx="29205" cy="26378"/>
            </a:xfrm>
            <a:custGeom>
              <a:avLst/>
              <a:gdLst/>
              <a:ahLst/>
              <a:cxnLst/>
              <a:rect l="l" t="t" r="r" b="b"/>
              <a:pathLst>
                <a:path w="62" h="56" extrusionOk="0">
                  <a:moveTo>
                    <a:pt x="31" y="0"/>
                  </a:moveTo>
                  <a:cubicBezTo>
                    <a:pt x="19" y="0"/>
                    <a:pt x="7" y="11"/>
                    <a:pt x="3" y="23"/>
                  </a:cubicBezTo>
                  <a:cubicBezTo>
                    <a:pt x="0" y="33"/>
                    <a:pt x="5" y="44"/>
                    <a:pt x="15" y="50"/>
                  </a:cubicBezTo>
                  <a:cubicBezTo>
                    <a:pt x="20" y="54"/>
                    <a:pt x="25" y="55"/>
                    <a:pt x="30" y="55"/>
                  </a:cubicBezTo>
                  <a:cubicBezTo>
                    <a:pt x="40" y="55"/>
                    <a:pt x="49" y="50"/>
                    <a:pt x="55" y="40"/>
                  </a:cubicBezTo>
                  <a:cubicBezTo>
                    <a:pt x="61" y="26"/>
                    <a:pt x="55" y="10"/>
                    <a:pt x="41" y="3"/>
                  </a:cubicBezTo>
                  <a:cubicBezTo>
                    <a:pt x="38" y="1"/>
                    <a:pt x="34"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6" name="Google Shape;39566;p75"/>
            <p:cNvSpPr/>
            <p:nvPr/>
          </p:nvSpPr>
          <p:spPr>
            <a:xfrm>
              <a:off x="9272944" y="4877099"/>
              <a:ext cx="19784" cy="14602"/>
            </a:xfrm>
            <a:custGeom>
              <a:avLst/>
              <a:gdLst/>
              <a:ahLst/>
              <a:cxnLst/>
              <a:rect l="l" t="t" r="r" b="b"/>
              <a:pathLst>
                <a:path w="42" h="31" extrusionOk="0">
                  <a:moveTo>
                    <a:pt x="22" y="0"/>
                  </a:moveTo>
                  <a:cubicBezTo>
                    <a:pt x="21" y="0"/>
                    <a:pt x="20" y="0"/>
                    <a:pt x="19" y="0"/>
                  </a:cubicBezTo>
                  <a:cubicBezTo>
                    <a:pt x="1" y="1"/>
                    <a:pt x="2" y="31"/>
                    <a:pt x="21" y="31"/>
                  </a:cubicBezTo>
                  <a:cubicBezTo>
                    <a:pt x="22" y="31"/>
                    <a:pt x="22" y="31"/>
                    <a:pt x="22" y="31"/>
                  </a:cubicBezTo>
                  <a:cubicBezTo>
                    <a:pt x="42" y="29"/>
                    <a:pt x="40"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7" name="Google Shape;39567;p75"/>
            <p:cNvSpPr/>
            <p:nvPr/>
          </p:nvSpPr>
          <p:spPr>
            <a:xfrm>
              <a:off x="9271060" y="4836590"/>
              <a:ext cx="20726" cy="16957"/>
            </a:xfrm>
            <a:custGeom>
              <a:avLst/>
              <a:gdLst/>
              <a:ahLst/>
              <a:cxnLst/>
              <a:rect l="l" t="t" r="r" b="b"/>
              <a:pathLst>
                <a:path w="44" h="36" extrusionOk="0">
                  <a:moveTo>
                    <a:pt x="22" y="1"/>
                  </a:moveTo>
                  <a:cubicBezTo>
                    <a:pt x="18" y="1"/>
                    <a:pt x="14" y="3"/>
                    <a:pt x="11" y="6"/>
                  </a:cubicBezTo>
                  <a:cubicBezTo>
                    <a:pt x="11" y="7"/>
                    <a:pt x="10" y="7"/>
                    <a:pt x="10" y="8"/>
                  </a:cubicBezTo>
                  <a:cubicBezTo>
                    <a:pt x="0" y="19"/>
                    <a:pt x="10" y="36"/>
                    <a:pt x="22" y="36"/>
                  </a:cubicBezTo>
                  <a:cubicBezTo>
                    <a:pt x="38" y="34"/>
                    <a:pt x="43" y="15"/>
                    <a:pt x="33" y="6"/>
                  </a:cubicBezTo>
                  <a:cubicBezTo>
                    <a:pt x="32" y="6"/>
                    <a:pt x="32" y="4"/>
                    <a:pt x="31" y="4"/>
                  </a:cubicBezTo>
                  <a:cubicBezTo>
                    <a:pt x="28" y="2"/>
                    <a:pt x="25"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8" name="Google Shape;39568;p75"/>
            <p:cNvSpPr/>
            <p:nvPr/>
          </p:nvSpPr>
          <p:spPr>
            <a:xfrm>
              <a:off x="9280952" y="4752747"/>
              <a:ext cx="26850" cy="23080"/>
            </a:xfrm>
            <a:custGeom>
              <a:avLst/>
              <a:gdLst/>
              <a:ahLst/>
              <a:cxnLst/>
              <a:rect l="l" t="t" r="r" b="b"/>
              <a:pathLst>
                <a:path w="57" h="49" extrusionOk="0">
                  <a:moveTo>
                    <a:pt x="25" y="1"/>
                  </a:moveTo>
                  <a:cubicBezTo>
                    <a:pt x="24" y="1"/>
                    <a:pt x="24" y="1"/>
                    <a:pt x="23" y="1"/>
                  </a:cubicBezTo>
                  <a:lnTo>
                    <a:pt x="20" y="1"/>
                  </a:lnTo>
                  <a:cubicBezTo>
                    <a:pt x="10" y="1"/>
                    <a:pt x="0" y="12"/>
                    <a:pt x="1" y="23"/>
                  </a:cubicBezTo>
                  <a:lnTo>
                    <a:pt x="1" y="27"/>
                  </a:lnTo>
                  <a:cubicBezTo>
                    <a:pt x="2" y="37"/>
                    <a:pt x="8" y="44"/>
                    <a:pt x="17" y="48"/>
                  </a:cubicBezTo>
                  <a:cubicBezTo>
                    <a:pt x="19" y="49"/>
                    <a:pt x="22" y="49"/>
                    <a:pt x="24" y="49"/>
                  </a:cubicBezTo>
                  <a:cubicBezTo>
                    <a:pt x="31" y="49"/>
                    <a:pt x="38" y="47"/>
                    <a:pt x="42" y="42"/>
                  </a:cubicBezTo>
                  <a:cubicBezTo>
                    <a:pt x="57" y="23"/>
                    <a:pt x="45"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9" name="Google Shape;39569;p75"/>
            <p:cNvSpPr/>
            <p:nvPr/>
          </p:nvSpPr>
          <p:spPr>
            <a:xfrm>
              <a:off x="9325701" y="4797495"/>
              <a:ext cx="11776" cy="8950"/>
            </a:xfrm>
            <a:custGeom>
              <a:avLst/>
              <a:gdLst/>
              <a:ahLst/>
              <a:cxnLst/>
              <a:rect l="l" t="t" r="r" b="b"/>
              <a:pathLst>
                <a:path w="25" h="19" extrusionOk="0">
                  <a:moveTo>
                    <a:pt x="13" y="1"/>
                  </a:moveTo>
                  <a:cubicBezTo>
                    <a:pt x="12" y="1"/>
                    <a:pt x="12" y="1"/>
                    <a:pt x="12" y="1"/>
                  </a:cubicBezTo>
                  <a:cubicBezTo>
                    <a:pt x="1" y="1"/>
                    <a:pt x="1" y="19"/>
                    <a:pt x="11" y="19"/>
                  </a:cubicBezTo>
                  <a:cubicBezTo>
                    <a:pt x="12" y="19"/>
                    <a:pt x="12" y="19"/>
                    <a:pt x="13" y="19"/>
                  </a:cubicBezTo>
                  <a:cubicBezTo>
                    <a:pt x="25" y="18"/>
                    <a:pt x="23"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0" name="Google Shape;39570;p75"/>
            <p:cNvSpPr/>
            <p:nvPr/>
          </p:nvSpPr>
          <p:spPr>
            <a:xfrm>
              <a:off x="9351138" y="4807858"/>
              <a:ext cx="12718" cy="9421"/>
            </a:xfrm>
            <a:custGeom>
              <a:avLst/>
              <a:gdLst/>
              <a:ahLst/>
              <a:cxnLst/>
              <a:rect l="l" t="t" r="r" b="b"/>
              <a:pathLst>
                <a:path w="27" h="20" extrusionOk="0">
                  <a:moveTo>
                    <a:pt x="14" y="1"/>
                  </a:moveTo>
                  <a:cubicBezTo>
                    <a:pt x="1" y="2"/>
                    <a:pt x="3" y="20"/>
                    <a:pt x="15" y="20"/>
                  </a:cubicBezTo>
                  <a:cubicBezTo>
                    <a:pt x="26" y="18"/>
                    <a:pt x="2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1" name="Google Shape;39571;p75"/>
            <p:cNvSpPr/>
            <p:nvPr/>
          </p:nvSpPr>
          <p:spPr>
            <a:xfrm>
              <a:off x="9345956" y="4854489"/>
              <a:ext cx="12247" cy="8950"/>
            </a:xfrm>
            <a:custGeom>
              <a:avLst/>
              <a:gdLst/>
              <a:ahLst/>
              <a:cxnLst/>
              <a:rect l="l" t="t" r="r" b="b"/>
              <a:pathLst>
                <a:path w="26" h="19" extrusionOk="0">
                  <a:moveTo>
                    <a:pt x="13" y="1"/>
                  </a:moveTo>
                  <a:cubicBezTo>
                    <a:pt x="13" y="1"/>
                    <a:pt x="12" y="1"/>
                    <a:pt x="12" y="1"/>
                  </a:cubicBezTo>
                  <a:cubicBezTo>
                    <a:pt x="1" y="2"/>
                    <a:pt x="1" y="19"/>
                    <a:pt x="12" y="19"/>
                  </a:cubicBezTo>
                  <a:cubicBezTo>
                    <a:pt x="13" y="19"/>
                    <a:pt x="13" y="19"/>
                    <a:pt x="14" y="19"/>
                  </a:cubicBezTo>
                  <a:cubicBezTo>
                    <a:pt x="25" y="18"/>
                    <a:pt x="25"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2" name="Google Shape;39572;p75"/>
            <p:cNvSpPr/>
            <p:nvPr/>
          </p:nvSpPr>
          <p:spPr>
            <a:xfrm>
              <a:off x="9362443" y="4821989"/>
              <a:ext cx="10834" cy="8007"/>
            </a:xfrm>
            <a:custGeom>
              <a:avLst/>
              <a:gdLst/>
              <a:ahLst/>
              <a:cxnLst/>
              <a:rect l="l" t="t" r="r" b="b"/>
              <a:pathLst>
                <a:path w="23" h="17" extrusionOk="0">
                  <a:moveTo>
                    <a:pt x="11" y="0"/>
                  </a:moveTo>
                  <a:cubicBezTo>
                    <a:pt x="0" y="1"/>
                    <a:pt x="1" y="16"/>
                    <a:pt x="11" y="16"/>
                  </a:cubicBezTo>
                  <a:cubicBezTo>
                    <a:pt x="11" y="16"/>
                    <a:pt x="11" y="16"/>
                    <a:pt x="12" y="16"/>
                  </a:cubicBezTo>
                  <a:cubicBezTo>
                    <a:pt x="22" y="14"/>
                    <a:pt x="21" y="0"/>
                    <a:pt x="1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3" name="Google Shape;39573;p75"/>
            <p:cNvSpPr/>
            <p:nvPr/>
          </p:nvSpPr>
          <p:spPr>
            <a:xfrm>
              <a:off x="9386937" y="4795611"/>
              <a:ext cx="10363" cy="7536"/>
            </a:xfrm>
            <a:custGeom>
              <a:avLst/>
              <a:gdLst/>
              <a:ahLst/>
              <a:cxnLst/>
              <a:rect l="l" t="t" r="r" b="b"/>
              <a:pathLst>
                <a:path w="22" h="16" extrusionOk="0">
                  <a:moveTo>
                    <a:pt x="12" y="0"/>
                  </a:moveTo>
                  <a:cubicBezTo>
                    <a:pt x="12" y="0"/>
                    <a:pt x="12" y="0"/>
                    <a:pt x="11" y="0"/>
                  </a:cubicBezTo>
                  <a:cubicBezTo>
                    <a:pt x="1" y="0"/>
                    <a:pt x="2" y="15"/>
                    <a:pt x="12" y="15"/>
                  </a:cubicBezTo>
                  <a:cubicBezTo>
                    <a:pt x="22" y="14"/>
                    <a:pt x="20"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4" name="Google Shape;39574;p75"/>
            <p:cNvSpPr/>
            <p:nvPr/>
          </p:nvSpPr>
          <p:spPr>
            <a:xfrm>
              <a:off x="9296967" y="4804560"/>
              <a:ext cx="17429" cy="13189"/>
            </a:xfrm>
            <a:custGeom>
              <a:avLst/>
              <a:gdLst/>
              <a:ahLst/>
              <a:cxnLst/>
              <a:rect l="l" t="t" r="r" b="b"/>
              <a:pathLst>
                <a:path w="37" h="28" extrusionOk="0">
                  <a:moveTo>
                    <a:pt x="20" y="0"/>
                  </a:moveTo>
                  <a:cubicBezTo>
                    <a:pt x="19" y="0"/>
                    <a:pt x="18" y="0"/>
                    <a:pt x="18" y="0"/>
                  </a:cubicBezTo>
                  <a:cubicBezTo>
                    <a:pt x="0" y="1"/>
                    <a:pt x="2" y="28"/>
                    <a:pt x="19" y="28"/>
                  </a:cubicBezTo>
                  <a:cubicBezTo>
                    <a:pt x="19" y="28"/>
                    <a:pt x="20" y="28"/>
                    <a:pt x="20" y="28"/>
                  </a:cubicBezTo>
                  <a:cubicBezTo>
                    <a:pt x="36" y="27"/>
                    <a:pt x="36" y="0"/>
                    <a:pt x="2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5" name="Google Shape;39575;p75"/>
            <p:cNvSpPr/>
            <p:nvPr/>
          </p:nvSpPr>
          <p:spPr>
            <a:xfrm>
              <a:off x="9245623" y="4786190"/>
              <a:ext cx="10834" cy="8007"/>
            </a:xfrm>
            <a:custGeom>
              <a:avLst/>
              <a:gdLst/>
              <a:ahLst/>
              <a:cxnLst/>
              <a:rect l="l" t="t" r="r" b="b"/>
              <a:pathLst>
                <a:path w="23" h="17" extrusionOk="0">
                  <a:moveTo>
                    <a:pt x="12" y="0"/>
                  </a:moveTo>
                  <a:cubicBezTo>
                    <a:pt x="11" y="0"/>
                    <a:pt x="11" y="0"/>
                    <a:pt x="11" y="0"/>
                  </a:cubicBezTo>
                  <a:cubicBezTo>
                    <a:pt x="1" y="2"/>
                    <a:pt x="1" y="16"/>
                    <a:pt x="10" y="16"/>
                  </a:cubicBezTo>
                  <a:cubicBezTo>
                    <a:pt x="11" y="16"/>
                    <a:pt x="11" y="16"/>
                    <a:pt x="12" y="16"/>
                  </a:cubicBezTo>
                  <a:cubicBezTo>
                    <a:pt x="22" y="15"/>
                    <a:pt x="21"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6" name="Google Shape;39576;p75"/>
            <p:cNvSpPr/>
            <p:nvPr/>
          </p:nvSpPr>
          <p:spPr>
            <a:xfrm>
              <a:off x="9229136" y="4764523"/>
              <a:ext cx="10363" cy="8007"/>
            </a:xfrm>
            <a:custGeom>
              <a:avLst/>
              <a:gdLst/>
              <a:ahLst/>
              <a:cxnLst/>
              <a:rect l="l" t="t" r="r" b="b"/>
              <a:pathLst>
                <a:path w="22" h="17" extrusionOk="0">
                  <a:moveTo>
                    <a:pt x="13" y="1"/>
                  </a:moveTo>
                  <a:cubicBezTo>
                    <a:pt x="12" y="1"/>
                    <a:pt x="12" y="1"/>
                    <a:pt x="11" y="1"/>
                  </a:cubicBezTo>
                  <a:cubicBezTo>
                    <a:pt x="1" y="1"/>
                    <a:pt x="1" y="17"/>
                    <a:pt x="11" y="17"/>
                  </a:cubicBezTo>
                  <a:cubicBezTo>
                    <a:pt x="11" y="17"/>
                    <a:pt x="12" y="17"/>
                    <a:pt x="12" y="17"/>
                  </a:cubicBezTo>
                  <a:cubicBezTo>
                    <a:pt x="22" y="15"/>
                    <a:pt x="22"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7" name="Google Shape;39577;p75"/>
            <p:cNvSpPr/>
            <p:nvPr/>
          </p:nvSpPr>
          <p:spPr>
            <a:xfrm>
              <a:off x="9239028" y="4806916"/>
              <a:ext cx="9421" cy="7065"/>
            </a:xfrm>
            <a:custGeom>
              <a:avLst/>
              <a:gdLst/>
              <a:ahLst/>
              <a:cxnLst/>
              <a:rect l="l" t="t" r="r" b="b"/>
              <a:pathLst>
                <a:path w="20" h="15" extrusionOk="0">
                  <a:moveTo>
                    <a:pt x="9" y="1"/>
                  </a:moveTo>
                  <a:cubicBezTo>
                    <a:pt x="0" y="2"/>
                    <a:pt x="0" y="15"/>
                    <a:pt x="8" y="15"/>
                  </a:cubicBezTo>
                  <a:cubicBezTo>
                    <a:pt x="9" y="15"/>
                    <a:pt x="9" y="14"/>
                    <a:pt x="10" y="14"/>
                  </a:cubicBezTo>
                  <a:cubicBezTo>
                    <a:pt x="20" y="13"/>
                    <a:pt x="17" y="1"/>
                    <a:pt x="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8" name="Google Shape;39578;p75"/>
            <p:cNvSpPr/>
            <p:nvPr/>
          </p:nvSpPr>
          <p:spPr>
            <a:xfrm>
              <a:off x="9247978" y="4859671"/>
              <a:ext cx="13189" cy="10363"/>
            </a:xfrm>
            <a:custGeom>
              <a:avLst/>
              <a:gdLst/>
              <a:ahLst/>
              <a:cxnLst/>
              <a:rect l="l" t="t" r="r" b="b"/>
              <a:pathLst>
                <a:path w="28" h="22" extrusionOk="0">
                  <a:moveTo>
                    <a:pt x="14" y="0"/>
                  </a:moveTo>
                  <a:cubicBezTo>
                    <a:pt x="14" y="0"/>
                    <a:pt x="14" y="0"/>
                    <a:pt x="13" y="0"/>
                  </a:cubicBezTo>
                  <a:cubicBezTo>
                    <a:pt x="1" y="1"/>
                    <a:pt x="2" y="22"/>
                    <a:pt x="13" y="22"/>
                  </a:cubicBezTo>
                  <a:cubicBezTo>
                    <a:pt x="14" y="22"/>
                    <a:pt x="14" y="22"/>
                    <a:pt x="14" y="22"/>
                  </a:cubicBezTo>
                  <a:cubicBezTo>
                    <a:pt x="28" y="20"/>
                    <a:pt x="27"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9" name="Google Shape;39579;p75"/>
            <p:cNvSpPr/>
            <p:nvPr/>
          </p:nvSpPr>
          <p:spPr>
            <a:xfrm>
              <a:off x="9299322" y="4855432"/>
              <a:ext cx="13660" cy="10363"/>
            </a:xfrm>
            <a:custGeom>
              <a:avLst/>
              <a:gdLst/>
              <a:ahLst/>
              <a:cxnLst/>
              <a:rect l="l" t="t" r="r" b="b"/>
              <a:pathLst>
                <a:path w="29" h="22" extrusionOk="0">
                  <a:moveTo>
                    <a:pt x="15" y="1"/>
                  </a:moveTo>
                  <a:cubicBezTo>
                    <a:pt x="15" y="1"/>
                    <a:pt x="14" y="1"/>
                    <a:pt x="14" y="1"/>
                  </a:cubicBezTo>
                  <a:cubicBezTo>
                    <a:pt x="1" y="3"/>
                    <a:pt x="2" y="21"/>
                    <a:pt x="14" y="21"/>
                  </a:cubicBezTo>
                  <a:cubicBezTo>
                    <a:pt x="14" y="21"/>
                    <a:pt x="15" y="21"/>
                    <a:pt x="15" y="21"/>
                  </a:cubicBezTo>
                  <a:cubicBezTo>
                    <a:pt x="28" y="20"/>
                    <a:pt x="27" y="1"/>
                    <a:pt x="1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0" name="Google Shape;39580;p75"/>
            <p:cNvSpPr/>
            <p:nvPr/>
          </p:nvSpPr>
          <p:spPr>
            <a:xfrm>
              <a:off x="9280480" y="4939275"/>
              <a:ext cx="13660" cy="10363"/>
            </a:xfrm>
            <a:custGeom>
              <a:avLst/>
              <a:gdLst/>
              <a:ahLst/>
              <a:cxnLst/>
              <a:rect l="l" t="t" r="r" b="b"/>
              <a:pathLst>
                <a:path w="29" h="22" extrusionOk="0">
                  <a:moveTo>
                    <a:pt x="15" y="0"/>
                  </a:moveTo>
                  <a:cubicBezTo>
                    <a:pt x="14" y="0"/>
                    <a:pt x="14" y="0"/>
                    <a:pt x="14" y="0"/>
                  </a:cubicBezTo>
                  <a:cubicBezTo>
                    <a:pt x="0" y="1"/>
                    <a:pt x="2" y="21"/>
                    <a:pt x="15" y="21"/>
                  </a:cubicBezTo>
                  <a:cubicBezTo>
                    <a:pt x="15" y="21"/>
                    <a:pt x="16" y="21"/>
                    <a:pt x="16" y="21"/>
                  </a:cubicBezTo>
                  <a:cubicBezTo>
                    <a:pt x="28" y="19"/>
                    <a:pt x="28" y="0"/>
                    <a:pt x="1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1" name="Google Shape;39581;p75"/>
            <p:cNvSpPr/>
            <p:nvPr/>
          </p:nvSpPr>
          <p:spPr>
            <a:xfrm>
              <a:off x="9263523" y="4964239"/>
              <a:ext cx="12247" cy="9421"/>
            </a:xfrm>
            <a:custGeom>
              <a:avLst/>
              <a:gdLst/>
              <a:ahLst/>
              <a:cxnLst/>
              <a:rect l="l" t="t" r="r" b="b"/>
              <a:pathLst>
                <a:path w="26" h="20" extrusionOk="0">
                  <a:moveTo>
                    <a:pt x="13" y="1"/>
                  </a:moveTo>
                  <a:cubicBezTo>
                    <a:pt x="12" y="1"/>
                    <a:pt x="12" y="1"/>
                    <a:pt x="12" y="1"/>
                  </a:cubicBezTo>
                  <a:cubicBezTo>
                    <a:pt x="1" y="1"/>
                    <a:pt x="1" y="20"/>
                    <a:pt x="12" y="20"/>
                  </a:cubicBezTo>
                  <a:cubicBezTo>
                    <a:pt x="12" y="20"/>
                    <a:pt x="13" y="20"/>
                    <a:pt x="13" y="20"/>
                  </a:cubicBezTo>
                  <a:cubicBezTo>
                    <a:pt x="25" y="18"/>
                    <a:pt x="24"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2" name="Google Shape;39582;p75"/>
            <p:cNvSpPr/>
            <p:nvPr/>
          </p:nvSpPr>
          <p:spPr>
            <a:xfrm>
              <a:off x="9193337" y="4906303"/>
              <a:ext cx="11305" cy="8478"/>
            </a:xfrm>
            <a:custGeom>
              <a:avLst/>
              <a:gdLst/>
              <a:ahLst/>
              <a:cxnLst/>
              <a:rect l="l" t="t" r="r" b="b"/>
              <a:pathLst>
                <a:path w="24" h="18" extrusionOk="0">
                  <a:moveTo>
                    <a:pt x="14" y="0"/>
                  </a:moveTo>
                  <a:cubicBezTo>
                    <a:pt x="13" y="0"/>
                    <a:pt x="13" y="0"/>
                    <a:pt x="12" y="1"/>
                  </a:cubicBezTo>
                  <a:cubicBezTo>
                    <a:pt x="1" y="1"/>
                    <a:pt x="2" y="17"/>
                    <a:pt x="13" y="17"/>
                  </a:cubicBezTo>
                  <a:cubicBezTo>
                    <a:pt x="23" y="16"/>
                    <a:pt x="24"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3" name="Google Shape;39583;p75"/>
            <p:cNvSpPr/>
            <p:nvPr/>
          </p:nvSpPr>
          <p:spPr>
            <a:xfrm>
              <a:off x="9179676" y="4829054"/>
              <a:ext cx="23081" cy="22138"/>
            </a:xfrm>
            <a:custGeom>
              <a:avLst/>
              <a:gdLst/>
              <a:ahLst/>
              <a:cxnLst/>
              <a:rect l="l" t="t" r="r" b="b"/>
              <a:pathLst>
                <a:path w="49" h="47" extrusionOk="0">
                  <a:moveTo>
                    <a:pt x="26" y="1"/>
                  </a:moveTo>
                  <a:cubicBezTo>
                    <a:pt x="25" y="1"/>
                    <a:pt x="23" y="1"/>
                    <a:pt x="22" y="1"/>
                  </a:cubicBezTo>
                  <a:cubicBezTo>
                    <a:pt x="11" y="2"/>
                    <a:pt x="0" y="13"/>
                    <a:pt x="1" y="25"/>
                  </a:cubicBezTo>
                  <a:cubicBezTo>
                    <a:pt x="3" y="38"/>
                    <a:pt x="12" y="47"/>
                    <a:pt x="23" y="47"/>
                  </a:cubicBezTo>
                  <a:cubicBezTo>
                    <a:pt x="24" y="47"/>
                    <a:pt x="25" y="47"/>
                    <a:pt x="26" y="46"/>
                  </a:cubicBezTo>
                  <a:cubicBezTo>
                    <a:pt x="38" y="45"/>
                    <a:pt x="49" y="35"/>
                    <a:pt x="47" y="22"/>
                  </a:cubicBezTo>
                  <a:cubicBezTo>
                    <a:pt x="47" y="11"/>
                    <a:pt x="38"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4" name="Google Shape;39584;p75"/>
            <p:cNvSpPr/>
            <p:nvPr/>
          </p:nvSpPr>
          <p:spPr>
            <a:xfrm>
              <a:off x="9225839" y="4930325"/>
              <a:ext cx="15545" cy="11776"/>
            </a:xfrm>
            <a:custGeom>
              <a:avLst/>
              <a:gdLst/>
              <a:ahLst/>
              <a:cxnLst/>
              <a:rect l="l" t="t" r="r" b="b"/>
              <a:pathLst>
                <a:path w="33" h="25" extrusionOk="0">
                  <a:moveTo>
                    <a:pt x="17" y="0"/>
                  </a:moveTo>
                  <a:cubicBezTo>
                    <a:pt x="16" y="0"/>
                    <a:pt x="16" y="0"/>
                    <a:pt x="16" y="0"/>
                  </a:cubicBezTo>
                  <a:cubicBezTo>
                    <a:pt x="0" y="0"/>
                    <a:pt x="1" y="24"/>
                    <a:pt x="16" y="24"/>
                  </a:cubicBezTo>
                  <a:cubicBezTo>
                    <a:pt x="16" y="24"/>
                    <a:pt x="17" y="24"/>
                    <a:pt x="17" y="24"/>
                  </a:cubicBezTo>
                  <a:cubicBezTo>
                    <a:pt x="32" y="23"/>
                    <a:pt x="30"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5" name="Google Shape;39585;p75"/>
            <p:cNvSpPr/>
            <p:nvPr/>
          </p:nvSpPr>
          <p:spPr>
            <a:xfrm>
              <a:off x="9155182" y="4889817"/>
              <a:ext cx="9892" cy="7536"/>
            </a:xfrm>
            <a:custGeom>
              <a:avLst/>
              <a:gdLst/>
              <a:ahLst/>
              <a:cxnLst/>
              <a:rect l="l" t="t" r="r" b="b"/>
              <a:pathLst>
                <a:path w="21" h="16" extrusionOk="0">
                  <a:moveTo>
                    <a:pt x="11" y="1"/>
                  </a:moveTo>
                  <a:cubicBezTo>
                    <a:pt x="10" y="1"/>
                    <a:pt x="10" y="1"/>
                    <a:pt x="10" y="1"/>
                  </a:cubicBezTo>
                  <a:cubicBezTo>
                    <a:pt x="0" y="1"/>
                    <a:pt x="2" y="16"/>
                    <a:pt x="11" y="16"/>
                  </a:cubicBezTo>
                  <a:cubicBezTo>
                    <a:pt x="20" y="15"/>
                    <a:pt x="19" y="1"/>
                    <a:pt x="1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6" name="Google Shape;39586;p75"/>
            <p:cNvSpPr/>
            <p:nvPr/>
          </p:nvSpPr>
          <p:spPr>
            <a:xfrm>
              <a:off x="9196634" y="4860142"/>
              <a:ext cx="12718" cy="9892"/>
            </a:xfrm>
            <a:custGeom>
              <a:avLst/>
              <a:gdLst/>
              <a:ahLst/>
              <a:cxnLst/>
              <a:rect l="l" t="t" r="r" b="b"/>
              <a:pathLst>
                <a:path w="27" h="21" extrusionOk="0">
                  <a:moveTo>
                    <a:pt x="14" y="0"/>
                  </a:moveTo>
                  <a:cubicBezTo>
                    <a:pt x="13" y="0"/>
                    <a:pt x="13" y="0"/>
                    <a:pt x="13" y="0"/>
                  </a:cubicBezTo>
                  <a:cubicBezTo>
                    <a:pt x="0" y="2"/>
                    <a:pt x="1" y="21"/>
                    <a:pt x="14" y="21"/>
                  </a:cubicBezTo>
                  <a:cubicBezTo>
                    <a:pt x="14" y="21"/>
                    <a:pt x="14" y="21"/>
                    <a:pt x="15" y="21"/>
                  </a:cubicBezTo>
                  <a:cubicBezTo>
                    <a:pt x="27" y="19"/>
                    <a:pt x="26"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7" name="Google Shape;39587;p75"/>
            <p:cNvSpPr/>
            <p:nvPr/>
          </p:nvSpPr>
          <p:spPr>
            <a:xfrm>
              <a:off x="9223484" y="4896411"/>
              <a:ext cx="10363" cy="8478"/>
            </a:xfrm>
            <a:custGeom>
              <a:avLst/>
              <a:gdLst/>
              <a:ahLst/>
              <a:cxnLst/>
              <a:rect l="l" t="t" r="r" b="b"/>
              <a:pathLst>
                <a:path w="22" h="18" extrusionOk="0">
                  <a:moveTo>
                    <a:pt x="9" y="0"/>
                  </a:moveTo>
                  <a:cubicBezTo>
                    <a:pt x="0" y="1"/>
                    <a:pt x="1" y="17"/>
                    <a:pt x="10" y="17"/>
                  </a:cubicBezTo>
                  <a:cubicBezTo>
                    <a:pt x="11" y="17"/>
                    <a:pt x="11" y="17"/>
                    <a:pt x="11" y="17"/>
                  </a:cubicBezTo>
                  <a:cubicBezTo>
                    <a:pt x="22" y="16"/>
                    <a:pt x="21" y="0"/>
                    <a:pt x="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8" name="Google Shape;39588;p75"/>
            <p:cNvSpPr/>
            <p:nvPr/>
          </p:nvSpPr>
          <p:spPr>
            <a:xfrm>
              <a:off x="9328527" y="4927028"/>
              <a:ext cx="12247" cy="9421"/>
            </a:xfrm>
            <a:custGeom>
              <a:avLst/>
              <a:gdLst/>
              <a:ahLst/>
              <a:cxnLst/>
              <a:rect l="l" t="t" r="r" b="b"/>
              <a:pathLst>
                <a:path w="26" h="20" extrusionOk="0">
                  <a:moveTo>
                    <a:pt x="12" y="1"/>
                  </a:moveTo>
                  <a:cubicBezTo>
                    <a:pt x="1" y="2"/>
                    <a:pt x="1" y="20"/>
                    <a:pt x="13" y="20"/>
                  </a:cubicBezTo>
                  <a:cubicBezTo>
                    <a:pt x="13" y="20"/>
                    <a:pt x="14" y="20"/>
                    <a:pt x="14" y="20"/>
                  </a:cubicBezTo>
                  <a:cubicBezTo>
                    <a:pt x="26" y="18"/>
                    <a:pt x="25" y="1"/>
                    <a:pt x="1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9" name="Google Shape;39589;p75"/>
            <p:cNvSpPr/>
            <p:nvPr/>
          </p:nvSpPr>
          <p:spPr>
            <a:xfrm>
              <a:off x="9319106" y="4970834"/>
              <a:ext cx="12247" cy="8950"/>
            </a:xfrm>
            <a:custGeom>
              <a:avLst/>
              <a:gdLst/>
              <a:ahLst/>
              <a:cxnLst/>
              <a:rect l="l" t="t" r="r" b="b"/>
              <a:pathLst>
                <a:path w="26" h="19" extrusionOk="0">
                  <a:moveTo>
                    <a:pt x="13" y="1"/>
                  </a:moveTo>
                  <a:cubicBezTo>
                    <a:pt x="1" y="2"/>
                    <a:pt x="2" y="19"/>
                    <a:pt x="13" y="19"/>
                  </a:cubicBezTo>
                  <a:cubicBezTo>
                    <a:pt x="13" y="19"/>
                    <a:pt x="14" y="19"/>
                    <a:pt x="14" y="19"/>
                  </a:cubicBezTo>
                  <a:cubicBezTo>
                    <a:pt x="26" y="18"/>
                    <a:pt x="25"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0" name="Google Shape;39590;p75"/>
            <p:cNvSpPr/>
            <p:nvPr/>
          </p:nvSpPr>
          <p:spPr>
            <a:xfrm>
              <a:off x="9239028" y="4969892"/>
              <a:ext cx="11776" cy="8950"/>
            </a:xfrm>
            <a:custGeom>
              <a:avLst/>
              <a:gdLst/>
              <a:ahLst/>
              <a:cxnLst/>
              <a:rect l="l" t="t" r="r" b="b"/>
              <a:pathLst>
                <a:path w="25" h="19" extrusionOk="0">
                  <a:moveTo>
                    <a:pt x="13" y="0"/>
                  </a:moveTo>
                  <a:cubicBezTo>
                    <a:pt x="13" y="0"/>
                    <a:pt x="13" y="1"/>
                    <a:pt x="12" y="1"/>
                  </a:cubicBezTo>
                  <a:cubicBezTo>
                    <a:pt x="1" y="3"/>
                    <a:pt x="2" y="19"/>
                    <a:pt x="13" y="19"/>
                  </a:cubicBezTo>
                  <a:cubicBezTo>
                    <a:pt x="14" y="19"/>
                    <a:pt x="14" y="19"/>
                    <a:pt x="14" y="18"/>
                  </a:cubicBezTo>
                  <a:cubicBezTo>
                    <a:pt x="24" y="16"/>
                    <a:pt x="25" y="0"/>
                    <a:pt x="1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1" name="Google Shape;39591;p75"/>
            <p:cNvSpPr/>
            <p:nvPr/>
          </p:nvSpPr>
          <p:spPr>
            <a:xfrm>
              <a:off x="9316280" y="4897824"/>
              <a:ext cx="25437" cy="18841"/>
            </a:xfrm>
            <a:custGeom>
              <a:avLst/>
              <a:gdLst/>
              <a:ahLst/>
              <a:cxnLst/>
              <a:rect l="l" t="t" r="r" b="b"/>
              <a:pathLst>
                <a:path w="54" h="40" extrusionOk="0">
                  <a:moveTo>
                    <a:pt x="28" y="1"/>
                  </a:moveTo>
                  <a:cubicBezTo>
                    <a:pt x="28" y="1"/>
                    <a:pt x="27" y="1"/>
                    <a:pt x="26" y="1"/>
                  </a:cubicBezTo>
                  <a:cubicBezTo>
                    <a:pt x="1" y="3"/>
                    <a:pt x="4" y="40"/>
                    <a:pt x="28" y="40"/>
                  </a:cubicBezTo>
                  <a:cubicBezTo>
                    <a:pt x="28" y="40"/>
                    <a:pt x="29" y="40"/>
                    <a:pt x="30" y="40"/>
                  </a:cubicBezTo>
                  <a:cubicBezTo>
                    <a:pt x="53" y="38"/>
                    <a:pt x="52" y="1"/>
                    <a:pt x="2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2" name="Google Shape;39592;p75"/>
            <p:cNvSpPr/>
            <p:nvPr/>
          </p:nvSpPr>
          <p:spPr>
            <a:xfrm>
              <a:off x="9295554" y="4979783"/>
              <a:ext cx="10834" cy="8950"/>
            </a:xfrm>
            <a:custGeom>
              <a:avLst/>
              <a:gdLst/>
              <a:ahLst/>
              <a:cxnLst/>
              <a:rect l="l" t="t" r="r" b="b"/>
              <a:pathLst>
                <a:path w="23" h="19" extrusionOk="0">
                  <a:moveTo>
                    <a:pt x="12" y="1"/>
                  </a:moveTo>
                  <a:cubicBezTo>
                    <a:pt x="12" y="1"/>
                    <a:pt x="12" y="1"/>
                    <a:pt x="11" y="1"/>
                  </a:cubicBezTo>
                  <a:cubicBezTo>
                    <a:pt x="0" y="3"/>
                    <a:pt x="1" y="19"/>
                    <a:pt x="11" y="19"/>
                  </a:cubicBezTo>
                  <a:cubicBezTo>
                    <a:pt x="12" y="19"/>
                    <a:pt x="12" y="19"/>
                    <a:pt x="12" y="19"/>
                  </a:cubicBezTo>
                  <a:cubicBezTo>
                    <a:pt x="23" y="17"/>
                    <a:pt x="23" y="1"/>
                    <a:pt x="1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3" name="Google Shape;39593;p75"/>
            <p:cNvSpPr/>
            <p:nvPr/>
          </p:nvSpPr>
          <p:spPr>
            <a:xfrm>
              <a:off x="9296496" y="4935035"/>
              <a:ext cx="24495" cy="18841"/>
            </a:xfrm>
            <a:custGeom>
              <a:avLst/>
              <a:gdLst/>
              <a:ahLst/>
              <a:cxnLst/>
              <a:rect l="l" t="t" r="r" b="b"/>
              <a:pathLst>
                <a:path w="52" h="40" extrusionOk="0">
                  <a:moveTo>
                    <a:pt x="26" y="1"/>
                  </a:moveTo>
                  <a:cubicBezTo>
                    <a:pt x="26" y="1"/>
                    <a:pt x="25" y="1"/>
                    <a:pt x="25" y="1"/>
                  </a:cubicBezTo>
                  <a:cubicBezTo>
                    <a:pt x="0" y="4"/>
                    <a:pt x="3" y="40"/>
                    <a:pt x="26" y="40"/>
                  </a:cubicBezTo>
                  <a:cubicBezTo>
                    <a:pt x="27" y="40"/>
                    <a:pt x="27" y="40"/>
                    <a:pt x="27" y="40"/>
                  </a:cubicBezTo>
                  <a:cubicBezTo>
                    <a:pt x="51" y="38"/>
                    <a:pt x="48"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4" name="Google Shape;39594;p75"/>
            <p:cNvSpPr/>
            <p:nvPr/>
          </p:nvSpPr>
          <p:spPr>
            <a:xfrm>
              <a:off x="9372335" y="4892643"/>
              <a:ext cx="12718" cy="10834"/>
            </a:xfrm>
            <a:custGeom>
              <a:avLst/>
              <a:gdLst/>
              <a:ahLst/>
              <a:cxnLst/>
              <a:rect l="l" t="t" r="r" b="b"/>
              <a:pathLst>
                <a:path w="27" h="23" extrusionOk="0">
                  <a:moveTo>
                    <a:pt x="12" y="0"/>
                  </a:moveTo>
                  <a:cubicBezTo>
                    <a:pt x="8" y="0"/>
                    <a:pt x="5" y="2"/>
                    <a:pt x="2" y="6"/>
                  </a:cubicBezTo>
                  <a:cubicBezTo>
                    <a:pt x="0" y="15"/>
                    <a:pt x="3" y="22"/>
                    <a:pt x="13" y="22"/>
                  </a:cubicBezTo>
                  <a:cubicBezTo>
                    <a:pt x="22" y="22"/>
                    <a:pt x="27" y="12"/>
                    <a:pt x="21" y="5"/>
                  </a:cubicBezTo>
                  <a:cubicBezTo>
                    <a:pt x="19" y="2"/>
                    <a:pt x="15"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95" name="Google Shape;39595;p75"/>
          <p:cNvSpPr/>
          <p:nvPr/>
        </p:nvSpPr>
        <p:spPr>
          <a:xfrm>
            <a:off x="2666327" y="3522588"/>
            <a:ext cx="1080901" cy="1080901"/>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6" name="Google Shape;39596;p75"/>
          <p:cNvSpPr/>
          <p:nvPr/>
        </p:nvSpPr>
        <p:spPr>
          <a:xfrm>
            <a:off x="3794661" y="3553664"/>
            <a:ext cx="557060" cy="557050"/>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7" name="Google Shape;39597;p75"/>
          <p:cNvSpPr/>
          <p:nvPr/>
        </p:nvSpPr>
        <p:spPr>
          <a:xfrm>
            <a:off x="2763811" y="39049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936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429"/>
                                        </p:tgtEl>
                                        <p:attrNameLst>
                                          <p:attrName>style.visibility</p:attrName>
                                        </p:attrNameLst>
                                      </p:cBhvr>
                                      <p:to>
                                        <p:strVal val="visible"/>
                                      </p:to>
                                    </p:set>
                                    <p:anim calcmode="lin" valueType="num">
                                      <p:cBhvr>
                                        <p:cTn id="7" dur="500" fill="hold"/>
                                        <p:tgtEl>
                                          <p:spTgt spid="39429"/>
                                        </p:tgtEl>
                                        <p:attrNameLst>
                                          <p:attrName>ppt_w</p:attrName>
                                        </p:attrNameLst>
                                      </p:cBhvr>
                                      <p:tavLst>
                                        <p:tav tm="0">
                                          <p:val>
                                            <p:fltVal val="0"/>
                                          </p:val>
                                        </p:tav>
                                        <p:tav tm="100000">
                                          <p:val>
                                            <p:strVal val="#ppt_w"/>
                                          </p:val>
                                        </p:tav>
                                      </p:tavLst>
                                    </p:anim>
                                    <p:anim calcmode="lin" valueType="num">
                                      <p:cBhvr>
                                        <p:cTn id="8" dur="500" fill="hold"/>
                                        <p:tgtEl>
                                          <p:spTgt spid="39429"/>
                                        </p:tgtEl>
                                        <p:attrNameLst>
                                          <p:attrName>ppt_h</p:attrName>
                                        </p:attrNameLst>
                                      </p:cBhvr>
                                      <p:tavLst>
                                        <p:tav tm="0">
                                          <p:val>
                                            <p:fltVal val="0"/>
                                          </p:val>
                                        </p:tav>
                                        <p:tav tm="100000">
                                          <p:val>
                                            <p:strVal val="#ppt_h"/>
                                          </p:val>
                                        </p:tav>
                                      </p:tavLst>
                                    </p:anim>
                                    <p:animEffect transition="in" filter="fade">
                                      <p:cBhvr>
                                        <p:cTn id="9" dur="500"/>
                                        <p:tgtEl>
                                          <p:spTgt spid="394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9424"/>
                                        </p:tgtEl>
                                        <p:attrNameLst>
                                          <p:attrName>style.visibility</p:attrName>
                                        </p:attrNameLst>
                                      </p:cBhvr>
                                      <p:to>
                                        <p:strVal val="visible"/>
                                      </p:to>
                                    </p:set>
                                    <p:anim calcmode="lin" valueType="num">
                                      <p:cBhvr>
                                        <p:cTn id="12" dur="500" fill="hold"/>
                                        <p:tgtEl>
                                          <p:spTgt spid="39424"/>
                                        </p:tgtEl>
                                        <p:attrNameLst>
                                          <p:attrName>ppt_w</p:attrName>
                                        </p:attrNameLst>
                                      </p:cBhvr>
                                      <p:tavLst>
                                        <p:tav tm="0">
                                          <p:val>
                                            <p:fltVal val="0"/>
                                          </p:val>
                                        </p:tav>
                                        <p:tav tm="100000">
                                          <p:val>
                                            <p:strVal val="#ppt_w"/>
                                          </p:val>
                                        </p:tav>
                                      </p:tavLst>
                                    </p:anim>
                                    <p:anim calcmode="lin" valueType="num">
                                      <p:cBhvr>
                                        <p:cTn id="13" dur="500" fill="hold"/>
                                        <p:tgtEl>
                                          <p:spTgt spid="39424"/>
                                        </p:tgtEl>
                                        <p:attrNameLst>
                                          <p:attrName>ppt_h</p:attrName>
                                        </p:attrNameLst>
                                      </p:cBhvr>
                                      <p:tavLst>
                                        <p:tav tm="0">
                                          <p:val>
                                            <p:fltVal val="0"/>
                                          </p:val>
                                        </p:tav>
                                        <p:tav tm="100000">
                                          <p:val>
                                            <p:strVal val="#ppt_h"/>
                                          </p:val>
                                        </p:tav>
                                      </p:tavLst>
                                    </p:anim>
                                    <p:animEffect transition="in" filter="fade">
                                      <p:cBhvr>
                                        <p:cTn id="14" dur="500"/>
                                        <p:tgtEl>
                                          <p:spTgt spid="39424"/>
                                        </p:tgtEl>
                                      </p:cBhvr>
                                    </p:animEffect>
                                  </p:childTnLst>
                                </p:cTn>
                              </p:par>
                              <p:par>
                                <p:cTn id="15" presetID="53" presetClass="entr" presetSubtype="16" fill="hold" nodeType="withEffect">
                                  <p:stCondLst>
                                    <p:cond delay="0"/>
                                  </p:stCondLst>
                                  <p:childTnLst>
                                    <p:set>
                                      <p:cBhvr>
                                        <p:cTn id="16" dur="1" fill="hold">
                                          <p:stCondLst>
                                            <p:cond delay="0"/>
                                          </p:stCondLst>
                                        </p:cTn>
                                        <p:tgtEl>
                                          <p:spTgt spid="39425"/>
                                        </p:tgtEl>
                                        <p:attrNameLst>
                                          <p:attrName>style.visibility</p:attrName>
                                        </p:attrNameLst>
                                      </p:cBhvr>
                                      <p:to>
                                        <p:strVal val="visible"/>
                                      </p:to>
                                    </p:set>
                                    <p:anim calcmode="lin" valueType="num">
                                      <p:cBhvr>
                                        <p:cTn id="17" dur="500" fill="hold"/>
                                        <p:tgtEl>
                                          <p:spTgt spid="39425"/>
                                        </p:tgtEl>
                                        <p:attrNameLst>
                                          <p:attrName>ppt_w</p:attrName>
                                        </p:attrNameLst>
                                      </p:cBhvr>
                                      <p:tavLst>
                                        <p:tav tm="0">
                                          <p:val>
                                            <p:fltVal val="0"/>
                                          </p:val>
                                        </p:tav>
                                        <p:tav tm="100000">
                                          <p:val>
                                            <p:strVal val="#ppt_w"/>
                                          </p:val>
                                        </p:tav>
                                      </p:tavLst>
                                    </p:anim>
                                    <p:anim calcmode="lin" valueType="num">
                                      <p:cBhvr>
                                        <p:cTn id="18" dur="500" fill="hold"/>
                                        <p:tgtEl>
                                          <p:spTgt spid="39425"/>
                                        </p:tgtEl>
                                        <p:attrNameLst>
                                          <p:attrName>ppt_h</p:attrName>
                                        </p:attrNameLst>
                                      </p:cBhvr>
                                      <p:tavLst>
                                        <p:tav tm="0">
                                          <p:val>
                                            <p:fltVal val="0"/>
                                          </p:val>
                                        </p:tav>
                                        <p:tav tm="100000">
                                          <p:val>
                                            <p:strVal val="#ppt_h"/>
                                          </p:val>
                                        </p:tav>
                                      </p:tavLst>
                                    </p:anim>
                                    <p:animEffect transition="in" filter="fade">
                                      <p:cBhvr>
                                        <p:cTn id="19" dur="500"/>
                                        <p:tgtEl>
                                          <p:spTgt spid="394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9428"/>
                                        </p:tgtEl>
                                        <p:attrNameLst>
                                          <p:attrName>style.visibility</p:attrName>
                                        </p:attrNameLst>
                                      </p:cBhvr>
                                      <p:to>
                                        <p:strVal val="visible"/>
                                      </p:to>
                                    </p:set>
                                    <p:anim calcmode="lin" valueType="num">
                                      <p:cBhvr>
                                        <p:cTn id="22" dur="500" fill="hold"/>
                                        <p:tgtEl>
                                          <p:spTgt spid="39428"/>
                                        </p:tgtEl>
                                        <p:attrNameLst>
                                          <p:attrName>ppt_w</p:attrName>
                                        </p:attrNameLst>
                                      </p:cBhvr>
                                      <p:tavLst>
                                        <p:tav tm="0">
                                          <p:val>
                                            <p:fltVal val="0"/>
                                          </p:val>
                                        </p:tav>
                                        <p:tav tm="100000">
                                          <p:val>
                                            <p:strVal val="#ppt_w"/>
                                          </p:val>
                                        </p:tav>
                                      </p:tavLst>
                                    </p:anim>
                                    <p:anim calcmode="lin" valueType="num">
                                      <p:cBhvr>
                                        <p:cTn id="23" dur="500" fill="hold"/>
                                        <p:tgtEl>
                                          <p:spTgt spid="39428"/>
                                        </p:tgtEl>
                                        <p:attrNameLst>
                                          <p:attrName>ppt_h</p:attrName>
                                        </p:attrNameLst>
                                      </p:cBhvr>
                                      <p:tavLst>
                                        <p:tav tm="0">
                                          <p:val>
                                            <p:fltVal val="0"/>
                                          </p:val>
                                        </p:tav>
                                        <p:tav tm="100000">
                                          <p:val>
                                            <p:strVal val="#ppt_h"/>
                                          </p:val>
                                        </p:tav>
                                      </p:tavLst>
                                    </p:anim>
                                    <p:animEffect transition="in" filter="fade">
                                      <p:cBhvr>
                                        <p:cTn id="24" dur="500"/>
                                        <p:tgtEl>
                                          <p:spTgt spid="39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 grpId="0" animBg="1"/>
      <p:bldP spid="39428" grpId="0"/>
      <p:bldP spid="394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60"/>
        <p:cNvGrpSpPr/>
        <p:nvPr/>
      </p:nvGrpSpPr>
      <p:grpSpPr>
        <a:xfrm>
          <a:off x="0" y="0"/>
          <a:ext cx="0" cy="0"/>
          <a:chOff x="0" y="0"/>
          <a:chExt cx="0" cy="0"/>
        </a:xfrm>
      </p:grpSpPr>
      <p:pic>
        <p:nvPicPr>
          <p:cNvPr id="8" name="Picture 7" descr="A cartoon of a child looking at stars in the sky&#10;&#10;Description automatically generated">
            <a:extLst>
              <a:ext uri="{FF2B5EF4-FFF2-40B4-BE49-F238E27FC236}">
                <a16:creationId xmlns:a16="http://schemas.microsoft.com/office/drawing/2014/main" id="{47EB6845-F731-B6F6-95CF-C689FA67AA41}"/>
              </a:ext>
            </a:extLst>
          </p:cNvPr>
          <p:cNvPicPr>
            <a:picLocks noChangeAspect="1"/>
          </p:cNvPicPr>
          <p:nvPr/>
        </p:nvPicPr>
        <p:blipFill>
          <a:blip r:embed="rId3"/>
          <a:stretch>
            <a:fillRect/>
          </a:stretch>
        </p:blipFill>
        <p:spPr>
          <a:xfrm>
            <a:off x="0" y="26033"/>
            <a:ext cx="9144000" cy="5143500"/>
          </a:xfrm>
          <a:prstGeom prst="rect">
            <a:avLst/>
          </a:prstGeom>
        </p:spPr>
      </p:pic>
      <p:sp>
        <p:nvSpPr>
          <p:cNvPr id="36063" name="Google Shape;36063;p45"/>
          <p:cNvSpPr/>
          <p:nvPr/>
        </p:nvSpPr>
        <p:spPr>
          <a:xfrm>
            <a:off x="6980073" y="4068296"/>
            <a:ext cx="171986" cy="214566"/>
          </a:xfrm>
          <a:custGeom>
            <a:avLst/>
            <a:gdLst/>
            <a:ahLst/>
            <a:cxnLst/>
            <a:rect l="l" t="t" r="r" b="b"/>
            <a:pathLst>
              <a:path w="715" h="892" extrusionOk="0">
                <a:moveTo>
                  <a:pt x="179" y="0"/>
                </a:moveTo>
                <a:lnTo>
                  <a:pt x="0" y="438"/>
                </a:lnTo>
                <a:lnTo>
                  <a:pt x="357" y="891"/>
                </a:lnTo>
                <a:lnTo>
                  <a:pt x="714" y="631"/>
                </a:lnTo>
                <a:lnTo>
                  <a:pt x="633" y="0"/>
                </a:ln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6469;p49">
            <a:extLst>
              <a:ext uri="{FF2B5EF4-FFF2-40B4-BE49-F238E27FC236}">
                <a16:creationId xmlns:a16="http://schemas.microsoft.com/office/drawing/2014/main" id="{1AF0C503-E6A0-2832-252C-84A01CC0213C}"/>
              </a:ext>
            </a:extLst>
          </p:cNvPr>
          <p:cNvSpPr/>
          <p:nvPr/>
        </p:nvSpPr>
        <p:spPr>
          <a:xfrm>
            <a:off x="5886455" y="539688"/>
            <a:ext cx="1469700" cy="1469700"/>
          </a:xfrm>
          <a:prstGeom prst="ellipse">
            <a:avLst/>
          </a:prstGeom>
          <a:gradFill>
            <a:gsLst>
              <a:gs pos="0">
                <a:srgbClr val="FFFFFF">
                  <a:alpha val="18431"/>
                </a:srgbClr>
              </a:gs>
              <a:gs pos="100000">
                <a:srgbClr val="270C2A">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36470;p49">
            <a:extLst>
              <a:ext uri="{FF2B5EF4-FFF2-40B4-BE49-F238E27FC236}">
                <a16:creationId xmlns:a16="http://schemas.microsoft.com/office/drawing/2014/main" id="{628EF242-B2D0-5AA0-F59A-3F6E2D1746F5}"/>
              </a:ext>
            </a:extLst>
          </p:cNvPr>
          <p:cNvGrpSpPr/>
          <p:nvPr/>
        </p:nvGrpSpPr>
        <p:grpSpPr>
          <a:xfrm>
            <a:off x="5424065" y="68942"/>
            <a:ext cx="2421909" cy="2424063"/>
            <a:chOff x="6319100" y="5477342"/>
            <a:chExt cx="1271477" cy="1272675"/>
          </a:xfrm>
        </p:grpSpPr>
        <p:sp>
          <p:nvSpPr>
            <p:cNvPr id="11" name="Google Shape;36471;p49">
              <a:extLst>
                <a:ext uri="{FF2B5EF4-FFF2-40B4-BE49-F238E27FC236}">
                  <a16:creationId xmlns:a16="http://schemas.microsoft.com/office/drawing/2014/main" id="{70237D88-40AA-3E47-1536-3DD46E0FF20B}"/>
                </a:ext>
              </a:extLst>
            </p:cNvPr>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25882"/>
                  </a:srgbClr>
                </a:gs>
                <a:gs pos="100000">
                  <a:srgbClr val="270C2A">
                    <a:alpha val="38823"/>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6472;p49">
              <a:extLst>
                <a:ext uri="{FF2B5EF4-FFF2-40B4-BE49-F238E27FC236}">
                  <a16:creationId xmlns:a16="http://schemas.microsoft.com/office/drawing/2014/main" id="{85BBB1C3-84CC-AA89-E83C-F62607529C81}"/>
                </a:ext>
              </a:extLst>
            </p:cNvPr>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25882"/>
                  </a:srgbClr>
                </a:gs>
                <a:gs pos="100000">
                  <a:srgbClr val="270C2A">
                    <a:alpha val="38823"/>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36473;p49">
            <a:extLst>
              <a:ext uri="{FF2B5EF4-FFF2-40B4-BE49-F238E27FC236}">
                <a16:creationId xmlns:a16="http://schemas.microsoft.com/office/drawing/2014/main" id="{24FB98E8-0ACB-4C1E-5ACB-A4216A20FAF5}"/>
              </a:ext>
            </a:extLst>
          </p:cNvPr>
          <p:cNvSpPr txBox="1">
            <a:spLocks/>
          </p:cNvSpPr>
          <p:nvPr/>
        </p:nvSpPr>
        <p:spPr>
          <a:xfrm>
            <a:off x="4532043" y="3161903"/>
            <a:ext cx="4609503" cy="84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191919"/>
              </a:buClr>
              <a:buSzPts val="5200"/>
              <a:buFont typeface="Quicksand"/>
              <a:buNone/>
              <a:defRPr sz="5500" b="1" i="0" u="none" strike="noStrike" cap="none">
                <a:solidFill>
                  <a:schemeClr val="accent5"/>
                </a:solidFill>
                <a:latin typeface="Quicksand"/>
                <a:ea typeface="Quicksand"/>
                <a:cs typeface="Quicksand"/>
                <a:sym typeface="Quicksand"/>
              </a:defRPr>
            </a:lvl1pPr>
            <a:lvl2pPr marR="0" lvl="1" algn="ctr" rtl="0">
              <a:lnSpc>
                <a:spcPct val="100000"/>
              </a:lnSpc>
              <a:spcBef>
                <a:spcPts val="0"/>
              </a:spcBef>
              <a:spcAft>
                <a:spcPts val="0"/>
              </a:spcAft>
              <a:buClr>
                <a:srgbClr val="191919"/>
              </a:buClr>
              <a:buSzPts val="5200"/>
              <a:buFont typeface="Quicksand"/>
              <a:buNone/>
              <a:defRPr sz="5200" b="1" i="0" u="none" strike="noStrike" cap="none">
                <a:solidFill>
                  <a:srgbClr val="191919"/>
                </a:solidFill>
                <a:latin typeface="Quicksand"/>
                <a:ea typeface="Quicksand"/>
                <a:cs typeface="Quicksand"/>
                <a:sym typeface="Quicksand"/>
              </a:defRPr>
            </a:lvl2pPr>
            <a:lvl3pPr marR="0" lvl="2" algn="ctr" rtl="0">
              <a:lnSpc>
                <a:spcPct val="100000"/>
              </a:lnSpc>
              <a:spcBef>
                <a:spcPts val="0"/>
              </a:spcBef>
              <a:spcAft>
                <a:spcPts val="0"/>
              </a:spcAft>
              <a:buClr>
                <a:srgbClr val="191919"/>
              </a:buClr>
              <a:buSzPts val="5200"/>
              <a:buFont typeface="Quicksand"/>
              <a:buNone/>
              <a:defRPr sz="5200" b="1" i="0" u="none" strike="noStrike" cap="none">
                <a:solidFill>
                  <a:srgbClr val="191919"/>
                </a:solidFill>
                <a:latin typeface="Quicksand"/>
                <a:ea typeface="Quicksand"/>
                <a:cs typeface="Quicksand"/>
                <a:sym typeface="Quicksand"/>
              </a:defRPr>
            </a:lvl3pPr>
            <a:lvl4pPr marR="0" lvl="3" algn="ctr" rtl="0">
              <a:lnSpc>
                <a:spcPct val="100000"/>
              </a:lnSpc>
              <a:spcBef>
                <a:spcPts val="0"/>
              </a:spcBef>
              <a:spcAft>
                <a:spcPts val="0"/>
              </a:spcAft>
              <a:buClr>
                <a:srgbClr val="191919"/>
              </a:buClr>
              <a:buSzPts val="5200"/>
              <a:buFont typeface="Quicksand"/>
              <a:buNone/>
              <a:defRPr sz="5200" b="1" i="0" u="none" strike="noStrike" cap="none">
                <a:solidFill>
                  <a:srgbClr val="191919"/>
                </a:solidFill>
                <a:latin typeface="Quicksand"/>
                <a:ea typeface="Quicksand"/>
                <a:cs typeface="Quicksand"/>
                <a:sym typeface="Quicksand"/>
              </a:defRPr>
            </a:lvl4pPr>
            <a:lvl5pPr marR="0" lvl="4" algn="ctr" rtl="0">
              <a:lnSpc>
                <a:spcPct val="100000"/>
              </a:lnSpc>
              <a:spcBef>
                <a:spcPts val="0"/>
              </a:spcBef>
              <a:spcAft>
                <a:spcPts val="0"/>
              </a:spcAft>
              <a:buClr>
                <a:srgbClr val="191919"/>
              </a:buClr>
              <a:buSzPts val="5200"/>
              <a:buFont typeface="Quicksand"/>
              <a:buNone/>
              <a:defRPr sz="5200" b="1" i="0" u="none" strike="noStrike" cap="none">
                <a:solidFill>
                  <a:srgbClr val="191919"/>
                </a:solidFill>
                <a:latin typeface="Quicksand"/>
                <a:ea typeface="Quicksand"/>
                <a:cs typeface="Quicksand"/>
                <a:sym typeface="Quicksand"/>
              </a:defRPr>
            </a:lvl5pPr>
            <a:lvl6pPr marR="0" lvl="5" algn="ctr" rtl="0">
              <a:lnSpc>
                <a:spcPct val="100000"/>
              </a:lnSpc>
              <a:spcBef>
                <a:spcPts val="0"/>
              </a:spcBef>
              <a:spcAft>
                <a:spcPts val="0"/>
              </a:spcAft>
              <a:buClr>
                <a:srgbClr val="191919"/>
              </a:buClr>
              <a:buSzPts val="5200"/>
              <a:buFont typeface="Quicksand"/>
              <a:buNone/>
              <a:defRPr sz="5200" b="1" i="0" u="none" strike="noStrike" cap="none">
                <a:solidFill>
                  <a:srgbClr val="191919"/>
                </a:solidFill>
                <a:latin typeface="Quicksand"/>
                <a:ea typeface="Quicksand"/>
                <a:cs typeface="Quicksand"/>
                <a:sym typeface="Quicksand"/>
              </a:defRPr>
            </a:lvl6pPr>
            <a:lvl7pPr marR="0" lvl="6" algn="ctr" rtl="0">
              <a:lnSpc>
                <a:spcPct val="100000"/>
              </a:lnSpc>
              <a:spcBef>
                <a:spcPts val="0"/>
              </a:spcBef>
              <a:spcAft>
                <a:spcPts val="0"/>
              </a:spcAft>
              <a:buClr>
                <a:srgbClr val="191919"/>
              </a:buClr>
              <a:buSzPts val="5200"/>
              <a:buFont typeface="Quicksand"/>
              <a:buNone/>
              <a:defRPr sz="5200" b="1" i="0" u="none" strike="noStrike" cap="none">
                <a:solidFill>
                  <a:srgbClr val="191919"/>
                </a:solidFill>
                <a:latin typeface="Quicksand"/>
                <a:ea typeface="Quicksand"/>
                <a:cs typeface="Quicksand"/>
                <a:sym typeface="Quicksand"/>
              </a:defRPr>
            </a:lvl7pPr>
            <a:lvl8pPr marR="0" lvl="7" algn="ctr" rtl="0">
              <a:lnSpc>
                <a:spcPct val="100000"/>
              </a:lnSpc>
              <a:spcBef>
                <a:spcPts val="0"/>
              </a:spcBef>
              <a:spcAft>
                <a:spcPts val="0"/>
              </a:spcAft>
              <a:buClr>
                <a:srgbClr val="191919"/>
              </a:buClr>
              <a:buSzPts val="5200"/>
              <a:buFont typeface="Quicksand"/>
              <a:buNone/>
              <a:defRPr sz="5200" b="1" i="0" u="none" strike="noStrike" cap="none">
                <a:solidFill>
                  <a:srgbClr val="191919"/>
                </a:solidFill>
                <a:latin typeface="Quicksand"/>
                <a:ea typeface="Quicksand"/>
                <a:cs typeface="Quicksand"/>
                <a:sym typeface="Quicksand"/>
              </a:defRPr>
            </a:lvl8pPr>
            <a:lvl9pPr marR="0" lvl="8" algn="ctr" rtl="0">
              <a:lnSpc>
                <a:spcPct val="100000"/>
              </a:lnSpc>
              <a:spcBef>
                <a:spcPts val="0"/>
              </a:spcBef>
              <a:spcAft>
                <a:spcPts val="0"/>
              </a:spcAft>
              <a:buClr>
                <a:srgbClr val="191919"/>
              </a:buClr>
              <a:buSzPts val="5200"/>
              <a:buFont typeface="Quicksand"/>
              <a:buNone/>
              <a:defRPr sz="5200" b="1" i="0" u="none" strike="noStrike" cap="none">
                <a:solidFill>
                  <a:srgbClr val="191919"/>
                </a:solidFill>
                <a:latin typeface="Quicksand"/>
                <a:ea typeface="Quicksand"/>
                <a:cs typeface="Quicksand"/>
                <a:sym typeface="Quicksand"/>
              </a:defRPr>
            </a:lvl9pPr>
          </a:lstStyle>
          <a:p>
            <a:pPr algn="ctr"/>
            <a:r>
              <a:rPr lang="en-US" sz="4000"/>
              <a:t>Đặc điểm của văn bản thông tin</a:t>
            </a:r>
          </a:p>
        </p:txBody>
      </p:sp>
      <p:sp>
        <p:nvSpPr>
          <p:cNvPr id="14" name="Google Shape;36474;p49">
            <a:extLst>
              <a:ext uri="{FF2B5EF4-FFF2-40B4-BE49-F238E27FC236}">
                <a16:creationId xmlns:a16="http://schemas.microsoft.com/office/drawing/2014/main" id="{BD0A1214-9FDB-4030-EA16-134E52A090AE}"/>
              </a:ext>
            </a:extLst>
          </p:cNvPr>
          <p:cNvSpPr txBox="1">
            <a:spLocks/>
          </p:cNvSpPr>
          <p:nvPr/>
        </p:nvSpPr>
        <p:spPr>
          <a:xfrm>
            <a:off x="6103722" y="740701"/>
            <a:ext cx="1061700" cy="108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9600" b="1">
                <a:solidFill>
                  <a:schemeClr val="accent6">
                    <a:lumMod val="20000"/>
                    <a:lumOff val="80000"/>
                  </a:schemeClr>
                </a:solidFill>
                <a:latin typeface="Times New Roman" panose="02020603050405020304" pitchFamily="18" charset="0"/>
                <a:cs typeface="Times New Roman" panose="02020603050405020304" pitchFamily="18" charset="0"/>
              </a:rPr>
              <a:t>1</a:t>
            </a:r>
          </a:p>
        </p:txBody>
      </p:sp>
      <p:grpSp>
        <p:nvGrpSpPr>
          <p:cNvPr id="15" name="Google Shape;36476;p49">
            <a:extLst>
              <a:ext uri="{FF2B5EF4-FFF2-40B4-BE49-F238E27FC236}">
                <a16:creationId xmlns:a16="http://schemas.microsoft.com/office/drawing/2014/main" id="{719888A9-FE37-B9D4-3453-2BBAC3098CBE}"/>
              </a:ext>
            </a:extLst>
          </p:cNvPr>
          <p:cNvGrpSpPr/>
          <p:nvPr/>
        </p:nvGrpSpPr>
        <p:grpSpPr>
          <a:xfrm>
            <a:off x="5375329" y="473502"/>
            <a:ext cx="378997" cy="379413"/>
            <a:chOff x="6596529" y="5754613"/>
            <a:chExt cx="716982" cy="717770"/>
          </a:xfrm>
        </p:grpSpPr>
        <p:sp>
          <p:nvSpPr>
            <p:cNvPr id="16" name="Google Shape;36477;p49">
              <a:extLst>
                <a:ext uri="{FF2B5EF4-FFF2-40B4-BE49-F238E27FC236}">
                  <a16:creationId xmlns:a16="http://schemas.microsoft.com/office/drawing/2014/main" id="{6D0A4356-DB59-7ED2-6C52-FDB1AF08A41D}"/>
                </a:ext>
              </a:extLst>
            </p:cNvPr>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6478;p49">
              <a:extLst>
                <a:ext uri="{FF2B5EF4-FFF2-40B4-BE49-F238E27FC236}">
                  <a16:creationId xmlns:a16="http://schemas.microsoft.com/office/drawing/2014/main" id="{DBBA4E1D-7587-A1FB-11E0-18A8176E89DC}"/>
                </a:ext>
              </a:extLst>
            </p:cNvPr>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479;p49">
              <a:extLst>
                <a:ext uri="{FF2B5EF4-FFF2-40B4-BE49-F238E27FC236}">
                  <a16:creationId xmlns:a16="http://schemas.microsoft.com/office/drawing/2014/main" id="{947C1BFD-8905-4C10-EDA3-D2E70184A7DD}"/>
                </a:ext>
              </a:extLst>
            </p:cNvPr>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480;p49">
              <a:extLst>
                <a:ext uri="{FF2B5EF4-FFF2-40B4-BE49-F238E27FC236}">
                  <a16:creationId xmlns:a16="http://schemas.microsoft.com/office/drawing/2014/main" id="{5CC71F1D-DF76-99B1-49ED-386F66BD34BB}"/>
                </a:ext>
              </a:extLst>
            </p:cNvPr>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481;p49">
              <a:extLst>
                <a:ext uri="{FF2B5EF4-FFF2-40B4-BE49-F238E27FC236}">
                  <a16:creationId xmlns:a16="http://schemas.microsoft.com/office/drawing/2014/main" id="{180F9214-0457-1E4F-3B81-C7092224558F}"/>
                </a:ext>
              </a:extLst>
            </p:cNvPr>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482;p49">
              <a:extLst>
                <a:ext uri="{FF2B5EF4-FFF2-40B4-BE49-F238E27FC236}">
                  <a16:creationId xmlns:a16="http://schemas.microsoft.com/office/drawing/2014/main" id="{9B74C1F7-DAF1-D954-B72A-781D0E2D20C4}"/>
                </a:ext>
              </a:extLst>
            </p:cNvPr>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483;p49">
              <a:extLst>
                <a:ext uri="{FF2B5EF4-FFF2-40B4-BE49-F238E27FC236}">
                  <a16:creationId xmlns:a16="http://schemas.microsoft.com/office/drawing/2014/main" id="{7F51DD03-7E37-4339-633D-1853F77EFC74}"/>
                </a:ext>
              </a:extLst>
            </p:cNvPr>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6484;p49">
              <a:extLst>
                <a:ext uri="{FF2B5EF4-FFF2-40B4-BE49-F238E27FC236}">
                  <a16:creationId xmlns:a16="http://schemas.microsoft.com/office/drawing/2014/main" id="{FB15FC52-1322-93EB-D162-99FA705082AF}"/>
                </a:ext>
              </a:extLst>
            </p:cNvPr>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6485;p49">
              <a:extLst>
                <a:ext uri="{FF2B5EF4-FFF2-40B4-BE49-F238E27FC236}">
                  <a16:creationId xmlns:a16="http://schemas.microsoft.com/office/drawing/2014/main" id="{B18A1E65-F0D3-FF30-9A95-DD5AF3C4D8C0}"/>
                </a:ext>
              </a:extLst>
            </p:cNvPr>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36486;p49">
            <a:extLst>
              <a:ext uri="{FF2B5EF4-FFF2-40B4-BE49-F238E27FC236}">
                <a16:creationId xmlns:a16="http://schemas.microsoft.com/office/drawing/2014/main" id="{09FF6FC2-3EC1-B383-371C-59278D117CF0}"/>
              </a:ext>
            </a:extLst>
          </p:cNvPr>
          <p:cNvSpPr/>
          <p:nvPr/>
        </p:nvSpPr>
        <p:spPr>
          <a:xfrm rot="581970">
            <a:off x="645964" y="88264"/>
            <a:ext cx="1304124" cy="1304124"/>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487;p49">
            <a:extLst>
              <a:ext uri="{FF2B5EF4-FFF2-40B4-BE49-F238E27FC236}">
                <a16:creationId xmlns:a16="http://schemas.microsoft.com/office/drawing/2014/main" id="{ADE7E2F0-33E8-4A5D-F091-E8FBF8159CDE}"/>
              </a:ext>
            </a:extLst>
          </p:cNvPr>
          <p:cNvSpPr/>
          <p:nvPr/>
        </p:nvSpPr>
        <p:spPr>
          <a:xfrm rot="855891">
            <a:off x="7587053" y="108370"/>
            <a:ext cx="672098" cy="672088"/>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488;p49">
            <a:extLst>
              <a:ext uri="{FF2B5EF4-FFF2-40B4-BE49-F238E27FC236}">
                <a16:creationId xmlns:a16="http://schemas.microsoft.com/office/drawing/2014/main" id="{2A883A74-ACDB-DDE2-5558-D898944F495A}"/>
              </a:ext>
            </a:extLst>
          </p:cNvPr>
          <p:cNvSpPr/>
          <p:nvPr/>
        </p:nvSpPr>
        <p:spPr>
          <a:xfrm rot="855891">
            <a:off x="4462853" y="1586945"/>
            <a:ext cx="672098" cy="672088"/>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81"/>
        <p:cNvGrpSpPr/>
        <p:nvPr/>
      </p:nvGrpSpPr>
      <p:grpSpPr>
        <a:xfrm>
          <a:off x="0" y="0"/>
          <a:ext cx="0" cy="0"/>
          <a:chOff x="0" y="0"/>
          <a:chExt cx="0" cy="0"/>
        </a:xfrm>
      </p:grpSpPr>
      <p:sp>
        <p:nvSpPr>
          <p:cNvPr id="37182" name="Google Shape;37182;p54"/>
          <p:cNvSpPr txBox="1">
            <a:spLocks noGrp="1"/>
          </p:cNvSpPr>
          <p:nvPr>
            <p:ph type="title"/>
          </p:nvPr>
        </p:nvSpPr>
        <p:spPr>
          <a:xfrm>
            <a:off x="1251054" y="285566"/>
            <a:ext cx="6284483"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Times New Roman" panose="02020603050405020304" pitchFamily="18" charset="0"/>
                <a:cs typeface="Times New Roman" panose="02020603050405020304" pitchFamily="18" charset="0"/>
              </a:rPr>
              <a:t>1. Đặc điểm của văn bản thông tin</a:t>
            </a:r>
            <a:endParaRPr sz="3200">
              <a:latin typeface="Times New Roman" panose="02020603050405020304" pitchFamily="18" charset="0"/>
              <a:cs typeface="Times New Roman" panose="02020603050405020304" pitchFamily="18" charset="0"/>
            </a:endParaRPr>
          </a:p>
        </p:txBody>
      </p:sp>
      <p:grpSp>
        <p:nvGrpSpPr>
          <p:cNvPr id="37228" name="Google Shape;37228;p54"/>
          <p:cNvGrpSpPr/>
          <p:nvPr/>
        </p:nvGrpSpPr>
        <p:grpSpPr>
          <a:xfrm>
            <a:off x="431809" y="73750"/>
            <a:ext cx="672103" cy="672736"/>
            <a:chOff x="6319100" y="5477342"/>
            <a:chExt cx="1271477" cy="1272675"/>
          </a:xfrm>
        </p:grpSpPr>
        <p:sp>
          <p:nvSpPr>
            <p:cNvPr id="37229" name="Google Shape;37229;p54"/>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54"/>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54"/>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54"/>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54"/>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54"/>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54"/>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54"/>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54"/>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54"/>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54"/>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40" name="Google Shape;37240;p54"/>
          <p:cNvSpPr/>
          <p:nvPr/>
        </p:nvSpPr>
        <p:spPr>
          <a:xfrm>
            <a:off x="7371887" y="11516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1" name="Google Shape;37241;p54"/>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2" name="Google Shape;37242;p54"/>
          <p:cNvGrpSpPr/>
          <p:nvPr/>
        </p:nvGrpSpPr>
        <p:grpSpPr>
          <a:xfrm>
            <a:off x="551745" y="4439930"/>
            <a:ext cx="523217" cy="305126"/>
            <a:chOff x="8120762" y="5581287"/>
            <a:chExt cx="880392" cy="513420"/>
          </a:xfrm>
        </p:grpSpPr>
        <p:sp>
          <p:nvSpPr>
            <p:cNvPr id="37243" name="Google Shape;37243;p54"/>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54"/>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54"/>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54"/>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54"/>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54"/>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54"/>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54"/>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54"/>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54"/>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54"/>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54"/>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54"/>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54"/>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54"/>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54"/>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54"/>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54"/>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54"/>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54"/>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54"/>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54"/>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54"/>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54"/>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54"/>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54"/>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54"/>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54"/>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54"/>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54"/>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54"/>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54"/>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54"/>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54"/>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54"/>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54"/>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54"/>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54"/>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54"/>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54"/>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54"/>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54"/>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85" name="Google Shape;37285;p54"/>
          <p:cNvSpPr/>
          <p:nvPr/>
        </p:nvSpPr>
        <p:spPr>
          <a:xfrm>
            <a:off x="769051" y="40434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54"/>
          <p:cNvSpPr/>
          <p:nvPr/>
        </p:nvSpPr>
        <p:spPr>
          <a:xfrm>
            <a:off x="1319962" y="3435827"/>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54"/>
          <p:cNvSpPr/>
          <p:nvPr/>
        </p:nvSpPr>
        <p:spPr>
          <a:xfrm>
            <a:off x="1552156" y="324833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54"/>
          <p:cNvSpPr/>
          <p:nvPr/>
        </p:nvSpPr>
        <p:spPr>
          <a:xfrm>
            <a:off x="2351014" y="41070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5;p65">
            <a:extLst>
              <a:ext uri="{FF2B5EF4-FFF2-40B4-BE49-F238E27FC236}">
                <a16:creationId xmlns:a16="http://schemas.microsoft.com/office/drawing/2014/main" id="{FEF355BA-C20B-0F1C-F0C0-97856134C0DE}"/>
              </a:ext>
            </a:extLst>
          </p:cNvPr>
          <p:cNvSpPr/>
          <p:nvPr/>
        </p:nvSpPr>
        <p:spPr>
          <a:xfrm>
            <a:off x="1186139" y="265130"/>
            <a:ext cx="6817408" cy="672092"/>
          </a:xfrm>
          <a:prstGeom prst="roundRect">
            <a:avLst>
              <a:gd name="adj" fmla="val 9575"/>
            </a:avLst>
          </a:prstGeom>
          <a:noFill/>
          <a:ln w="19050" cap="flat" cmpd="sng">
            <a:solidFill>
              <a:schemeClr val="accent2">
                <a:lumMod val="50000"/>
              </a:scheme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8718;p67">
            <a:extLst>
              <a:ext uri="{FF2B5EF4-FFF2-40B4-BE49-F238E27FC236}">
                <a16:creationId xmlns:a16="http://schemas.microsoft.com/office/drawing/2014/main" id="{0D7D9E5F-AD29-13A4-E7E2-F90886BF3E4C}"/>
              </a:ext>
            </a:extLst>
          </p:cNvPr>
          <p:cNvSpPr/>
          <p:nvPr/>
        </p:nvSpPr>
        <p:spPr>
          <a:xfrm>
            <a:off x="7433932" y="429379"/>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38719;p67">
            <a:extLst>
              <a:ext uri="{FF2B5EF4-FFF2-40B4-BE49-F238E27FC236}">
                <a16:creationId xmlns:a16="http://schemas.microsoft.com/office/drawing/2014/main" id="{52F21F4E-2A37-D650-5F25-59193EAE0582}"/>
              </a:ext>
            </a:extLst>
          </p:cNvPr>
          <p:cNvGrpSpPr/>
          <p:nvPr/>
        </p:nvGrpSpPr>
        <p:grpSpPr>
          <a:xfrm flipH="1">
            <a:off x="7788591" y="429380"/>
            <a:ext cx="594807" cy="594647"/>
            <a:chOff x="-2803224" y="-453774"/>
            <a:chExt cx="3660351" cy="3659368"/>
          </a:xfrm>
        </p:grpSpPr>
        <p:sp>
          <p:nvSpPr>
            <p:cNvPr id="17" name="Google Shape;38720;p67">
              <a:extLst>
                <a:ext uri="{FF2B5EF4-FFF2-40B4-BE49-F238E27FC236}">
                  <a16:creationId xmlns:a16="http://schemas.microsoft.com/office/drawing/2014/main" id="{4C585AAE-942B-AEF1-6A08-706FE4AC7163}"/>
                </a:ext>
              </a:extLst>
            </p:cNvPr>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721;p67">
              <a:extLst>
                <a:ext uri="{FF2B5EF4-FFF2-40B4-BE49-F238E27FC236}">
                  <a16:creationId xmlns:a16="http://schemas.microsoft.com/office/drawing/2014/main" id="{44B7C59C-E353-F299-CDD7-C6995DA04640}"/>
                </a:ext>
              </a:extLst>
            </p:cNvPr>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722;p67">
              <a:extLst>
                <a:ext uri="{FF2B5EF4-FFF2-40B4-BE49-F238E27FC236}">
                  <a16:creationId xmlns:a16="http://schemas.microsoft.com/office/drawing/2014/main" id="{8C8161BD-FDD6-1095-A889-0E4B82EC7032}"/>
                </a:ext>
              </a:extLst>
            </p:cNvPr>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23;p67">
              <a:extLst>
                <a:ext uri="{FF2B5EF4-FFF2-40B4-BE49-F238E27FC236}">
                  <a16:creationId xmlns:a16="http://schemas.microsoft.com/office/drawing/2014/main" id="{B51A9FB7-3AD8-E8E7-153D-5AD3704E01FF}"/>
                </a:ext>
              </a:extLst>
            </p:cNvPr>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724;p67">
              <a:extLst>
                <a:ext uri="{FF2B5EF4-FFF2-40B4-BE49-F238E27FC236}">
                  <a16:creationId xmlns:a16="http://schemas.microsoft.com/office/drawing/2014/main" id="{906B2246-DFA2-B1D3-F510-4458B794F03A}"/>
                </a:ext>
              </a:extLst>
            </p:cNvPr>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725;p67">
              <a:extLst>
                <a:ext uri="{FF2B5EF4-FFF2-40B4-BE49-F238E27FC236}">
                  <a16:creationId xmlns:a16="http://schemas.microsoft.com/office/drawing/2014/main" id="{B6770D12-DEA6-7DDC-6FE3-E6EAE55A65C1}"/>
                </a:ext>
              </a:extLst>
            </p:cNvPr>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726;p67">
              <a:extLst>
                <a:ext uri="{FF2B5EF4-FFF2-40B4-BE49-F238E27FC236}">
                  <a16:creationId xmlns:a16="http://schemas.microsoft.com/office/drawing/2014/main" id="{FAD6663D-34E5-5E69-886F-88C6DF40B0C3}"/>
                </a:ext>
              </a:extLst>
            </p:cNvPr>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27;p67">
              <a:extLst>
                <a:ext uri="{FF2B5EF4-FFF2-40B4-BE49-F238E27FC236}">
                  <a16:creationId xmlns:a16="http://schemas.microsoft.com/office/drawing/2014/main" id="{5CB42684-C705-C522-883C-56A32F4CB953}"/>
                </a:ext>
              </a:extLst>
            </p:cNvPr>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728;p67">
              <a:extLst>
                <a:ext uri="{FF2B5EF4-FFF2-40B4-BE49-F238E27FC236}">
                  <a16:creationId xmlns:a16="http://schemas.microsoft.com/office/drawing/2014/main" id="{CE04CB51-4305-8D81-2924-0B59BC820B94}"/>
                </a:ext>
              </a:extLst>
            </p:cNvPr>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729;p67">
              <a:extLst>
                <a:ext uri="{FF2B5EF4-FFF2-40B4-BE49-F238E27FC236}">
                  <a16:creationId xmlns:a16="http://schemas.microsoft.com/office/drawing/2014/main" id="{ACBB47BD-DB25-3B3D-A9BB-DB419B6E6F75}"/>
                </a:ext>
              </a:extLst>
            </p:cNvPr>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730;p67">
              <a:extLst>
                <a:ext uri="{FF2B5EF4-FFF2-40B4-BE49-F238E27FC236}">
                  <a16:creationId xmlns:a16="http://schemas.microsoft.com/office/drawing/2014/main" id="{6820C7D3-B925-ABA6-0B6E-35CA59EE9AD8}"/>
                </a:ext>
              </a:extLst>
            </p:cNvPr>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31;p67">
              <a:extLst>
                <a:ext uri="{FF2B5EF4-FFF2-40B4-BE49-F238E27FC236}">
                  <a16:creationId xmlns:a16="http://schemas.microsoft.com/office/drawing/2014/main" id="{2446CC49-DC35-7A26-C84F-58873E596DA3}"/>
                </a:ext>
              </a:extLst>
            </p:cNvPr>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732;p67">
              <a:extLst>
                <a:ext uri="{FF2B5EF4-FFF2-40B4-BE49-F238E27FC236}">
                  <a16:creationId xmlns:a16="http://schemas.microsoft.com/office/drawing/2014/main" id="{AD146884-559E-0E14-3E0E-75EF094A2CE9}"/>
                </a:ext>
              </a:extLst>
            </p:cNvPr>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733;p67">
              <a:extLst>
                <a:ext uri="{FF2B5EF4-FFF2-40B4-BE49-F238E27FC236}">
                  <a16:creationId xmlns:a16="http://schemas.microsoft.com/office/drawing/2014/main" id="{9B7484E9-7A49-6662-60C5-AF2182BB1800}"/>
                </a:ext>
              </a:extLst>
            </p:cNvPr>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734;p67">
              <a:extLst>
                <a:ext uri="{FF2B5EF4-FFF2-40B4-BE49-F238E27FC236}">
                  <a16:creationId xmlns:a16="http://schemas.microsoft.com/office/drawing/2014/main" id="{EB08C689-3A16-B0D9-4FB1-6830470F9E9E}"/>
                </a:ext>
              </a:extLst>
            </p:cNvPr>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735;p67">
              <a:extLst>
                <a:ext uri="{FF2B5EF4-FFF2-40B4-BE49-F238E27FC236}">
                  <a16:creationId xmlns:a16="http://schemas.microsoft.com/office/drawing/2014/main" id="{56198265-9DBB-D39E-5D83-B8A7C09B8064}"/>
                </a:ext>
              </a:extLst>
            </p:cNvPr>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736;p67">
              <a:extLst>
                <a:ext uri="{FF2B5EF4-FFF2-40B4-BE49-F238E27FC236}">
                  <a16:creationId xmlns:a16="http://schemas.microsoft.com/office/drawing/2014/main" id="{1E1C2F5C-45B0-677A-6E18-28348E2C5465}"/>
                </a:ext>
              </a:extLst>
            </p:cNvPr>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737;p67">
              <a:extLst>
                <a:ext uri="{FF2B5EF4-FFF2-40B4-BE49-F238E27FC236}">
                  <a16:creationId xmlns:a16="http://schemas.microsoft.com/office/drawing/2014/main" id="{EB2BA5B8-1D12-9972-1007-5C09722452F8}"/>
                </a:ext>
              </a:extLst>
            </p:cNvPr>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738;p67">
              <a:extLst>
                <a:ext uri="{FF2B5EF4-FFF2-40B4-BE49-F238E27FC236}">
                  <a16:creationId xmlns:a16="http://schemas.microsoft.com/office/drawing/2014/main" id="{35518491-07A8-A382-223D-8EA7C860BBE0}"/>
                </a:ext>
              </a:extLst>
            </p:cNvPr>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739;p67">
              <a:extLst>
                <a:ext uri="{FF2B5EF4-FFF2-40B4-BE49-F238E27FC236}">
                  <a16:creationId xmlns:a16="http://schemas.microsoft.com/office/drawing/2014/main" id="{08A8D12B-5F25-4F58-EC6D-3A198E2AE652}"/>
                </a:ext>
              </a:extLst>
            </p:cNvPr>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740;p67">
              <a:extLst>
                <a:ext uri="{FF2B5EF4-FFF2-40B4-BE49-F238E27FC236}">
                  <a16:creationId xmlns:a16="http://schemas.microsoft.com/office/drawing/2014/main" id="{4CEA2131-5CB8-80E4-66F2-CB07D43F6DD1}"/>
                </a:ext>
              </a:extLst>
            </p:cNvPr>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741;p67">
              <a:extLst>
                <a:ext uri="{FF2B5EF4-FFF2-40B4-BE49-F238E27FC236}">
                  <a16:creationId xmlns:a16="http://schemas.microsoft.com/office/drawing/2014/main" id="{8E77110F-A5E5-A3A7-8462-5359B5D90DE1}"/>
                </a:ext>
              </a:extLst>
            </p:cNvPr>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742;p67">
              <a:extLst>
                <a:ext uri="{FF2B5EF4-FFF2-40B4-BE49-F238E27FC236}">
                  <a16:creationId xmlns:a16="http://schemas.microsoft.com/office/drawing/2014/main" id="{60B67D5A-5ACE-DE64-9E3B-681BE6FF0449}"/>
                </a:ext>
              </a:extLst>
            </p:cNvPr>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743;p67">
              <a:extLst>
                <a:ext uri="{FF2B5EF4-FFF2-40B4-BE49-F238E27FC236}">
                  <a16:creationId xmlns:a16="http://schemas.microsoft.com/office/drawing/2014/main" id="{22E29D07-7525-E7FA-E139-E9F39F55B218}"/>
                </a:ext>
              </a:extLst>
            </p:cNvPr>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744;p67">
              <a:extLst>
                <a:ext uri="{FF2B5EF4-FFF2-40B4-BE49-F238E27FC236}">
                  <a16:creationId xmlns:a16="http://schemas.microsoft.com/office/drawing/2014/main" id="{AC162F7F-732F-DB18-8E87-3432112FA285}"/>
                </a:ext>
              </a:extLst>
            </p:cNvPr>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745;p67">
              <a:extLst>
                <a:ext uri="{FF2B5EF4-FFF2-40B4-BE49-F238E27FC236}">
                  <a16:creationId xmlns:a16="http://schemas.microsoft.com/office/drawing/2014/main" id="{D6F21CCF-69B5-73C5-362D-BB40374E2590}"/>
                </a:ext>
              </a:extLst>
            </p:cNvPr>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746;p67">
              <a:extLst>
                <a:ext uri="{FF2B5EF4-FFF2-40B4-BE49-F238E27FC236}">
                  <a16:creationId xmlns:a16="http://schemas.microsoft.com/office/drawing/2014/main" id="{BE71E55B-63A4-08CB-CF23-29CA85E2F44C}"/>
                </a:ext>
              </a:extLst>
            </p:cNvPr>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747;p67">
              <a:extLst>
                <a:ext uri="{FF2B5EF4-FFF2-40B4-BE49-F238E27FC236}">
                  <a16:creationId xmlns:a16="http://schemas.microsoft.com/office/drawing/2014/main" id="{533F2B85-E62D-00DF-776E-7329A6C6EDD9}"/>
                </a:ext>
              </a:extLst>
            </p:cNvPr>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748;p67">
              <a:extLst>
                <a:ext uri="{FF2B5EF4-FFF2-40B4-BE49-F238E27FC236}">
                  <a16:creationId xmlns:a16="http://schemas.microsoft.com/office/drawing/2014/main" id="{174D042F-C75C-02C3-6A51-A6CB13A30EFE}"/>
                </a:ext>
              </a:extLst>
            </p:cNvPr>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749;p67">
              <a:extLst>
                <a:ext uri="{FF2B5EF4-FFF2-40B4-BE49-F238E27FC236}">
                  <a16:creationId xmlns:a16="http://schemas.microsoft.com/office/drawing/2014/main" id="{1A03775F-0757-40ED-97B3-3EDA33765E96}"/>
                </a:ext>
              </a:extLst>
            </p:cNvPr>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750;p67">
              <a:extLst>
                <a:ext uri="{FF2B5EF4-FFF2-40B4-BE49-F238E27FC236}">
                  <a16:creationId xmlns:a16="http://schemas.microsoft.com/office/drawing/2014/main" id="{9B936B4B-B61A-717B-5C66-DEA33C7D6769}"/>
                </a:ext>
              </a:extLst>
            </p:cNvPr>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751;p67">
              <a:extLst>
                <a:ext uri="{FF2B5EF4-FFF2-40B4-BE49-F238E27FC236}">
                  <a16:creationId xmlns:a16="http://schemas.microsoft.com/office/drawing/2014/main" id="{8835415A-5423-9335-9BA8-DC7B3ED8CE2D}"/>
                </a:ext>
              </a:extLst>
            </p:cNvPr>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52;p67">
              <a:extLst>
                <a:ext uri="{FF2B5EF4-FFF2-40B4-BE49-F238E27FC236}">
                  <a16:creationId xmlns:a16="http://schemas.microsoft.com/office/drawing/2014/main" id="{6DDF761E-40B7-55FF-1570-C03561FF1074}"/>
                </a:ext>
              </a:extLst>
            </p:cNvPr>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753;p67">
              <a:extLst>
                <a:ext uri="{FF2B5EF4-FFF2-40B4-BE49-F238E27FC236}">
                  <a16:creationId xmlns:a16="http://schemas.microsoft.com/office/drawing/2014/main" id="{98ED15AF-382B-B508-56F2-0A2CBF2CC16D}"/>
                </a:ext>
              </a:extLst>
            </p:cNvPr>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754;p67">
              <a:extLst>
                <a:ext uri="{FF2B5EF4-FFF2-40B4-BE49-F238E27FC236}">
                  <a16:creationId xmlns:a16="http://schemas.microsoft.com/office/drawing/2014/main" id="{AC083549-1C61-E969-C06B-B3991C1F2D81}"/>
                </a:ext>
              </a:extLst>
            </p:cNvPr>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755;p67">
              <a:extLst>
                <a:ext uri="{FF2B5EF4-FFF2-40B4-BE49-F238E27FC236}">
                  <a16:creationId xmlns:a16="http://schemas.microsoft.com/office/drawing/2014/main" id="{7528E2E2-D821-52EB-F9EB-24AB83224DC6}"/>
                </a:ext>
              </a:extLst>
            </p:cNvPr>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756;p67">
              <a:extLst>
                <a:ext uri="{FF2B5EF4-FFF2-40B4-BE49-F238E27FC236}">
                  <a16:creationId xmlns:a16="http://schemas.microsoft.com/office/drawing/2014/main" id="{0D320CDA-6E0A-E40B-69E7-73073871284E}"/>
                </a:ext>
              </a:extLst>
            </p:cNvPr>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757;p67">
              <a:extLst>
                <a:ext uri="{FF2B5EF4-FFF2-40B4-BE49-F238E27FC236}">
                  <a16:creationId xmlns:a16="http://schemas.microsoft.com/office/drawing/2014/main" id="{EC4AF4A2-DB45-1CE3-EB7F-4D7F68E9FE02}"/>
                </a:ext>
              </a:extLst>
            </p:cNvPr>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758;p67">
              <a:extLst>
                <a:ext uri="{FF2B5EF4-FFF2-40B4-BE49-F238E27FC236}">
                  <a16:creationId xmlns:a16="http://schemas.microsoft.com/office/drawing/2014/main" id="{8BB93057-9CEF-405B-4767-9BCFCAAB5BFD}"/>
                </a:ext>
              </a:extLst>
            </p:cNvPr>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759;p67">
              <a:extLst>
                <a:ext uri="{FF2B5EF4-FFF2-40B4-BE49-F238E27FC236}">
                  <a16:creationId xmlns:a16="http://schemas.microsoft.com/office/drawing/2014/main" id="{955DDFD6-E378-5B00-EA3A-62800470B143}"/>
                </a:ext>
              </a:extLst>
            </p:cNvPr>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760;p67">
              <a:extLst>
                <a:ext uri="{FF2B5EF4-FFF2-40B4-BE49-F238E27FC236}">
                  <a16:creationId xmlns:a16="http://schemas.microsoft.com/office/drawing/2014/main" id="{D68C452F-5BF8-E82A-EE7B-362F426AF511}"/>
                </a:ext>
              </a:extLst>
            </p:cNvPr>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61;p67">
              <a:extLst>
                <a:ext uri="{FF2B5EF4-FFF2-40B4-BE49-F238E27FC236}">
                  <a16:creationId xmlns:a16="http://schemas.microsoft.com/office/drawing/2014/main" id="{BB76B566-66B3-779D-58FF-2FEAA46D090B}"/>
                </a:ext>
              </a:extLst>
            </p:cNvPr>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762;p67">
              <a:extLst>
                <a:ext uri="{FF2B5EF4-FFF2-40B4-BE49-F238E27FC236}">
                  <a16:creationId xmlns:a16="http://schemas.microsoft.com/office/drawing/2014/main" id="{F38BFBF3-76E0-9AD1-4DE0-6485750F4D21}"/>
                </a:ext>
              </a:extLst>
            </p:cNvPr>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763;p67">
              <a:extLst>
                <a:ext uri="{FF2B5EF4-FFF2-40B4-BE49-F238E27FC236}">
                  <a16:creationId xmlns:a16="http://schemas.microsoft.com/office/drawing/2014/main" id="{CFD03FBA-6185-6C83-6948-47F81EA55F9F}"/>
                </a:ext>
              </a:extLst>
            </p:cNvPr>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7240;p54">
            <a:extLst>
              <a:ext uri="{FF2B5EF4-FFF2-40B4-BE49-F238E27FC236}">
                <a16:creationId xmlns:a16="http://schemas.microsoft.com/office/drawing/2014/main" id="{31B55E4F-06A6-BA7C-F06B-8F7C6477AF8C}"/>
              </a:ext>
            </a:extLst>
          </p:cNvPr>
          <p:cNvSpPr/>
          <p:nvPr/>
        </p:nvSpPr>
        <p:spPr>
          <a:xfrm>
            <a:off x="360563" y="261166"/>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204" name="Picture 6" descr="มาเรียนรู้เรื่อง กลุ่มดาว ด้วย Project Approach">
            <a:extLst>
              <a:ext uri="{FF2B5EF4-FFF2-40B4-BE49-F238E27FC236}">
                <a16:creationId xmlns:a16="http://schemas.microsoft.com/office/drawing/2014/main" id="{6299E2E1-B283-D845-F40D-993E6C7DD96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2889" b="95333" l="71875" r="88542">
                        <a14:foregroundMark x1="72500" y1="41778" x2="85781" y2="58889"/>
                        <a14:foregroundMark x1="76354" y1="52222" x2="76354" y2="84000"/>
                        <a14:foregroundMark x1="71927" y1="40889" x2="71927" y2="40889"/>
                        <a14:foregroundMark x1="78073" y1="92222" x2="78073" y2="92222"/>
                        <a14:foregroundMark x1="74948" y1="92222" x2="74948" y2="92222"/>
                        <a14:foregroundMark x1="81094" y1="94889" x2="81094" y2="94889"/>
                        <a14:foregroundMark x1="88542" y1="74222" x2="88542" y2="74222"/>
                        <a14:foregroundMark x1="87813" y1="90222" x2="87813" y2="90222"/>
                        <a14:foregroundMark x1="80833" y1="95333" x2="80833" y2="95333"/>
                        <a14:foregroundMark x1="81458" y1="94889" x2="81458" y2="94889"/>
                        <a14:foregroundMark x1="72135" y1="37778" x2="72135" y2="37778"/>
                      </a14:backgroundRemoval>
                    </a14:imgEffect>
                  </a14:imgLayer>
                </a14:imgProps>
              </a:ext>
              <a:ext uri="{28A0092B-C50C-407E-A947-70E740481C1C}">
                <a14:useLocalDpi xmlns:a14="http://schemas.microsoft.com/office/drawing/2010/main" val="0"/>
              </a:ext>
            </a:extLst>
          </a:blip>
          <a:srcRect l="70730" t="3297" r="9644"/>
          <a:stretch/>
        </p:blipFill>
        <p:spPr bwMode="auto">
          <a:xfrm flipH="1">
            <a:off x="75551" y="1592282"/>
            <a:ext cx="3195386" cy="3690177"/>
          </a:xfrm>
          <a:prstGeom prst="rect">
            <a:avLst/>
          </a:prstGeom>
          <a:noFill/>
          <a:extLst>
            <a:ext uri="{909E8E84-426E-40DD-AFC4-6F175D3DCCD1}">
              <a14:hiddenFill xmlns:a14="http://schemas.microsoft.com/office/drawing/2010/main">
                <a:solidFill>
                  <a:srgbClr val="FFFFFF"/>
                </a:solidFill>
              </a14:hiddenFill>
            </a:ext>
          </a:extLst>
        </p:spPr>
      </p:pic>
      <p:pic>
        <p:nvPicPr>
          <p:cNvPr id="37205" name="图片 2">
            <a:extLst>
              <a:ext uri="{FF2B5EF4-FFF2-40B4-BE49-F238E27FC236}">
                <a16:creationId xmlns:a16="http://schemas.microsoft.com/office/drawing/2014/main" id="{5C1C424B-B316-CF68-1F22-FCB7854B9F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5310" y="947828"/>
            <a:ext cx="5630858" cy="3976505"/>
          </a:xfrm>
          <a:prstGeom prst="rect">
            <a:avLst/>
          </a:prstGeom>
        </p:spPr>
      </p:pic>
      <p:sp>
        <p:nvSpPr>
          <p:cNvPr id="37206" name="文本框 5">
            <a:extLst>
              <a:ext uri="{FF2B5EF4-FFF2-40B4-BE49-F238E27FC236}">
                <a16:creationId xmlns:a16="http://schemas.microsoft.com/office/drawing/2014/main" id="{D89973BA-3CAA-7EAE-33F8-DE6B5CA4CD5D}"/>
              </a:ext>
            </a:extLst>
          </p:cNvPr>
          <p:cNvSpPr txBox="1"/>
          <p:nvPr/>
        </p:nvSpPr>
        <p:spPr>
          <a:xfrm>
            <a:off x="4301989" y="1670911"/>
            <a:ext cx="3317776" cy="1569660"/>
          </a:xfrm>
          <a:prstGeom prst="rect">
            <a:avLst/>
          </a:prstGeom>
          <a:noFill/>
        </p:spPr>
        <p:txBody>
          <a:bodyPr wrap="square" rtlCol="0">
            <a:spAutoFit/>
          </a:bodyPr>
          <a:lstStyle/>
          <a:p>
            <a:pPr algn="just"/>
            <a:r>
              <a:rPr lang="en-US" sz="2400" i="1">
                <a:solidFill>
                  <a:schemeClr val="tx1"/>
                </a:solidFill>
                <a:latin typeface="Times New Roman" panose="02020603050405020304" pitchFamily="18" charset="0"/>
                <a:cs typeface="Times New Roman" panose="02020603050405020304" pitchFamily="18" charset="0"/>
              </a:rPr>
              <a:t>Nhắc lại những đặc điểm của VB thông tin giải thích một hiện tượng tự nhiên.</a:t>
            </a:r>
            <a:endParaRPr lang="en-US" sz="4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52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204"/>
                                        </p:tgtEl>
                                        <p:attrNameLst>
                                          <p:attrName>style.visibility</p:attrName>
                                        </p:attrNameLst>
                                      </p:cBhvr>
                                      <p:to>
                                        <p:strVal val="visible"/>
                                      </p:to>
                                    </p:set>
                                    <p:animEffect transition="in" filter="fade">
                                      <p:cBhvr>
                                        <p:cTn id="7" dur="1000"/>
                                        <p:tgtEl>
                                          <p:spTgt spid="37204"/>
                                        </p:tgtEl>
                                      </p:cBhvr>
                                    </p:animEffect>
                                    <p:anim calcmode="lin" valueType="num">
                                      <p:cBhvr>
                                        <p:cTn id="8" dur="1000" fill="hold"/>
                                        <p:tgtEl>
                                          <p:spTgt spid="37204"/>
                                        </p:tgtEl>
                                        <p:attrNameLst>
                                          <p:attrName>ppt_x</p:attrName>
                                        </p:attrNameLst>
                                      </p:cBhvr>
                                      <p:tavLst>
                                        <p:tav tm="0">
                                          <p:val>
                                            <p:strVal val="#ppt_x"/>
                                          </p:val>
                                        </p:tav>
                                        <p:tav tm="100000">
                                          <p:val>
                                            <p:strVal val="#ppt_x"/>
                                          </p:val>
                                        </p:tav>
                                      </p:tavLst>
                                    </p:anim>
                                    <p:anim calcmode="lin" valueType="num">
                                      <p:cBhvr>
                                        <p:cTn id="9" dur="1000" fill="hold"/>
                                        <p:tgtEl>
                                          <p:spTgt spid="372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7205"/>
                                        </p:tgtEl>
                                        <p:attrNameLst>
                                          <p:attrName>style.visibility</p:attrName>
                                        </p:attrNameLst>
                                      </p:cBhvr>
                                      <p:to>
                                        <p:strVal val="visible"/>
                                      </p:to>
                                    </p:set>
                                    <p:anim calcmode="lin" valueType="num">
                                      <p:cBhvr additive="base">
                                        <p:cTn id="14" dur="500" fill="hold"/>
                                        <p:tgtEl>
                                          <p:spTgt spid="37205"/>
                                        </p:tgtEl>
                                        <p:attrNameLst>
                                          <p:attrName>ppt_x</p:attrName>
                                        </p:attrNameLst>
                                      </p:cBhvr>
                                      <p:tavLst>
                                        <p:tav tm="0">
                                          <p:val>
                                            <p:strVal val="#ppt_x"/>
                                          </p:val>
                                        </p:tav>
                                        <p:tav tm="100000">
                                          <p:val>
                                            <p:strVal val="#ppt_x"/>
                                          </p:val>
                                        </p:tav>
                                      </p:tavLst>
                                    </p:anim>
                                    <p:anim calcmode="lin" valueType="num">
                                      <p:cBhvr additive="base">
                                        <p:cTn id="15" dur="500" fill="hold"/>
                                        <p:tgtEl>
                                          <p:spTgt spid="3720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7206"/>
                                        </p:tgtEl>
                                        <p:attrNameLst>
                                          <p:attrName>style.visibility</p:attrName>
                                        </p:attrNameLst>
                                      </p:cBhvr>
                                      <p:to>
                                        <p:strVal val="visible"/>
                                      </p:to>
                                    </p:set>
                                    <p:animEffect transition="in" filter="wipe(left)">
                                      <p:cBhvr>
                                        <p:cTn id="20" dur="500"/>
                                        <p:tgtEl>
                                          <p:spTgt spid="37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81"/>
        <p:cNvGrpSpPr/>
        <p:nvPr/>
      </p:nvGrpSpPr>
      <p:grpSpPr>
        <a:xfrm>
          <a:off x="0" y="0"/>
          <a:ext cx="0" cy="0"/>
          <a:chOff x="0" y="0"/>
          <a:chExt cx="0" cy="0"/>
        </a:xfrm>
      </p:grpSpPr>
      <p:sp>
        <p:nvSpPr>
          <p:cNvPr id="37182" name="Google Shape;37182;p54"/>
          <p:cNvSpPr txBox="1">
            <a:spLocks noGrp="1"/>
          </p:cNvSpPr>
          <p:nvPr>
            <p:ph type="title"/>
          </p:nvPr>
        </p:nvSpPr>
        <p:spPr>
          <a:xfrm>
            <a:off x="1251054" y="285566"/>
            <a:ext cx="6284483"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Times New Roman" panose="02020603050405020304" pitchFamily="18" charset="0"/>
                <a:cs typeface="Times New Roman" panose="02020603050405020304" pitchFamily="18" charset="0"/>
              </a:rPr>
              <a:t>1. Đặc điểm của văn bản thông tin</a:t>
            </a:r>
            <a:endParaRPr sz="3200">
              <a:latin typeface="Times New Roman" panose="02020603050405020304" pitchFamily="18" charset="0"/>
              <a:cs typeface="Times New Roman" panose="02020603050405020304" pitchFamily="18" charset="0"/>
            </a:endParaRPr>
          </a:p>
        </p:txBody>
      </p:sp>
      <p:grpSp>
        <p:nvGrpSpPr>
          <p:cNvPr id="37228" name="Google Shape;37228;p54"/>
          <p:cNvGrpSpPr/>
          <p:nvPr/>
        </p:nvGrpSpPr>
        <p:grpSpPr>
          <a:xfrm>
            <a:off x="431809" y="73750"/>
            <a:ext cx="672103" cy="672736"/>
            <a:chOff x="6319100" y="5477342"/>
            <a:chExt cx="1271477" cy="1272675"/>
          </a:xfrm>
        </p:grpSpPr>
        <p:sp>
          <p:nvSpPr>
            <p:cNvPr id="37229" name="Google Shape;37229;p54"/>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54"/>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54"/>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54"/>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54"/>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54"/>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54"/>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54"/>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54"/>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54"/>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54"/>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40" name="Google Shape;37240;p54"/>
          <p:cNvSpPr/>
          <p:nvPr/>
        </p:nvSpPr>
        <p:spPr>
          <a:xfrm>
            <a:off x="7371887" y="11516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1" name="Google Shape;37241;p54"/>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2" name="Google Shape;37242;p54"/>
          <p:cNvGrpSpPr/>
          <p:nvPr/>
        </p:nvGrpSpPr>
        <p:grpSpPr>
          <a:xfrm>
            <a:off x="551745" y="4439930"/>
            <a:ext cx="523217" cy="305126"/>
            <a:chOff x="8120762" y="5581287"/>
            <a:chExt cx="880392" cy="513420"/>
          </a:xfrm>
        </p:grpSpPr>
        <p:sp>
          <p:nvSpPr>
            <p:cNvPr id="37243" name="Google Shape;37243;p54"/>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54"/>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54"/>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54"/>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54"/>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54"/>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54"/>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54"/>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54"/>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54"/>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54"/>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54"/>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54"/>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54"/>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54"/>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54"/>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54"/>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54"/>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54"/>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54"/>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54"/>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54"/>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54"/>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54"/>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54"/>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54"/>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54"/>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54"/>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54"/>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54"/>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54"/>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54"/>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54"/>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54"/>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54"/>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54"/>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54"/>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54"/>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54"/>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54"/>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54"/>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54"/>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85" name="Google Shape;37285;p54"/>
          <p:cNvSpPr/>
          <p:nvPr/>
        </p:nvSpPr>
        <p:spPr>
          <a:xfrm>
            <a:off x="769051" y="40434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54"/>
          <p:cNvSpPr/>
          <p:nvPr/>
        </p:nvSpPr>
        <p:spPr>
          <a:xfrm>
            <a:off x="1319962" y="3435827"/>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54"/>
          <p:cNvSpPr/>
          <p:nvPr/>
        </p:nvSpPr>
        <p:spPr>
          <a:xfrm>
            <a:off x="1552156" y="324833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54"/>
          <p:cNvSpPr/>
          <p:nvPr/>
        </p:nvSpPr>
        <p:spPr>
          <a:xfrm>
            <a:off x="2351014" y="41070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5;p65">
            <a:extLst>
              <a:ext uri="{FF2B5EF4-FFF2-40B4-BE49-F238E27FC236}">
                <a16:creationId xmlns:a16="http://schemas.microsoft.com/office/drawing/2014/main" id="{FEF355BA-C20B-0F1C-F0C0-97856134C0DE}"/>
              </a:ext>
            </a:extLst>
          </p:cNvPr>
          <p:cNvSpPr/>
          <p:nvPr/>
        </p:nvSpPr>
        <p:spPr>
          <a:xfrm>
            <a:off x="1186139" y="265130"/>
            <a:ext cx="6817408" cy="672092"/>
          </a:xfrm>
          <a:prstGeom prst="roundRect">
            <a:avLst>
              <a:gd name="adj" fmla="val 9575"/>
            </a:avLst>
          </a:prstGeom>
          <a:noFill/>
          <a:ln w="19050" cap="flat" cmpd="sng">
            <a:solidFill>
              <a:schemeClr val="accent2">
                <a:lumMod val="50000"/>
              </a:scheme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8718;p67">
            <a:extLst>
              <a:ext uri="{FF2B5EF4-FFF2-40B4-BE49-F238E27FC236}">
                <a16:creationId xmlns:a16="http://schemas.microsoft.com/office/drawing/2014/main" id="{0D7D9E5F-AD29-13A4-E7E2-F90886BF3E4C}"/>
              </a:ext>
            </a:extLst>
          </p:cNvPr>
          <p:cNvSpPr/>
          <p:nvPr/>
        </p:nvSpPr>
        <p:spPr>
          <a:xfrm>
            <a:off x="7433932" y="429379"/>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38719;p67">
            <a:extLst>
              <a:ext uri="{FF2B5EF4-FFF2-40B4-BE49-F238E27FC236}">
                <a16:creationId xmlns:a16="http://schemas.microsoft.com/office/drawing/2014/main" id="{52F21F4E-2A37-D650-5F25-59193EAE0582}"/>
              </a:ext>
            </a:extLst>
          </p:cNvPr>
          <p:cNvGrpSpPr/>
          <p:nvPr/>
        </p:nvGrpSpPr>
        <p:grpSpPr>
          <a:xfrm flipH="1">
            <a:off x="7788591" y="429380"/>
            <a:ext cx="594807" cy="594647"/>
            <a:chOff x="-2803224" y="-453774"/>
            <a:chExt cx="3660351" cy="3659368"/>
          </a:xfrm>
        </p:grpSpPr>
        <p:sp>
          <p:nvSpPr>
            <p:cNvPr id="17" name="Google Shape;38720;p67">
              <a:extLst>
                <a:ext uri="{FF2B5EF4-FFF2-40B4-BE49-F238E27FC236}">
                  <a16:creationId xmlns:a16="http://schemas.microsoft.com/office/drawing/2014/main" id="{4C585AAE-942B-AEF1-6A08-706FE4AC7163}"/>
                </a:ext>
              </a:extLst>
            </p:cNvPr>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721;p67">
              <a:extLst>
                <a:ext uri="{FF2B5EF4-FFF2-40B4-BE49-F238E27FC236}">
                  <a16:creationId xmlns:a16="http://schemas.microsoft.com/office/drawing/2014/main" id="{44B7C59C-E353-F299-CDD7-C6995DA04640}"/>
                </a:ext>
              </a:extLst>
            </p:cNvPr>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722;p67">
              <a:extLst>
                <a:ext uri="{FF2B5EF4-FFF2-40B4-BE49-F238E27FC236}">
                  <a16:creationId xmlns:a16="http://schemas.microsoft.com/office/drawing/2014/main" id="{8C8161BD-FDD6-1095-A889-0E4B82EC7032}"/>
                </a:ext>
              </a:extLst>
            </p:cNvPr>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23;p67">
              <a:extLst>
                <a:ext uri="{FF2B5EF4-FFF2-40B4-BE49-F238E27FC236}">
                  <a16:creationId xmlns:a16="http://schemas.microsoft.com/office/drawing/2014/main" id="{B51A9FB7-3AD8-E8E7-153D-5AD3704E01FF}"/>
                </a:ext>
              </a:extLst>
            </p:cNvPr>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724;p67">
              <a:extLst>
                <a:ext uri="{FF2B5EF4-FFF2-40B4-BE49-F238E27FC236}">
                  <a16:creationId xmlns:a16="http://schemas.microsoft.com/office/drawing/2014/main" id="{906B2246-DFA2-B1D3-F510-4458B794F03A}"/>
                </a:ext>
              </a:extLst>
            </p:cNvPr>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725;p67">
              <a:extLst>
                <a:ext uri="{FF2B5EF4-FFF2-40B4-BE49-F238E27FC236}">
                  <a16:creationId xmlns:a16="http://schemas.microsoft.com/office/drawing/2014/main" id="{B6770D12-DEA6-7DDC-6FE3-E6EAE55A65C1}"/>
                </a:ext>
              </a:extLst>
            </p:cNvPr>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726;p67">
              <a:extLst>
                <a:ext uri="{FF2B5EF4-FFF2-40B4-BE49-F238E27FC236}">
                  <a16:creationId xmlns:a16="http://schemas.microsoft.com/office/drawing/2014/main" id="{FAD6663D-34E5-5E69-886F-88C6DF40B0C3}"/>
                </a:ext>
              </a:extLst>
            </p:cNvPr>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27;p67">
              <a:extLst>
                <a:ext uri="{FF2B5EF4-FFF2-40B4-BE49-F238E27FC236}">
                  <a16:creationId xmlns:a16="http://schemas.microsoft.com/office/drawing/2014/main" id="{5CB42684-C705-C522-883C-56A32F4CB953}"/>
                </a:ext>
              </a:extLst>
            </p:cNvPr>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728;p67">
              <a:extLst>
                <a:ext uri="{FF2B5EF4-FFF2-40B4-BE49-F238E27FC236}">
                  <a16:creationId xmlns:a16="http://schemas.microsoft.com/office/drawing/2014/main" id="{CE04CB51-4305-8D81-2924-0B59BC820B94}"/>
                </a:ext>
              </a:extLst>
            </p:cNvPr>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729;p67">
              <a:extLst>
                <a:ext uri="{FF2B5EF4-FFF2-40B4-BE49-F238E27FC236}">
                  <a16:creationId xmlns:a16="http://schemas.microsoft.com/office/drawing/2014/main" id="{ACBB47BD-DB25-3B3D-A9BB-DB419B6E6F75}"/>
                </a:ext>
              </a:extLst>
            </p:cNvPr>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730;p67">
              <a:extLst>
                <a:ext uri="{FF2B5EF4-FFF2-40B4-BE49-F238E27FC236}">
                  <a16:creationId xmlns:a16="http://schemas.microsoft.com/office/drawing/2014/main" id="{6820C7D3-B925-ABA6-0B6E-35CA59EE9AD8}"/>
                </a:ext>
              </a:extLst>
            </p:cNvPr>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31;p67">
              <a:extLst>
                <a:ext uri="{FF2B5EF4-FFF2-40B4-BE49-F238E27FC236}">
                  <a16:creationId xmlns:a16="http://schemas.microsoft.com/office/drawing/2014/main" id="{2446CC49-DC35-7A26-C84F-58873E596DA3}"/>
                </a:ext>
              </a:extLst>
            </p:cNvPr>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732;p67">
              <a:extLst>
                <a:ext uri="{FF2B5EF4-FFF2-40B4-BE49-F238E27FC236}">
                  <a16:creationId xmlns:a16="http://schemas.microsoft.com/office/drawing/2014/main" id="{AD146884-559E-0E14-3E0E-75EF094A2CE9}"/>
                </a:ext>
              </a:extLst>
            </p:cNvPr>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733;p67">
              <a:extLst>
                <a:ext uri="{FF2B5EF4-FFF2-40B4-BE49-F238E27FC236}">
                  <a16:creationId xmlns:a16="http://schemas.microsoft.com/office/drawing/2014/main" id="{9B7484E9-7A49-6662-60C5-AF2182BB1800}"/>
                </a:ext>
              </a:extLst>
            </p:cNvPr>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734;p67">
              <a:extLst>
                <a:ext uri="{FF2B5EF4-FFF2-40B4-BE49-F238E27FC236}">
                  <a16:creationId xmlns:a16="http://schemas.microsoft.com/office/drawing/2014/main" id="{EB08C689-3A16-B0D9-4FB1-6830470F9E9E}"/>
                </a:ext>
              </a:extLst>
            </p:cNvPr>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735;p67">
              <a:extLst>
                <a:ext uri="{FF2B5EF4-FFF2-40B4-BE49-F238E27FC236}">
                  <a16:creationId xmlns:a16="http://schemas.microsoft.com/office/drawing/2014/main" id="{56198265-9DBB-D39E-5D83-B8A7C09B8064}"/>
                </a:ext>
              </a:extLst>
            </p:cNvPr>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736;p67">
              <a:extLst>
                <a:ext uri="{FF2B5EF4-FFF2-40B4-BE49-F238E27FC236}">
                  <a16:creationId xmlns:a16="http://schemas.microsoft.com/office/drawing/2014/main" id="{1E1C2F5C-45B0-677A-6E18-28348E2C5465}"/>
                </a:ext>
              </a:extLst>
            </p:cNvPr>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737;p67">
              <a:extLst>
                <a:ext uri="{FF2B5EF4-FFF2-40B4-BE49-F238E27FC236}">
                  <a16:creationId xmlns:a16="http://schemas.microsoft.com/office/drawing/2014/main" id="{EB2BA5B8-1D12-9972-1007-5C09722452F8}"/>
                </a:ext>
              </a:extLst>
            </p:cNvPr>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738;p67">
              <a:extLst>
                <a:ext uri="{FF2B5EF4-FFF2-40B4-BE49-F238E27FC236}">
                  <a16:creationId xmlns:a16="http://schemas.microsoft.com/office/drawing/2014/main" id="{35518491-07A8-A382-223D-8EA7C860BBE0}"/>
                </a:ext>
              </a:extLst>
            </p:cNvPr>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739;p67">
              <a:extLst>
                <a:ext uri="{FF2B5EF4-FFF2-40B4-BE49-F238E27FC236}">
                  <a16:creationId xmlns:a16="http://schemas.microsoft.com/office/drawing/2014/main" id="{08A8D12B-5F25-4F58-EC6D-3A198E2AE652}"/>
                </a:ext>
              </a:extLst>
            </p:cNvPr>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740;p67">
              <a:extLst>
                <a:ext uri="{FF2B5EF4-FFF2-40B4-BE49-F238E27FC236}">
                  <a16:creationId xmlns:a16="http://schemas.microsoft.com/office/drawing/2014/main" id="{4CEA2131-5CB8-80E4-66F2-CB07D43F6DD1}"/>
                </a:ext>
              </a:extLst>
            </p:cNvPr>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741;p67">
              <a:extLst>
                <a:ext uri="{FF2B5EF4-FFF2-40B4-BE49-F238E27FC236}">
                  <a16:creationId xmlns:a16="http://schemas.microsoft.com/office/drawing/2014/main" id="{8E77110F-A5E5-A3A7-8462-5359B5D90DE1}"/>
                </a:ext>
              </a:extLst>
            </p:cNvPr>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742;p67">
              <a:extLst>
                <a:ext uri="{FF2B5EF4-FFF2-40B4-BE49-F238E27FC236}">
                  <a16:creationId xmlns:a16="http://schemas.microsoft.com/office/drawing/2014/main" id="{60B67D5A-5ACE-DE64-9E3B-681BE6FF0449}"/>
                </a:ext>
              </a:extLst>
            </p:cNvPr>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743;p67">
              <a:extLst>
                <a:ext uri="{FF2B5EF4-FFF2-40B4-BE49-F238E27FC236}">
                  <a16:creationId xmlns:a16="http://schemas.microsoft.com/office/drawing/2014/main" id="{22E29D07-7525-E7FA-E139-E9F39F55B218}"/>
                </a:ext>
              </a:extLst>
            </p:cNvPr>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744;p67">
              <a:extLst>
                <a:ext uri="{FF2B5EF4-FFF2-40B4-BE49-F238E27FC236}">
                  <a16:creationId xmlns:a16="http://schemas.microsoft.com/office/drawing/2014/main" id="{AC162F7F-732F-DB18-8E87-3432112FA285}"/>
                </a:ext>
              </a:extLst>
            </p:cNvPr>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745;p67">
              <a:extLst>
                <a:ext uri="{FF2B5EF4-FFF2-40B4-BE49-F238E27FC236}">
                  <a16:creationId xmlns:a16="http://schemas.microsoft.com/office/drawing/2014/main" id="{D6F21CCF-69B5-73C5-362D-BB40374E2590}"/>
                </a:ext>
              </a:extLst>
            </p:cNvPr>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746;p67">
              <a:extLst>
                <a:ext uri="{FF2B5EF4-FFF2-40B4-BE49-F238E27FC236}">
                  <a16:creationId xmlns:a16="http://schemas.microsoft.com/office/drawing/2014/main" id="{BE71E55B-63A4-08CB-CF23-29CA85E2F44C}"/>
                </a:ext>
              </a:extLst>
            </p:cNvPr>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747;p67">
              <a:extLst>
                <a:ext uri="{FF2B5EF4-FFF2-40B4-BE49-F238E27FC236}">
                  <a16:creationId xmlns:a16="http://schemas.microsoft.com/office/drawing/2014/main" id="{533F2B85-E62D-00DF-776E-7329A6C6EDD9}"/>
                </a:ext>
              </a:extLst>
            </p:cNvPr>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748;p67">
              <a:extLst>
                <a:ext uri="{FF2B5EF4-FFF2-40B4-BE49-F238E27FC236}">
                  <a16:creationId xmlns:a16="http://schemas.microsoft.com/office/drawing/2014/main" id="{174D042F-C75C-02C3-6A51-A6CB13A30EFE}"/>
                </a:ext>
              </a:extLst>
            </p:cNvPr>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749;p67">
              <a:extLst>
                <a:ext uri="{FF2B5EF4-FFF2-40B4-BE49-F238E27FC236}">
                  <a16:creationId xmlns:a16="http://schemas.microsoft.com/office/drawing/2014/main" id="{1A03775F-0757-40ED-97B3-3EDA33765E96}"/>
                </a:ext>
              </a:extLst>
            </p:cNvPr>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750;p67">
              <a:extLst>
                <a:ext uri="{FF2B5EF4-FFF2-40B4-BE49-F238E27FC236}">
                  <a16:creationId xmlns:a16="http://schemas.microsoft.com/office/drawing/2014/main" id="{9B936B4B-B61A-717B-5C66-DEA33C7D6769}"/>
                </a:ext>
              </a:extLst>
            </p:cNvPr>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751;p67">
              <a:extLst>
                <a:ext uri="{FF2B5EF4-FFF2-40B4-BE49-F238E27FC236}">
                  <a16:creationId xmlns:a16="http://schemas.microsoft.com/office/drawing/2014/main" id="{8835415A-5423-9335-9BA8-DC7B3ED8CE2D}"/>
                </a:ext>
              </a:extLst>
            </p:cNvPr>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52;p67">
              <a:extLst>
                <a:ext uri="{FF2B5EF4-FFF2-40B4-BE49-F238E27FC236}">
                  <a16:creationId xmlns:a16="http://schemas.microsoft.com/office/drawing/2014/main" id="{6DDF761E-40B7-55FF-1570-C03561FF1074}"/>
                </a:ext>
              </a:extLst>
            </p:cNvPr>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753;p67">
              <a:extLst>
                <a:ext uri="{FF2B5EF4-FFF2-40B4-BE49-F238E27FC236}">
                  <a16:creationId xmlns:a16="http://schemas.microsoft.com/office/drawing/2014/main" id="{98ED15AF-382B-B508-56F2-0A2CBF2CC16D}"/>
                </a:ext>
              </a:extLst>
            </p:cNvPr>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754;p67">
              <a:extLst>
                <a:ext uri="{FF2B5EF4-FFF2-40B4-BE49-F238E27FC236}">
                  <a16:creationId xmlns:a16="http://schemas.microsoft.com/office/drawing/2014/main" id="{AC083549-1C61-E969-C06B-B3991C1F2D81}"/>
                </a:ext>
              </a:extLst>
            </p:cNvPr>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755;p67">
              <a:extLst>
                <a:ext uri="{FF2B5EF4-FFF2-40B4-BE49-F238E27FC236}">
                  <a16:creationId xmlns:a16="http://schemas.microsoft.com/office/drawing/2014/main" id="{7528E2E2-D821-52EB-F9EB-24AB83224DC6}"/>
                </a:ext>
              </a:extLst>
            </p:cNvPr>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756;p67">
              <a:extLst>
                <a:ext uri="{FF2B5EF4-FFF2-40B4-BE49-F238E27FC236}">
                  <a16:creationId xmlns:a16="http://schemas.microsoft.com/office/drawing/2014/main" id="{0D320CDA-6E0A-E40B-69E7-73073871284E}"/>
                </a:ext>
              </a:extLst>
            </p:cNvPr>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757;p67">
              <a:extLst>
                <a:ext uri="{FF2B5EF4-FFF2-40B4-BE49-F238E27FC236}">
                  <a16:creationId xmlns:a16="http://schemas.microsoft.com/office/drawing/2014/main" id="{EC4AF4A2-DB45-1CE3-EB7F-4D7F68E9FE02}"/>
                </a:ext>
              </a:extLst>
            </p:cNvPr>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758;p67">
              <a:extLst>
                <a:ext uri="{FF2B5EF4-FFF2-40B4-BE49-F238E27FC236}">
                  <a16:creationId xmlns:a16="http://schemas.microsoft.com/office/drawing/2014/main" id="{8BB93057-9CEF-405B-4767-9BCFCAAB5BFD}"/>
                </a:ext>
              </a:extLst>
            </p:cNvPr>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759;p67">
              <a:extLst>
                <a:ext uri="{FF2B5EF4-FFF2-40B4-BE49-F238E27FC236}">
                  <a16:creationId xmlns:a16="http://schemas.microsoft.com/office/drawing/2014/main" id="{955DDFD6-E378-5B00-EA3A-62800470B143}"/>
                </a:ext>
              </a:extLst>
            </p:cNvPr>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760;p67">
              <a:extLst>
                <a:ext uri="{FF2B5EF4-FFF2-40B4-BE49-F238E27FC236}">
                  <a16:creationId xmlns:a16="http://schemas.microsoft.com/office/drawing/2014/main" id="{D68C452F-5BF8-E82A-EE7B-362F426AF511}"/>
                </a:ext>
              </a:extLst>
            </p:cNvPr>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61;p67">
              <a:extLst>
                <a:ext uri="{FF2B5EF4-FFF2-40B4-BE49-F238E27FC236}">
                  <a16:creationId xmlns:a16="http://schemas.microsoft.com/office/drawing/2014/main" id="{BB76B566-66B3-779D-58FF-2FEAA46D090B}"/>
                </a:ext>
              </a:extLst>
            </p:cNvPr>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762;p67">
              <a:extLst>
                <a:ext uri="{FF2B5EF4-FFF2-40B4-BE49-F238E27FC236}">
                  <a16:creationId xmlns:a16="http://schemas.microsoft.com/office/drawing/2014/main" id="{F38BFBF3-76E0-9AD1-4DE0-6485750F4D21}"/>
                </a:ext>
              </a:extLst>
            </p:cNvPr>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763;p67">
              <a:extLst>
                <a:ext uri="{FF2B5EF4-FFF2-40B4-BE49-F238E27FC236}">
                  <a16:creationId xmlns:a16="http://schemas.microsoft.com/office/drawing/2014/main" id="{CFD03FBA-6185-6C83-6948-47F81EA55F9F}"/>
                </a:ext>
              </a:extLst>
            </p:cNvPr>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7240;p54">
            <a:extLst>
              <a:ext uri="{FF2B5EF4-FFF2-40B4-BE49-F238E27FC236}">
                <a16:creationId xmlns:a16="http://schemas.microsoft.com/office/drawing/2014/main" id="{31B55E4F-06A6-BA7C-F06B-8F7C6477AF8C}"/>
              </a:ext>
            </a:extLst>
          </p:cNvPr>
          <p:cNvSpPr/>
          <p:nvPr/>
        </p:nvSpPr>
        <p:spPr>
          <a:xfrm>
            <a:off x="360563" y="261166"/>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0ED420E6-3313-F285-B5BF-3E26E76A10A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6172" b="69271" l="13763" r="50146">
                        <a14:foregroundMark x1="20644" y1="26823" x2="20644" y2="26823"/>
                        <a14:foregroundMark x1="28258" y1="26432" x2="28258" y2="26432"/>
                        <a14:foregroundMark x1="39312" y1="41406" x2="39312" y2="41406"/>
                        <a14:foregroundMark x1="36603" y1="54557" x2="36603" y2="54557"/>
                        <a14:foregroundMark x1="17643" y1="61979" x2="17643" y2="61979"/>
                        <a14:foregroundMark x1="15227" y1="67708" x2="15227" y2="67708"/>
                        <a14:foregroundMark x1="47511" y1="63542" x2="47511" y2="63542"/>
                        <a14:foregroundMark x1="29795" y1="67969" x2="29795" y2="67969"/>
                        <a14:foregroundMark x1="32650" y1="67448" x2="32650" y2="67448"/>
                        <a14:foregroundMark x1="32138" y1="67318" x2="32138" y2="67318"/>
                        <a14:foregroundMark x1="16837" y1="68229" x2="44949" y2="67318"/>
                        <a14:foregroundMark x1="46340" y1="67057" x2="29795" y2="63281"/>
                        <a14:foregroundMark x1="42094" y1="44531" x2="42094" y2="44531"/>
                        <a14:foregroundMark x1="41435" y1="32161" x2="38799" y2="60807"/>
                        <a14:foregroundMark x1="41581" y1="50521" x2="41581" y2="66406"/>
                        <a14:foregroundMark x1="37335" y1="58984" x2="36823" y2="59245"/>
                        <a14:foregroundMark x1="30527" y1="64844" x2="30527" y2="64844"/>
                        <a14:foregroundMark x1="30673" y1="66146" x2="38214" y2="69271"/>
                        <a14:foregroundMark x1="17643" y1="66667" x2="17643" y2="66667"/>
                        <a14:foregroundMark x1="17130" y1="66406" x2="23865" y2="66797"/>
                        <a14:foregroundMark x1="19473" y1="64193" x2="19473" y2="64193"/>
                        <a14:foregroundMark x1="17496" y1="65755" x2="17496" y2="65755"/>
                        <a14:foregroundMark x1="17204" y1="66146" x2="17204" y2="66146"/>
                        <a14:foregroundMark x1="16105" y1="68229" x2="16105" y2="68229"/>
                        <a14:foregroundMark x1="25622" y1="65885" x2="25622" y2="65885"/>
                        <a14:foregroundMark x1="25988" y1="64844" x2="25988" y2="64844"/>
                        <a14:foregroundMark x1="25988" y1="65234" x2="25988" y2="65234"/>
                        <a14:foregroundMark x1="20132" y1="59896" x2="20132" y2="59896"/>
                        <a14:foregroundMark x1="20132" y1="59635" x2="20132" y2="59635"/>
                        <a14:foregroundMark x1="20132" y1="59635" x2="20132" y2="59635"/>
                        <a14:foregroundMark x1="20498" y1="58594" x2="20644" y2="60807"/>
                        <a14:foregroundMark x1="45974" y1="61719" x2="45974" y2="61719"/>
                        <a14:foregroundMark x1="42826" y1="66667" x2="42826" y2="66667"/>
                        <a14:foregroundMark x1="43631" y1="64193" x2="43631" y2="64193"/>
                        <a14:foregroundMark x1="50146" y1="65755" x2="50146" y2="65755"/>
                        <a14:foregroundMark x1="45754" y1="61719" x2="45754" y2="61719"/>
                        <a14:foregroundMark x1="46120" y1="61719" x2="46120" y2="61719"/>
                        <a14:foregroundMark x1="44070" y1="64323" x2="44070" y2="64323"/>
                        <a14:foregroundMark x1="44070" y1="64323" x2="44070" y2="64323"/>
                        <a14:foregroundMark x1="45242" y1="65755" x2="45242" y2="65755"/>
                        <a14:foregroundMark x1="46340" y1="66667" x2="46340" y2="66667"/>
                        <a14:foregroundMark x1="46486" y1="68359" x2="14861" y2="69010"/>
                        <a14:foregroundMark x1="46706" y1="62109" x2="44876" y2="62370"/>
                        <a14:foregroundMark x1="46486" y1="61198" x2="46486" y2="61198"/>
                      </a14:backgroundRemoval>
                    </a14:imgEffect>
                  </a14:imgLayer>
                </a14:imgProps>
              </a:ext>
            </a:extLst>
          </a:blip>
          <a:srcRect l="9658" t="22417" r="46608" b="30623"/>
          <a:stretch/>
        </p:blipFill>
        <p:spPr>
          <a:xfrm>
            <a:off x="-254087" y="2826715"/>
            <a:ext cx="3837553" cy="2316785"/>
          </a:xfrm>
          <a:prstGeom prst="rect">
            <a:avLst/>
          </a:prstGeom>
        </p:spPr>
      </p:pic>
      <p:grpSp>
        <p:nvGrpSpPr>
          <p:cNvPr id="4" name="组合 2">
            <a:extLst>
              <a:ext uri="{FF2B5EF4-FFF2-40B4-BE49-F238E27FC236}">
                <a16:creationId xmlns:a16="http://schemas.microsoft.com/office/drawing/2014/main" id="{F3A5307C-2988-1E68-CCC8-4CDE6DC23AED}"/>
              </a:ext>
            </a:extLst>
          </p:cNvPr>
          <p:cNvGrpSpPr/>
          <p:nvPr/>
        </p:nvGrpSpPr>
        <p:grpSpPr>
          <a:xfrm flipH="1">
            <a:off x="4089866" y="1334827"/>
            <a:ext cx="3989118" cy="2943135"/>
            <a:chOff x="-558688" y="0"/>
            <a:chExt cx="9107943" cy="6858000"/>
          </a:xfrm>
        </p:grpSpPr>
        <p:pic>
          <p:nvPicPr>
            <p:cNvPr id="5" name="图片 3">
              <a:extLst>
                <a:ext uri="{FF2B5EF4-FFF2-40B4-BE49-F238E27FC236}">
                  <a16:creationId xmlns:a16="http://schemas.microsoft.com/office/drawing/2014/main" id="{FA18393F-FF4A-AD9A-2AFA-776E4505D4CC}"/>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6" name="图片 4">
              <a:extLst>
                <a:ext uri="{FF2B5EF4-FFF2-40B4-BE49-F238E27FC236}">
                  <a16:creationId xmlns:a16="http://schemas.microsoft.com/office/drawing/2014/main" id="{66C01623-EC4E-2761-D3FF-4D31C6AE57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7" name="TextBox 6">
            <a:extLst>
              <a:ext uri="{FF2B5EF4-FFF2-40B4-BE49-F238E27FC236}">
                <a16:creationId xmlns:a16="http://schemas.microsoft.com/office/drawing/2014/main" id="{0FF06C99-F313-7C8B-DF70-53AC3887A8F3}"/>
              </a:ext>
            </a:extLst>
          </p:cNvPr>
          <p:cNvSpPr txBox="1"/>
          <p:nvPr/>
        </p:nvSpPr>
        <p:spPr>
          <a:xfrm>
            <a:off x="4501546" y="1916719"/>
            <a:ext cx="3173687" cy="193899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i="1">
                <a:latin typeface="Times New Roman" panose="02020603050405020304" pitchFamily="18" charset="0"/>
                <a:cs typeface="Times New Roman" panose="02020603050405020304" pitchFamily="18" charset="0"/>
              </a:rPr>
              <a:t>Chỉ ra các yếu tố cần tìm hiểu để xác định đó là VB thông tin giải thích một hiện tượng tự nhiên hay không.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44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81"/>
        <p:cNvGrpSpPr/>
        <p:nvPr/>
      </p:nvGrpSpPr>
      <p:grpSpPr>
        <a:xfrm>
          <a:off x="0" y="0"/>
          <a:ext cx="0" cy="0"/>
          <a:chOff x="0" y="0"/>
          <a:chExt cx="0" cy="0"/>
        </a:xfrm>
      </p:grpSpPr>
      <p:sp>
        <p:nvSpPr>
          <p:cNvPr id="37182" name="Google Shape;37182;p54"/>
          <p:cNvSpPr txBox="1">
            <a:spLocks noGrp="1"/>
          </p:cNvSpPr>
          <p:nvPr>
            <p:ph type="title"/>
          </p:nvPr>
        </p:nvSpPr>
        <p:spPr>
          <a:xfrm>
            <a:off x="1251054" y="285566"/>
            <a:ext cx="6284483"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Times New Roman" panose="02020603050405020304" pitchFamily="18" charset="0"/>
                <a:cs typeface="Times New Roman" panose="02020603050405020304" pitchFamily="18" charset="0"/>
              </a:rPr>
              <a:t>1. Đặc điểm của văn bản thông tin</a:t>
            </a:r>
            <a:endParaRPr sz="3200">
              <a:latin typeface="Times New Roman" panose="02020603050405020304" pitchFamily="18" charset="0"/>
              <a:cs typeface="Times New Roman" panose="02020603050405020304" pitchFamily="18" charset="0"/>
            </a:endParaRPr>
          </a:p>
        </p:txBody>
      </p:sp>
      <p:grpSp>
        <p:nvGrpSpPr>
          <p:cNvPr id="37228" name="Google Shape;37228;p54"/>
          <p:cNvGrpSpPr/>
          <p:nvPr/>
        </p:nvGrpSpPr>
        <p:grpSpPr>
          <a:xfrm>
            <a:off x="431809" y="73750"/>
            <a:ext cx="672103" cy="672736"/>
            <a:chOff x="6319100" y="5477342"/>
            <a:chExt cx="1271477" cy="1272675"/>
          </a:xfrm>
        </p:grpSpPr>
        <p:sp>
          <p:nvSpPr>
            <p:cNvPr id="37229" name="Google Shape;37229;p54"/>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54"/>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54"/>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54"/>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54"/>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54"/>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54"/>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54"/>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54"/>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54"/>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54"/>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40" name="Google Shape;37240;p54"/>
          <p:cNvSpPr/>
          <p:nvPr/>
        </p:nvSpPr>
        <p:spPr>
          <a:xfrm>
            <a:off x="7371887" y="11516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1" name="Google Shape;37241;p54"/>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2" name="Google Shape;37242;p54"/>
          <p:cNvGrpSpPr/>
          <p:nvPr/>
        </p:nvGrpSpPr>
        <p:grpSpPr>
          <a:xfrm>
            <a:off x="551745" y="4439930"/>
            <a:ext cx="523217" cy="305126"/>
            <a:chOff x="8120762" y="5581287"/>
            <a:chExt cx="880392" cy="513420"/>
          </a:xfrm>
        </p:grpSpPr>
        <p:sp>
          <p:nvSpPr>
            <p:cNvPr id="37243" name="Google Shape;37243;p54"/>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54"/>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54"/>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54"/>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54"/>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54"/>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54"/>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54"/>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54"/>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54"/>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54"/>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54"/>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54"/>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54"/>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54"/>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54"/>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54"/>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54"/>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54"/>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54"/>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54"/>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54"/>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54"/>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54"/>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54"/>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54"/>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54"/>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54"/>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54"/>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54"/>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54"/>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54"/>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54"/>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54"/>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54"/>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54"/>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54"/>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54"/>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54"/>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54"/>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54"/>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54"/>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85" name="Google Shape;37285;p54"/>
          <p:cNvSpPr/>
          <p:nvPr/>
        </p:nvSpPr>
        <p:spPr>
          <a:xfrm>
            <a:off x="769051" y="40434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54"/>
          <p:cNvSpPr/>
          <p:nvPr/>
        </p:nvSpPr>
        <p:spPr>
          <a:xfrm>
            <a:off x="1319962" y="3435827"/>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54"/>
          <p:cNvSpPr/>
          <p:nvPr/>
        </p:nvSpPr>
        <p:spPr>
          <a:xfrm>
            <a:off x="1552156" y="324833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54"/>
          <p:cNvSpPr/>
          <p:nvPr/>
        </p:nvSpPr>
        <p:spPr>
          <a:xfrm>
            <a:off x="2351014" y="41070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5;p65">
            <a:extLst>
              <a:ext uri="{FF2B5EF4-FFF2-40B4-BE49-F238E27FC236}">
                <a16:creationId xmlns:a16="http://schemas.microsoft.com/office/drawing/2014/main" id="{FEF355BA-C20B-0F1C-F0C0-97856134C0DE}"/>
              </a:ext>
            </a:extLst>
          </p:cNvPr>
          <p:cNvSpPr/>
          <p:nvPr/>
        </p:nvSpPr>
        <p:spPr>
          <a:xfrm>
            <a:off x="1186139" y="265130"/>
            <a:ext cx="6817408" cy="672092"/>
          </a:xfrm>
          <a:prstGeom prst="roundRect">
            <a:avLst>
              <a:gd name="adj" fmla="val 9575"/>
            </a:avLst>
          </a:prstGeom>
          <a:noFill/>
          <a:ln w="19050" cap="flat" cmpd="sng">
            <a:solidFill>
              <a:schemeClr val="accent2">
                <a:lumMod val="50000"/>
              </a:scheme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8718;p67">
            <a:extLst>
              <a:ext uri="{FF2B5EF4-FFF2-40B4-BE49-F238E27FC236}">
                <a16:creationId xmlns:a16="http://schemas.microsoft.com/office/drawing/2014/main" id="{0D7D9E5F-AD29-13A4-E7E2-F90886BF3E4C}"/>
              </a:ext>
            </a:extLst>
          </p:cNvPr>
          <p:cNvSpPr/>
          <p:nvPr/>
        </p:nvSpPr>
        <p:spPr>
          <a:xfrm>
            <a:off x="7433932" y="429379"/>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38719;p67">
            <a:extLst>
              <a:ext uri="{FF2B5EF4-FFF2-40B4-BE49-F238E27FC236}">
                <a16:creationId xmlns:a16="http://schemas.microsoft.com/office/drawing/2014/main" id="{52F21F4E-2A37-D650-5F25-59193EAE0582}"/>
              </a:ext>
            </a:extLst>
          </p:cNvPr>
          <p:cNvGrpSpPr/>
          <p:nvPr/>
        </p:nvGrpSpPr>
        <p:grpSpPr>
          <a:xfrm flipH="1">
            <a:off x="7788591" y="429380"/>
            <a:ext cx="594807" cy="594647"/>
            <a:chOff x="-2803224" y="-453774"/>
            <a:chExt cx="3660351" cy="3659368"/>
          </a:xfrm>
        </p:grpSpPr>
        <p:sp>
          <p:nvSpPr>
            <p:cNvPr id="17" name="Google Shape;38720;p67">
              <a:extLst>
                <a:ext uri="{FF2B5EF4-FFF2-40B4-BE49-F238E27FC236}">
                  <a16:creationId xmlns:a16="http://schemas.microsoft.com/office/drawing/2014/main" id="{4C585AAE-942B-AEF1-6A08-706FE4AC7163}"/>
                </a:ext>
              </a:extLst>
            </p:cNvPr>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721;p67">
              <a:extLst>
                <a:ext uri="{FF2B5EF4-FFF2-40B4-BE49-F238E27FC236}">
                  <a16:creationId xmlns:a16="http://schemas.microsoft.com/office/drawing/2014/main" id="{44B7C59C-E353-F299-CDD7-C6995DA04640}"/>
                </a:ext>
              </a:extLst>
            </p:cNvPr>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722;p67">
              <a:extLst>
                <a:ext uri="{FF2B5EF4-FFF2-40B4-BE49-F238E27FC236}">
                  <a16:creationId xmlns:a16="http://schemas.microsoft.com/office/drawing/2014/main" id="{8C8161BD-FDD6-1095-A889-0E4B82EC7032}"/>
                </a:ext>
              </a:extLst>
            </p:cNvPr>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23;p67">
              <a:extLst>
                <a:ext uri="{FF2B5EF4-FFF2-40B4-BE49-F238E27FC236}">
                  <a16:creationId xmlns:a16="http://schemas.microsoft.com/office/drawing/2014/main" id="{B51A9FB7-3AD8-E8E7-153D-5AD3704E01FF}"/>
                </a:ext>
              </a:extLst>
            </p:cNvPr>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724;p67">
              <a:extLst>
                <a:ext uri="{FF2B5EF4-FFF2-40B4-BE49-F238E27FC236}">
                  <a16:creationId xmlns:a16="http://schemas.microsoft.com/office/drawing/2014/main" id="{906B2246-DFA2-B1D3-F510-4458B794F03A}"/>
                </a:ext>
              </a:extLst>
            </p:cNvPr>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725;p67">
              <a:extLst>
                <a:ext uri="{FF2B5EF4-FFF2-40B4-BE49-F238E27FC236}">
                  <a16:creationId xmlns:a16="http://schemas.microsoft.com/office/drawing/2014/main" id="{B6770D12-DEA6-7DDC-6FE3-E6EAE55A65C1}"/>
                </a:ext>
              </a:extLst>
            </p:cNvPr>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726;p67">
              <a:extLst>
                <a:ext uri="{FF2B5EF4-FFF2-40B4-BE49-F238E27FC236}">
                  <a16:creationId xmlns:a16="http://schemas.microsoft.com/office/drawing/2014/main" id="{FAD6663D-34E5-5E69-886F-88C6DF40B0C3}"/>
                </a:ext>
              </a:extLst>
            </p:cNvPr>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27;p67">
              <a:extLst>
                <a:ext uri="{FF2B5EF4-FFF2-40B4-BE49-F238E27FC236}">
                  <a16:creationId xmlns:a16="http://schemas.microsoft.com/office/drawing/2014/main" id="{5CB42684-C705-C522-883C-56A32F4CB953}"/>
                </a:ext>
              </a:extLst>
            </p:cNvPr>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728;p67">
              <a:extLst>
                <a:ext uri="{FF2B5EF4-FFF2-40B4-BE49-F238E27FC236}">
                  <a16:creationId xmlns:a16="http://schemas.microsoft.com/office/drawing/2014/main" id="{CE04CB51-4305-8D81-2924-0B59BC820B94}"/>
                </a:ext>
              </a:extLst>
            </p:cNvPr>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729;p67">
              <a:extLst>
                <a:ext uri="{FF2B5EF4-FFF2-40B4-BE49-F238E27FC236}">
                  <a16:creationId xmlns:a16="http://schemas.microsoft.com/office/drawing/2014/main" id="{ACBB47BD-DB25-3B3D-A9BB-DB419B6E6F75}"/>
                </a:ext>
              </a:extLst>
            </p:cNvPr>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730;p67">
              <a:extLst>
                <a:ext uri="{FF2B5EF4-FFF2-40B4-BE49-F238E27FC236}">
                  <a16:creationId xmlns:a16="http://schemas.microsoft.com/office/drawing/2014/main" id="{6820C7D3-B925-ABA6-0B6E-35CA59EE9AD8}"/>
                </a:ext>
              </a:extLst>
            </p:cNvPr>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31;p67">
              <a:extLst>
                <a:ext uri="{FF2B5EF4-FFF2-40B4-BE49-F238E27FC236}">
                  <a16:creationId xmlns:a16="http://schemas.microsoft.com/office/drawing/2014/main" id="{2446CC49-DC35-7A26-C84F-58873E596DA3}"/>
                </a:ext>
              </a:extLst>
            </p:cNvPr>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732;p67">
              <a:extLst>
                <a:ext uri="{FF2B5EF4-FFF2-40B4-BE49-F238E27FC236}">
                  <a16:creationId xmlns:a16="http://schemas.microsoft.com/office/drawing/2014/main" id="{AD146884-559E-0E14-3E0E-75EF094A2CE9}"/>
                </a:ext>
              </a:extLst>
            </p:cNvPr>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733;p67">
              <a:extLst>
                <a:ext uri="{FF2B5EF4-FFF2-40B4-BE49-F238E27FC236}">
                  <a16:creationId xmlns:a16="http://schemas.microsoft.com/office/drawing/2014/main" id="{9B7484E9-7A49-6662-60C5-AF2182BB1800}"/>
                </a:ext>
              </a:extLst>
            </p:cNvPr>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734;p67">
              <a:extLst>
                <a:ext uri="{FF2B5EF4-FFF2-40B4-BE49-F238E27FC236}">
                  <a16:creationId xmlns:a16="http://schemas.microsoft.com/office/drawing/2014/main" id="{EB08C689-3A16-B0D9-4FB1-6830470F9E9E}"/>
                </a:ext>
              </a:extLst>
            </p:cNvPr>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735;p67">
              <a:extLst>
                <a:ext uri="{FF2B5EF4-FFF2-40B4-BE49-F238E27FC236}">
                  <a16:creationId xmlns:a16="http://schemas.microsoft.com/office/drawing/2014/main" id="{56198265-9DBB-D39E-5D83-B8A7C09B8064}"/>
                </a:ext>
              </a:extLst>
            </p:cNvPr>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736;p67">
              <a:extLst>
                <a:ext uri="{FF2B5EF4-FFF2-40B4-BE49-F238E27FC236}">
                  <a16:creationId xmlns:a16="http://schemas.microsoft.com/office/drawing/2014/main" id="{1E1C2F5C-45B0-677A-6E18-28348E2C5465}"/>
                </a:ext>
              </a:extLst>
            </p:cNvPr>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737;p67">
              <a:extLst>
                <a:ext uri="{FF2B5EF4-FFF2-40B4-BE49-F238E27FC236}">
                  <a16:creationId xmlns:a16="http://schemas.microsoft.com/office/drawing/2014/main" id="{EB2BA5B8-1D12-9972-1007-5C09722452F8}"/>
                </a:ext>
              </a:extLst>
            </p:cNvPr>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738;p67">
              <a:extLst>
                <a:ext uri="{FF2B5EF4-FFF2-40B4-BE49-F238E27FC236}">
                  <a16:creationId xmlns:a16="http://schemas.microsoft.com/office/drawing/2014/main" id="{35518491-07A8-A382-223D-8EA7C860BBE0}"/>
                </a:ext>
              </a:extLst>
            </p:cNvPr>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739;p67">
              <a:extLst>
                <a:ext uri="{FF2B5EF4-FFF2-40B4-BE49-F238E27FC236}">
                  <a16:creationId xmlns:a16="http://schemas.microsoft.com/office/drawing/2014/main" id="{08A8D12B-5F25-4F58-EC6D-3A198E2AE652}"/>
                </a:ext>
              </a:extLst>
            </p:cNvPr>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740;p67">
              <a:extLst>
                <a:ext uri="{FF2B5EF4-FFF2-40B4-BE49-F238E27FC236}">
                  <a16:creationId xmlns:a16="http://schemas.microsoft.com/office/drawing/2014/main" id="{4CEA2131-5CB8-80E4-66F2-CB07D43F6DD1}"/>
                </a:ext>
              </a:extLst>
            </p:cNvPr>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741;p67">
              <a:extLst>
                <a:ext uri="{FF2B5EF4-FFF2-40B4-BE49-F238E27FC236}">
                  <a16:creationId xmlns:a16="http://schemas.microsoft.com/office/drawing/2014/main" id="{8E77110F-A5E5-A3A7-8462-5359B5D90DE1}"/>
                </a:ext>
              </a:extLst>
            </p:cNvPr>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742;p67">
              <a:extLst>
                <a:ext uri="{FF2B5EF4-FFF2-40B4-BE49-F238E27FC236}">
                  <a16:creationId xmlns:a16="http://schemas.microsoft.com/office/drawing/2014/main" id="{60B67D5A-5ACE-DE64-9E3B-681BE6FF0449}"/>
                </a:ext>
              </a:extLst>
            </p:cNvPr>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743;p67">
              <a:extLst>
                <a:ext uri="{FF2B5EF4-FFF2-40B4-BE49-F238E27FC236}">
                  <a16:creationId xmlns:a16="http://schemas.microsoft.com/office/drawing/2014/main" id="{22E29D07-7525-E7FA-E139-E9F39F55B218}"/>
                </a:ext>
              </a:extLst>
            </p:cNvPr>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744;p67">
              <a:extLst>
                <a:ext uri="{FF2B5EF4-FFF2-40B4-BE49-F238E27FC236}">
                  <a16:creationId xmlns:a16="http://schemas.microsoft.com/office/drawing/2014/main" id="{AC162F7F-732F-DB18-8E87-3432112FA285}"/>
                </a:ext>
              </a:extLst>
            </p:cNvPr>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745;p67">
              <a:extLst>
                <a:ext uri="{FF2B5EF4-FFF2-40B4-BE49-F238E27FC236}">
                  <a16:creationId xmlns:a16="http://schemas.microsoft.com/office/drawing/2014/main" id="{D6F21CCF-69B5-73C5-362D-BB40374E2590}"/>
                </a:ext>
              </a:extLst>
            </p:cNvPr>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746;p67">
              <a:extLst>
                <a:ext uri="{FF2B5EF4-FFF2-40B4-BE49-F238E27FC236}">
                  <a16:creationId xmlns:a16="http://schemas.microsoft.com/office/drawing/2014/main" id="{BE71E55B-63A4-08CB-CF23-29CA85E2F44C}"/>
                </a:ext>
              </a:extLst>
            </p:cNvPr>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747;p67">
              <a:extLst>
                <a:ext uri="{FF2B5EF4-FFF2-40B4-BE49-F238E27FC236}">
                  <a16:creationId xmlns:a16="http://schemas.microsoft.com/office/drawing/2014/main" id="{533F2B85-E62D-00DF-776E-7329A6C6EDD9}"/>
                </a:ext>
              </a:extLst>
            </p:cNvPr>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748;p67">
              <a:extLst>
                <a:ext uri="{FF2B5EF4-FFF2-40B4-BE49-F238E27FC236}">
                  <a16:creationId xmlns:a16="http://schemas.microsoft.com/office/drawing/2014/main" id="{174D042F-C75C-02C3-6A51-A6CB13A30EFE}"/>
                </a:ext>
              </a:extLst>
            </p:cNvPr>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749;p67">
              <a:extLst>
                <a:ext uri="{FF2B5EF4-FFF2-40B4-BE49-F238E27FC236}">
                  <a16:creationId xmlns:a16="http://schemas.microsoft.com/office/drawing/2014/main" id="{1A03775F-0757-40ED-97B3-3EDA33765E96}"/>
                </a:ext>
              </a:extLst>
            </p:cNvPr>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750;p67">
              <a:extLst>
                <a:ext uri="{FF2B5EF4-FFF2-40B4-BE49-F238E27FC236}">
                  <a16:creationId xmlns:a16="http://schemas.microsoft.com/office/drawing/2014/main" id="{9B936B4B-B61A-717B-5C66-DEA33C7D6769}"/>
                </a:ext>
              </a:extLst>
            </p:cNvPr>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751;p67">
              <a:extLst>
                <a:ext uri="{FF2B5EF4-FFF2-40B4-BE49-F238E27FC236}">
                  <a16:creationId xmlns:a16="http://schemas.microsoft.com/office/drawing/2014/main" id="{8835415A-5423-9335-9BA8-DC7B3ED8CE2D}"/>
                </a:ext>
              </a:extLst>
            </p:cNvPr>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52;p67">
              <a:extLst>
                <a:ext uri="{FF2B5EF4-FFF2-40B4-BE49-F238E27FC236}">
                  <a16:creationId xmlns:a16="http://schemas.microsoft.com/office/drawing/2014/main" id="{6DDF761E-40B7-55FF-1570-C03561FF1074}"/>
                </a:ext>
              </a:extLst>
            </p:cNvPr>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753;p67">
              <a:extLst>
                <a:ext uri="{FF2B5EF4-FFF2-40B4-BE49-F238E27FC236}">
                  <a16:creationId xmlns:a16="http://schemas.microsoft.com/office/drawing/2014/main" id="{98ED15AF-382B-B508-56F2-0A2CBF2CC16D}"/>
                </a:ext>
              </a:extLst>
            </p:cNvPr>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754;p67">
              <a:extLst>
                <a:ext uri="{FF2B5EF4-FFF2-40B4-BE49-F238E27FC236}">
                  <a16:creationId xmlns:a16="http://schemas.microsoft.com/office/drawing/2014/main" id="{AC083549-1C61-E969-C06B-B3991C1F2D81}"/>
                </a:ext>
              </a:extLst>
            </p:cNvPr>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755;p67">
              <a:extLst>
                <a:ext uri="{FF2B5EF4-FFF2-40B4-BE49-F238E27FC236}">
                  <a16:creationId xmlns:a16="http://schemas.microsoft.com/office/drawing/2014/main" id="{7528E2E2-D821-52EB-F9EB-24AB83224DC6}"/>
                </a:ext>
              </a:extLst>
            </p:cNvPr>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756;p67">
              <a:extLst>
                <a:ext uri="{FF2B5EF4-FFF2-40B4-BE49-F238E27FC236}">
                  <a16:creationId xmlns:a16="http://schemas.microsoft.com/office/drawing/2014/main" id="{0D320CDA-6E0A-E40B-69E7-73073871284E}"/>
                </a:ext>
              </a:extLst>
            </p:cNvPr>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757;p67">
              <a:extLst>
                <a:ext uri="{FF2B5EF4-FFF2-40B4-BE49-F238E27FC236}">
                  <a16:creationId xmlns:a16="http://schemas.microsoft.com/office/drawing/2014/main" id="{EC4AF4A2-DB45-1CE3-EB7F-4D7F68E9FE02}"/>
                </a:ext>
              </a:extLst>
            </p:cNvPr>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758;p67">
              <a:extLst>
                <a:ext uri="{FF2B5EF4-FFF2-40B4-BE49-F238E27FC236}">
                  <a16:creationId xmlns:a16="http://schemas.microsoft.com/office/drawing/2014/main" id="{8BB93057-9CEF-405B-4767-9BCFCAAB5BFD}"/>
                </a:ext>
              </a:extLst>
            </p:cNvPr>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759;p67">
              <a:extLst>
                <a:ext uri="{FF2B5EF4-FFF2-40B4-BE49-F238E27FC236}">
                  <a16:creationId xmlns:a16="http://schemas.microsoft.com/office/drawing/2014/main" id="{955DDFD6-E378-5B00-EA3A-62800470B143}"/>
                </a:ext>
              </a:extLst>
            </p:cNvPr>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760;p67">
              <a:extLst>
                <a:ext uri="{FF2B5EF4-FFF2-40B4-BE49-F238E27FC236}">
                  <a16:creationId xmlns:a16="http://schemas.microsoft.com/office/drawing/2014/main" id="{D68C452F-5BF8-E82A-EE7B-362F426AF511}"/>
                </a:ext>
              </a:extLst>
            </p:cNvPr>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61;p67">
              <a:extLst>
                <a:ext uri="{FF2B5EF4-FFF2-40B4-BE49-F238E27FC236}">
                  <a16:creationId xmlns:a16="http://schemas.microsoft.com/office/drawing/2014/main" id="{BB76B566-66B3-779D-58FF-2FEAA46D090B}"/>
                </a:ext>
              </a:extLst>
            </p:cNvPr>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762;p67">
              <a:extLst>
                <a:ext uri="{FF2B5EF4-FFF2-40B4-BE49-F238E27FC236}">
                  <a16:creationId xmlns:a16="http://schemas.microsoft.com/office/drawing/2014/main" id="{F38BFBF3-76E0-9AD1-4DE0-6485750F4D21}"/>
                </a:ext>
              </a:extLst>
            </p:cNvPr>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763;p67">
              <a:extLst>
                <a:ext uri="{FF2B5EF4-FFF2-40B4-BE49-F238E27FC236}">
                  <a16:creationId xmlns:a16="http://schemas.microsoft.com/office/drawing/2014/main" id="{CFD03FBA-6185-6C83-6948-47F81EA55F9F}"/>
                </a:ext>
              </a:extLst>
            </p:cNvPr>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7240;p54">
            <a:extLst>
              <a:ext uri="{FF2B5EF4-FFF2-40B4-BE49-F238E27FC236}">
                <a16:creationId xmlns:a16="http://schemas.microsoft.com/office/drawing/2014/main" id="{31B55E4F-06A6-BA7C-F06B-8F7C6477AF8C}"/>
              </a:ext>
            </a:extLst>
          </p:cNvPr>
          <p:cNvSpPr/>
          <p:nvPr/>
        </p:nvSpPr>
        <p:spPr>
          <a:xfrm>
            <a:off x="360563" y="261166"/>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C901C635-02C1-C470-FC8B-9CA7B5E3E1DA}"/>
              </a:ext>
            </a:extLst>
          </p:cNvPr>
          <p:cNvPicPr>
            <a:picLocks noChangeAspect="1"/>
          </p:cNvPicPr>
          <p:nvPr/>
        </p:nvPicPr>
        <p:blipFill>
          <a:blip r:embed="rId3"/>
          <a:stretch>
            <a:fillRect/>
          </a:stretch>
        </p:blipFill>
        <p:spPr>
          <a:xfrm>
            <a:off x="4665853" y="2596217"/>
            <a:ext cx="3869854" cy="2538577"/>
          </a:xfrm>
          <a:prstGeom prst="rect">
            <a:avLst/>
          </a:prstGeom>
        </p:spPr>
      </p:pic>
      <p:grpSp>
        <p:nvGrpSpPr>
          <p:cNvPr id="4" name="组合 6">
            <a:extLst>
              <a:ext uri="{FF2B5EF4-FFF2-40B4-BE49-F238E27FC236}">
                <a16:creationId xmlns:a16="http://schemas.microsoft.com/office/drawing/2014/main" id="{904B7411-1245-650B-074D-67B5534DC323}"/>
              </a:ext>
            </a:extLst>
          </p:cNvPr>
          <p:cNvGrpSpPr/>
          <p:nvPr/>
        </p:nvGrpSpPr>
        <p:grpSpPr>
          <a:xfrm>
            <a:off x="844565" y="1129893"/>
            <a:ext cx="3072905" cy="3281909"/>
            <a:chOff x="3478591" y="3933468"/>
            <a:chExt cx="2860812" cy="2084000"/>
          </a:xfrm>
        </p:grpSpPr>
        <p:pic>
          <p:nvPicPr>
            <p:cNvPr id="5" name="图片 9">
              <a:extLst>
                <a:ext uri="{FF2B5EF4-FFF2-40B4-BE49-F238E27FC236}">
                  <a16:creationId xmlns:a16="http://schemas.microsoft.com/office/drawing/2014/main" id="{21063AA2-B2B5-A6BB-C251-420D0EC72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8591" y="3933468"/>
              <a:ext cx="2860812" cy="2084000"/>
            </a:xfrm>
            <a:prstGeom prst="rect">
              <a:avLst/>
            </a:prstGeom>
          </p:spPr>
        </p:pic>
        <p:sp>
          <p:nvSpPr>
            <p:cNvPr id="6" name="文本框 14">
              <a:extLst>
                <a:ext uri="{FF2B5EF4-FFF2-40B4-BE49-F238E27FC236}">
                  <a16:creationId xmlns:a16="http://schemas.microsoft.com/office/drawing/2014/main" id="{BC7A78F1-2987-280A-D4A1-4DC76CC54A38}"/>
                </a:ext>
              </a:extLst>
            </p:cNvPr>
            <p:cNvSpPr txBox="1"/>
            <p:nvPr/>
          </p:nvSpPr>
          <p:spPr>
            <a:xfrm rot="21221573">
              <a:off x="3712015" y="4394619"/>
              <a:ext cx="2223402" cy="123125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800"/>
                </a:spcAft>
              </a:pPr>
              <a:r>
                <a:rPr lang="en-US" sz="2000" i="1">
                  <a:solidFill>
                    <a:schemeClr val="tx1"/>
                  </a:solidFill>
                  <a:effectLst/>
                  <a:latin typeface="Times New Roman" panose="02020603050405020304" pitchFamily="18" charset="0"/>
                  <a:ea typeface="Times New Roman" panose="02020603050405020304" pitchFamily="18" charset="0"/>
                </a:rPr>
                <a:t>Hệ thống yếu tố cần xác định của VB thông tin giải thích một hiện tượng tự nhiên theo bảng tóm tắt </a:t>
              </a:r>
              <a:endParaRPr lang="en-US"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864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181"/>
        <p:cNvGrpSpPr/>
        <p:nvPr/>
      </p:nvGrpSpPr>
      <p:grpSpPr>
        <a:xfrm>
          <a:off x="0" y="0"/>
          <a:ext cx="0" cy="0"/>
          <a:chOff x="0" y="0"/>
          <a:chExt cx="0" cy="0"/>
        </a:xfrm>
      </p:grpSpPr>
      <p:sp>
        <p:nvSpPr>
          <p:cNvPr id="37182" name="Google Shape;37182;p54"/>
          <p:cNvSpPr txBox="1">
            <a:spLocks noGrp="1"/>
          </p:cNvSpPr>
          <p:nvPr>
            <p:ph type="title"/>
          </p:nvPr>
        </p:nvSpPr>
        <p:spPr>
          <a:xfrm>
            <a:off x="1888207" y="285566"/>
            <a:ext cx="564733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Times New Roman" panose="02020603050405020304" pitchFamily="18" charset="0"/>
                <a:cs typeface="Times New Roman" panose="02020603050405020304" pitchFamily="18" charset="0"/>
              </a:rPr>
              <a:t>Yêu cầu cần đạt</a:t>
            </a:r>
            <a:endParaRPr sz="3200">
              <a:latin typeface="Times New Roman" panose="02020603050405020304" pitchFamily="18" charset="0"/>
              <a:cs typeface="Times New Roman" panose="02020603050405020304" pitchFamily="18" charset="0"/>
            </a:endParaRPr>
          </a:p>
        </p:txBody>
      </p:sp>
      <p:grpSp>
        <p:nvGrpSpPr>
          <p:cNvPr id="37228" name="Google Shape;37228;p54"/>
          <p:cNvGrpSpPr/>
          <p:nvPr/>
        </p:nvGrpSpPr>
        <p:grpSpPr>
          <a:xfrm>
            <a:off x="431809" y="73750"/>
            <a:ext cx="672103" cy="672736"/>
            <a:chOff x="6319100" y="5477342"/>
            <a:chExt cx="1271477" cy="1272675"/>
          </a:xfrm>
        </p:grpSpPr>
        <p:sp>
          <p:nvSpPr>
            <p:cNvPr id="37229" name="Google Shape;37229;p54"/>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54"/>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54"/>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54"/>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54"/>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54"/>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54"/>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54"/>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54"/>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54"/>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54"/>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40" name="Google Shape;37240;p54"/>
          <p:cNvSpPr/>
          <p:nvPr/>
        </p:nvSpPr>
        <p:spPr>
          <a:xfrm>
            <a:off x="7371887" y="11516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1" name="Google Shape;37241;p54"/>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2" name="Google Shape;37242;p54"/>
          <p:cNvGrpSpPr/>
          <p:nvPr/>
        </p:nvGrpSpPr>
        <p:grpSpPr>
          <a:xfrm>
            <a:off x="551745" y="4439930"/>
            <a:ext cx="523217" cy="305126"/>
            <a:chOff x="8120762" y="5581287"/>
            <a:chExt cx="880392" cy="513420"/>
          </a:xfrm>
        </p:grpSpPr>
        <p:sp>
          <p:nvSpPr>
            <p:cNvPr id="37243" name="Google Shape;37243;p54"/>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54"/>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54"/>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54"/>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54"/>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54"/>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54"/>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54"/>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54"/>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54"/>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54"/>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54"/>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54"/>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54"/>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54"/>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54"/>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54"/>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54"/>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54"/>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54"/>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54"/>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54"/>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54"/>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54"/>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54"/>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54"/>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54"/>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54"/>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54"/>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54"/>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54"/>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54"/>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54"/>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54"/>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54"/>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54"/>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54"/>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54"/>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54"/>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54"/>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54"/>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54"/>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85" name="Google Shape;37285;p54"/>
          <p:cNvSpPr/>
          <p:nvPr/>
        </p:nvSpPr>
        <p:spPr>
          <a:xfrm>
            <a:off x="769051" y="40434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54"/>
          <p:cNvSpPr/>
          <p:nvPr/>
        </p:nvSpPr>
        <p:spPr>
          <a:xfrm>
            <a:off x="1319962" y="3435827"/>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54"/>
          <p:cNvSpPr/>
          <p:nvPr/>
        </p:nvSpPr>
        <p:spPr>
          <a:xfrm>
            <a:off x="1552156" y="324833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54"/>
          <p:cNvSpPr/>
          <p:nvPr/>
        </p:nvSpPr>
        <p:spPr>
          <a:xfrm>
            <a:off x="2351014" y="41070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5;p65">
            <a:extLst>
              <a:ext uri="{FF2B5EF4-FFF2-40B4-BE49-F238E27FC236}">
                <a16:creationId xmlns:a16="http://schemas.microsoft.com/office/drawing/2014/main" id="{FEF355BA-C20B-0F1C-F0C0-97856134C0DE}"/>
              </a:ext>
            </a:extLst>
          </p:cNvPr>
          <p:cNvSpPr/>
          <p:nvPr/>
        </p:nvSpPr>
        <p:spPr>
          <a:xfrm>
            <a:off x="1186139" y="265130"/>
            <a:ext cx="6817408" cy="672092"/>
          </a:xfrm>
          <a:prstGeom prst="roundRect">
            <a:avLst>
              <a:gd name="adj" fmla="val 9575"/>
            </a:avLst>
          </a:prstGeom>
          <a:noFill/>
          <a:ln w="19050" cap="flat" cmpd="sng">
            <a:solidFill>
              <a:schemeClr val="accent2">
                <a:lumMod val="50000"/>
              </a:scheme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8718;p67">
            <a:extLst>
              <a:ext uri="{FF2B5EF4-FFF2-40B4-BE49-F238E27FC236}">
                <a16:creationId xmlns:a16="http://schemas.microsoft.com/office/drawing/2014/main" id="{0D7D9E5F-AD29-13A4-E7E2-F90886BF3E4C}"/>
              </a:ext>
            </a:extLst>
          </p:cNvPr>
          <p:cNvSpPr/>
          <p:nvPr/>
        </p:nvSpPr>
        <p:spPr>
          <a:xfrm>
            <a:off x="7433932" y="429379"/>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38719;p67">
            <a:extLst>
              <a:ext uri="{FF2B5EF4-FFF2-40B4-BE49-F238E27FC236}">
                <a16:creationId xmlns:a16="http://schemas.microsoft.com/office/drawing/2014/main" id="{52F21F4E-2A37-D650-5F25-59193EAE0582}"/>
              </a:ext>
            </a:extLst>
          </p:cNvPr>
          <p:cNvGrpSpPr/>
          <p:nvPr/>
        </p:nvGrpSpPr>
        <p:grpSpPr>
          <a:xfrm flipH="1">
            <a:off x="7788591" y="429380"/>
            <a:ext cx="594807" cy="594647"/>
            <a:chOff x="-2803224" y="-453774"/>
            <a:chExt cx="3660351" cy="3659368"/>
          </a:xfrm>
        </p:grpSpPr>
        <p:sp>
          <p:nvSpPr>
            <p:cNvPr id="17" name="Google Shape;38720;p67">
              <a:extLst>
                <a:ext uri="{FF2B5EF4-FFF2-40B4-BE49-F238E27FC236}">
                  <a16:creationId xmlns:a16="http://schemas.microsoft.com/office/drawing/2014/main" id="{4C585AAE-942B-AEF1-6A08-706FE4AC7163}"/>
                </a:ext>
              </a:extLst>
            </p:cNvPr>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721;p67">
              <a:extLst>
                <a:ext uri="{FF2B5EF4-FFF2-40B4-BE49-F238E27FC236}">
                  <a16:creationId xmlns:a16="http://schemas.microsoft.com/office/drawing/2014/main" id="{44B7C59C-E353-F299-CDD7-C6995DA04640}"/>
                </a:ext>
              </a:extLst>
            </p:cNvPr>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722;p67">
              <a:extLst>
                <a:ext uri="{FF2B5EF4-FFF2-40B4-BE49-F238E27FC236}">
                  <a16:creationId xmlns:a16="http://schemas.microsoft.com/office/drawing/2014/main" id="{8C8161BD-FDD6-1095-A889-0E4B82EC7032}"/>
                </a:ext>
              </a:extLst>
            </p:cNvPr>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23;p67">
              <a:extLst>
                <a:ext uri="{FF2B5EF4-FFF2-40B4-BE49-F238E27FC236}">
                  <a16:creationId xmlns:a16="http://schemas.microsoft.com/office/drawing/2014/main" id="{B51A9FB7-3AD8-E8E7-153D-5AD3704E01FF}"/>
                </a:ext>
              </a:extLst>
            </p:cNvPr>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724;p67">
              <a:extLst>
                <a:ext uri="{FF2B5EF4-FFF2-40B4-BE49-F238E27FC236}">
                  <a16:creationId xmlns:a16="http://schemas.microsoft.com/office/drawing/2014/main" id="{906B2246-DFA2-B1D3-F510-4458B794F03A}"/>
                </a:ext>
              </a:extLst>
            </p:cNvPr>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725;p67">
              <a:extLst>
                <a:ext uri="{FF2B5EF4-FFF2-40B4-BE49-F238E27FC236}">
                  <a16:creationId xmlns:a16="http://schemas.microsoft.com/office/drawing/2014/main" id="{B6770D12-DEA6-7DDC-6FE3-E6EAE55A65C1}"/>
                </a:ext>
              </a:extLst>
            </p:cNvPr>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726;p67">
              <a:extLst>
                <a:ext uri="{FF2B5EF4-FFF2-40B4-BE49-F238E27FC236}">
                  <a16:creationId xmlns:a16="http://schemas.microsoft.com/office/drawing/2014/main" id="{FAD6663D-34E5-5E69-886F-88C6DF40B0C3}"/>
                </a:ext>
              </a:extLst>
            </p:cNvPr>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27;p67">
              <a:extLst>
                <a:ext uri="{FF2B5EF4-FFF2-40B4-BE49-F238E27FC236}">
                  <a16:creationId xmlns:a16="http://schemas.microsoft.com/office/drawing/2014/main" id="{5CB42684-C705-C522-883C-56A32F4CB953}"/>
                </a:ext>
              </a:extLst>
            </p:cNvPr>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728;p67">
              <a:extLst>
                <a:ext uri="{FF2B5EF4-FFF2-40B4-BE49-F238E27FC236}">
                  <a16:creationId xmlns:a16="http://schemas.microsoft.com/office/drawing/2014/main" id="{CE04CB51-4305-8D81-2924-0B59BC820B94}"/>
                </a:ext>
              </a:extLst>
            </p:cNvPr>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729;p67">
              <a:extLst>
                <a:ext uri="{FF2B5EF4-FFF2-40B4-BE49-F238E27FC236}">
                  <a16:creationId xmlns:a16="http://schemas.microsoft.com/office/drawing/2014/main" id="{ACBB47BD-DB25-3B3D-A9BB-DB419B6E6F75}"/>
                </a:ext>
              </a:extLst>
            </p:cNvPr>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730;p67">
              <a:extLst>
                <a:ext uri="{FF2B5EF4-FFF2-40B4-BE49-F238E27FC236}">
                  <a16:creationId xmlns:a16="http://schemas.microsoft.com/office/drawing/2014/main" id="{6820C7D3-B925-ABA6-0B6E-35CA59EE9AD8}"/>
                </a:ext>
              </a:extLst>
            </p:cNvPr>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31;p67">
              <a:extLst>
                <a:ext uri="{FF2B5EF4-FFF2-40B4-BE49-F238E27FC236}">
                  <a16:creationId xmlns:a16="http://schemas.microsoft.com/office/drawing/2014/main" id="{2446CC49-DC35-7A26-C84F-58873E596DA3}"/>
                </a:ext>
              </a:extLst>
            </p:cNvPr>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732;p67">
              <a:extLst>
                <a:ext uri="{FF2B5EF4-FFF2-40B4-BE49-F238E27FC236}">
                  <a16:creationId xmlns:a16="http://schemas.microsoft.com/office/drawing/2014/main" id="{AD146884-559E-0E14-3E0E-75EF094A2CE9}"/>
                </a:ext>
              </a:extLst>
            </p:cNvPr>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733;p67">
              <a:extLst>
                <a:ext uri="{FF2B5EF4-FFF2-40B4-BE49-F238E27FC236}">
                  <a16:creationId xmlns:a16="http://schemas.microsoft.com/office/drawing/2014/main" id="{9B7484E9-7A49-6662-60C5-AF2182BB1800}"/>
                </a:ext>
              </a:extLst>
            </p:cNvPr>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734;p67">
              <a:extLst>
                <a:ext uri="{FF2B5EF4-FFF2-40B4-BE49-F238E27FC236}">
                  <a16:creationId xmlns:a16="http://schemas.microsoft.com/office/drawing/2014/main" id="{EB08C689-3A16-B0D9-4FB1-6830470F9E9E}"/>
                </a:ext>
              </a:extLst>
            </p:cNvPr>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735;p67">
              <a:extLst>
                <a:ext uri="{FF2B5EF4-FFF2-40B4-BE49-F238E27FC236}">
                  <a16:creationId xmlns:a16="http://schemas.microsoft.com/office/drawing/2014/main" id="{56198265-9DBB-D39E-5D83-B8A7C09B8064}"/>
                </a:ext>
              </a:extLst>
            </p:cNvPr>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736;p67">
              <a:extLst>
                <a:ext uri="{FF2B5EF4-FFF2-40B4-BE49-F238E27FC236}">
                  <a16:creationId xmlns:a16="http://schemas.microsoft.com/office/drawing/2014/main" id="{1E1C2F5C-45B0-677A-6E18-28348E2C5465}"/>
                </a:ext>
              </a:extLst>
            </p:cNvPr>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737;p67">
              <a:extLst>
                <a:ext uri="{FF2B5EF4-FFF2-40B4-BE49-F238E27FC236}">
                  <a16:creationId xmlns:a16="http://schemas.microsoft.com/office/drawing/2014/main" id="{EB2BA5B8-1D12-9972-1007-5C09722452F8}"/>
                </a:ext>
              </a:extLst>
            </p:cNvPr>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738;p67">
              <a:extLst>
                <a:ext uri="{FF2B5EF4-FFF2-40B4-BE49-F238E27FC236}">
                  <a16:creationId xmlns:a16="http://schemas.microsoft.com/office/drawing/2014/main" id="{35518491-07A8-A382-223D-8EA7C860BBE0}"/>
                </a:ext>
              </a:extLst>
            </p:cNvPr>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739;p67">
              <a:extLst>
                <a:ext uri="{FF2B5EF4-FFF2-40B4-BE49-F238E27FC236}">
                  <a16:creationId xmlns:a16="http://schemas.microsoft.com/office/drawing/2014/main" id="{08A8D12B-5F25-4F58-EC6D-3A198E2AE652}"/>
                </a:ext>
              </a:extLst>
            </p:cNvPr>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740;p67">
              <a:extLst>
                <a:ext uri="{FF2B5EF4-FFF2-40B4-BE49-F238E27FC236}">
                  <a16:creationId xmlns:a16="http://schemas.microsoft.com/office/drawing/2014/main" id="{4CEA2131-5CB8-80E4-66F2-CB07D43F6DD1}"/>
                </a:ext>
              </a:extLst>
            </p:cNvPr>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741;p67">
              <a:extLst>
                <a:ext uri="{FF2B5EF4-FFF2-40B4-BE49-F238E27FC236}">
                  <a16:creationId xmlns:a16="http://schemas.microsoft.com/office/drawing/2014/main" id="{8E77110F-A5E5-A3A7-8462-5359B5D90DE1}"/>
                </a:ext>
              </a:extLst>
            </p:cNvPr>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742;p67">
              <a:extLst>
                <a:ext uri="{FF2B5EF4-FFF2-40B4-BE49-F238E27FC236}">
                  <a16:creationId xmlns:a16="http://schemas.microsoft.com/office/drawing/2014/main" id="{60B67D5A-5ACE-DE64-9E3B-681BE6FF0449}"/>
                </a:ext>
              </a:extLst>
            </p:cNvPr>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743;p67">
              <a:extLst>
                <a:ext uri="{FF2B5EF4-FFF2-40B4-BE49-F238E27FC236}">
                  <a16:creationId xmlns:a16="http://schemas.microsoft.com/office/drawing/2014/main" id="{22E29D07-7525-E7FA-E139-E9F39F55B218}"/>
                </a:ext>
              </a:extLst>
            </p:cNvPr>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744;p67">
              <a:extLst>
                <a:ext uri="{FF2B5EF4-FFF2-40B4-BE49-F238E27FC236}">
                  <a16:creationId xmlns:a16="http://schemas.microsoft.com/office/drawing/2014/main" id="{AC162F7F-732F-DB18-8E87-3432112FA285}"/>
                </a:ext>
              </a:extLst>
            </p:cNvPr>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745;p67">
              <a:extLst>
                <a:ext uri="{FF2B5EF4-FFF2-40B4-BE49-F238E27FC236}">
                  <a16:creationId xmlns:a16="http://schemas.microsoft.com/office/drawing/2014/main" id="{D6F21CCF-69B5-73C5-362D-BB40374E2590}"/>
                </a:ext>
              </a:extLst>
            </p:cNvPr>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746;p67">
              <a:extLst>
                <a:ext uri="{FF2B5EF4-FFF2-40B4-BE49-F238E27FC236}">
                  <a16:creationId xmlns:a16="http://schemas.microsoft.com/office/drawing/2014/main" id="{BE71E55B-63A4-08CB-CF23-29CA85E2F44C}"/>
                </a:ext>
              </a:extLst>
            </p:cNvPr>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747;p67">
              <a:extLst>
                <a:ext uri="{FF2B5EF4-FFF2-40B4-BE49-F238E27FC236}">
                  <a16:creationId xmlns:a16="http://schemas.microsoft.com/office/drawing/2014/main" id="{533F2B85-E62D-00DF-776E-7329A6C6EDD9}"/>
                </a:ext>
              </a:extLst>
            </p:cNvPr>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748;p67">
              <a:extLst>
                <a:ext uri="{FF2B5EF4-FFF2-40B4-BE49-F238E27FC236}">
                  <a16:creationId xmlns:a16="http://schemas.microsoft.com/office/drawing/2014/main" id="{174D042F-C75C-02C3-6A51-A6CB13A30EFE}"/>
                </a:ext>
              </a:extLst>
            </p:cNvPr>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749;p67">
              <a:extLst>
                <a:ext uri="{FF2B5EF4-FFF2-40B4-BE49-F238E27FC236}">
                  <a16:creationId xmlns:a16="http://schemas.microsoft.com/office/drawing/2014/main" id="{1A03775F-0757-40ED-97B3-3EDA33765E96}"/>
                </a:ext>
              </a:extLst>
            </p:cNvPr>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750;p67">
              <a:extLst>
                <a:ext uri="{FF2B5EF4-FFF2-40B4-BE49-F238E27FC236}">
                  <a16:creationId xmlns:a16="http://schemas.microsoft.com/office/drawing/2014/main" id="{9B936B4B-B61A-717B-5C66-DEA33C7D6769}"/>
                </a:ext>
              </a:extLst>
            </p:cNvPr>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751;p67">
              <a:extLst>
                <a:ext uri="{FF2B5EF4-FFF2-40B4-BE49-F238E27FC236}">
                  <a16:creationId xmlns:a16="http://schemas.microsoft.com/office/drawing/2014/main" id="{8835415A-5423-9335-9BA8-DC7B3ED8CE2D}"/>
                </a:ext>
              </a:extLst>
            </p:cNvPr>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52;p67">
              <a:extLst>
                <a:ext uri="{FF2B5EF4-FFF2-40B4-BE49-F238E27FC236}">
                  <a16:creationId xmlns:a16="http://schemas.microsoft.com/office/drawing/2014/main" id="{6DDF761E-40B7-55FF-1570-C03561FF1074}"/>
                </a:ext>
              </a:extLst>
            </p:cNvPr>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753;p67">
              <a:extLst>
                <a:ext uri="{FF2B5EF4-FFF2-40B4-BE49-F238E27FC236}">
                  <a16:creationId xmlns:a16="http://schemas.microsoft.com/office/drawing/2014/main" id="{98ED15AF-382B-B508-56F2-0A2CBF2CC16D}"/>
                </a:ext>
              </a:extLst>
            </p:cNvPr>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754;p67">
              <a:extLst>
                <a:ext uri="{FF2B5EF4-FFF2-40B4-BE49-F238E27FC236}">
                  <a16:creationId xmlns:a16="http://schemas.microsoft.com/office/drawing/2014/main" id="{AC083549-1C61-E969-C06B-B3991C1F2D81}"/>
                </a:ext>
              </a:extLst>
            </p:cNvPr>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755;p67">
              <a:extLst>
                <a:ext uri="{FF2B5EF4-FFF2-40B4-BE49-F238E27FC236}">
                  <a16:creationId xmlns:a16="http://schemas.microsoft.com/office/drawing/2014/main" id="{7528E2E2-D821-52EB-F9EB-24AB83224DC6}"/>
                </a:ext>
              </a:extLst>
            </p:cNvPr>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756;p67">
              <a:extLst>
                <a:ext uri="{FF2B5EF4-FFF2-40B4-BE49-F238E27FC236}">
                  <a16:creationId xmlns:a16="http://schemas.microsoft.com/office/drawing/2014/main" id="{0D320CDA-6E0A-E40B-69E7-73073871284E}"/>
                </a:ext>
              </a:extLst>
            </p:cNvPr>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757;p67">
              <a:extLst>
                <a:ext uri="{FF2B5EF4-FFF2-40B4-BE49-F238E27FC236}">
                  <a16:creationId xmlns:a16="http://schemas.microsoft.com/office/drawing/2014/main" id="{EC4AF4A2-DB45-1CE3-EB7F-4D7F68E9FE02}"/>
                </a:ext>
              </a:extLst>
            </p:cNvPr>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758;p67">
              <a:extLst>
                <a:ext uri="{FF2B5EF4-FFF2-40B4-BE49-F238E27FC236}">
                  <a16:creationId xmlns:a16="http://schemas.microsoft.com/office/drawing/2014/main" id="{8BB93057-9CEF-405B-4767-9BCFCAAB5BFD}"/>
                </a:ext>
              </a:extLst>
            </p:cNvPr>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759;p67">
              <a:extLst>
                <a:ext uri="{FF2B5EF4-FFF2-40B4-BE49-F238E27FC236}">
                  <a16:creationId xmlns:a16="http://schemas.microsoft.com/office/drawing/2014/main" id="{955DDFD6-E378-5B00-EA3A-62800470B143}"/>
                </a:ext>
              </a:extLst>
            </p:cNvPr>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760;p67">
              <a:extLst>
                <a:ext uri="{FF2B5EF4-FFF2-40B4-BE49-F238E27FC236}">
                  <a16:creationId xmlns:a16="http://schemas.microsoft.com/office/drawing/2014/main" id="{D68C452F-5BF8-E82A-EE7B-362F426AF511}"/>
                </a:ext>
              </a:extLst>
            </p:cNvPr>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61;p67">
              <a:extLst>
                <a:ext uri="{FF2B5EF4-FFF2-40B4-BE49-F238E27FC236}">
                  <a16:creationId xmlns:a16="http://schemas.microsoft.com/office/drawing/2014/main" id="{BB76B566-66B3-779D-58FF-2FEAA46D090B}"/>
                </a:ext>
              </a:extLst>
            </p:cNvPr>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762;p67">
              <a:extLst>
                <a:ext uri="{FF2B5EF4-FFF2-40B4-BE49-F238E27FC236}">
                  <a16:creationId xmlns:a16="http://schemas.microsoft.com/office/drawing/2014/main" id="{F38BFBF3-76E0-9AD1-4DE0-6485750F4D21}"/>
                </a:ext>
              </a:extLst>
            </p:cNvPr>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763;p67">
              <a:extLst>
                <a:ext uri="{FF2B5EF4-FFF2-40B4-BE49-F238E27FC236}">
                  <a16:creationId xmlns:a16="http://schemas.microsoft.com/office/drawing/2014/main" id="{CFD03FBA-6185-6C83-6948-47F81EA55F9F}"/>
                </a:ext>
              </a:extLst>
            </p:cNvPr>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398;p16">
            <a:extLst>
              <a:ext uri="{FF2B5EF4-FFF2-40B4-BE49-F238E27FC236}">
                <a16:creationId xmlns:a16="http://schemas.microsoft.com/office/drawing/2014/main" id="{F75BF32E-6019-8CC0-1704-8CE14FD1A933}"/>
              </a:ext>
            </a:extLst>
          </p:cNvPr>
          <p:cNvSpPr/>
          <p:nvPr/>
        </p:nvSpPr>
        <p:spPr>
          <a:xfrm>
            <a:off x="1700659" y="1414556"/>
            <a:ext cx="7037400" cy="1587725"/>
          </a:xfrm>
          <a:prstGeom prst="roundRect">
            <a:avLst>
              <a:gd name="adj" fmla="val 5886"/>
            </a:avLst>
          </a:prstGeom>
          <a:solidFill>
            <a:srgbClr val="FFFFFF"/>
          </a:solidFill>
          <a:ln w="19050" cap="flat" cmpd="sng">
            <a:solidFill>
              <a:srgbClr val="FFF6E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63" name="Google Shape;399;p16">
            <a:extLst>
              <a:ext uri="{FF2B5EF4-FFF2-40B4-BE49-F238E27FC236}">
                <a16:creationId xmlns:a16="http://schemas.microsoft.com/office/drawing/2014/main" id="{8A7148C1-6D75-5A06-5352-523FD89F66C9}"/>
              </a:ext>
            </a:extLst>
          </p:cNvPr>
          <p:cNvSpPr/>
          <p:nvPr/>
        </p:nvSpPr>
        <p:spPr>
          <a:xfrm>
            <a:off x="177763" y="3441632"/>
            <a:ext cx="7041000" cy="1557300"/>
          </a:xfrm>
          <a:prstGeom prst="roundRect">
            <a:avLst>
              <a:gd name="adj" fmla="val 5886"/>
            </a:avLst>
          </a:prstGeom>
          <a:solidFill>
            <a:srgbClr val="FFFFFF"/>
          </a:solidFill>
          <a:ln w="19050" cap="flat" cmpd="sng">
            <a:solidFill>
              <a:srgbClr val="FFF6E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289" name="Google Shape;1635;p50">
            <a:extLst>
              <a:ext uri="{FF2B5EF4-FFF2-40B4-BE49-F238E27FC236}">
                <a16:creationId xmlns:a16="http://schemas.microsoft.com/office/drawing/2014/main" id="{8CF298E9-B179-B720-8ED9-3B27DBDD5605}"/>
              </a:ext>
            </a:extLst>
          </p:cNvPr>
          <p:cNvSpPr txBox="1">
            <a:spLocks/>
          </p:cNvSpPr>
          <p:nvPr/>
        </p:nvSpPr>
        <p:spPr>
          <a:xfrm>
            <a:off x="1868749" y="1382336"/>
            <a:ext cx="4755000"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1pPr>
            <a:lvl2pPr marL="914400" marR="0" lvl="1"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2pPr>
            <a:lvl3pPr marL="1371600" marR="0" lvl="2"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3pPr>
            <a:lvl4pPr marL="1828800" marR="0" lvl="3"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4pPr>
            <a:lvl5pPr marL="2286000" marR="0" lvl="4"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5pPr>
            <a:lvl6pPr marL="2743200" marR="0" lvl="5"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6pPr>
            <a:lvl7pPr marL="3200400" marR="0" lvl="6"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7pPr>
            <a:lvl8pPr marL="3657600" marR="0" lvl="7"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8pPr>
            <a:lvl9pPr marL="4114800" marR="0" lvl="8"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9pPr>
          </a:lstStyle>
          <a:p>
            <a:pPr marL="0" indent="0" algn="r">
              <a:buClr>
                <a:srgbClr val="0F6342"/>
              </a:buClr>
              <a:defRPr/>
            </a:pPr>
            <a:r>
              <a:rPr lang="en-US" sz="3600" b="1">
                <a:solidFill>
                  <a:srgbClr val="BC5FF8"/>
                </a:solidFill>
                <a:latin typeface="Times New Roman" panose="02020603050405020304" pitchFamily="18" charset="0"/>
                <a:cs typeface="Times New Roman" panose="02020603050405020304" pitchFamily="18" charset="0"/>
              </a:rPr>
              <a:t>01</a:t>
            </a:r>
          </a:p>
        </p:txBody>
      </p:sp>
      <p:sp>
        <p:nvSpPr>
          <p:cNvPr id="37290" name="Google Shape;1636;p50">
            <a:extLst>
              <a:ext uri="{FF2B5EF4-FFF2-40B4-BE49-F238E27FC236}">
                <a16:creationId xmlns:a16="http://schemas.microsoft.com/office/drawing/2014/main" id="{D8904A36-4BE2-E904-BC5D-88E7843DD204}"/>
              </a:ext>
            </a:extLst>
          </p:cNvPr>
          <p:cNvSpPr txBox="1">
            <a:spLocks/>
          </p:cNvSpPr>
          <p:nvPr/>
        </p:nvSpPr>
        <p:spPr>
          <a:xfrm>
            <a:off x="2120950" y="3412951"/>
            <a:ext cx="4755000"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1pPr>
            <a:lvl2pPr marL="914400" marR="0" lvl="1"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2pPr>
            <a:lvl3pPr marL="1371600" marR="0" lvl="2"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3pPr>
            <a:lvl4pPr marL="1828800" marR="0" lvl="3"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4pPr>
            <a:lvl5pPr marL="2286000" marR="0" lvl="4"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5pPr>
            <a:lvl6pPr marL="2743200" marR="0" lvl="5"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6pPr>
            <a:lvl7pPr marL="3200400" marR="0" lvl="6"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7pPr>
            <a:lvl8pPr marL="3657600" marR="0" lvl="7"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8pPr>
            <a:lvl9pPr marL="4114800" marR="0" lvl="8" indent="-330200" algn="ctr"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9pPr>
          </a:lstStyle>
          <a:p>
            <a:pPr marL="0" indent="0" algn="l">
              <a:buClr>
                <a:srgbClr val="0F6342"/>
              </a:buClr>
              <a:defRPr/>
            </a:pPr>
            <a:r>
              <a:rPr lang="en-US" sz="3600" b="1">
                <a:solidFill>
                  <a:srgbClr val="BC5FF8"/>
                </a:solidFill>
                <a:latin typeface="Times New Roman" panose="02020603050405020304" pitchFamily="18" charset="0"/>
                <a:cs typeface="Times New Roman" panose="02020603050405020304" pitchFamily="18" charset="0"/>
              </a:rPr>
              <a:t>02</a:t>
            </a:r>
          </a:p>
        </p:txBody>
      </p:sp>
      <p:sp>
        <p:nvSpPr>
          <p:cNvPr id="37291" name="Google Shape;1637;p50">
            <a:extLst>
              <a:ext uri="{FF2B5EF4-FFF2-40B4-BE49-F238E27FC236}">
                <a16:creationId xmlns:a16="http://schemas.microsoft.com/office/drawing/2014/main" id="{4FC63925-88CB-C513-D021-8D721C6466E1}"/>
              </a:ext>
            </a:extLst>
          </p:cNvPr>
          <p:cNvSpPr txBox="1">
            <a:spLocks/>
          </p:cNvSpPr>
          <p:nvPr/>
        </p:nvSpPr>
        <p:spPr>
          <a:xfrm>
            <a:off x="2428734" y="2010303"/>
            <a:ext cx="4755000" cy="64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nl-NL" sz="2400">
                <a:latin typeface="Times New Roman" panose="02020603050405020304" pitchFamily="18" charset="0"/>
                <a:cs typeface="Times New Roman" panose="02020603050405020304" pitchFamily="18" charset="0"/>
              </a:rPr>
              <a:t>Đặc điểm</a:t>
            </a:r>
            <a:r>
              <a:rPr lang="vi-VN" sz="2400">
                <a:latin typeface="Times New Roman" panose="02020603050405020304" pitchFamily="18" charset="0"/>
                <a:cs typeface="Times New Roman" panose="02020603050405020304" pitchFamily="18" charset="0"/>
              </a:rPr>
              <a:t> văn bản thông tin</a:t>
            </a:r>
            <a:r>
              <a:rPr lang="en-US" sz="2400">
                <a:latin typeface="Times New Roman" panose="02020603050405020304" pitchFamily="18" charset="0"/>
                <a:cs typeface="Times New Roman" panose="02020603050405020304" pitchFamily="18" charset="0"/>
              </a:rPr>
              <a:t> giải thích một hiện tượng tự nhiên.</a:t>
            </a:r>
          </a:p>
        </p:txBody>
      </p:sp>
      <p:sp>
        <p:nvSpPr>
          <p:cNvPr id="37292" name="Google Shape;1638;p50">
            <a:extLst>
              <a:ext uri="{FF2B5EF4-FFF2-40B4-BE49-F238E27FC236}">
                <a16:creationId xmlns:a16="http://schemas.microsoft.com/office/drawing/2014/main" id="{C1A9041B-3109-AA45-049A-0721292514B0}"/>
              </a:ext>
            </a:extLst>
          </p:cNvPr>
          <p:cNvSpPr txBox="1">
            <a:spLocks/>
          </p:cNvSpPr>
          <p:nvPr/>
        </p:nvSpPr>
        <p:spPr>
          <a:xfrm>
            <a:off x="2045301" y="3853715"/>
            <a:ext cx="5369321" cy="64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latin typeface="Times New Roman" panose="02020603050405020304" pitchFamily="18" charset="0"/>
                <a:cs typeface="Times New Roman" panose="02020603050405020304" pitchFamily="18" charset="0"/>
              </a:rPr>
              <a:t>Giải thích sao băng là gì? nguyên nhân xuất hiện và cách thức diễn ra của hiện tượng tự nhiên mưa sao băng.</a:t>
            </a:r>
          </a:p>
        </p:txBody>
      </p:sp>
      <p:grpSp>
        <p:nvGrpSpPr>
          <p:cNvPr id="37293" name="Google Shape;1674;p50">
            <a:extLst>
              <a:ext uri="{FF2B5EF4-FFF2-40B4-BE49-F238E27FC236}">
                <a16:creationId xmlns:a16="http://schemas.microsoft.com/office/drawing/2014/main" id="{1467A064-88EC-9E9A-382E-9688A7FB197D}"/>
              </a:ext>
            </a:extLst>
          </p:cNvPr>
          <p:cNvGrpSpPr/>
          <p:nvPr/>
        </p:nvGrpSpPr>
        <p:grpSpPr>
          <a:xfrm flipH="1">
            <a:off x="1162172" y="1393761"/>
            <a:ext cx="1049184" cy="323946"/>
            <a:chOff x="3365625" y="629625"/>
            <a:chExt cx="408975" cy="126275"/>
          </a:xfrm>
        </p:grpSpPr>
        <p:sp>
          <p:nvSpPr>
            <p:cNvPr id="37294" name="Google Shape;1675;p50">
              <a:extLst>
                <a:ext uri="{FF2B5EF4-FFF2-40B4-BE49-F238E27FC236}">
                  <a16:creationId xmlns:a16="http://schemas.microsoft.com/office/drawing/2014/main" id="{7C8DEB26-D5BD-D82E-B4E1-44BA9478F912}"/>
                </a:ext>
              </a:extLst>
            </p:cNvPr>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rgbClr val="FFF6E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295" name="Google Shape;1676;p50">
              <a:extLst>
                <a:ext uri="{FF2B5EF4-FFF2-40B4-BE49-F238E27FC236}">
                  <a16:creationId xmlns:a16="http://schemas.microsoft.com/office/drawing/2014/main" id="{E5BF031C-50AC-81C7-B9AC-8447893F792E}"/>
                </a:ext>
              </a:extLst>
            </p:cNvPr>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grpSp>
      <p:grpSp>
        <p:nvGrpSpPr>
          <p:cNvPr id="37296" name="Google Shape;1677;p50">
            <a:extLst>
              <a:ext uri="{FF2B5EF4-FFF2-40B4-BE49-F238E27FC236}">
                <a16:creationId xmlns:a16="http://schemas.microsoft.com/office/drawing/2014/main" id="{539DE52D-BE7D-0CBF-87BB-C5E1A56FF0BB}"/>
              </a:ext>
            </a:extLst>
          </p:cNvPr>
          <p:cNvGrpSpPr/>
          <p:nvPr/>
        </p:nvGrpSpPr>
        <p:grpSpPr>
          <a:xfrm flipH="1">
            <a:off x="363297" y="1907811"/>
            <a:ext cx="1049184" cy="323946"/>
            <a:chOff x="3365625" y="629625"/>
            <a:chExt cx="408975" cy="126275"/>
          </a:xfrm>
        </p:grpSpPr>
        <p:sp>
          <p:nvSpPr>
            <p:cNvPr id="37297" name="Google Shape;1678;p50">
              <a:extLst>
                <a:ext uri="{FF2B5EF4-FFF2-40B4-BE49-F238E27FC236}">
                  <a16:creationId xmlns:a16="http://schemas.microsoft.com/office/drawing/2014/main" id="{922A604B-93F4-AC76-A3AA-69240D77BD82}"/>
                </a:ext>
              </a:extLst>
            </p:cNvPr>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rgbClr val="FFF6E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298" name="Google Shape;1679;p50">
              <a:extLst>
                <a:ext uri="{FF2B5EF4-FFF2-40B4-BE49-F238E27FC236}">
                  <a16:creationId xmlns:a16="http://schemas.microsoft.com/office/drawing/2014/main" id="{DDF49F11-1013-A3F9-38B2-20B3CE9379EF}"/>
                </a:ext>
              </a:extLst>
            </p:cNvPr>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grpSp>
      <p:grpSp>
        <p:nvGrpSpPr>
          <p:cNvPr id="37299" name="Google Shape;1680;p50">
            <a:extLst>
              <a:ext uri="{FF2B5EF4-FFF2-40B4-BE49-F238E27FC236}">
                <a16:creationId xmlns:a16="http://schemas.microsoft.com/office/drawing/2014/main" id="{9C83F6AA-4AB3-D23E-4072-8C6F4D7F3B71}"/>
              </a:ext>
            </a:extLst>
          </p:cNvPr>
          <p:cNvGrpSpPr/>
          <p:nvPr/>
        </p:nvGrpSpPr>
        <p:grpSpPr>
          <a:xfrm>
            <a:off x="6848226" y="3707340"/>
            <a:ext cx="1049184" cy="323946"/>
            <a:chOff x="3365625" y="629625"/>
            <a:chExt cx="408975" cy="126275"/>
          </a:xfrm>
        </p:grpSpPr>
        <p:sp>
          <p:nvSpPr>
            <p:cNvPr id="37300" name="Google Shape;1681;p50">
              <a:extLst>
                <a:ext uri="{FF2B5EF4-FFF2-40B4-BE49-F238E27FC236}">
                  <a16:creationId xmlns:a16="http://schemas.microsoft.com/office/drawing/2014/main" id="{DB6451CF-9955-8FB9-C2E7-04D8570C8F60}"/>
                </a:ext>
              </a:extLst>
            </p:cNvPr>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rgbClr val="FFF6E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01" name="Google Shape;1682;p50">
              <a:extLst>
                <a:ext uri="{FF2B5EF4-FFF2-40B4-BE49-F238E27FC236}">
                  <a16:creationId xmlns:a16="http://schemas.microsoft.com/office/drawing/2014/main" id="{FECA6FA9-B5C7-D621-B61E-AB04EC749F55}"/>
                </a:ext>
              </a:extLst>
            </p:cNvPr>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grpSp>
      <p:grpSp>
        <p:nvGrpSpPr>
          <p:cNvPr id="37302" name="Google Shape;3504;p80">
            <a:extLst>
              <a:ext uri="{FF2B5EF4-FFF2-40B4-BE49-F238E27FC236}">
                <a16:creationId xmlns:a16="http://schemas.microsoft.com/office/drawing/2014/main" id="{EB51A8CC-EB52-769C-16DD-25E9D6D3E28F}"/>
              </a:ext>
            </a:extLst>
          </p:cNvPr>
          <p:cNvGrpSpPr/>
          <p:nvPr/>
        </p:nvGrpSpPr>
        <p:grpSpPr>
          <a:xfrm>
            <a:off x="621066" y="3441632"/>
            <a:ext cx="1003429" cy="1496306"/>
            <a:chOff x="2892225" y="535525"/>
            <a:chExt cx="1747200" cy="2865450"/>
          </a:xfrm>
        </p:grpSpPr>
        <p:sp>
          <p:nvSpPr>
            <p:cNvPr id="37303" name="Google Shape;3505;p80">
              <a:extLst>
                <a:ext uri="{FF2B5EF4-FFF2-40B4-BE49-F238E27FC236}">
                  <a16:creationId xmlns:a16="http://schemas.microsoft.com/office/drawing/2014/main" id="{6F8A31CC-C237-8BED-0DEA-8522AF7FD254}"/>
                </a:ext>
              </a:extLst>
            </p:cNvPr>
            <p:cNvSpPr/>
            <p:nvPr/>
          </p:nvSpPr>
          <p:spPr>
            <a:xfrm>
              <a:off x="3149225" y="2150050"/>
              <a:ext cx="422900" cy="467575"/>
            </a:xfrm>
            <a:custGeom>
              <a:avLst/>
              <a:gdLst/>
              <a:ahLst/>
              <a:cxnLst/>
              <a:rect l="l" t="t" r="r" b="b"/>
              <a:pathLst>
                <a:path w="16916" h="18703" extrusionOk="0">
                  <a:moveTo>
                    <a:pt x="8129" y="1"/>
                  </a:moveTo>
                  <a:lnTo>
                    <a:pt x="1" y="12163"/>
                  </a:lnTo>
                  <a:lnTo>
                    <a:pt x="6083" y="16232"/>
                  </a:lnTo>
                  <a:cubicBezTo>
                    <a:pt x="6186" y="16303"/>
                    <a:pt x="7731" y="17330"/>
                    <a:pt x="9998" y="18702"/>
                  </a:cubicBezTo>
                  <a:cubicBezTo>
                    <a:pt x="12266" y="14360"/>
                    <a:pt x="14646" y="10130"/>
                    <a:pt x="16916" y="5785"/>
                  </a:cubicBezTo>
                  <a:cubicBezTo>
                    <a:pt x="16000" y="5226"/>
                    <a:pt x="15095" y="4648"/>
                    <a:pt x="14219" y="4067"/>
                  </a:cubicBezTo>
                  <a:lnTo>
                    <a:pt x="8129" y="1"/>
                  </a:lnTo>
                  <a:close/>
                </a:path>
              </a:pathLst>
            </a:custGeom>
            <a:solidFill>
              <a:srgbClr val="FFAF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04" name="Google Shape;3506;p80">
              <a:extLst>
                <a:ext uri="{FF2B5EF4-FFF2-40B4-BE49-F238E27FC236}">
                  <a16:creationId xmlns:a16="http://schemas.microsoft.com/office/drawing/2014/main" id="{567C8F37-D8A6-9D3F-C981-E54411928A4C}"/>
                </a:ext>
              </a:extLst>
            </p:cNvPr>
            <p:cNvSpPr/>
            <p:nvPr/>
          </p:nvSpPr>
          <p:spPr>
            <a:xfrm>
              <a:off x="3399175" y="1900125"/>
              <a:ext cx="759225" cy="909700"/>
            </a:xfrm>
            <a:custGeom>
              <a:avLst/>
              <a:gdLst/>
              <a:ahLst/>
              <a:cxnLst/>
              <a:rect l="l" t="t" r="r" b="b"/>
              <a:pathLst>
                <a:path w="30369" h="36388" extrusionOk="0">
                  <a:moveTo>
                    <a:pt x="27308" y="0"/>
                  </a:moveTo>
                  <a:lnTo>
                    <a:pt x="12824" y="2085"/>
                  </a:lnTo>
                  <a:lnTo>
                    <a:pt x="13862" y="9327"/>
                  </a:lnTo>
                  <a:cubicBezTo>
                    <a:pt x="14279" y="12214"/>
                    <a:pt x="14687" y="16485"/>
                    <a:pt x="14777" y="20105"/>
                  </a:cubicBezTo>
                  <a:cubicBezTo>
                    <a:pt x="12470" y="19007"/>
                    <a:pt x="9651" y="17471"/>
                    <a:pt x="6918" y="15782"/>
                  </a:cubicBezTo>
                  <a:cubicBezTo>
                    <a:pt x="4648" y="20127"/>
                    <a:pt x="2268" y="24357"/>
                    <a:pt x="0" y="28699"/>
                  </a:cubicBezTo>
                  <a:cubicBezTo>
                    <a:pt x="1475" y="29585"/>
                    <a:pt x="3244" y="30622"/>
                    <a:pt x="5126" y="31628"/>
                  </a:cubicBezTo>
                  <a:cubicBezTo>
                    <a:pt x="11199" y="34862"/>
                    <a:pt x="15582" y="36388"/>
                    <a:pt x="19141" y="36388"/>
                  </a:cubicBezTo>
                  <a:cubicBezTo>
                    <a:pt x="20574" y="36388"/>
                    <a:pt x="21867" y="36143"/>
                    <a:pt x="23076" y="35665"/>
                  </a:cubicBezTo>
                  <a:cubicBezTo>
                    <a:pt x="25924" y="34557"/>
                    <a:pt x="27969" y="32209"/>
                    <a:pt x="28680" y="29229"/>
                  </a:cubicBezTo>
                  <a:cubicBezTo>
                    <a:pt x="30369" y="22231"/>
                    <a:pt x="28702" y="9680"/>
                    <a:pt x="28345" y="7240"/>
                  </a:cubicBezTo>
                  <a:lnTo>
                    <a:pt x="27308" y="0"/>
                  </a:lnTo>
                  <a:close/>
                </a:path>
              </a:pathLst>
            </a:custGeom>
            <a:solidFill>
              <a:srgbClr val="B1E9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05" name="Google Shape;3507;p80">
              <a:extLst>
                <a:ext uri="{FF2B5EF4-FFF2-40B4-BE49-F238E27FC236}">
                  <a16:creationId xmlns:a16="http://schemas.microsoft.com/office/drawing/2014/main" id="{BED329FC-29EA-3ECE-5D42-C6D9587EFDDD}"/>
                </a:ext>
              </a:extLst>
            </p:cNvPr>
            <p:cNvSpPr/>
            <p:nvPr/>
          </p:nvSpPr>
          <p:spPr>
            <a:xfrm>
              <a:off x="3784400" y="1864250"/>
              <a:ext cx="795525" cy="985475"/>
            </a:xfrm>
            <a:custGeom>
              <a:avLst/>
              <a:gdLst/>
              <a:ahLst/>
              <a:cxnLst/>
              <a:rect l="l" t="t" r="r" b="b"/>
              <a:pathLst>
                <a:path w="31821" h="39419" extrusionOk="0">
                  <a:moveTo>
                    <a:pt x="6153" y="0"/>
                  </a:moveTo>
                  <a:lnTo>
                    <a:pt x="0" y="13283"/>
                  </a:lnTo>
                  <a:lnTo>
                    <a:pt x="6641" y="16353"/>
                  </a:lnTo>
                  <a:cubicBezTo>
                    <a:pt x="10290" y="18052"/>
                    <a:pt x="14288" y="20381"/>
                    <a:pt x="16331" y="21957"/>
                  </a:cubicBezTo>
                  <a:cubicBezTo>
                    <a:pt x="15406" y="25130"/>
                    <a:pt x="13354" y="30866"/>
                    <a:pt x="11267" y="36216"/>
                  </a:cubicBezTo>
                  <a:cubicBezTo>
                    <a:pt x="16087" y="36958"/>
                    <a:pt x="20908" y="38159"/>
                    <a:pt x="25728" y="39419"/>
                  </a:cubicBezTo>
                  <a:cubicBezTo>
                    <a:pt x="28291" y="32738"/>
                    <a:pt x="31181" y="24552"/>
                    <a:pt x="31415" y="21023"/>
                  </a:cubicBezTo>
                  <a:cubicBezTo>
                    <a:pt x="31821" y="14899"/>
                    <a:pt x="26278" y="10679"/>
                    <a:pt x="20808" y="7364"/>
                  </a:cubicBezTo>
                  <a:cubicBezTo>
                    <a:pt x="16871" y="4974"/>
                    <a:pt x="12956" y="3154"/>
                    <a:pt x="12792" y="3083"/>
                  </a:cubicBezTo>
                  <a:lnTo>
                    <a:pt x="6153" y="0"/>
                  </a:lnTo>
                  <a:close/>
                </a:path>
              </a:pathLst>
            </a:custGeom>
            <a:solidFill>
              <a:srgbClr val="B1E9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06" name="Google Shape;3508;p80">
              <a:extLst>
                <a:ext uri="{FF2B5EF4-FFF2-40B4-BE49-F238E27FC236}">
                  <a16:creationId xmlns:a16="http://schemas.microsoft.com/office/drawing/2014/main" id="{77DB10C4-6DEA-76C0-3907-8987DC9A0724}"/>
                </a:ext>
              </a:extLst>
            </p:cNvPr>
            <p:cNvSpPr/>
            <p:nvPr/>
          </p:nvSpPr>
          <p:spPr>
            <a:xfrm>
              <a:off x="3969225" y="2769650"/>
              <a:ext cx="458400" cy="378600"/>
            </a:xfrm>
            <a:custGeom>
              <a:avLst/>
              <a:gdLst/>
              <a:ahLst/>
              <a:cxnLst/>
              <a:rect l="l" t="t" r="r" b="b"/>
              <a:pathLst>
                <a:path w="18336" h="15144" extrusionOk="0">
                  <a:moveTo>
                    <a:pt x="3874" y="0"/>
                  </a:moveTo>
                  <a:cubicBezTo>
                    <a:pt x="3488" y="987"/>
                    <a:pt x="3112" y="1963"/>
                    <a:pt x="2727" y="2898"/>
                  </a:cubicBezTo>
                  <a:lnTo>
                    <a:pt x="0" y="9693"/>
                  </a:lnTo>
                  <a:lnTo>
                    <a:pt x="13588" y="15143"/>
                  </a:lnTo>
                  <a:lnTo>
                    <a:pt x="16312" y="8350"/>
                  </a:lnTo>
                  <a:cubicBezTo>
                    <a:pt x="16912" y="6844"/>
                    <a:pt x="17615" y="5085"/>
                    <a:pt x="18335" y="3203"/>
                  </a:cubicBezTo>
                  <a:cubicBezTo>
                    <a:pt x="13515" y="1943"/>
                    <a:pt x="8694" y="742"/>
                    <a:pt x="3874" y="0"/>
                  </a:cubicBezTo>
                  <a:close/>
                </a:path>
              </a:pathLst>
            </a:custGeom>
            <a:solidFill>
              <a:srgbClr val="FFAF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07" name="Google Shape;3509;p80">
              <a:extLst>
                <a:ext uri="{FF2B5EF4-FFF2-40B4-BE49-F238E27FC236}">
                  <a16:creationId xmlns:a16="http://schemas.microsoft.com/office/drawing/2014/main" id="{702D647C-5FD0-93FB-ADC3-4DED975A752B}"/>
                </a:ext>
              </a:extLst>
            </p:cNvPr>
            <p:cNvSpPr/>
            <p:nvPr/>
          </p:nvSpPr>
          <p:spPr>
            <a:xfrm>
              <a:off x="3883800" y="3001275"/>
              <a:ext cx="549675" cy="399700"/>
            </a:xfrm>
            <a:custGeom>
              <a:avLst/>
              <a:gdLst/>
              <a:ahLst/>
              <a:cxnLst/>
              <a:rect l="l" t="t" r="r" b="b"/>
              <a:pathLst>
                <a:path w="21987" h="15988" extrusionOk="0">
                  <a:moveTo>
                    <a:pt x="3530" y="1"/>
                  </a:moveTo>
                  <a:lnTo>
                    <a:pt x="0" y="10159"/>
                  </a:lnTo>
                  <a:lnTo>
                    <a:pt x="21132" y="15988"/>
                  </a:lnTo>
                  <a:cubicBezTo>
                    <a:pt x="21987" y="7638"/>
                    <a:pt x="17005" y="5746"/>
                    <a:pt x="17005" y="5746"/>
                  </a:cubicBezTo>
                  <a:lnTo>
                    <a:pt x="3530" y="1"/>
                  </a:lnTo>
                  <a:close/>
                </a:path>
              </a:pathLst>
            </a:custGeom>
            <a:solidFill>
              <a:srgbClr val="BC5F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08" name="Google Shape;3510;p80">
              <a:extLst>
                <a:ext uri="{FF2B5EF4-FFF2-40B4-BE49-F238E27FC236}">
                  <a16:creationId xmlns:a16="http://schemas.microsoft.com/office/drawing/2014/main" id="{4556ABFE-13D4-08A5-9117-E0DFCA217CCD}"/>
                </a:ext>
              </a:extLst>
            </p:cNvPr>
            <p:cNvSpPr/>
            <p:nvPr/>
          </p:nvSpPr>
          <p:spPr>
            <a:xfrm>
              <a:off x="3883800" y="3170050"/>
              <a:ext cx="530650" cy="230925"/>
            </a:xfrm>
            <a:custGeom>
              <a:avLst/>
              <a:gdLst/>
              <a:ahLst/>
              <a:cxnLst/>
              <a:rect l="l" t="t" r="r" b="b"/>
              <a:pathLst>
                <a:path w="21226" h="9237" extrusionOk="0">
                  <a:moveTo>
                    <a:pt x="1179" y="1"/>
                  </a:moveTo>
                  <a:lnTo>
                    <a:pt x="0" y="3408"/>
                  </a:lnTo>
                  <a:lnTo>
                    <a:pt x="21132" y="9237"/>
                  </a:lnTo>
                  <a:lnTo>
                    <a:pt x="21225" y="8004"/>
                  </a:lnTo>
                  <a:lnTo>
                    <a:pt x="1179"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09" name="Google Shape;3511;p80">
              <a:extLst>
                <a:ext uri="{FF2B5EF4-FFF2-40B4-BE49-F238E27FC236}">
                  <a16:creationId xmlns:a16="http://schemas.microsoft.com/office/drawing/2014/main" id="{9BAF2E12-7F42-A6F0-1A1D-F0829D7B1993}"/>
                </a:ext>
              </a:extLst>
            </p:cNvPr>
            <p:cNvSpPr/>
            <p:nvPr/>
          </p:nvSpPr>
          <p:spPr>
            <a:xfrm>
              <a:off x="4289100" y="3231600"/>
              <a:ext cx="102225" cy="107750"/>
            </a:xfrm>
            <a:custGeom>
              <a:avLst/>
              <a:gdLst/>
              <a:ahLst/>
              <a:cxnLst/>
              <a:rect l="l" t="t" r="r" b="b"/>
              <a:pathLst>
                <a:path w="4089" h="4310" extrusionOk="0">
                  <a:moveTo>
                    <a:pt x="3796" y="1"/>
                  </a:moveTo>
                  <a:cubicBezTo>
                    <a:pt x="3768" y="1"/>
                    <a:pt x="3739" y="7"/>
                    <a:pt x="3710" y="21"/>
                  </a:cubicBezTo>
                  <a:cubicBezTo>
                    <a:pt x="1992" y="795"/>
                    <a:pt x="649" y="2298"/>
                    <a:pt x="49" y="4090"/>
                  </a:cubicBezTo>
                  <a:cubicBezTo>
                    <a:pt x="0" y="4223"/>
                    <a:pt x="109" y="4309"/>
                    <a:pt x="219" y="4309"/>
                  </a:cubicBezTo>
                  <a:cubicBezTo>
                    <a:pt x="292" y="4309"/>
                    <a:pt x="367" y="4270"/>
                    <a:pt x="395" y="4180"/>
                  </a:cubicBezTo>
                  <a:cubicBezTo>
                    <a:pt x="976" y="2472"/>
                    <a:pt x="2267" y="1068"/>
                    <a:pt x="3905" y="336"/>
                  </a:cubicBezTo>
                  <a:cubicBezTo>
                    <a:pt x="4088" y="248"/>
                    <a:pt x="3970" y="1"/>
                    <a:pt x="37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10" name="Google Shape;3512;p80">
              <a:extLst>
                <a:ext uri="{FF2B5EF4-FFF2-40B4-BE49-F238E27FC236}">
                  <a16:creationId xmlns:a16="http://schemas.microsoft.com/office/drawing/2014/main" id="{D1710BF2-C640-AEB3-EB02-ACD329665B1A}"/>
                </a:ext>
              </a:extLst>
            </p:cNvPr>
            <p:cNvSpPr/>
            <p:nvPr/>
          </p:nvSpPr>
          <p:spPr>
            <a:xfrm>
              <a:off x="3949775" y="3066825"/>
              <a:ext cx="70550" cy="178475"/>
            </a:xfrm>
            <a:custGeom>
              <a:avLst/>
              <a:gdLst/>
              <a:ahLst/>
              <a:cxnLst/>
              <a:rect l="l" t="t" r="r" b="b"/>
              <a:pathLst>
                <a:path w="2822" h="7139" extrusionOk="0">
                  <a:moveTo>
                    <a:pt x="244" y="0"/>
                  </a:moveTo>
                  <a:cubicBezTo>
                    <a:pt x="119" y="0"/>
                    <a:pt x="0" y="179"/>
                    <a:pt x="107" y="317"/>
                  </a:cubicBezTo>
                  <a:cubicBezTo>
                    <a:pt x="1623" y="2187"/>
                    <a:pt x="2455" y="4557"/>
                    <a:pt x="2445" y="6959"/>
                  </a:cubicBezTo>
                  <a:cubicBezTo>
                    <a:pt x="2445" y="7077"/>
                    <a:pt x="2541" y="7139"/>
                    <a:pt x="2635" y="7139"/>
                  </a:cubicBezTo>
                  <a:cubicBezTo>
                    <a:pt x="2724" y="7139"/>
                    <a:pt x="2811" y="7083"/>
                    <a:pt x="2811" y="6969"/>
                  </a:cubicBezTo>
                  <a:cubicBezTo>
                    <a:pt x="2821" y="4457"/>
                    <a:pt x="1947" y="2004"/>
                    <a:pt x="361" y="64"/>
                  </a:cubicBezTo>
                  <a:cubicBezTo>
                    <a:pt x="326" y="19"/>
                    <a:pt x="285" y="0"/>
                    <a:pt x="24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11" name="Google Shape;3513;p80">
              <a:extLst>
                <a:ext uri="{FF2B5EF4-FFF2-40B4-BE49-F238E27FC236}">
                  <a16:creationId xmlns:a16="http://schemas.microsoft.com/office/drawing/2014/main" id="{2A86570D-D602-4B06-6AA7-7812B86BAB3A}"/>
                </a:ext>
              </a:extLst>
            </p:cNvPr>
            <p:cNvSpPr/>
            <p:nvPr/>
          </p:nvSpPr>
          <p:spPr>
            <a:xfrm>
              <a:off x="2892225" y="2023125"/>
              <a:ext cx="468350" cy="511625"/>
            </a:xfrm>
            <a:custGeom>
              <a:avLst/>
              <a:gdLst/>
              <a:ahLst/>
              <a:cxnLst/>
              <a:rect l="l" t="t" r="r" b="b"/>
              <a:pathLst>
                <a:path w="18734" h="20465" extrusionOk="0">
                  <a:moveTo>
                    <a:pt x="9317" y="1"/>
                  </a:moveTo>
                  <a:lnTo>
                    <a:pt x="0" y="19845"/>
                  </a:lnTo>
                  <a:cubicBezTo>
                    <a:pt x="1593" y="20287"/>
                    <a:pt x="2977" y="20465"/>
                    <a:pt x="4172" y="20465"/>
                  </a:cubicBezTo>
                  <a:cubicBezTo>
                    <a:pt x="9046" y="20465"/>
                    <a:pt x="10791" y="17514"/>
                    <a:pt x="10791" y="17514"/>
                  </a:cubicBezTo>
                  <a:lnTo>
                    <a:pt x="18733" y="5200"/>
                  </a:lnTo>
                  <a:lnTo>
                    <a:pt x="9317" y="1"/>
                  </a:lnTo>
                  <a:close/>
                </a:path>
              </a:pathLst>
            </a:custGeom>
            <a:solidFill>
              <a:srgbClr val="BC5F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20" name="Google Shape;3514;p80">
              <a:extLst>
                <a:ext uri="{FF2B5EF4-FFF2-40B4-BE49-F238E27FC236}">
                  <a16:creationId xmlns:a16="http://schemas.microsoft.com/office/drawing/2014/main" id="{95B18ABE-847B-BC95-EF1E-158EF995D8CA}"/>
                </a:ext>
              </a:extLst>
            </p:cNvPr>
            <p:cNvSpPr/>
            <p:nvPr/>
          </p:nvSpPr>
          <p:spPr>
            <a:xfrm>
              <a:off x="2892225" y="2023125"/>
              <a:ext cx="311950" cy="503450"/>
            </a:xfrm>
            <a:custGeom>
              <a:avLst/>
              <a:gdLst/>
              <a:ahLst/>
              <a:cxnLst/>
              <a:rect l="l" t="t" r="r" b="b"/>
              <a:pathLst>
                <a:path w="12478" h="20138" extrusionOk="0">
                  <a:moveTo>
                    <a:pt x="9317" y="1"/>
                  </a:moveTo>
                  <a:lnTo>
                    <a:pt x="0" y="19845"/>
                  </a:lnTo>
                  <a:lnTo>
                    <a:pt x="1189" y="20137"/>
                  </a:lnTo>
                  <a:lnTo>
                    <a:pt x="12478" y="1741"/>
                  </a:lnTo>
                  <a:lnTo>
                    <a:pt x="931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21" name="Google Shape;3515;p80">
              <a:extLst>
                <a:ext uri="{FF2B5EF4-FFF2-40B4-BE49-F238E27FC236}">
                  <a16:creationId xmlns:a16="http://schemas.microsoft.com/office/drawing/2014/main" id="{1CD64E60-824A-3348-0649-F23430C53C88}"/>
                </a:ext>
              </a:extLst>
            </p:cNvPr>
            <p:cNvSpPr/>
            <p:nvPr/>
          </p:nvSpPr>
          <p:spPr>
            <a:xfrm>
              <a:off x="3110675" y="2120825"/>
              <a:ext cx="190300" cy="43000"/>
            </a:xfrm>
            <a:custGeom>
              <a:avLst/>
              <a:gdLst/>
              <a:ahLst/>
              <a:cxnLst/>
              <a:rect l="l" t="t" r="r" b="b"/>
              <a:pathLst>
                <a:path w="7612" h="1720" extrusionOk="0">
                  <a:moveTo>
                    <a:pt x="7330" y="1"/>
                  </a:moveTo>
                  <a:cubicBezTo>
                    <a:pt x="7297" y="1"/>
                    <a:pt x="7264" y="10"/>
                    <a:pt x="7230" y="30"/>
                  </a:cubicBezTo>
                  <a:cubicBezTo>
                    <a:pt x="5664" y="903"/>
                    <a:pt x="3885" y="1357"/>
                    <a:pt x="2097" y="1357"/>
                  </a:cubicBezTo>
                  <a:cubicBezTo>
                    <a:pt x="1491" y="1357"/>
                    <a:pt x="884" y="1305"/>
                    <a:pt x="284" y="1199"/>
                  </a:cubicBezTo>
                  <a:cubicBezTo>
                    <a:pt x="271" y="1197"/>
                    <a:pt x="259" y="1196"/>
                    <a:pt x="247" y="1196"/>
                  </a:cubicBezTo>
                  <a:cubicBezTo>
                    <a:pt x="44" y="1196"/>
                    <a:pt x="1" y="1525"/>
                    <a:pt x="223" y="1555"/>
                  </a:cubicBezTo>
                  <a:cubicBezTo>
                    <a:pt x="843" y="1665"/>
                    <a:pt x="1469" y="1719"/>
                    <a:pt x="2094" y="1719"/>
                  </a:cubicBezTo>
                  <a:cubicBezTo>
                    <a:pt x="3956" y="1719"/>
                    <a:pt x="5805" y="1239"/>
                    <a:pt x="7442" y="325"/>
                  </a:cubicBezTo>
                  <a:cubicBezTo>
                    <a:pt x="7611" y="223"/>
                    <a:pt x="7492" y="1"/>
                    <a:pt x="73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22" name="Google Shape;3516;p80">
              <a:extLst>
                <a:ext uri="{FF2B5EF4-FFF2-40B4-BE49-F238E27FC236}">
                  <a16:creationId xmlns:a16="http://schemas.microsoft.com/office/drawing/2014/main" id="{1516A6B2-1D74-4F0B-BF88-79E73261ECCE}"/>
                </a:ext>
              </a:extLst>
            </p:cNvPr>
            <p:cNvSpPr/>
            <p:nvPr/>
          </p:nvSpPr>
          <p:spPr>
            <a:xfrm>
              <a:off x="2970725" y="2409800"/>
              <a:ext cx="93825" cy="114550"/>
            </a:xfrm>
            <a:custGeom>
              <a:avLst/>
              <a:gdLst/>
              <a:ahLst/>
              <a:cxnLst/>
              <a:rect l="l" t="t" r="r" b="b"/>
              <a:pathLst>
                <a:path w="3753" h="4582" extrusionOk="0">
                  <a:moveTo>
                    <a:pt x="247" y="1"/>
                  </a:moveTo>
                  <a:cubicBezTo>
                    <a:pt x="88" y="1"/>
                    <a:pt x="1" y="263"/>
                    <a:pt x="175" y="360"/>
                  </a:cubicBezTo>
                  <a:cubicBezTo>
                    <a:pt x="1761" y="1214"/>
                    <a:pt x="2921" y="2718"/>
                    <a:pt x="3380" y="4458"/>
                  </a:cubicBezTo>
                  <a:cubicBezTo>
                    <a:pt x="3402" y="4545"/>
                    <a:pt x="3463" y="4582"/>
                    <a:pt x="3527" y="4582"/>
                  </a:cubicBezTo>
                  <a:cubicBezTo>
                    <a:pt x="3635" y="4582"/>
                    <a:pt x="3752" y="4477"/>
                    <a:pt x="3714" y="4336"/>
                  </a:cubicBezTo>
                  <a:cubicBezTo>
                    <a:pt x="3248" y="2505"/>
                    <a:pt x="1996" y="929"/>
                    <a:pt x="329" y="23"/>
                  </a:cubicBezTo>
                  <a:cubicBezTo>
                    <a:pt x="300" y="7"/>
                    <a:pt x="273" y="1"/>
                    <a:pt x="2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23" name="Google Shape;3517;p80">
              <a:extLst>
                <a:ext uri="{FF2B5EF4-FFF2-40B4-BE49-F238E27FC236}">
                  <a16:creationId xmlns:a16="http://schemas.microsoft.com/office/drawing/2014/main" id="{EC3797A2-7DC1-7567-4EC1-3213EA1F832F}"/>
                </a:ext>
              </a:extLst>
            </p:cNvPr>
            <p:cNvSpPr/>
            <p:nvPr/>
          </p:nvSpPr>
          <p:spPr>
            <a:xfrm>
              <a:off x="3270300" y="1164825"/>
              <a:ext cx="1099350" cy="620750"/>
            </a:xfrm>
            <a:custGeom>
              <a:avLst/>
              <a:gdLst/>
              <a:ahLst/>
              <a:cxnLst/>
              <a:rect l="l" t="t" r="r" b="b"/>
              <a:pathLst>
                <a:path w="43974" h="24830" extrusionOk="0">
                  <a:moveTo>
                    <a:pt x="8492" y="1"/>
                  </a:moveTo>
                  <a:cubicBezTo>
                    <a:pt x="8106" y="601"/>
                    <a:pt x="7699" y="1190"/>
                    <a:pt x="7281" y="1770"/>
                  </a:cubicBezTo>
                  <a:cubicBezTo>
                    <a:pt x="5807" y="3794"/>
                    <a:pt x="4140" y="5676"/>
                    <a:pt x="2756" y="7770"/>
                  </a:cubicBezTo>
                  <a:cubicBezTo>
                    <a:pt x="1372" y="9864"/>
                    <a:pt x="274" y="12224"/>
                    <a:pt x="132" y="14726"/>
                  </a:cubicBezTo>
                  <a:cubicBezTo>
                    <a:pt x="0" y="17238"/>
                    <a:pt x="967" y="19893"/>
                    <a:pt x="3020" y="21336"/>
                  </a:cubicBezTo>
                  <a:cubicBezTo>
                    <a:pt x="3922" y="21969"/>
                    <a:pt x="5044" y="22295"/>
                    <a:pt x="6153" y="22295"/>
                  </a:cubicBezTo>
                  <a:cubicBezTo>
                    <a:pt x="7556" y="22295"/>
                    <a:pt x="8938" y="21772"/>
                    <a:pt x="9825" y="20687"/>
                  </a:cubicBezTo>
                  <a:cubicBezTo>
                    <a:pt x="11196" y="22996"/>
                    <a:pt x="13730" y="24582"/>
                    <a:pt x="16415" y="24804"/>
                  </a:cubicBezTo>
                  <a:cubicBezTo>
                    <a:pt x="16630" y="24821"/>
                    <a:pt x="16845" y="24830"/>
                    <a:pt x="17060" y="24830"/>
                  </a:cubicBezTo>
                  <a:cubicBezTo>
                    <a:pt x="19526" y="24830"/>
                    <a:pt x="21985" y="23714"/>
                    <a:pt x="23583" y="21824"/>
                  </a:cubicBezTo>
                  <a:cubicBezTo>
                    <a:pt x="25224" y="23439"/>
                    <a:pt x="27524" y="24350"/>
                    <a:pt x="29824" y="24350"/>
                  </a:cubicBezTo>
                  <a:cubicBezTo>
                    <a:pt x="30291" y="24350"/>
                    <a:pt x="30759" y="24313"/>
                    <a:pt x="31221" y="24235"/>
                  </a:cubicBezTo>
                  <a:cubicBezTo>
                    <a:pt x="32492" y="24033"/>
                    <a:pt x="33754" y="23513"/>
                    <a:pt x="34669" y="22598"/>
                  </a:cubicBezTo>
                  <a:cubicBezTo>
                    <a:pt x="35585" y="21682"/>
                    <a:pt x="36114" y="20330"/>
                    <a:pt x="35858" y="19059"/>
                  </a:cubicBezTo>
                  <a:lnTo>
                    <a:pt x="35858" y="19059"/>
                  </a:lnTo>
                  <a:cubicBezTo>
                    <a:pt x="36460" y="20273"/>
                    <a:pt x="37804" y="20897"/>
                    <a:pt x="39162" y="20897"/>
                  </a:cubicBezTo>
                  <a:cubicBezTo>
                    <a:pt x="39919" y="20897"/>
                    <a:pt x="40680" y="20704"/>
                    <a:pt x="41321" y="20311"/>
                  </a:cubicBezTo>
                  <a:cubicBezTo>
                    <a:pt x="43110" y="19212"/>
                    <a:pt x="43974" y="16994"/>
                    <a:pt x="43974" y="14890"/>
                  </a:cubicBezTo>
                  <a:cubicBezTo>
                    <a:pt x="43964" y="12815"/>
                    <a:pt x="43232" y="10811"/>
                    <a:pt x="42438" y="8888"/>
                  </a:cubicBezTo>
                  <a:cubicBezTo>
                    <a:pt x="40659" y="11238"/>
                    <a:pt x="38218" y="12417"/>
                    <a:pt x="35382" y="12966"/>
                  </a:cubicBezTo>
                  <a:cubicBezTo>
                    <a:pt x="35016" y="13037"/>
                    <a:pt x="34650" y="13098"/>
                    <a:pt x="34272" y="13140"/>
                  </a:cubicBezTo>
                  <a:cubicBezTo>
                    <a:pt x="33674" y="13220"/>
                    <a:pt x="33051" y="13281"/>
                    <a:pt x="32421" y="13323"/>
                  </a:cubicBezTo>
                  <a:cubicBezTo>
                    <a:pt x="32319" y="13332"/>
                    <a:pt x="32229" y="13332"/>
                    <a:pt x="32136" y="13342"/>
                  </a:cubicBezTo>
                  <a:cubicBezTo>
                    <a:pt x="32065" y="13342"/>
                    <a:pt x="31994" y="13342"/>
                    <a:pt x="31924" y="13354"/>
                  </a:cubicBezTo>
                  <a:cubicBezTo>
                    <a:pt x="31731" y="13354"/>
                    <a:pt x="31526" y="13364"/>
                    <a:pt x="31333" y="13364"/>
                  </a:cubicBezTo>
                  <a:cubicBezTo>
                    <a:pt x="31249" y="13365"/>
                    <a:pt x="31165" y="13366"/>
                    <a:pt x="31081" y="13366"/>
                  </a:cubicBezTo>
                  <a:cubicBezTo>
                    <a:pt x="30461" y="13366"/>
                    <a:pt x="29833" y="13335"/>
                    <a:pt x="29197" y="13281"/>
                  </a:cubicBezTo>
                  <a:cubicBezTo>
                    <a:pt x="28099" y="13201"/>
                    <a:pt x="27032" y="13037"/>
                    <a:pt x="26014" y="12805"/>
                  </a:cubicBezTo>
                  <a:cubicBezTo>
                    <a:pt x="22263" y="11951"/>
                    <a:pt x="19100" y="10435"/>
                    <a:pt x="17218" y="7384"/>
                  </a:cubicBezTo>
                  <a:cubicBezTo>
                    <a:pt x="16698" y="6559"/>
                    <a:pt x="16283" y="5615"/>
                    <a:pt x="15966" y="4546"/>
                  </a:cubicBezTo>
                  <a:cubicBezTo>
                    <a:pt x="14501" y="4455"/>
                    <a:pt x="13078" y="3591"/>
                    <a:pt x="12256" y="2359"/>
                  </a:cubicBezTo>
                  <a:cubicBezTo>
                    <a:pt x="11787" y="1658"/>
                    <a:pt x="11492" y="865"/>
                    <a:pt x="11360" y="40"/>
                  </a:cubicBezTo>
                  <a:cubicBezTo>
                    <a:pt x="10403" y="30"/>
                    <a:pt x="9449" y="20"/>
                    <a:pt x="8492" y="1"/>
                  </a:cubicBezTo>
                  <a:close/>
                </a:path>
              </a:pathLst>
            </a:custGeom>
            <a:solidFill>
              <a:srgbClr val="F47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24" name="Google Shape;3518;p80">
              <a:extLst>
                <a:ext uri="{FF2B5EF4-FFF2-40B4-BE49-F238E27FC236}">
                  <a16:creationId xmlns:a16="http://schemas.microsoft.com/office/drawing/2014/main" id="{D6323117-12D5-1B45-7A99-BADF80BDAC6E}"/>
                </a:ext>
              </a:extLst>
            </p:cNvPr>
            <p:cNvSpPr/>
            <p:nvPr/>
          </p:nvSpPr>
          <p:spPr>
            <a:xfrm>
              <a:off x="3346575" y="1291950"/>
              <a:ext cx="690825" cy="428200"/>
            </a:xfrm>
            <a:custGeom>
              <a:avLst/>
              <a:gdLst/>
              <a:ahLst/>
              <a:cxnLst/>
              <a:rect l="l" t="t" r="r" b="b"/>
              <a:pathLst>
                <a:path w="27633" h="17128" extrusionOk="0">
                  <a:moveTo>
                    <a:pt x="4925" y="1"/>
                  </a:moveTo>
                  <a:cubicBezTo>
                    <a:pt x="4864" y="1"/>
                    <a:pt x="4802" y="20"/>
                    <a:pt x="4750" y="61"/>
                  </a:cubicBezTo>
                  <a:cubicBezTo>
                    <a:pt x="3213" y="1140"/>
                    <a:pt x="1931" y="2573"/>
                    <a:pt x="1038" y="4220"/>
                  </a:cubicBezTo>
                  <a:cubicBezTo>
                    <a:pt x="357" y="5492"/>
                    <a:pt x="10" y="6702"/>
                    <a:pt x="10" y="7830"/>
                  </a:cubicBezTo>
                  <a:cubicBezTo>
                    <a:pt x="0" y="9224"/>
                    <a:pt x="559" y="10527"/>
                    <a:pt x="1504" y="11320"/>
                  </a:cubicBezTo>
                  <a:cubicBezTo>
                    <a:pt x="2319" y="12004"/>
                    <a:pt x="3312" y="12259"/>
                    <a:pt x="4276" y="12259"/>
                  </a:cubicBezTo>
                  <a:cubicBezTo>
                    <a:pt x="5034" y="12259"/>
                    <a:pt x="5775" y="12102"/>
                    <a:pt x="6398" y="11870"/>
                  </a:cubicBezTo>
                  <a:cubicBezTo>
                    <a:pt x="7647" y="11391"/>
                    <a:pt x="8746" y="10566"/>
                    <a:pt x="9732" y="9744"/>
                  </a:cubicBezTo>
                  <a:lnTo>
                    <a:pt x="9732" y="9744"/>
                  </a:lnTo>
                  <a:cubicBezTo>
                    <a:pt x="9449" y="10893"/>
                    <a:pt x="9214" y="12133"/>
                    <a:pt x="9366" y="13363"/>
                  </a:cubicBezTo>
                  <a:cubicBezTo>
                    <a:pt x="9559" y="14847"/>
                    <a:pt x="10486" y="16556"/>
                    <a:pt x="12153" y="17015"/>
                  </a:cubicBezTo>
                  <a:cubicBezTo>
                    <a:pt x="12439" y="17086"/>
                    <a:pt x="12732" y="17127"/>
                    <a:pt x="13037" y="17127"/>
                  </a:cubicBezTo>
                  <a:cubicBezTo>
                    <a:pt x="13932" y="17127"/>
                    <a:pt x="14928" y="16800"/>
                    <a:pt x="15956" y="16151"/>
                  </a:cubicBezTo>
                  <a:cubicBezTo>
                    <a:pt x="17716" y="15043"/>
                    <a:pt x="19129" y="13434"/>
                    <a:pt x="20015" y="11564"/>
                  </a:cubicBezTo>
                  <a:cubicBezTo>
                    <a:pt x="20217" y="12255"/>
                    <a:pt x="20462" y="12936"/>
                    <a:pt x="20818" y="13588"/>
                  </a:cubicBezTo>
                  <a:cubicBezTo>
                    <a:pt x="21409" y="14625"/>
                    <a:pt x="22241" y="15357"/>
                    <a:pt x="23166" y="15641"/>
                  </a:cubicBezTo>
                  <a:cubicBezTo>
                    <a:pt x="23479" y="15742"/>
                    <a:pt x="23804" y="15790"/>
                    <a:pt x="24130" y="15790"/>
                  </a:cubicBezTo>
                  <a:cubicBezTo>
                    <a:pt x="25023" y="15790"/>
                    <a:pt x="25915" y="15423"/>
                    <a:pt x="26534" y="14767"/>
                  </a:cubicBezTo>
                  <a:cubicBezTo>
                    <a:pt x="27367" y="13871"/>
                    <a:pt x="27633" y="12499"/>
                    <a:pt x="27183" y="11350"/>
                  </a:cubicBezTo>
                  <a:cubicBezTo>
                    <a:pt x="27144" y="11232"/>
                    <a:pt x="27025" y="11156"/>
                    <a:pt x="26903" y="11156"/>
                  </a:cubicBezTo>
                  <a:cubicBezTo>
                    <a:pt x="26868" y="11156"/>
                    <a:pt x="26832" y="11163"/>
                    <a:pt x="26798" y="11176"/>
                  </a:cubicBezTo>
                  <a:cubicBezTo>
                    <a:pt x="26644" y="11237"/>
                    <a:pt x="26564" y="11411"/>
                    <a:pt x="26625" y="11574"/>
                  </a:cubicBezTo>
                  <a:cubicBezTo>
                    <a:pt x="26981" y="12490"/>
                    <a:pt x="26756" y="13627"/>
                    <a:pt x="26085" y="14349"/>
                  </a:cubicBezTo>
                  <a:cubicBezTo>
                    <a:pt x="25588" y="14885"/>
                    <a:pt x="24840" y="15185"/>
                    <a:pt x="24105" y="15185"/>
                  </a:cubicBezTo>
                  <a:cubicBezTo>
                    <a:pt x="23848" y="15185"/>
                    <a:pt x="23592" y="15148"/>
                    <a:pt x="23349" y="15072"/>
                  </a:cubicBezTo>
                  <a:cubicBezTo>
                    <a:pt x="22568" y="14818"/>
                    <a:pt x="21855" y="14188"/>
                    <a:pt x="21348" y="13283"/>
                  </a:cubicBezTo>
                  <a:cubicBezTo>
                    <a:pt x="20879" y="12448"/>
                    <a:pt x="20625" y="11491"/>
                    <a:pt x="20371" y="10566"/>
                  </a:cubicBezTo>
                  <a:cubicBezTo>
                    <a:pt x="20340" y="10434"/>
                    <a:pt x="20227" y="10354"/>
                    <a:pt x="20095" y="10344"/>
                  </a:cubicBezTo>
                  <a:cubicBezTo>
                    <a:pt x="20087" y="10343"/>
                    <a:pt x="20078" y="10343"/>
                    <a:pt x="20070" y="10343"/>
                  </a:cubicBezTo>
                  <a:cubicBezTo>
                    <a:pt x="19948" y="10343"/>
                    <a:pt x="19839" y="10423"/>
                    <a:pt x="19800" y="10537"/>
                  </a:cubicBezTo>
                  <a:cubicBezTo>
                    <a:pt x="19007" y="12631"/>
                    <a:pt x="17523" y="14442"/>
                    <a:pt x="15631" y="15641"/>
                  </a:cubicBezTo>
                  <a:cubicBezTo>
                    <a:pt x="14953" y="16069"/>
                    <a:pt x="14011" y="16524"/>
                    <a:pt x="13056" y="16524"/>
                  </a:cubicBezTo>
                  <a:cubicBezTo>
                    <a:pt x="12809" y="16524"/>
                    <a:pt x="12561" y="16493"/>
                    <a:pt x="12317" y="16424"/>
                  </a:cubicBezTo>
                  <a:cubicBezTo>
                    <a:pt x="10923" y="16048"/>
                    <a:pt x="10130" y="14574"/>
                    <a:pt x="9966" y="13283"/>
                  </a:cubicBezTo>
                  <a:cubicBezTo>
                    <a:pt x="9783" y="11828"/>
                    <a:pt x="10201" y="10303"/>
                    <a:pt x="10567" y="8960"/>
                  </a:cubicBezTo>
                  <a:cubicBezTo>
                    <a:pt x="10608" y="8828"/>
                    <a:pt x="10547" y="8697"/>
                    <a:pt x="10435" y="8623"/>
                  </a:cubicBezTo>
                  <a:cubicBezTo>
                    <a:pt x="10386" y="8592"/>
                    <a:pt x="10331" y="8577"/>
                    <a:pt x="10277" y="8577"/>
                  </a:cubicBezTo>
                  <a:cubicBezTo>
                    <a:pt x="10206" y="8577"/>
                    <a:pt x="10136" y="8603"/>
                    <a:pt x="10078" y="8655"/>
                  </a:cubicBezTo>
                  <a:cubicBezTo>
                    <a:pt x="8887" y="9683"/>
                    <a:pt x="7657" y="10739"/>
                    <a:pt x="6183" y="11298"/>
                  </a:cubicBezTo>
                  <a:cubicBezTo>
                    <a:pt x="5563" y="11535"/>
                    <a:pt x="4927" y="11650"/>
                    <a:pt x="4321" y="11650"/>
                  </a:cubicBezTo>
                  <a:cubicBezTo>
                    <a:pt x="3386" y="11650"/>
                    <a:pt x="2521" y="11376"/>
                    <a:pt x="1892" y="10852"/>
                  </a:cubicBezTo>
                  <a:cubicBezTo>
                    <a:pt x="1089" y="10181"/>
                    <a:pt x="611" y="9050"/>
                    <a:pt x="611" y="7842"/>
                  </a:cubicBezTo>
                  <a:cubicBezTo>
                    <a:pt x="611" y="6805"/>
                    <a:pt x="935" y="5685"/>
                    <a:pt x="1577" y="4515"/>
                  </a:cubicBezTo>
                  <a:cubicBezTo>
                    <a:pt x="2419" y="2949"/>
                    <a:pt x="3640" y="1577"/>
                    <a:pt x="5094" y="549"/>
                  </a:cubicBezTo>
                  <a:cubicBezTo>
                    <a:pt x="5238" y="459"/>
                    <a:pt x="5268" y="264"/>
                    <a:pt x="5165" y="132"/>
                  </a:cubicBezTo>
                  <a:cubicBezTo>
                    <a:pt x="5111" y="46"/>
                    <a:pt x="5019" y="1"/>
                    <a:pt x="4925" y="1"/>
                  </a:cubicBezTo>
                  <a:close/>
                </a:path>
              </a:pathLst>
            </a:custGeom>
            <a:solidFill>
              <a:srgbClr val="000000">
                <a:alpha val="14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25" name="Google Shape;3519;p80">
              <a:extLst>
                <a:ext uri="{FF2B5EF4-FFF2-40B4-BE49-F238E27FC236}">
                  <a16:creationId xmlns:a16="http://schemas.microsoft.com/office/drawing/2014/main" id="{BEEA1A06-7BD4-C2C8-335C-D08E1525C178}"/>
                </a:ext>
              </a:extLst>
            </p:cNvPr>
            <p:cNvSpPr/>
            <p:nvPr/>
          </p:nvSpPr>
          <p:spPr>
            <a:xfrm>
              <a:off x="4296950" y="1090025"/>
              <a:ext cx="342475" cy="326575"/>
            </a:xfrm>
            <a:custGeom>
              <a:avLst/>
              <a:gdLst/>
              <a:ahLst/>
              <a:cxnLst/>
              <a:rect l="l" t="t" r="r" b="b"/>
              <a:pathLst>
                <a:path w="13699" h="13063" extrusionOk="0">
                  <a:moveTo>
                    <a:pt x="7400" y="0"/>
                  </a:moveTo>
                  <a:cubicBezTo>
                    <a:pt x="7073" y="0"/>
                    <a:pt x="6743" y="100"/>
                    <a:pt x="6459" y="308"/>
                  </a:cubicBezTo>
                  <a:cubicBezTo>
                    <a:pt x="6408" y="337"/>
                    <a:pt x="6366" y="379"/>
                    <a:pt x="6315" y="420"/>
                  </a:cubicBezTo>
                  <a:cubicBezTo>
                    <a:pt x="6050" y="223"/>
                    <a:pt x="5721" y="115"/>
                    <a:pt x="5384" y="115"/>
                  </a:cubicBezTo>
                  <a:cubicBezTo>
                    <a:pt x="5129" y="115"/>
                    <a:pt x="4869" y="177"/>
                    <a:pt x="4628" y="308"/>
                  </a:cubicBezTo>
                  <a:cubicBezTo>
                    <a:pt x="3855" y="725"/>
                    <a:pt x="3408" y="2983"/>
                    <a:pt x="3408" y="2983"/>
                  </a:cubicBezTo>
                  <a:cubicBezTo>
                    <a:pt x="2217" y="3215"/>
                    <a:pt x="1150" y="3908"/>
                    <a:pt x="804" y="5260"/>
                  </a:cubicBezTo>
                  <a:cubicBezTo>
                    <a:pt x="1" y="8331"/>
                    <a:pt x="2066" y="10672"/>
                    <a:pt x="2066" y="10672"/>
                  </a:cubicBezTo>
                  <a:cubicBezTo>
                    <a:pt x="2542" y="11392"/>
                    <a:pt x="3264" y="11953"/>
                    <a:pt x="4140" y="12217"/>
                  </a:cubicBezTo>
                  <a:lnTo>
                    <a:pt x="6376" y="12898"/>
                  </a:lnTo>
                  <a:cubicBezTo>
                    <a:pt x="6745" y="13009"/>
                    <a:pt x="7118" y="13063"/>
                    <a:pt x="7485" y="13063"/>
                  </a:cubicBezTo>
                  <a:cubicBezTo>
                    <a:pt x="8888" y="13063"/>
                    <a:pt x="10203" y="12286"/>
                    <a:pt x="10872" y="11038"/>
                  </a:cubicBezTo>
                  <a:cubicBezTo>
                    <a:pt x="10984" y="10823"/>
                    <a:pt x="11075" y="10589"/>
                    <a:pt x="11145" y="10354"/>
                  </a:cubicBezTo>
                  <a:lnTo>
                    <a:pt x="11694" y="8585"/>
                  </a:lnTo>
                  <a:cubicBezTo>
                    <a:pt x="11829" y="8555"/>
                    <a:pt x="11970" y="8514"/>
                    <a:pt x="12102" y="8453"/>
                  </a:cubicBezTo>
                  <a:cubicBezTo>
                    <a:pt x="12356" y="8321"/>
                    <a:pt x="12590" y="8119"/>
                    <a:pt x="12754" y="7843"/>
                  </a:cubicBezTo>
                  <a:cubicBezTo>
                    <a:pt x="13354" y="6866"/>
                    <a:pt x="13679" y="5758"/>
                    <a:pt x="13689" y="4609"/>
                  </a:cubicBezTo>
                  <a:cubicBezTo>
                    <a:pt x="13698" y="3735"/>
                    <a:pt x="12988" y="3012"/>
                    <a:pt x="12112" y="3003"/>
                  </a:cubicBezTo>
                  <a:cubicBezTo>
                    <a:pt x="11929" y="3003"/>
                    <a:pt x="11756" y="3032"/>
                    <a:pt x="11594" y="3083"/>
                  </a:cubicBezTo>
                  <a:cubicBezTo>
                    <a:pt x="11463" y="2524"/>
                    <a:pt x="11267" y="1975"/>
                    <a:pt x="10984" y="1467"/>
                  </a:cubicBezTo>
                  <a:cubicBezTo>
                    <a:pt x="10697" y="935"/>
                    <a:pt x="10145" y="629"/>
                    <a:pt x="9580" y="629"/>
                  </a:cubicBezTo>
                  <a:cubicBezTo>
                    <a:pt x="9324" y="629"/>
                    <a:pt x="9065" y="692"/>
                    <a:pt x="8827" y="825"/>
                  </a:cubicBezTo>
                  <a:cubicBezTo>
                    <a:pt x="8817" y="825"/>
                    <a:pt x="8807" y="825"/>
                    <a:pt x="8807" y="835"/>
                  </a:cubicBezTo>
                  <a:cubicBezTo>
                    <a:pt x="8766" y="774"/>
                    <a:pt x="8726" y="713"/>
                    <a:pt x="8685" y="652"/>
                  </a:cubicBezTo>
                  <a:cubicBezTo>
                    <a:pt x="8374" y="226"/>
                    <a:pt x="7891" y="0"/>
                    <a:pt x="7400" y="0"/>
                  </a:cubicBezTo>
                  <a:close/>
                </a:path>
              </a:pathLst>
            </a:custGeom>
            <a:solidFill>
              <a:srgbClr val="FFAF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26" name="Google Shape;3520;p80">
              <a:extLst>
                <a:ext uri="{FF2B5EF4-FFF2-40B4-BE49-F238E27FC236}">
                  <a16:creationId xmlns:a16="http://schemas.microsoft.com/office/drawing/2014/main" id="{7C150963-D656-F8D4-1012-5CD85A789236}"/>
                </a:ext>
              </a:extLst>
            </p:cNvPr>
            <p:cNvSpPr/>
            <p:nvPr/>
          </p:nvSpPr>
          <p:spPr>
            <a:xfrm>
              <a:off x="3924975" y="1334900"/>
              <a:ext cx="668200" cy="596000"/>
            </a:xfrm>
            <a:custGeom>
              <a:avLst/>
              <a:gdLst/>
              <a:ahLst/>
              <a:cxnLst/>
              <a:rect l="l" t="t" r="r" b="b"/>
              <a:pathLst>
                <a:path w="26728" h="23840" extrusionOk="0">
                  <a:moveTo>
                    <a:pt x="15744" y="0"/>
                  </a:moveTo>
                  <a:lnTo>
                    <a:pt x="14382" y="12551"/>
                  </a:lnTo>
                  <a:lnTo>
                    <a:pt x="8158" y="10252"/>
                  </a:lnTo>
                  <a:cubicBezTo>
                    <a:pt x="7524" y="10018"/>
                    <a:pt x="6875" y="9907"/>
                    <a:pt x="6237" y="9907"/>
                  </a:cubicBezTo>
                  <a:cubicBezTo>
                    <a:pt x="3990" y="9907"/>
                    <a:pt x="1883" y="11284"/>
                    <a:pt x="1058" y="13517"/>
                  </a:cubicBezTo>
                  <a:cubicBezTo>
                    <a:pt x="1" y="16376"/>
                    <a:pt x="1465" y="19549"/>
                    <a:pt x="4323" y="20605"/>
                  </a:cubicBezTo>
                  <a:lnTo>
                    <a:pt x="11299" y="23188"/>
                  </a:lnTo>
                  <a:cubicBezTo>
                    <a:pt x="12478" y="23625"/>
                    <a:pt x="13711" y="23839"/>
                    <a:pt x="14919" y="23839"/>
                  </a:cubicBezTo>
                  <a:cubicBezTo>
                    <a:pt x="16832" y="23839"/>
                    <a:pt x="18714" y="23310"/>
                    <a:pt x="20391" y="22272"/>
                  </a:cubicBezTo>
                  <a:cubicBezTo>
                    <a:pt x="23147" y="20574"/>
                    <a:pt x="24926" y="17757"/>
                    <a:pt x="25273" y="14533"/>
                  </a:cubicBezTo>
                  <a:lnTo>
                    <a:pt x="26727" y="1191"/>
                  </a:lnTo>
                  <a:lnTo>
                    <a:pt x="15744" y="0"/>
                  </a:lnTo>
                  <a:close/>
                </a:path>
              </a:pathLst>
            </a:custGeom>
            <a:solidFill>
              <a:srgbClr val="D53D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27" name="Google Shape;3521;p80">
              <a:extLst>
                <a:ext uri="{FF2B5EF4-FFF2-40B4-BE49-F238E27FC236}">
                  <a16:creationId xmlns:a16="http://schemas.microsoft.com/office/drawing/2014/main" id="{7518CB55-656F-CCCF-9ABA-14F5C326838D}"/>
                </a:ext>
              </a:extLst>
            </p:cNvPr>
            <p:cNvSpPr/>
            <p:nvPr/>
          </p:nvSpPr>
          <p:spPr>
            <a:xfrm>
              <a:off x="3689800" y="1916100"/>
              <a:ext cx="800925" cy="471775"/>
            </a:xfrm>
            <a:custGeom>
              <a:avLst/>
              <a:gdLst/>
              <a:ahLst/>
              <a:cxnLst/>
              <a:rect l="l" t="t" r="r" b="b"/>
              <a:pathLst>
                <a:path w="32037" h="18871" extrusionOk="0">
                  <a:moveTo>
                    <a:pt x="23301" y="1"/>
                  </a:moveTo>
                  <a:lnTo>
                    <a:pt x="1" y="6723"/>
                  </a:lnTo>
                  <a:cubicBezTo>
                    <a:pt x="1" y="6723"/>
                    <a:pt x="162" y="13354"/>
                    <a:pt x="865" y="17555"/>
                  </a:cubicBezTo>
                  <a:cubicBezTo>
                    <a:pt x="865" y="17555"/>
                    <a:pt x="4288" y="18871"/>
                    <a:pt x="9450" y="18871"/>
                  </a:cubicBezTo>
                  <a:cubicBezTo>
                    <a:pt x="15496" y="18871"/>
                    <a:pt x="23927" y="17065"/>
                    <a:pt x="32036" y="9225"/>
                  </a:cubicBezTo>
                  <a:lnTo>
                    <a:pt x="23301" y="1"/>
                  </a:lnTo>
                  <a:close/>
                </a:path>
              </a:pathLst>
            </a:custGeom>
            <a:solidFill>
              <a:srgbClr val="FFB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28" name="Google Shape;3522;p80">
              <a:extLst>
                <a:ext uri="{FF2B5EF4-FFF2-40B4-BE49-F238E27FC236}">
                  <a16:creationId xmlns:a16="http://schemas.microsoft.com/office/drawing/2014/main" id="{454C68DE-3B1E-5965-7132-497C8C53AAD2}"/>
                </a:ext>
              </a:extLst>
            </p:cNvPr>
            <p:cNvSpPr/>
            <p:nvPr/>
          </p:nvSpPr>
          <p:spPr>
            <a:xfrm>
              <a:off x="3630325" y="1537025"/>
              <a:ext cx="642000" cy="569050"/>
            </a:xfrm>
            <a:custGeom>
              <a:avLst/>
              <a:gdLst/>
              <a:ahLst/>
              <a:cxnLst/>
              <a:rect l="l" t="t" r="r" b="b"/>
              <a:pathLst>
                <a:path w="25680" h="22762" extrusionOk="0">
                  <a:moveTo>
                    <a:pt x="13515" y="0"/>
                  </a:moveTo>
                  <a:cubicBezTo>
                    <a:pt x="12376" y="0"/>
                    <a:pt x="11224" y="72"/>
                    <a:pt x="10139" y="224"/>
                  </a:cubicBezTo>
                  <a:cubicBezTo>
                    <a:pt x="6478" y="744"/>
                    <a:pt x="3835" y="2096"/>
                    <a:pt x="2492" y="4141"/>
                  </a:cubicBezTo>
                  <a:cubicBezTo>
                    <a:pt x="0" y="7934"/>
                    <a:pt x="325" y="16050"/>
                    <a:pt x="1587" y="22762"/>
                  </a:cubicBezTo>
                  <a:cubicBezTo>
                    <a:pt x="9966" y="21978"/>
                    <a:pt x="18528" y="19608"/>
                    <a:pt x="25680" y="15164"/>
                  </a:cubicBezTo>
                  <a:lnTo>
                    <a:pt x="23869" y="12916"/>
                  </a:lnTo>
                  <a:cubicBezTo>
                    <a:pt x="23695" y="9755"/>
                    <a:pt x="23117" y="3226"/>
                    <a:pt x="21225" y="1598"/>
                  </a:cubicBezTo>
                  <a:cubicBezTo>
                    <a:pt x="20079" y="612"/>
                    <a:pt x="16850" y="0"/>
                    <a:pt x="13515" y="0"/>
                  </a:cubicBezTo>
                  <a:close/>
                </a:path>
              </a:pathLst>
            </a:custGeom>
            <a:solidFill>
              <a:srgbClr val="F65C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29" name="Google Shape;3523;p80">
              <a:extLst>
                <a:ext uri="{FF2B5EF4-FFF2-40B4-BE49-F238E27FC236}">
                  <a16:creationId xmlns:a16="http://schemas.microsoft.com/office/drawing/2014/main" id="{2B233A7B-0B88-D5F0-426E-278AADD73A81}"/>
                </a:ext>
              </a:extLst>
            </p:cNvPr>
            <p:cNvSpPr/>
            <p:nvPr/>
          </p:nvSpPr>
          <p:spPr>
            <a:xfrm>
              <a:off x="3743450" y="2085350"/>
              <a:ext cx="57500" cy="291475"/>
            </a:xfrm>
            <a:custGeom>
              <a:avLst/>
              <a:gdLst/>
              <a:ahLst/>
              <a:cxnLst/>
              <a:rect l="l" t="t" r="r" b="b"/>
              <a:pathLst>
                <a:path w="2300" h="11659" extrusionOk="0">
                  <a:moveTo>
                    <a:pt x="389" y="0"/>
                  </a:moveTo>
                  <a:cubicBezTo>
                    <a:pt x="371" y="0"/>
                    <a:pt x="353" y="1"/>
                    <a:pt x="335" y="4"/>
                  </a:cubicBezTo>
                  <a:cubicBezTo>
                    <a:pt x="142" y="36"/>
                    <a:pt x="0" y="219"/>
                    <a:pt x="30" y="412"/>
                  </a:cubicBezTo>
                  <a:lnTo>
                    <a:pt x="1545" y="11344"/>
                  </a:lnTo>
                  <a:cubicBezTo>
                    <a:pt x="1567" y="11527"/>
                    <a:pt x="1728" y="11659"/>
                    <a:pt x="1902" y="11659"/>
                  </a:cubicBezTo>
                  <a:lnTo>
                    <a:pt x="1953" y="11659"/>
                  </a:lnTo>
                  <a:cubicBezTo>
                    <a:pt x="2156" y="11629"/>
                    <a:pt x="2300" y="11446"/>
                    <a:pt x="2268" y="11241"/>
                  </a:cubicBezTo>
                  <a:lnTo>
                    <a:pt x="752" y="309"/>
                  </a:lnTo>
                  <a:cubicBezTo>
                    <a:pt x="725" y="133"/>
                    <a:pt x="571" y="0"/>
                    <a:pt x="389" y="0"/>
                  </a:cubicBezTo>
                  <a:close/>
                </a:path>
              </a:pathLst>
            </a:custGeom>
            <a:solidFill>
              <a:srgbClr val="F47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30" name="Google Shape;3524;p80">
              <a:extLst>
                <a:ext uri="{FF2B5EF4-FFF2-40B4-BE49-F238E27FC236}">
                  <a16:creationId xmlns:a16="http://schemas.microsoft.com/office/drawing/2014/main" id="{5BAEA6D7-D42D-348A-E34D-E39AFF87F6FC}"/>
                </a:ext>
              </a:extLst>
            </p:cNvPr>
            <p:cNvSpPr/>
            <p:nvPr/>
          </p:nvSpPr>
          <p:spPr>
            <a:xfrm>
              <a:off x="3865725" y="2069150"/>
              <a:ext cx="95100" cy="324700"/>
            </a:xfrm>
            <a:custGeom>
              <a:avLst/>
              <a:gdLst/>
              <a:ahLst/>
              <a:cxnLst/>
              <a:rect l="l" t="t" r="r" b="b"/>
              <a:pathLst>
                <a:path w="3804" h="12988" extrusionOk="0">
                  <a:moveTo>
                    <a:pt x="405" y="1"/>
                  </a:moveTo>
                  <a:cubicBezTo>
                    <a:pt x="375" y="1"/>
                    <a:pt x="345" y="5"/>
                    <a:pt x="316" y="13"/>
                  </a:cubicBezTo>
                  <a:cubicBezTo>
                    <a:pt x="113" y="52"/>
                    <a:pt x="1" y="257"/>
                    <a:pt x="42" y="449"/>
                  </a:cubicBezTo>
                  <a:lnTo>
                    <a:pt x="3052" y="12714"/>
                  </a:lnTo>
                  <a:cubicBezTo>
                    <a:pt x="3093" y="12878"/>
                    <a:pt x="3244" y="12988"/>
                    <a:pt x="3408" y="12988"/>
                  </a:cubicBezTo>
                  <a:cubicBezTo>
                    <a:pt x="3437" y="12988"/>
                    <a:pt x="3469" y="12988"/>
                    <a:pt x="3489" y="12978"/>
                  </a:cubicBezTo>
                  <a:cubicBezTo>
                    <a:pt x="3694" y="12939"/>
                    <a:pt x="3803" y="12734"/>
                    <a:pt x="3764" y="12541"/>
                  </a:cubicBezTo>
                  <a:lnTo>
                    <a:pt x="752" y="276"/>
                  </a:lnTo>
                  <a:cubicBezTo>
                    <a:pt x="711" y="113"/>
                    <a:pt x="565" y="1"/>
                    <a:pt x="405" y="1"/>
                  </a:cubicBezTo>
                  <a:close/>
                </a:path>
              </a:pathLst>
            </a:custGeom>
            <a:solidFill>
              <a:srgbClr val="F47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31" name="Google Shape;3525;p80">
              <a:extLst>
                <a:ext uri="{FF2B5EF4-FFF2-40B4-BE49-F238E27FC236}">
                  <a16:creationId xmlns:a16="http://schemas.microsoft.com/office/drawing/2014/main" id="{5C4C5977-E61D-8AAF-3510-808E3E30AB23}"/>
                </a:ext>
              </a:extLst>
            </p:cNvPr>
            <p:cNvSpPr/>
            <p:nvPr/>
          </p:nvSpPr>
          <p:spPr>
            <a:xfrm>
              <a:off x="3990575" y="2041400"/>
              <a:ext cx="136525" cy="321225"/>
            </a:xfrm>
            <a:custGeom>
              <a:avLst/>
              <a:gdLst/>
              <a:ahLst/>
              <a:cxnLst/>
              <a:rect l="l" t="t" r="r" b="b"/>
              <a:pathLst>
                <a:path w="5461" h="12849" extrusionOk="0">
                  <a:moveTo>
                    <a:pt x="416" y="0"/>
                  </a:moveTo>
                  <a:cubicBezTo>
                    <a:pt x="372" y="0"/>
                    <a:pt x="328" y="8"/>
                    <a:pt x="286" y="24"/>
                  </a:cubicBezTo>
                  <a:cubicBezTo>
                    <a:pt x="91" y="95"/>
                    <a:pt x="1" y="298"/>
                    <a:pt x="71" y="490"/>
                  </a:cubicBezTo>
                  <a:lnTo>
                    <a:pt x="4709" y="12614"/>
                  </a:lnTo>
                  <a:cubicBezTo>
                    <a:pt x="4770" y="12755"/>
                    <a:pt x="4902" y="12848"/>
                    <a:pt x="5055" y="12848"/>
                  </a:cubicBezTo>
                  <a:cubicBezTo>
                    <a:pt x="5094" y="12848"/>
                    <a:pt x="5136" y="12838"/>
                    <a:pt x="5187" y="12816"/>
                  </a:cubicBezTo>
                  <a:cubicBezTo>
                    <a:pt x="5370" y="12746"/>
                    <a:pt x="5461" y="12543"/>
                    <a:pt x="5390" y="12350"/>
                  </a:cubicBezTo>
                  <a:lnTo>
                    <a:pt x="752" y="227"/>
                  </a:lnTo>
                  <a:cubicBezTo>
                    <a:pt x="698" y="86"/>
                    <a:pt x="560" y="0"/>
                    <a:pt x="416" y="0"/>
                  </a:cubicBezTo>
                  <a:close/>
                </a:path>
              </a:pathLst>
            </a:custGeom>
            <a:solidFill>
              <a:srgbClr val="F47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32" name="Google Shape;3526;p80">
              <a:extLst>
                <a:ext uri="{FF2B5EF4-FFF2-40B4-BE49-F238E27FC236}">
                  <a16:creationId xmlns:a16="http://schemas.microsoft.com/office/drawing/2014/main" id="{843A8ED6-5A5E-E047-D540-B97DDF6B273D}"/>
                </a:ext>
              </a:extLst>
            </p:cNvPr>
            <p:cNvSpPr/>
            <p:nvPr/>
          </p:nvSpPr>
          <p:spPr>
            <a:xfrm>
              <a:off x="4114150" y="1987800"/>
              <a:ext cx="161950" cy="320150"/>
            </a:xfrm>
            <a:custGeom>
              <a:avLst/>
              <a:gdLst/>
              <a:ahLst/>
              <a:cxnLst/>
              <a:rect l="l" t="t" r="r" b="b"/>
              <a:pathLst>
                <a:path w="6478" h="12806" extrusionOk="0">
                  <a:moveTo>
                    <a:pt x="405" y="0"/>
                  </a:moveTo>
                  <a:cubicBezTo>
                    <a:pt x="354" y="0"/>
                    <a:pt x="303" y="10"/>
                    <a:pt x="254" y="32"/>
                  </a:cubicBezTo>
                  <a:cubicBezTo>
                    <a:pt x="71" y="123"/>
                    <a:pt x="0" y="338"/>
                    <a:pt x="81" y="521"/>
                  </a:cubicBezTo>
                  <a:lnTo>
                    <a:pt x="5726" y="12593"/>
                  </a:lnTo>
                  <a:cubicBezTo>
                    <a:pt x="5787" y="12725"/>
                    <a:pt x="5919" y="12805"/>
                    <a:pt x="6061" y="12805"/>
                  </a:cubicBezTo>
                  <a:cubicBezTo>
                    <a:pt x="6112" y="12805"/>
                    <a:pt x="6163" y="12795"/>
                    <a:pt x="6214" y="12776"/>
                  </a:cubicBezTo>
                  <a:cubicBezTo>
                    <a:pt x="6397" y="12683"/>
                    <a:pt x="6478" y="12471"/>
                    <a:pt x="6388" y="12288"/>
                  </a:cubicBezTo>
                  <a:lnTo>
                    <a:pt x="742" y="206"/>
                  </a:lnTo>
                  <a:cubicBezTo>
                    <a:pt x="683" y="79"/>
                    <a:pt x="546" y="0"/>
                    <a:pt x="405" y="0"/>
                  </a:cubicBezTo>
                  <a:close/>
                </a:path>
              </a:pathLst>
            </a:custGeom>
            <a:solidFill>
              <a:srgbClr val="F47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33" name="Google Shape;3527;p80">
              <a:extLst>
                <a:ext uri="{FF2B5EF4-FFF2-40B4-BE49-F238E27FC236}">
                  <a16:creationId xmlns:a16="http://schemas.microsoft.com/office/drawing/2014/main" id="{14ABBCE4-387D-EE92-DA82-C0922FF67F60}"/>
                </a:ext>
              </a:extLst>
            </p:cNvPr>
            <p:cNvSpPr/>
            <p:nvPr/>
          </p:nvSpPr>
          <p:spPr>
            <a:xfrm>
              <a:off x="4220675" y="1938825"/>
              <a:ext cx="194750" cy="275025"/>
            </a:xfrm>
            <a:custGeom>
              <a:avLst/>
              <a:gdLst/>
              <a:ahLst/>
              <a:cxnLst/>
              <a:rect l="l" t="t" r="r" b="b"/>
              <a:pathLst>
                <a:path w="7790" h="11001" extrusionOk="0">
                  <a:moveTo>
                    <a:pt x="422" y="1"/>
                  </a:moveTo>
                  <a:cubicBezTo>
                    <a:pt x="351" y="1"/>
                    <a:pt x="278" y="22"/>
                    <a:pt x="213" y="68"/>
                  </a:cubicBezTo>
                  <a:cubicBezTo>
                    <a:pt x="52" y="180"/>
                    <a:pt x="1" y="405"/>
                    <a:pt x="123" y="566"/>
                  </a:cubicBezTo>
                  <a:lnTo>
                    <a:pt x="7079" y="10839"/>
                  </a:lnTo>
                  <a:cubicBezTo>
                    <a:pt x="7150" y="10939"/>
                    <a:pt x="7262" y="11000"/>
                    <a:pt x="7384" y="11000"/>
                  </a:cubicBezTo>
                  <a:cubicBezTo>
                    <a:pt x="7455" y="11000"/>
                    <a:pt x="7526" y="10981"/>
                    <a:pt x="7587" y="10939"/>
                  </a:cubicBezTo>
                  <a:cubicBezTo>
                    <a:pt x="7750" y="10830"/>
                    <a:pt x="7789" y="10595"/>
                    <a:pt x="7679" y="10432"/>
                  </a:cubicBezTo>
                  <a:lnTo>
                    <a:pt x="723" y="161"/>
                  </a:lnTo>
                  <a:cubicBezTo>
                    <a:pt x="653" y="59"/>
                    <a:pt x="540" y="1"/>
                    <a:pt x="422" y="1"/>
                  </a:cubicBezTo>
                  <a:close/>
                </a:path>
              </a:pathLst>
            </a:custGeom>
            <a:solidFill>
              <a:srgbClr val="F47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34" name="Google Shape;3528;p80">
              <a:extLst>
                <a:ext uri="{FF2B5EF4-FFF2-40B4-BE49-F238E27FC236}">
                  <a16:creationId xmlns:a16="http://schemas.microsoft.com/office/drawing/2014/main" id="{1D573A0E-2FB7-510A-4BD9-C994E5F476DF}"/>
                </a:ext>
              </a:extLst>
            </p:cNvPr>
            <p:cNvSpPr/>
            <p:nvPr/>
          </p:nvSpPr>
          <p:spPr>
            <a:xfrm>
              <a:off x="3649600" y="736400"/>
              <a:ext cx="761250" cy="762575"/>
            </a:xfrm>
            <a:custGeom>
              <a:avLst/>
              <a:gdLst/>
              <a:ahLst/>
              <a:cxnLst/>
              <a:rect l="l" t="t" r="r" b="b"/>
              <a:pathLst>
                <a:path w="30450" h="30503" extrusionOk="0">
                  <a:moveTo>
                    <a:pt x="15268" y="1"/>
                  </a:moveTo>
                  <a:cubicBezTo>
                    <a:pt x="11961" y="1"/>
                    <a:pt x="8856" y="1120"/>
                    <a:pt x="6337" y="3033"/>
                  </a:cubicBezTo>
                  <a:cubicBezTo>
                    <a:pt x="5016" y="4028"/>
                    <a:pt x="3857" y="5249"/>
                    <a:pt x="2910" y="6633"/>
                  </a:cubicBezTo>
                  <a:cubicBezTo>
                    <a:pt x="2087" y="7853"/>
                    <a:pt x="1416" y="9196"/>
                    <a:pt x="947" y="10648"/>
                  </a:cubicBezTo>
                  <a:cubicBezTo>
                    <a:pt x="581" y="11778"/>
                    <a:pt x="347" y="12967"/>
                    <a:pt x="244" y="14209"/>
                  </a:cubicBezTo>
                  <a:cubicBezTo>
                    <a:pt x="0" y="17228"/>
                    <a:pt x="215" y="19679"/>
                    <a:pt x="794" y="21683"/>
                  </a:cubicBezTo>
                  <a:cubicBezTo>
                    <a:pt x="1111" y="22752"/>
                    <a:pt x="1526" y="23696"/>
                    <a:pt x="2046" y="24521"/>
                  </a:cubicBezTo>
                  <a:cubicBezTo>
                    <a:pt x="3928" y="27572"/>
                    <a:pt x="7091" y="29088"/>
                    <a:pt x="10842" y="29942"/>
                  </a:cubicBezTo>
                  <a:cubicBezTo>
                    <a:pt x="11860" y="30174"/>
                    <a:pt x="12927" y="30338"/>
                    <a:pt x="14025" y="30418"/>
                  </a:cubicBezTo>
                  <a:cubicBezTo>
                    <a:pt x="14661" y="30472"/>
                    <a:pt x="15289" y="30503"/>
                    <a:pt x="15909" y="30503"/>
                  </a:cubicBezTo>
                  <a:cubicBezTo>
                    <a:pt x="15993" y="30503"/>
                    <a:pt x="16077" y="30502"/>
                    <a:pt x="16161" y="30501"/>
                  </a:cubicBezTo>
                  <a:cubicBezTo>
                    <a:pt x="16354" y="30501"/>
                    <a:pt x="16559" y="30491"/>
                    <a:pt x="16752" y="30491"/>
                  </a:cubicBezTo>
                  <a:cubicBezTo>
                    <a:pt x="16822" y="30479"/>
                    <a:pt x="16893" y="30479"/>
                    <a:pt x="16964" y="30479"/>
                  </a:cubicBezTo>
                  <a:cubicBezTo>
                    <a:pt x="17057" y="30469"/>
                    <a:pt x="17147" y="30469"/>
                    <a:pt x="17249" y="30460"/>
                  </a:cubicBezTo>
                  <a:cubicBezTo>
                    <a:pt x="17879" y="30418"/>
                    <a:pt x="18502" y="30357"/>
                    <a:pt x="19100" y="30277"/>
                  </a:cubicBezTo>
                  <a:cubicBezTo>
                    <a:pt x="19478" y="30235"/>
                    <a:pt x="19844" y="30174"/>
                    <a:pt x="20210" y="30103"/>
                  </a:cubicBezTo>
                  <a:cubicBezTo>
                    <a:pt x="23046" y="29554"/>
                    <a:pt x="25487" y="28375"/>
                    <a:pt x="27266" y="26025"/>
                  </a:cubicBezTo>
                  <a:cubicBezTo>
                    <a:pt x="28843" y="23950"/>
                    <a:pt x="29900" y="20950"/>
                    <a:pt x="30247" y="16650"/>
                  </a:cubicBezTo>
                  <a:cubicBezTo>
                    <a:pt x="30449" y="14187"/>
                    <a:pt x="30073" y="11807"/>
                    <a:pt x="29229" y="9662"/>
                  </a:cubicBezTo>
                  <a:cubicBezTo>
                    <a:pt x="28650" y="8178"/>
                    <a:pt x="27857" y="6804"/>
                    <a:pt x="26871" y="5583"/>
                  </a:cubicBezTo>
                  <a:cubicBezTo>
                    <a:pt x="25253" y="3570"/>
                    <a:pt x="23139" y="1973"/>
                    <a:pt x="20686" y="1019"/>
                  </a:cubicBezTo>
                  <a:cubicBezTo>
                    <a:pt x="19375" y="499"/>
                    <a:pt x="17972" y="174"/>
                    <a:pt x="16498" y="52"/>
                  </a:cubicBezTo>
                  <a:cubicBezTo>
                    <a:pt x="16085" y="18"/>
                    <a:pt x="15675" y="1"/>
                    <a:pt x="15268" y="1"/>
                  </a:cubicBezTo>
                  <a:close/>
                </a:path>
              </a:pathLst>
            </a:custGeom>
            <a:solidFill>
              <a:srgbClr val="FFAF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35" name="Google Shape;3529;p80">
              <a:extLst>
                <a:ext uri="{FF2B5EF4-FFF2-40B4-BE49-F238E27FC236}">
                  <a16:creationId xmlns:a16="http://schemas.microsoft.com/office/drawing/2014/main" id="{6C372FC6-C787-B267-C047-475049591F0F}"/>
                </a:ext>
              </a:extLst>
            </p:cNvPr>
            <p:cNvSpPr/>
            <p:nvPr/>
          </p:nvSpPr>
          <p:spPr>
            <a:xfrm>
              <a:off x="3779025" y="1161175"/>
              <a:ext cx="146700" cy="139500"/>
            </a:xfrm>
            <a:custGeom>
              <a:avLst/>
              <a:gdLst/>
              <a:ahLst/>
              <a:cxnLst/>
              <a:rect l="l" t="t" r="r" b="b"/>
              <a:pathLst>
                <a:path w="5868" h="5580" extrusionOk="0">
                  <a:moveTo>
                    <a:pt x="2958" y="1"/>
                  </a:moveTo>
                  <a:cubicBezTo>
                    <a:pt x="1432" y="1"/>
                    <a:pt x="152" y="1180"/>
                    <a:pt x="71" y="2678"/>
                  </a:cubicBezTo>
                  <a:cubicBezTo>
                    <a:pt x="0" y="4225"/>
                    <a:pt x="1211" y="5526"/>
                    <a:pt x="2788" y="5578"/>
                  </a:cubicBezTo>
                  <a:cubicBezTo>
                    <a:pt x="2826" y="5579"/>
                    <a:pt x="2865" y="5580"/>
                    <a:pt x="2903" y="5580"/>
                  </a:cubicBezTo>
                  <a:cubicBezTo>
                    <a:pt x="4439" y="5580"/>
                    <a:pt x="5718" y="4400"/>
                    <a:pt x="5787" y="2903"/>
                  </a:cubicBezTo>
                  <a:cubicBezTo>
                    <a:pt x="5868" y="1358"/>
                    <a:pt x="4648" y="64"/>
                    <a:pt x="3073" y="3"/>
                  </a:cubicBezTo>
                  <a:cubicBezTo>
                    <a:pt x="3035" y="1"/>
                    <a:pt x="2996" y="1"/>
                    <a:pt x="2958" y="1"/>
                  </a:cubicBezTo>
                  <a:close/>
                </a:path>
              </a:pathLst>
            </a:custGeom>
            <a:solidFill>
              <a:srgbClr val="EB76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36" name="Google Shape;3530;p80">
              <a:extLst>
                <a:ext uri="{FF2B5EF4-FFF2-40B4-BE49-F238E27FC236}">
                  <a16:creationId xmlns:a16="http://schemas.microsoft.com/office/drawing/2014/main" id="{CBD71687-200B-2D0D-BB14-27A23EDB0C48}"/>
                </a:ext>
              </a:extLst>
            </p:cNvPr>
            <p:cNvSpPr/>
            <p:nvPr/>
          </p:nvSpPr>
          <p:spPr>
            <a:xfrm>
              <a:off x="4186875" y="1206700"/>
              <a:ext cx="146725" cy="139750"/>
            </a:xfrm>
            <a:custGeom>
              <a:avLst/>
              <a:gdLst/>
              <a:ahLst/>
              <a:cxnLst/>
              <a:rect l="l" t="t" r="r" b="b"/>
              <a:pathLst>
                <a:path w="5869" h="5590" extrusionOk="0">
                  <a:moveTo>
                    <a:pt x="2956" y="0"/>
                  </a:moveTo>
                  <a:cubicBezTo>
                    <a:pt x="1430" y="0"/>
                    <a:pt x="150" y="1180"/>
                    <a:pt x="71" y="2688"/>
                  </a:cubicBezTo>
                  <a:cubicBezTo>
                    <a:pt x="1" y="4223"/>
                    <a:pt x="1209" y="5526"/>
                    <a:pt x="2795" y="5587"/>
                  </a:cubicBezTo>
                  <a:cubicBezTo>
                    <a:pt x="2834" y="5589"/>
                    <a:pt x="2872" y="5589"/>
                    <a:pt x="2910" y="5589"/>
                  </a:cubicBezTo>
                  <a:cubicBezTo>
                    <a:pt x="4437" y="5589"/>
                    <a:pt x="5716" y="4410"/>
                    <a:pt x="5785" y="2902"/>
                  </a:cubicBezTo>
                  <a:cubicBezTo>
                    <a:pt x="5868" y="1367"/>
                    <a:pt x="4648" y="64"/>
                    <a:pt x="3071" y="3"/>
                  </a:cubicBezTo>
                  <a:cubicBezTo>
                    <a:pt x="3033" y="1"/>
                    <a:pt x="2994" y="0"/>
                    <a:pt x="2956" y="0"/>
                  </a:cubicBezTo>
                  <a:close/>
                </a:path>
              </a:pathLst>
            </a:custGeom>
            <a:solidFill>
              <a:srgbClr val="EB76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37" name="Google Shape;3531;p80">
              <a:extLst>
                <a:ext uri="{FF2B5EF4-FFF2-40B4-BE49-F238E27FC236}">
                  <a16:creationId xmlns:a16="http://schemas.microsoft.com/office/drawing/2014/main" id="{A14BF59F-A21A-BCF7-4D24-3A2F96440CD4}"/>
                </a:ext>
              </a:extLst>
            </p:cNvPr>
            <p:cNvSpPr/>
            <p:nvPr/>
          </p:nvSpPr>
          <p:spPr>
            <a:xfrm>
              <a:off x="3899525" y="1484950"/>
              <a:ext cx="192500" cy="95250"/>
            </a:xfrm>
            <a:custGeom>
              <a:avLst/>
              <a:gdLst/>
              <a:ahLst/>
              <a:cxnLst/>
              <a:rect l="l" t="t" r="r" b="b"/>
              <a:pathLst>
                <a:path w="7700" h="3810" extrusionOk="0">
                  <a:moveTo>
                    <a:pt x="845" y="0"/>
                  </a:moveTo>
                  <a:lnTo>
                    <a:pt x="550" y="813"/>
                  </a:lnTo>
                  <a:lnTo>
                    <a:pt x="1" y="2368"/>
                  </a:lnTo>
                  <a:cubicBezTo>
                    <a:pt x="1" y="2368"/>
                    <a:pt x="42" y="2441"/>
                    <a:pt x="164" y="2551"/>
                  </a:cubicBezTo>
                  <a:cubicBezTo>
                    <a:pt x="479" y="2856"/>
                    <a:pt x="1343" y="3478"/>
                    <a:pt x="3257" y="3710"/>
                  </a:cubicBezTo>
                  <a:lnTo>
                    <a:pt x="3267" y="3710"/>
                  </a:lnTo>
                  <a:cubicBezTo>
                    <a:pt x="3418" y="3732"/>
                    <a:pt x="3591" y="3752"/>
                    <a:pt x="3765" y="3771"/>
                  </a:cubicBezTo>
                  <a:cubicBezTo>
                    <a:pt x="4086" y="3797"/>
                    <a:pt x="4384" y="3809"/>
                    <a:pt x="4660" y="3809"/>
                  </a:cubicBezTo>
                  <a:cubicBezTo>
                    <a:pt x="6954" y="3809"/>
                    <a:pt x="7699" y="3000"/>
                    <a:pt x="7699" y="3000"/>
                  </a:cubicBezTo>
                  <a:lnTo>
                    <a:pt x="7548" y="2136"/>
                  </a:lnTo>
                  <a:lnTo>
                    <a:pt x="7252" y="518"/>
                  </a:lnTo>
                  <a:cubicBezTo>
                    <a:pt x="7162" y="527"/>
                    <a:pt x="7060" y="527"/>
                    <a:pt x="6967" y="537"/>
                  </a:cubicBezTo>
                  <a:cubicBezTo>
                    <a:pt x="6896" y="537"/>
                    <a:pt x="6825" y="537"/>
                    <a:pt x="6755" y="549"/>
                  </a:cubicBezTo>
                  <a:cubicBezTo>
                    <a:pt x="6552" y="549"/>
                    <a:pt x="6357" y="559"/>
                    <a:pt x="6164" y="559"/>
                  </a:cubicBezTo>
                  <a:cubicBezTo>
                    <a:pt x="6080" y="560"/>
                    <a:pt x="5996" y="561"/>
                    <a:pt x="5912" y="561"/>
                  </a:cubicBezTo>
                  <a:cubicBezTo>
                    <a:pt x="5292" y="561"/>
                    <a:pt x="4664" y="530"/>
                    <a:pt x="4028" y="476"/>
                  </a:cubicBezTo>
                  <a:cubicBezTo>
                    <a:pt x="2930" y="386"/>
                    <a:pt x="1863" y="232"/>
                    <a:pt x="845" y="0"/>
                  </a:cubicBezTo>
                  <a:close/>
                </a:path>
              </a:pathLst>
            </a:custGeom>
            <a:solidFill>
              <a:srgbClr val="FFAF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38" name="Google Shape;3532;p80">
              <a:extLst>
                <a:ext uri="{FF2B5EF4-FFF2-40B4-BE49-F238E27FC236}">
                  <a16:creationId xmlns:a16="http://schemas.microsoft.com/office/drawing/2014/main" id="{3828EC4A-28C8-0952-CC42-E624A15675D1}"/>
                </a:ext>
              </a:extLst>
            </p:cNvPr>
            <p:cNvSpPr/>
            <p:nvPr/>
          </p:nvSpPr>
          <p:spPr>
            <a:xfrm>
              <a:off x="3920650" y="1484950"/>
              <a:ext cx="171375" cy="76500"/>
            </a:xfrm>
            <a:custGeom>
              <a:avLst/>
              <a:gdLst/>
              <a:ahLst/>
              <a:cxnLst/>
              <a:rect l="l" t="t" r="r" b="b"/>
              <a:pathLst>
                <a:path w="6855" h="3060" extrusionOk="0">
                  <a:moveTo>
                    <a:pt x="0" y="0"/>
                  </a:moveTo>
                  <a:cubicBezTo>
                    <a:pt x="0" y="0"/>
                    <a:pt x="2239" y="3060"/>
                    <a:pt x="5952" y="3060"/>
                  </a:cubicBezTo>
                  <a:cubicBezTo>
                    <a:pt x="6244" y="3060"/>
                    <a:pt x="6545" y="3041"/>
                    <a:pt x="6854" y="3000"/>
                  </a:cubicBezTo>
                  <a:lnTo>
                    <a:pt x="6407" y="518"/>
                  </a:lnTo>
                  <a:lnTo>
                    <a:pt x="6398" y="518"/>
                  </a:lnTo>
                  <a:cubicBezTo>
                    <a:pt x="5966" y="543"/>
                    <a:pt x="5527" y="556"/>
                    <a:pt x="5083" y="556"/>
                  </a:cubicBezTo>
                  <a:cubicBezTo>
                    <a:pt x="4459" y="556"/>
                    <a:pt x="3824" y="530"/>
                    <a:pt x="3183" y="476"/>
                  </a:cubicBezTo>
                  <a:cubicBezTo>
                    <a:pt x="2085" y="396"/>
                    <a:pt x="1028" y="232"/>
                    <a:pt x="10" y="0"/>
                  </a:cubicBezTo>
                  <a:close/>
                </a:path>
              </a:pathLst>
            </a:custGeom>
            <a:solidFill>
              <a:srgbClr val="EB76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39" name="Google Shape;3533;p80">
              <a:extLst>
                <a:ext uri="{FF2B5EF4-FFF2-40B4-BE49-F238E27FC236}">
                  <a16:creationId xmlns:a16="http://schemas.microsoft.com/office/drawing/2014/main" id="{84B02371-4D9C-0937-F823-DF3E3556A8CD}"/>
                </a:ext>
              </a:extLst>
            </p:cNvPr>
            <p:cNvSpPr/>
            <p:nvPr/>
          </p:nvSpPr>
          <p:spPr>
            <a:xfrm>
              <a:off x="3866775" y="962675"/>
              <a:ext cx="116925" cy="48800"/>
            </a:xfrm>
            <a:custGeom>
              <a:avLst/>
              <a:gdLst/>
              <a:ahLst/>
              <a:cxnLst/>
              <a:rect l="l" t="t" r="r" b="b"/>
              <a:pathLst>
                <a:path w="4677" h="1952" extrusionOk="0">
                  <a:moveTo>
                    <a:pt x="3336" y="0"/>
                  </a:moveTo>
                  <a:cubicBezTo>
                    <a:pt x="3275" y="0"/>
                    <a:pt x="3214" y="4"/>
                    <a:pt x="3151" y="10"/>
                  </a:cubicBezTo>
                  <a:cubicBezTo>
                    <a:pt x="2136" y="123"/>
                    <a:pt x="0" y="1231"/>
                    <a:pt x="151" y="1892"/>
                  </a:cubicBezTo>
                  <a:cubicBezTo>
                    <a:pt x="162" y="1934"/>
                    <a:pt x="237" y="1951"/>
                    <a:pt x="357" y="1951"/>
                  </a:cubicBezTo>
                  <a:cubicBezTo>
                    <a:pt x="917" y="1951"/>
                    <a:pt x="2474" y="1570"/>
                    <a:pt x="3244" y="1446"/>
                  </a:cubicBezTo>
                  <a:cubicBezTo>
                    <a:pt x="3957" y="1333"/>
                    <a:pt x="4677" y="1323"/>
                    <a:pt x="4657" y="896"/>
                  </a:cubicBezTo>
                  <a:cubicBezTo>
                    <a:pt x="4648" y="492"/>
                    <a:pt x="4081" y="0"/>
                    <a:pt x="3336" y="0"/>
                  </a:cubicBezTo>
                  <a:close/>
                </a:path>
              </a:pathLst>
            </a:custGeom>
            <a:solidFill>
              <a:srgbClr val="F47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40" name="Google Shape;3534;p80">
              <a:extLst>
                <a:ext uri="{FF2B5EF4-FFF2-40B4-BE49-F238E27FC236}">
                  <a16:creationId xmlns:a16="http://schemas.microsoft.com/office/drawing/2014/main" id="{15FCCC17-8D51-B326-E379-D46F045FC4EA}"/>
                </a:ext>
              </a:extLst>
            </p:cNvPr>
            <p:cNvSpPr/>
            <p:nvPr/>
          </p:nvSpPr>
          <p:spPr>
            <a:xfrm>
              <a:off x="3546175" y="998800"/>
              <a:ext cx="176975" cy="279925"/>
            </a:xfrm>
            <a:custGeom>
              <a:avLst/>
              <a:gdLst/>
              <a:ahLst/>
              <a:cxnLst/>
              <a:rect l="l" t="t" r="r" b="b"/>
              <a:pathLst>
                <a:path w="7079" h="11197" extrusionOk="0">
                  <a:moveTo>
                    <a:pt x="4118" y="1"/>
                  </a:moveTo>
                  <a:cubicBezTo>
                    <a:pt x="3753" y="1"/>
                    <a:pt x="3389" y="64"/>
                    <a:pt x="3051" y="193"/>
                  </a:cubicBezTo>
                  <a:cubicBezTo>
                    <a:pt x="2949" y="235"/>
                    <a:pt x="2846" y="274"/>
                    <a:pt x="2756" y="315"/>
                  </a:cubicBezTo>
                  <a:cubicBezTo>
                    <a:pt x="1953" y="723"/>
                    <a:pt x="1343" y="1455"/>
                    <a:pt x="935" y="2300"/>
                  </a:cubicBezTo>
                  <a:cubicBezTo>
                    <a:pt x="752" y="2676"/>
                    <a:pt x="598" y="3081"/>
                    <a:pt x="498" y="3488"/>
                  </a:cubicBezTo>
                  <a:cubicBezTo>
                    <a:pt x="0" y="5329"/>
                    <a:pt x="161" y="7413"/>
                    <a:pt x="1221" y="9000"/>
                  </a:cubicBezTo>
                  <a:cubicBezTo>
                    <a:pt x="2043" y="10232"/>
                    <a:pt x="3466" y="11096"/>
                    <a:pt x="4931" y="11187"/>
                  </a:cubicBezTo>
                  <a:lnTo>
                    <a:pt x="5197" y="11187"/>
                  </a:lnTo>
                  <a:lnTo>
                    <a:pt x="5206" y="11196"/>
                  </a:lnTo>
                  <a:cubicBezTo>
                    <a:pt x="5531" y="11187"/>
                    <a:pt x="5858" y="11148"/>
                    <a:pt x="6183" y="11065"/>
                  </a:cubicBezTo>
                  <a:lnTo>
                    <a:pt x="7079" y="2126"/>
                  </a:lnTo>
                  <a:cubicBezTo>
                    <a:pt x="7057" y="2065"/>
                    <a:pt x="7037" y="2014"/>
                    <a:pt x="7018" y="1953"/>
                  </a:cubicBezTo>
                  <a:cubicBezTo>
                    <a:pt x="6732" y="1240"/>
                    <a:pt x="6173" y="630"/>
                    <a:pt x="5470" y="306"/>
                  </a:cubicBezTo>
                  <a:cubicBezTo>
                    <a:pt x="5348" y="245"/>
                    <a:pt x="5216" y="193"/>
                    <a:pt x="5084" y="152"/>
                  </a:cubicBezTo>
                  <a:cubicBezTo>
                    <a:pt x="4772" y="52"/>
                    <a:pt x="4444" y="1"/>
                    <a:pt x="4118" y="1"/>
                  </a:cubicBezTo>
                  <a:close/>
                </a:path>
              </a:pathLst>
            </a:custGeom>
            <a:solidFill>
              <a:srgbClr val="FFAF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41" name="Google Shape;3535;p80">
              <a:extLst>
                <a:ext uri="{FF2B5EF4-FFF2-40B4-BE49-F238E27FC236}">
                  <a16:creationId xmlns:a16="http://schemas.microsoft.com/office/drawing/2014/main" id="{91681B75-C938-BA62-482D-95D1BC79FDEC}"/>
                </a:ext>
              </a:extLst>
            </p:cNvPr>
            <p:cNvSpPr/>
            <p:nvPr/>
          </p:nvSpPr>
          <p:spPr>
            <a:xfrm>
              <a:off x="4225500" y="976525"/>
              <a:ext cx="116700" cy="55400"/>
            </a:xfrm>
            <a:custGeom>
              <a:avLst/>
              <a:gdLst/>
              <a:ahLst/>
              <a:cxnLst/>
              <a:rect l="l" t="t" r="r" b="b"/>
              <a:pathLst>
                <a:path w="4668" h="2216" extrusionOk="0">
                  <a:moveTo>
                    <a:pt x="1282" y="0"/>
                  </a:moveTo>
                  <a:cubicBezTo>
                    <a:pt x="613" y="0"/>
                    <a:pt x="96" y="396"/>
                    <a:pt x="52" y="769"/>
                  </a:cubicBezTo>
                  <a:cubicBezTo>
                    <a:pt x="1" y="1206"/>
                    <a:pt x="723" y="1267"/>
                    <a:pt x="1414" y="1450"/>
                  </a:cubicBezTo>
                  <a:cubicBezTo>
                    <a:pt x="2217" y="1645"/>
                    <a:pt x="3857" y="2216"/>
                    <a:pt x="4322" y="2216"/>
                  </a:cubicBezTo>
                  <a:cubicBezTo>
                    <a:pt x="4392" y="2216"/>
                    <a:pt x="4436" y="2203"/>
                    <a:pt x="4445" y="2173"/>
                  </a:cubicBezTo>
                  <a:cubicBezTo>
                    <a:pt x="4667" y="1521"/>
                    <a:pt x="2634" y="230"/>
                    <a:pt x="1638" y="37"/>
                  </a:cubicBezTo>
                  <a:cubicBezTo>
                    <a:pt x="1516" y="12"/>
                    <a:pt x="1397" y="0"/>
                    <a:pt x="1282" y="0"/>
                  </a:cubicBezTo>
                  <a:close/>
                </a:path>
              </a:pathLst>
            </a:custGeom>
            <a:solidFill>
              <a:srgbClr val="F47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42" name="Google Shape;3536;p80">
              <a:extLst>
                <a:ext uri="{FF2B5EF4-FFF2-40B4-BE49-F238E27FC236}">
                  <a16:creationId xmlns:a16="http://schemas.microsoft.com/office/drawing/2014/main" id="{933C8BAA-E9D7-75E5-2A87-ADFF788B06DB}"/>
                </a:ext>
              </a:extLst>
            </p:cNvPr>
            <p:cNvSpPr/>
            <p:nvPr/>
          </p:nvSpPr>
          <p:spPr>
            <a:xfrm>
              <a:off x="3959025" y="1244400"/>
              <a:ext cx="178750" cy="122150"/>
            </a:xfrm>
            <a:custGeom>
              <a:avLst/>
              <a:gdLst/>
              <a:ahLst/>
              <a:cxnLst/>
              <a:rect l="l" t="t" r="r" b="b"/>
              <a:pathLst>
                <a:path w="7150" h="4886" extrusionOk="0">
                  <a:moveTo>
                    <a:pt x="499" y="1"/>
                  </a:moveTo>
                  <a:cubicBezTo>
                    <a:pt x="499" y="1"/>
                    <a:pt x="1" y="1211"/>
                    <a:pt x="315" y="2451"/>
                  </a:cubicBezTo>
                  <a:cubicBezTo>
                    <a:pt x="540" y="3305"/>
                    <a:pt x="1150" y="4179"/>
                    <a:pt x="2605" y="4658"/>
                  </a:cubicBezTo>
                  <a:cubicBezTo>
                    <a:pt x="3099" y="4817"/>
                    <a:pt x="3541" y="4886"/>
                    <a:pt x="3937" y="4886"/>
                  </a:cubicBezTo>
                  <a:cubicBezTo>
                    <a:pt x="4324" y="4886"/>
                    <a:pt x="4668" y="4820"/>
                    <a:pt x="4975" y="4709"/>
                  </a:cubicBezTo>
                  <a:cubicBezTo>
                    <a:pt x="6417" y="4179"/>
                    <a:pt x="6998" y="2644"/>
                    <a:pt x="7120" y="2268"/>
                  </a:cubicBezTo>
                  <a:cubicBezTo>
                    <a:pt x="7140" y="2217"/>
                    <a:pt x="7150" y="2188"/>
                    <a:pt x="7150" y="2188"/>
                  </a:cubicBezTo>
                  <a:cubicBezTo>
                    <a:pt x="3896" y="1494"/>
                    <a:pt x="855" y="152"/>
                    <a:pt x="530" y="10"/>
                  </a:cubicBezTo>
                  <a:cubicBezTo>
                    <a:pt x="511" y="1"/>
                    <a:pt x="499" y="1"/>
                    <a:pt x="4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43" name="Google Shape;3537;p80">
              <a:extLst>
                <a:ext uri="{FF2B5EF4-FFF2-40B4-BE49-F238E27FC236}">
                  <a16:creationId xmlns:a16="http://schemas.microsoft.com/office/drawing/2014/main" id="{A0CBB90C-588D-31C1-6BB9-A051C90FBAB4}"/>
                </a:ext>
              </a:extLst>
            </p:cNvPr>
            <p:cNvSpPr/>
            <p:nvPr/>
          </p:nvSpPr>
          <p:spPr>
            <a:xfrm>
              <a:off x="3482575" y="535525"/>
              <a:ext cx="934675" cy="630300"/>
            </a:xfrm>
            <a:custGeom>
              <a:avLst/>
              <a:gdLst/>
              <a:ahLst/>
              <a:cxnLst/>
              <a:rect l="l" t="t" r="r" b="b"/>
              <a:pathLst>
                <a:path w="37387" h="25212" extrusionOk="0">
                  <a:moveTo>
                    <a:pt x="14054" y="0"/>
                  </a:moveTo>
                  <a:cubicBezTo>
                    <a:pt x="13162" y="0"/>
                    <a:pt x="12410" y="739"/>
                    <a:pt x="12022" y="1549"/>
                  </a:cubicBezTo>
                  <a:cubicBezTo>
                    <a:pt x="11463" y="2708"/>
                    <a:pt x="11412" y="4099"/>
                    <a:pt x="11880" y="5290"/>
                  </a:cubicBezTo>
                  <a:cubicBezTo>
                    <a:pt x="11463" y="4700"/>
                    <a:pt x="11026" y="4089"/>
                    <a:pt x="10435" y="3652"/>
                  </a:cubicBezTo>
                  <a:cubicBezTo>
                    <a:pt x="10009" y="3339"/>
                    <a:pt x="9476" y="3125"/>
                    <a:pt x="8948" y="3125"/>
                  </a:cubicBezTo>
                  <a:cubicBezTo>
                    <a:pt x="8756" y="3125"/>
                    <a:pt x="8565" y="3153"/>
                    <a:pt x="8380" y="3216"/>
                  </a:cubicBezTo>
                  <a:cubicBezTo>
                    <a:pt x="7475" y="3521"/>
                    <a:pt x="6967" y="4578"/>
                    <a:pt x="7099" y="5525"/>
                  </a:cubicBezTo>
                  <a:cubicBezTo>
                    <a:pt x="7231" y="6408"/>
                    <a:pt x="7811" y="7172"/>
                    <a:pt x="8544" y="7712"/>
                  </a:cubicBezTo>
                  <a:cubicBezTo>
                    <a:pt x="7811" y="8056"/>
                    <a:pt x="7160" y="8605"/>
                    <a:pt x="6703" y="9257"/>
                  </a:cubicBezTo>
                  <a:cubicBezTo>
                    <a:pt x="5656" y="10711"/>
                    <a:pt x="5290" y="12532"/>
                    <a:pt x="4831" y="14260"/>
                  </a:cubicBezTo>
                  <a:cubicBezTo>
                    <a:pt x="4272" y="16376"/>
                    <a:pt x="3521" y="18439"/>
                    <a:pt x="2605" y="20423"/>
                  </a:cubicBezTo>
                  <a:cubicBezTo>
                    <a:pt x="1851" y="22071"/>
                    <a:pt x="977" y="23657"/>
                    <a:pt x="1" y="25173"/>
                  </a:cubicBezTo>
                  <a:cubicBezTo>
                    <a:pt x="958" y="25192"/>
                    <a:pt x="1912" y="25202"/>
                    <a:pt x="2869" y="25212"/>
                  </a:cubicBezTo>
                  <a:cubicBezTo>
                    <a:pt x="2686" y="24155"/>
                    <a:pt x="2757" y="23047"/>
                    <a:pt x="3042" y="22019"/>
                  </a:cubicBezTo>
                  <a:cubicBezTo>
                    <a:pt x="3142" y="21612"/>
                    <a:pt x="3296" y="21207"/>
                    <a:pt x="3479" y="20831"/>
                  </a:cubicBezTo>
                  <a:cubicBezTo>
                    <a:pt x="3887" y="19986"/>
                    <a:pt x="4497" y="19254"/>
                    <a:pt x="5300" y="18846"/>
                  </a:cubicBezTo>
                  <a:cubicBezTo>
                    <a:pt x="5390" y="18805"/>
                    <a:pt x="5493" y="18766"/>
                    <a:pt x="5595" y="18724"/>
                  </a:cubicBezTo>
                  <a:cubicBezTo>
                    <a:pt x="5933" y="18595"/>
                    <a:pt x="6297" y="18532"/>
                    <a:pt x="6662" y="18532"/>
                  </a:cubicBezTo>
                  <a:cubicBezTo>
                    <a:pt x="6988" y="18532"/>
                    <a:pt x="7316" y="18583"/>
                    <a:pt x="7628" y="18683"/>
                  </a:cubicBezTo>
                  <a:lnTo>
                    <a:pt x="9317" y="20606"/>
                  </a:lnTo>
                  <a:cubicBezTo>
                    <a:pt x="13211" y="18766"/>
                    <a:pt x="16354" y="15388"/>
                    <a:pt x="17909" y="11382"/>
                  </a:cubicBezTo>
                  <a:lnTo>
                    <a:pt x="17909" y="11382"/>
                  </a:lnTo>
                  <a:cubicBezTo>
                    <a:pt x="17677" y="12195"/>
                    <a:pt x="17453" y="13030"/>
                    <a:pt x="17482" y="13874"/>
                  </a:cubicBezTo>
                  <a:cubicBezTo>
                    <a:pt x="17523" y="14717"/>
                    <a:pt x="17860" y="15603"/>
                    <a:pt x="18561" y="16071"/>
                  </a:cubicBezTo>
                  <a:cubicBezTo>
                    <a:pt x="18965" y="16343"/>
                    <a:pt x="19429" y="16452"/>
                    <a:pt x="19910" y="16452"/>
                  </a:cubicBezTo>
                  <a:cubicBezTo>
                    <a:pt x="20542" y="16452"/>
                    <a:pt x="21201" y="16264"/>
                    <a:pt x="21785" y="16010"/>
                  </a:cubicBezTo>
                  <a:cubicBezTo>
                    <a:pt x="23584" y="15227"/>
                    <a:pt x="25131" y="13884"/>
                    <a:pt x="26159" y="12215"/>
                  </a:cubicBezTo>
                  <a:lnTo>
                    <a:pt x="26159" y="12215"/>
                  </a:lnTo>
                  <a:cubicBezTo>
                    <a:pt x="26076" y="13447"/>
                    <a:pt x="26056" y="14778"/>
                    <a:pt x="26747" y="15795"/>
                  </a:cubicBezTo>
                  <a:cubicBezTo>
                    <a:pt x="27346" y="16668"/>
                    <a:pt x="28408" y="17113"/>
                    <a:pt x="29476" y="17113"/>
                  </a:cubicBezTo>
                  <a:cubicBezTo>
                    <a:pt x="29989" y="17113"/>
                    <a:pt x="30503" y="17011"/>
                    <a:pt x="30967" y="16803"/>
                  </a:cubicBezTo>
                  <a:cubicBezTo>
                    <a:pt x="32249" y="16213"/>
                    <a:pt x="33144" y="14973"/>
                    <a:pt x="33552" y="13618"/>
                  </a:cubicBezTo>
                  <a:cubicBezTo>
                    <a:pt x="34538" y="14839"/>
                    <a:pt x="35331" y="16213"/>
                    <a:pt x="35910" y="17697"/>
                  </a:cubicBezTo>
                  <a:cubicBezTo>
                    <a:pt x="37152" y="15725"/>
                    <a:pt x="37386" y="13191"/>
                    <a:pt x="36703" y="10965"/>
                  </a:cubicBezTo>
                  <a:cubicBezTo>
                    <a:pt x="36012" y="8676"/>
                    <a:pt x="34416" y="6703"/>
                    <a:pt x="32444" y="5342"/>
                  </a:cubicBezTo>
                  <a:cubicBezTo>
                    <a:pt x="30479" y="3977"/>
                    <a:pt x="28151" y="3196"/>
                    <a:pt x="25781" y="2830"/>
                  </a:cubicBezTo>
                  <a:cubicBezTo>
                    <a:pt x="24768" y="2677"/>
                    <a:pt x="23745" y="2601"/>
                    <a:pt x="22722" y="2601"/>
                  </a:cubicBezTo>
                  <a:cubicBezTo>
                    <a:pt x="20397" y="2601"/>
                    <a:pt x="18073" y="2992"/>
                    <a:pt x="15876" y="3755"/>
                  </a:cubicBezTo>
                  <a:cubicBezTo>
                    <a:pt x="16017" y="3174"/>
                    <a:pt x="16100" y="2586"/>
                    <a:pt x="16017" y="1985"/>
                  </a:cubicBezTo>
                  <a:cubicBezTo>
                    <a:pt x="15866" y="999"/>
                    <a:pt x="15102" y="33"/>
                    <a:pt x="14106" y="1"/>
                  </a:cubicBezTo>
                  <a:cubicBezTo>
                    <a:pt x="14089" y="1"/>
                    <a:pt x="14072" y="0"/>
                    <a:pt x="14054" y="0"/>
                  </a:cubicBezTo>
                  <a:close/>
                </a:path>
              </a:pathLst>
            </a:custGeom>
            <a:solidFill>
              <a:srgbClr val="F47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44" name="Google Shape;3538;p80">
              <a:extLst>
                <a:ext uri="{FF2B5EF4-FFF2-40B4-BE49-F238E27FC236}">
                  <a16:creationId xmlns:a16="http://schemas.microsoft.com/office/drawing/2014/main" id="{5BAFA865-936B-A6BC-D9AA-A35609C1E64D}"/>
                </a:ext>
              </a:extLst>
            </p:cNvPr>
            <p:cNvSpPr/>
            <p:nvPr/>
          </p:nvSpPr>
          <p:spPr>
            <a:xfrm>
              <a:off x="3646850" y="659575"/>
              <a:ext cx="653425" cy="217450"/>
            </a:xfrm>
            <a:custGeom>
              <a:avLst/>
              <a:gdLst/>
              <a:ahLst/>
              <a:cxnLst/>
              <a:rect l="l" t="t" r="r" b="b"/>
              <a:pathLst>
                <a:path w="26137" h="8698" extrusionOk="0">
                  <a:moveTo>
                    <a:pt x="13706" y="0"/>
                  </a:moveTo>
                  <a:cubicBezTo>
                    <a:pt x="13600" y="0"/>
                    <a:pt x="13500" y="59"/>
                    <a:pt x="13444" y="155"/>
                  </a:cubicBezTo>
                  <a:cubicBezTo>
                    <a:pt x="12458" y="1976"/>
                    <a:pt x="11543" y="3604"/>
                    <a:pt x="10313" y="4995"/>
                  </a:cubicBezTo>
                  <a:cubicBezTo>
                    <a:pt x="9337" y="6106"/>
                    <a:pt x="7728" y="7519"/>
                    <a:pt x="5624" y="7956"/>
                  </a:cubicBezTo>
                  <a:cubicBezTo>
                    <a:pt x="5209" y="8046"/>
                    <a:pt x="4791" y="8089"/>
                    <a:pt x="4379" y="8089"/>
                  </a:cubicBezTo>
                  <a:cubicBezTo>
                    <a:pt x="2881" y="8089"/>
                    <a:pt x="1461" y="7514"/>
                    <a:pt x="560" y="6501"/>
                  </a:cubicBezTo>
                  <a:cubicBezTo>
                    <a:pt x="498" y="6434"/>
                    <a:pt x="414" y="6398"/>
                    <a:pt x="330" y="6398"/>
                  </a:cubicBezTo>
                  <a:cubicBezTo>
                    <a:pt x="261" y="6398"/>
                    <a:pt x="191" y="6421"/>
                    <a:pt x="132" y="6472"/>
                  </a:cubicBezTo>
                  <a:cubicBezTo>
                    <a:pt x="10" y="6582"/>
                    <a:pt x="1" y="6777"/>
                    <a:pt x="110" y="6899"/>
                  </a:cubicBezTo>
                  <a:cubicBezTo>
                    <a:pt x="1128" y="8046"/>
                    <a:pt x="2715" y="8698"/>
                    <a:pt x="4394" y="8698"/>
                  </a:cubicBezTo>
                  <a:cubicBezTo>
                    <a:pt x="4841" y="8698"/>
                    <a:pt x="5297" y="8646"/>
                    <a:pt x="5746" y="8556"/>
                  </a:cubicBezTo>
                  <a:cubicBezTo>
                    <a:pt x="8014" y="8068"/>
                    <a:pt x="9732" y="6572"/>
                    <a:pt x="10769" y="5393"/>
                  </a:cubicBezTo>
                  <a:cubicBezTo>
                    <a:pt x="11765" y="4253"/>
                    <a:pt x="12571" y="2981"/>
                    <a:pt x="13352" y="1578"/>
                  </a:cubicBezTo>
                  <a:lnTo>
                    <a:pt x="13352" y="1578"/>
                  </a:lnTo>
                  <a:lnTo>
                    <a:pt x="13242" y="4153"/>
                  </a:lnTo>
                  <a:cubicBezTo>
                    <a:pt x="13210" y="4712"/>
                    <a:pt x="13181" y="5351"/>
                    <a:pt x="13332" y="5952"/>
                  </a:cubicBezTo>
                  <a:cubicBezTo>
                    <a:pt x="13515" y="6674"/>
                    <a:pt x="13933" y="7233"/>
                    <a:pt x="14482" y="7497"/>
                  </a:cubicBezTo>
                  <a:cubicBezTo>
                    <a:pt x="14740" y="7622"/>
                    <a:pt x="15031" y="7684"/>
                    <a:pt x="15334" y="7684"/>
                  </a:cubicBezTo>
                  <a:cubicBezTo>
                    <a:pt x="15700" y="7684"/>
                    <a:pt x="16083" y="7594"/>
                    <a:pt x="16444" y="7416"/>
                  </a:cubicBezTo>
                  <a:cubicBezTo>
                    <a:pt x="17013" y="7131"/>
                    <a:pt x="17481" y="6674"/>
                    <a:pt x="17889" y="6237"/>
                  </a:cubicBezTo>
                  <a:cubicBezTo>
                    <a:pt x="18843" y="5210"/>
                    <a:pt x="19678" y="4092"/>
                    <a:pt x="20391" y="2901"/>
                  </a:cubicBezTo>
                  <a:lnTo>
                    <a:pt x="20391" y="2901"/>
                  </a:lnTo>
                  <a:cubicBezTo>
                    <a:pt x="20298" y="3775"/>
                    <a:pt x="20308" y="4651"/>
                    <a:pt x="20410" y="5515"/>
                  </a:cubicBezTo>
                  <a:cubicBezTo>
                    <a:pt x="20503" y="6215"/>
                    <a:pt x="20706" y="7223"/>
                    <a:pt x="21458" y="7834"/>
                  </a:cubicBezTo>
                  <a:cubicBezTo>
                    <a:pt x="21853" y="8158"/>
                    <a:pt x="22364" y="8321"/>
                    <a:pt x="22893" y="8321"/>
                  </a:cubicBezTo>
                  <a:cubicBezTo>
                    <a:pt x="23427" y="8321"/>
                    <a:pt x="23978" y="8156"/>
                    <a:pt x="24447" y="7824"/>
                  </a:cubicBezTo>
                  <a:cubicBezTo>
                    <a:pt x="25211" y="7294"/>
                    <a:pt x="25751" y="6379"/>
                    <a:pt x="25953" y="5271"/>
                  </a:cubicBezTo>
                  <a:cubicBezTo>
                    <a:pt x="26136" y="4295"/>
                    <a:pt x="26066" y="3318"/>
                    <a:pt x="25995" y="2383"/>
                  </a:cubicBezTo>
                  <a:cubicBezTo>
                    <a:pt x="25983" y="2217"/>
                    <a:pt x="25852" y="2097"/>
                    <a:pt x="25687" y="2097"/>
                  </a:cubicBezTo>
                  <a:cubicBezTo>
                    <a:pt x="25681" y="2097"/>
                    <a:pt x="25674" y="2097"/>
                    <a:pt x="25668" y="2098"/>
                  </a:cubicBezTo>
                  <a:cubicBezTo>
                    <a:pt x="25507" y="2108"/>
                    <a:pt x="25385" y="2261"/>
                    <a:pt x="25394" y="2422"/>
                  </a:cubicBezTo>
                  <a:cubicBezTo>
                    <a:pt x="25465" y="3328"/>
                    <a:pt x="25526" y="4263"/>
                    <a:pt x="25363" y="5159"/>
                  </a:cubicBezTo>
                  <a:cubicBezTo>
                    <a:pt x="25180" y="6115"/>
                    <a:pt x="24733" y="6887"/>
                    <a:pt x="24103" y="7336"/>
                  </a:cubicBezTo>
                  <a:cubicBezTo>
                    <a:pt x="23740" y="7585"/>
                    <a:pt x="23310" y="7709"/>
                    <a:pt x="22898" y="7709"/>
                  </a:cubicBezTo>
                  <a:cubicBezTo>
                    <a:pt x="22502" y="7709"/>
                    <a:pt x="22123" y="7595"/>
                    <a:pt x="21833" y="7365"/>
                  </a:cubicBezTo>
                  <a:cubicBezTo>
                    <a:pt x="21396" y="6999"/>
                    <a:pt x="21133" y="6389"/>
                    <a:pt x="21011" y="5444"/>
                  </a:cubicBezTo>
                  <a:cubicBezTo>
                    <a:pt x="20838" y="3980"/>
                    <a:pt x="20960" y="2464"/>
                    <a:pt x="21377" y="1060"/>
                  </a:cubicBezTo>
                  <a:cubicBezTo>
                    <a:pt x="21428" y="907"/>
                    <a:pt x="21345" y="746"/>
                    <a:pt x="21194" y="694"/>
                  </a:cubicBezTo>
                  <a:cubicBezTo>
                    <a:pt x="21157" y="679"/>
                    <a:pt x="21119" y="671"/>
                    <a:pt x="21080" y="671"/>
                  </a:cubicBezTo>
                  <a:cubicBezTo>
                    <a:pt x="20970" y="671"/>
                    <a:pt x="20863" y="734"/>
                    <a:pt x="20818" y="846"/>
                  </a:cubicBezTo>
                  <a:cubicBezTo>
                    <a:pt x="19954" y="2667"/>
                    <a:pt x="18814" y="4346"/>
                    <a:pt x="17452" y="5820"/>
                  </a:cubicBezTo>
                  <a:cubicBezTo>
                    <a:pt x="17013" y="6289"/>
                    <a:pt x="16637" y="6643"/>
                    <a:pt x="16181" y="6877"/>
                  </a:cubicBezTo>
                  <a:cubicBezTo>
                    <a:pt x="15899" y="7015"/>
                    <a:pt x="15604" y="7085"/>
                    <a:pt x="15329" y="7085"/>
                  </a:cubicBezTo>
                  <a:cubicBezTo>
                    <a:pt x="15118" y="7085"/>
                    <a:pt x="14918" y="7044"/>
                    <a:pt x="14745" y="6960"/>
                  </a:cubicBezTo>
                  <a:cubicBezTo>
                    <a:pt x="14360" y="6765"/>
                    <a:pt x="14055" y="6350"/>
                    <a:pt x="13923" y="5810"/>
                  </a:cubicBezTo>
                  <a:cubicBezTo>
                    <a:pt x="13791" y="5290"/>
                    <a:pt x="13811" y="4722"/>
                    <a:pt x="13840" y="4182"/>
                  </a:cubicBezTo>
                  <a:lnTo>
                    <a:pt x="14013" y="318"/>
                  </a:lnTo>
                  <a:cubicBezTo>
                    <a:pt x="14023" y="174"/>
                    <a:pt x="13933" y="52"/>
                    <a:pt x="13791" y="13"/>
                  </a:cubicBezTo>
                  <a:cubicBezTo>
                    <a:pt x="13763" y="5"/>
                    <a:pt x="13734" y="0"/>
                    <a:pt x="13706" y="0"/>
                  </a:cubicBezTo>
                  <a:close/>
                </a:path>
              </a:pathLst>
            </a:custGeom>
            <a:solidFill>
              <a:srgbClr val="000000">
                <a:alpha val="14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45" name="Google Shape;3539;p80">
              <a:extLst>
                <a:ext uri="{FF2B5EF4-FFF2-40B4-BE49-F238E27FC236}">
                  <a16:creationId xmlns:a16="http://schemas.microsoft.com/office/drawing/2014/main" id="{073351DE-29AF-C772-0934-4C5CF8957AD5}"/>
                </a:ext>
              </a:extLst>
            </p:cNvPr>
            <p:cNvSpPr/>
            <p:nvPr/>
          </p:nvSpPr>
          <p:spPr>
            <a:xfrm>
              <a:off x="2999250" y="767175"/>
              <a:ext cx="355950" cy="329700"/>
            </a:xfrm>
            <a:custGeom>
              <a:avLst/>
              <a:gdLst/>
              <a:ahLst/>
              <a:cxnLst/>
              <a:rect l="l" t="t" r="r" b="b"/>
              <a:pathLst>
                <a:path w="14238" h="13188" extrusionOk="0">
                  <a:moveTo>
                    <a:pt x="7891" y="1"/>
                  </a:moveTo>
                  <a:cubicBezTo>
                    <a:pt x="7466" y="1"/>
                    <a:pt x="7059" y="174"/>
                    <a:pt x="6764" y="469"/>
                  </a:cubicBezTo>
                  <a:cubicBezTo>
                    <a:pt x="6713" y="437"/>
                    <a:pt x="6661" y="408"/>
                    <a:pt x="6610" y="376"/>
                  </a:cubicBezTo>
                  <a:cubicBezTo>
                    <a:pt x="6379" y="259"/>
                    <a:pt x="6132" y="203"/>
                    <a:pt x="5889" y="203"/>
                  </a:cubicBezTo>
                  <a:cubicBezTo>
                    <a:pt x="5311" y="203"/>
                    <a:pt x="4752" y="518"/>
                    <a:pt x="4465" y="1069"/>
                  </a:cubicBezTo>
                  <a:cubicBezTo>
                    <a:pt x="4435" y="1130"/>
                    <a:pt x="4404" y="1201"/>
                    <a:pt x="4374" y="1262"/>
                  </a:cubicBezTo>
                  <a:cubicBezTo>
                    <a:pt x="4374" y="1262"/>
                    <a:pt x="4365" y="1252"/>
                    <a:pt x="4352" y="1252"/>
                  </a:cubicBezTo>
                  <a:cubicBezTo>
                    <a:pt x="4180" y="1191"/>
                    <a:pt x="4004" y="1161"/>
                    <a:pt x="3830" y="1161"/>
                  </a:cubicBezTo>
                  <a:cubicBezTo>
                    <a:pt x="3174" y="1161"/>
                    <a:pt x="2553" y="1579"/>
                    <a:pt x="2319" y="2238"/>
                  </a:cubicBezTo>
                  <a:cubicBezTo>
                    <a:pt x="2126" y="2778"/>
                    <a:pt x="2014" y="3347"/>
                    <a:pt x="1973" y="3925"/>
                  </a:cubicBezTo>
                  <a:cubicBezTo>
                    <a:pt x="1892" y="3910"/>
                    <a:pt x="1806" y="3903"/>
                    <a:pt x="1719" y="3903"/>
                  </a:cubicBezTo>
                  <a:cubicBezTo>
                    <a:pt x="1631" y="3903"/>
                    <a:pt x="1542" y="3910"/>
                    <a:pt x="1455" y="3925"/>
                  </a:cubicBezTo>
                  <a:cubicBezTo>
                    <a:pt x="591" y="4069"/>
                    <a:pt x="1" y="4892"/>
                    <a:pt x="142" y="5756"/>
                  </a:cubicBezTo>
                  <a:cubicBezTo>
                    <a:pt x="337" y="6886"/>
                    <a:pt x="826" y="7943"/>
                    <a:pt x="1568" y="8807"/>
                  </a:cubicBezTo>
                  <a:cubicBezTo>
                    <a:pt x="1770" y="9051"/>
                    <a:pt x="2034" y="9214"/>
                    <a:pt x="2319" y="9295"/>
                  </a:cubicBezTo>
                  <a:cubicBezTo>
                    <a:pt x="2451" y="9346"/>
                    <a:pt x="2595" y="9368"/>
                    <a:pt x="2737" y="9368"/>
                  </a:cubicBezTo>
                  <a:lnTo>
                    <a:pt x="3549" y="11035"/>
                  </a:lnTo>
                  <a:cubicBezTo>
                    <a:pt x="3662" y="11260"/>
                    <a:pt x="3784" y="11472"/>
                    <a:pt x="3938" y="11665"/>
                  </a:cubicBezTo>
                  <a:cubicBezTo>
                    <a:pt x="4669" y="12634"/>
                    <a:pt x="5821" y="13188"/>
                    <a:pt x="7007" y="13188"/>
                  </a:cubicBezTo>
                  <a:cubicBezTo>
                    <a:pt x="7565" y="13188"/>
                    <a:pt x="8132" y="13065"/>
                    <a:pt x="8665" y="12805"/>
                  </a:cubicBezTo>
                  <a:lnTo>
                    <a:pt x="10759" y="11777"/>
                  </a:lnTo>
                  <a:cubicBezTo>
                    <a:pt x="11594" y="11369"/>
                    <a:pt x="12214" y="10710"/>
                    <a:pt x="12571" y="9927"/>
                  </a:cubicBezTo>
                  <a:cubicBezTo>
                    <a:pt x="12571" y="9927"/>
                    <a:pt x="14238" y="7293"/>
                    <a:pt x="12968" y="4384"/>
                  </a:cubicBezTo>
                  <a:cubicBezTo>
                    <a:pt x="12419" y="3103"/>
                    <a:pt x="11260" y="2583"/>
                    <a:pt x="10049" y="2544"/>
                  </a:cubicBezTo>
                  <a:cubicBezTo>
                    <a:pt x="10049" y="2544"/>
                    <a:pt x="9246" y="386"/>
                    <a:pt x="8421" y="93"/>
                  </a:cubicBezTo>
                  <a:cubicBezTo>
                    <a:pt x="8246" y="30"/>
                    <a:pt x="8066" y="1"/>
                    <a:pt x="7891" y="1"/>
                  </a:cubicBezTo>
                  <a:close/>
                </a:path>
              </a:pathLst>
            </a:custGeom>
            <a:solidFill>
              <a:srgbClr val="FFAF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46" name="Google Shape;3540;p80">
              <a:extLst>
                <a:ext uri="{FF2B5EF4-FFF2-40B4-BE49-F238E27FC236}">
                  <a16:creationId xmlns:a16="http://schemas.microsoft.com/office/drawing/2014/main" id="{E7FC1A3D-09F7-C825-C670-45097CFCE432}"/>
                </a:ext>
              </a:extLst>
            </p:cNvPr>
            <p:cNvSpPr/>
            <p:nvPr/>
          </p:nvSpPr>
          <p:spPr>
            <a:xfrm>
              <a:off x="3102500" y="962925"/>
              <a:ext cx="842825" cy="842050"/>
            </a:xfrm>
            <a:custGeom>
              <a:avLst/>
              <a:gdLst/>
              <a:ahLst/>
              <a:cxnLst/>
              <a:rect l="l" t="t" r="r" b="b"/>
              <a:pathLst>
                <a:path w="33713" h="33682" extrusionOk="0">
                  <a:moveTo>
                    <a:pt x="9619" y="0"/>
                  </a:moveTo>
                  <a:lnTo>
                    <a:pt x="0" y="5431"/>
                  </a:lnTo>
                  <a:lnTo>
                    <a:pt x="2714" y="10242"/>
                  </a:lnTo>
                  <a:cubicBezTo>
                    <a:pt x="7374" y="18501"/>
                    <a:pt x="13984" y="25690"/>
                    <a:pt x="21836" y="31030"/>
                  </a:cubicBezTo>
                  <a:lnTo>
                    <a:pt x="24325" y="32729"/>
                  </a:lnTo>
                  <a:cubicBezTo>
                    <a:pt x="25276" y="33372"/>
                    <a:pt x="26356" y="33681"/>
                    <a:pt x="27425" y="33681"/>
                  </a:cubicBezTo>
                  <a:cubicBezTo>
                    <a:pt x="29194" y="33681"/>
                    <a:pt x="30933" y="32836"/>
                    <a:pt x="32004" y="31264"/>
                  </a:cubicBezTo>
                  <a:cubicBezTo>
                    <a:pt x="33712" y="28741"/>
                    <a:pt x="33063" y="25304"/>
                    <a:pt x="30539" y="23586"/>
                  </a:cubicBezTo>
                  <a:lnTo>
                    <a:pt x="28038" y="21887"/>
                  </a:lnTo>
                  <a:cubicBezTo>
                    <a:pt x="21592" y="17513"/>
                    <a:pt x="16161" y="11606"/>
                    <a:pt x="12336" y="4811"/>
                  </a:cubicBezTo>
                  <a:lnTo>
                    <a:pt x="9619" y="0"/>
                  </a:lnTo>
                  <a:close/>
                </a:path>
              </a:pathLst>
            </a:custGeom>
            <a:solidFill>
              <a:srgbClr val="D53D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47" name="Google Shape;3541;p80">
              <a:extLst>
                <a:ext uri="{FF2B5EF4-FFF2-40B4-BE49-F238E27FC236}">
                  <a16:creationId xmlns:a16="http://schemas.microsoft.com/office/drawing/2014/main" id="{D1FED7E7-273A-9595-42EA-59569EFDFF4A}"/>
                </a:ext>
              </a:extLst>
            </p:cNvPr>
            <p:cNvSpPr/>
            <p:nvPr/>
          </p:nvSpPr>
          <p:spPr>
            <a:xfrm>
              <a:off x="4047175" y="1093075"/>
              <a:ext cx="139425" cy="107975"/>
            </a:xfrm>
            <a:custGeom>
              <a:avLst/>
              <a:gdLst/>
              <a:ahLst/>
              <a:cxnLst/>
              <a:rect l="l" t="t" r="r" b="b"/>
              <a:pathLst>
                <a:path w="5577" h="4319" extrusionOk="0">
                  <a:moveTo>
                    <a:pt x="2735" y="0"/>
                  </a:moveTo>
                  <a:cubicBezTo>
                    <a:pt x="2536" y="0"/>
                    <a:pt x="2333" y="92"/>
                    <a:pt x="2201" y="276"/>
                  </a:cubicBezTo>
                  <a:cubicBezTo>
                    <a:pt x="1327" y="1586"/>
                    <a:pt x="0" y="4319"/>
                    <a:pt x="2409" y="4319"/>
                  </a:cubicBezTo>
                  <a:cubicBezTo>
                    <a:pt x="2470" y="4319"/>
                    <a:pt x="2533" y="4317"/>
                    <a:pt x="2599" y="4313"/>
                  </a:cubicBezTo>
                  <a:cubicBezTo>
                    <a:pt x="5576" y="4143"/>
                    <a:pt x="4083" y="1741"/>
                    <a:pt x="3280" y="328"/>
                  </a:cubicBezTo>
                  <a:cubicBezTo>
                    <a:pt x="3167" y="110"/>
                    <a:pt x="2954" y="0"/>
                    <a:pt x="2735" y="0"/>
                  </a:cubicBezTo>
                  <a:close/>
                </a:path>
              </a:pathLst>
            </a:custGeom>
            <a:solidFill>
              <a:srgbClr val="F5A0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48" name="Google Shape;3542;p80">
              <a:extLst>
                <a:ext uri="{FF2B5EF4-FFF2-40B4-BE49-F238E27FC236}">
                  <a16:creationId xmlns:a16="http://schemas.microsoft.com/office/drawing/2014/main" id="{381D55AF-1C6A-5765-7ED7-DC445AE1C0B7}"/>
                </a:ext>
              </a:extLst>
            </p:cNvPr>
            <p:cNvSpPr/>
            <p:nvPr/>
          </p:nvSpPr>
          <p:spPr>
            <a:xfrm>
              <a:off x="4202625" y="1074125"/>
              <a:ext cx="83925" cy="75725"/>
            </a:xfrm>
            <a:custGeom>
              <a:avLst/>
              <a:gdLst/>
              <a:ahLst/>
              <a:cxnLst/>
              <a:rect l="l" t="t" r="r" b="b"/>
              <a:pathLst>
                <a:path w="3357" h="3029" extrusionOk="0">
                  <a:moveTo>
                    <a:pt x="1669" y="0"/>
                  </a:moveTo>
                  <a:cubicBezTo>
                    <a:pt x="1307" y="0"/>
                    <a:pt x="944" y="132"/>
                    <a:pt x="662" y="405"/>
                  </a:cubicBezTo>
                  <a:cubicBezTo>
                    <a:pt x="51" y="983"/>
                    <a:pt x="0" y="1920"/>
                    <a:pt x="569" y="2560"/>
                  </a:cubicBezTo>
                  <a:cubicBezTo>
                    <a:pt x="870" y="2871"/>
                    <a:pt x="1265" y="3029"/>
                    <a:pt x="1661" y="3029"/>
                  </a:cubicBezTo>
                  <a:cubicBezTo>
                    <a:pt x="2031" y="3029"/>
                    <a:pt x="2400" y="2891"/>
                    <a:pt x="2695" y="2611"/>
                  </a:cubicBezTo>
                  <a:cubicBezTo>
                    <a:pt x="3325" y="2062"/>
                    <a:pt x="3356" y="1095"/>
                    <a:pt x="2775" y="485"/>
                  </a:cubicBezTo>
                  <a:cubicBezTo>
                    <a:pt x="2484" y="167"/>
                    <a:pt x="2077" y="0"/>
                    <a:pt x="1669" y="0"/>
                  </a:cubicBezTo>
                  <a:close/>
                </a:path>
              </a:pathLst>
            </a:custGeom>
            <a:solidFill>
              <a:srgbClr val="0A263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49" name="Google Shape;3543;p80">
              <a:extLst>
                <a:ext uri="{FF2B5EF4-FFF2-40B4-BE49-F238E27FC236}">
                  <a16:creationId xmlns:a16="http://schemas.microsoft.com/office/drawing/2014/main" id="{ADC2D4DB-629B-1C04-5884-D69F0A488883}"/>
                </a:ext>
              </a:extLst>
            </p:cNvPr>
            <p:cNvSpPr/>
            <p:nvPr/>
          </p:nvSpPr>
          <p:spPr>
            <a:xfrm>
              <a:off x="3930600" y="1060675"/>
              <a:ext cx="84175" cy="75675"/>
            </a:xfrm>
            <a:custGeom>
              <a:avLst/>
              <a:gdLst/>
              <a:ahLst/>
              <a:cxnLst/>
              <a:rect l="l" t="t" r="r" b="b"/>
              <a:pathLst>
                <a:path w="3367" h="3027" extrusionOk="0">
                  <a:moveTo>
                    <a:pt x="1675" y="1"/>
                  </a:moveTo>
                  <a:cubicBezTo>
                    <a:pt x="1312" y="1"/>
                    <a:pt x="946" y="131"/>
                    <a:pt x="659" y="403"/>
                  </a:cubicBezTo>
                  <a:cubicBezTo>
                    <a:pt x="61" y="984"/>
                    <a:pt x="0" y="1919"/>
                    <a:pt x="579" y="2549"/>
                  </a:cubicBezTo>
                  <a:cubicBezTo>
                    <a:pt x="880" y="2866"/>
                    <a:pt x="1278" y="3026"/>
                    <a:pt x="1675" y="3026"/>
                  </a:cubicBezTo>
                  <a:cubicBezTo>
                    <a:pt x="2043" y="3026"/>
                    <a:pt x="2411" y="2889"/>
                    <a:pt x="2705" y="2610"/>
                  </a:cubicBezTo>
                  <a:cubicBezTo>
                    <a:pt x="3334" y="2060"/>
                    <a:pt x="3366" y="1094"/>
                    <a:pt x="2785" y="484"/>
                  </a:cubicBezTo>
                  <a:cubicBezTo>
                    <a:pt x="2494" y="167"/>
                    <a:pt x="2086" y="1"/>
                    <a:pt x="1675" y="1"/>
                  </a:cubicBezTo>
                  <a:close/>
                </a:path>
              </a:pathLst>
            </a:custGeom>
            <a:solidFill>
              <a:srgbClr val="0A263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grpSp>
      <p:grpSp>
        <p:nvGrpSpPr>
          <p:cNvPr id="37150" name="Google Shape;3544;p80">
            <a:extLst>
              <a:ext uri="{FF2B5EF4-FFF2-40B4-BE49-F238E27FC236}">
                <a16:creationId xmlns:a16="http://schemas.microsoft.com/office/drawing/2014/main" id="{0C287112-F3F2-719E-3F66-C0DBDFDDA8D0}"/>
              </a:ext>
            </a:extLst>
          </p:cNvPr>
          <p:cNvGrpSpPr/>
          <p:nvPr/>
        </p:nvGrpSpPr>
        <p:grpSpPr>
          <a:xfrm>
            <a:off x="7108449" y="1342455"/>
            <a:ext cx="1329892" cy="1704508"/>
            <a:chOff x="238125" y="551075"/>
            <a:chExt cx="2486550" cy="3110225"/>
          </a:xfrm>
        </p:grpSpPr>
        <p:sp>
          <p:nvSpPr>
            <p:cNvPr id="37151" name="Google Shape;3545;p80">
              <a:extLst>
                <a:ext uri="{FF2B5EF4-FFF2-40B4-BE49-F238E27FC236}">
                  <a16:creationId xmlns:a16="http://schemas.microsoft.com/office/drawing/2014/main" id="{D08592C1-367C-2D28-1DF0-2EBF5AD96584}"/>
                </a:ext>
              </a:extLst>
            </p:cNvPr>
            <p:cNvSpPr/>
            <p:nvPr/>
          </p:nvSpPr>
          <p:spPr>
            <a:xfrm>
              <a:off x="728050" y="785225"/>
              <a:ext cx="541075" cy="535000"/>
            </a:xfrm>
            <a:custGeom>
              <a:avLst/>
              <a:gdLst/>
              <a:ahLst/>
              <a:cxnLst/>
              <a:rect l="l" t="t" r="r" b="b"/>
              <a:pathLst>
                <a:path w="21643" h="21400" extrusionOk="0">
                  <a:moveTo>
                    <a:pt x="9999" y="1"/>
                  </a:moveTo>
                  <a:cubicBezTo>
                    <a:pt x="9897" y="1"/>
                    <a:pt x="9794" y="10"/>
                    <a:pt x="9692" y="30"/>
                  </a:cubicBezTo>
                  <a:cubicBezTo>
                    <a:pt x="8838" y="174"/>
                    <a:pt x="8228" y="997"/>
                    <a:pt x="8299" y="1892"/>
                  </a:cubicBezTo>
                  <a:lnTo>
                    <a:pt x="8919" y="9163"/>
                  </a:lnTo>
                  <a:lnTo>
                    <a:pt x="7332" y="2991"/>
                  </a:lnTo>
                  <a:cubicBezTo>
                    <a:pt x="7191" y="2564"/>
                    <a:pt x="6895" y="2207"/>
                    <a:pt x="6490" y="2005"/>
                  </a:cubicBezTo>
                  <a:cubicBezTo>
                    <a:pt x="6250" y="1884"/>
                    <a:pt x="5993" y="1824"/>
                    <a:pt x="5735" y="1824"/>
                  </a:cubicBezTo>
                  <a:cubicBezTo>
                    <a:pt x="5554" y="1824"/>
                    <a:pt x="5372" y="1854"/>
                    <a:pt x="5196" y="1912"/>
                  </a:cubicBezTo>
                  <a:cubicBezTo>
                    <a:pt x="4313" y="2197"/>
                    <a:pt x="3825" y="3164"/>
                    <a:pt x="4110" y="4048"/>
                  </a:cubicBezTo>
                  <a:cubicBezTo>
                    <a:pt x="4660" y="5839"/>
                    <a:pt x="5453" y="8502"/>
                    <a:pt x="5829" y="9835"/>
                  </a:cubicBezTo>
                  <a:lnTo>
                    <a:pt x="2919" y="7689"/>
                  </a:lnTo>
                  <a:cubicBezTo>
                    <a:pt x="2625" y="7477"/>
                    <a:pt x="2279" y="7363"/>
                    <a:pt x="1921" y="7363"/>
                  </a:cubicBezTo>
                  <a:cubicBezTo>
                    <a:pt x="1834" y="7363"/>
                    <a:pt x="1746" y="7370"/>
                    <a:pt x="1657" y="7384"/>
                  </a:cubicBezTo>
                  <a:cubicBezTo>
                    <a:pt x="1211" y="7445"/>
                    <a:pt x="825" y="7689"/>
                    <a:pt x="549" y="8046"/>
                  </a:cubicBezTo>
                  <a:cubicBezTo>
                    <a:pt x="0" y="8797"/>
                    <a:pt x="154" y="9866"/>
                    <a:pt x="906" y="10425"/>
                  </a:cubicBezTo>
                  <a:cubicBezTo>
                    <a:pt x="906" y="10425"/>
                    <a:pt x="1435" y="10811"/>
                    <a:pt x="2126" y="11319"/>
                  </a:cubicBezTo>
                  <a:cubicBezTo>
                    <a:pt x="2817" y="11829"/>
                    <a:pt x="3683" y="12459"/>
                    <a:pt x="4354" y="12956"/>
                  </a:cubicBezTo>
                  <a:cubicBezTo>
                    <a:pt x="4843" y="13313"/>
                    <a:pt x="5196" y="13833"/>
                    <a:pt x="5350" y="14421"/>
                  </a:cubicBezTo>
                  <a:lnTo>
                    <a:pt x="5238" y="21236"/>
                  </a:lnTo>
                  <a:lnTo>
                    <a:pt x="15409" y="21399"/>
                  </a:lnTo>
                  <a:lnTo>
                    <a:pt x="15480" y="17006"/>
                  </a:lnTo>
                  <a:cubicBezTo>
                    <a:pt x="16324" y="16232"/>
                    <a:pt x="18245" y="14636"/>
                    <a:pt x="20005" y="14370"/>
                  </a:cubicBezTo>
                  <a:cubicBezTo>
                    <a:pt x="20493" y="14299"/>
                    <a:pt x="20930" y="14035"/>
                    <a:pt x="21225" y="13637"/>
                  </a:cubicBezTo>
                  <a:cubicBezTo>
                    <a:pt x="21520" y="13232"/>
                    <a:pt x="21643" y="12744"/>
                    <a:pt x="21572" y="12246"/>
                  </a:cubicBezTo>
                  <a:cubicBezTo>
                    <a:pt x="21501" y="11758"/>
                    <a:pt x="21235" y="11319"/>
                    <a:pt x="20839" y="11026"/>
                  </a:cubicBezTo>
                  <a:cubicBezTo>
                    <a:pt x="20507" y="10785"/>
                    <a:pt x="20122" y="10660"/>
                    <a:pt x="19721" y="10660"/>
                  </a:cubicBezTo>
                  <a:cubicBezTo>
                    <a:pt x="19630" y="10660"/>
                    <a:pt x="19538" y="10666"/>
                    <a:pt x="19446" y="10679"/>
                  </a:cubicBezTo>
                  <a:cubicBezTo>
                    <a:pt x="18357" y="10852"/>
                    <a:pt x="17208" y="11280"/>
                    <a:pt x="16029" y="11961"/>
                  </a:cubicBezTo>
                  <a:cubicBezTo>
                    <a:pt x="15907" y="12041"/>
                    <a:pt x="15765" y="12073"/>
                    <a:pt x="15611" y="12073"/>
                  </a:cubicBezTo>
                  <a:cubicBezTo>
                    <a:pt x="15194" y="12063"/>
                    <a:pt x="14850" y="11768"/>
                    <a:pt x="14777" y="11360"/>
                  </a:cubicBezTo>
                  <a:cubicBezTo>
                    <a:pt x="14686" y="10872"/>
                    <a:pt x="14728" y="10384"/>
                    <a:pt x="14747" y="10272"/>
                  </a:cubicBezTo>
                  <a:lnTo>
                    <a:pt x="16780" y="4262"/>
                  </a:lnTo>
                  <a:cubicBezTo>
                    <a:pt x="16924" y="3835"/>
                    <a:pt x="16893" y="3367"/>
                    <a:pt x="16690" y="2971"/>
                  </a:cubicBezTo>
                  <a:cubicBezTo>
                    <a:pt x="16497" y="2564"/>
                    <a:pt x="16151" y="2258"/>
                    <a:pt x="15724" y="2117"/>
                  </a:cubicBezTo>
                  <a:cubicBezTo>
                    <a:pt x="15542" y="2054"/>
                    <a:pt x="15356" y="2025"/>
                    <a:pt x="15174" y="2025"/>
                  </a:cubicBezTo>
                  <a:cubicBezTo>
                    <a:pt x="14469" y="2025"/>
                    <a:pt x="13811" y="2470"/>
                    <a:pt x="13568" y="3174"/>
                  </a:cubicBezTo>
                  <a:lnTo>
                    <a:pt x="11960" y="9012"/>
                  </a:lnTo>
                  <a:cubicBezTo>
                    <a:pt x="11870" y="7394"/>
                    <a:pt x="11787" y="3479"/>
                    <a:pt x="11677" y="1568"/>
                  </a:cubicBezTo>
                  <a:cubicBezTo>
                    <a:pt x="11635" y="1080"/>
                    <a:pt x="11401" y="640"/>
                    <a:pt x="11015" y="357"/>
                  </a:cubicBezTo>
                  <a:cubicBezTo>
                    <a:pt x="10729" y="126"/>
                    <a:pt x="10367" y="1"/>
                    <a:pt x="9999" y="1"/>
                  </a:cubicBezTo>
                  <a:close/>
                </a:path>
              </a:pathLst>
            </a:custGeom>
            <a:solidFill>
              <a:srgbClr val="B159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52" name="Google Shape;3546;p80">
              <a:extLst>
                <a:ext uri="{FF2B5EF4-FFF2-40B4-BE49-F238E27FC236}">
                  <a16:creationId xmlns:a16="http://schemas.microsoft.com/office/drawing/2014/main" id="{C3F570A3-A223-F74B-F307-CA45A417B672}"/>
                </a:ext>
              </a:extLst>
            </p:cNvPr>
            <p:cNvSpPr/>
            <p:nvPr/>
          </p:nvSpPr>
          <p:spPr>
            <a:xfrm>
              <a:off x="852650" y="1252275"/>
              <a:ext cx="635900" cy="602050"/>
            </a:xfrm>
            <a:custGeom>
              <a:avLst/>
              <a:gdLst/>
              <a:ahLst/>
              <a:cxnLst/>
              <a:rect l="l" t="t" r="r" b="b"/>
              <a:pathLst>
                <a:path w="25436" h="24082" extrusionOk="0">
                  <a:moveTo>
                    <a:pt x="366" y="1"/>
                  </a:moveTo>
                  <a:lnTo>
                    <a:pt x="71" y="13425"/>
                  </a:lnTo>
                  <a:cubicBezTo>
                    <a:pt x="0" y="16659"/>
                    <a:pt x="1394" y="19690"/>
                    <a:pt x="3896" y="21733"/>
                  </a:cubicBezTo>
                  <a:cubicBezTo>
                    <a:pt x="5783" y="23274"/>
                    <a:pt x="8091" y="24082"/>
                    <a:pt x="10460" y="24082"/>
                  </a:cubicBezTo>
                  <a:cubicBezTo>
                    <a:pt x="10796" y="24082"/>
                    <a:pt x="11134" y="24065"/>
                    <a:pt x="11472" y="24032"/>
                  </a:cubicBezTo>
                  <a:cubicBezTo>
                    <a:pt x="11918" y="23991"/>
                    <a:pt x="12355" y="23920"/>
                    <a:pt x="12805" y="23818"/>
                  </a:cubicBezTo>
                  <a:lnTo>
                    <a:pt x="25436" y="20940"/>
                  </a:lnTo>
                  <a:lnTo>
                    <a:pt x="22985" y="10171"/>
                  </a:lnTo>
                  <a:lnTo>
                    <a:pt x="11125" y="12876"/>
                  </a:lnTo>
                  <a:lnTo>
                    <a:pt x="11411" y="245"/>
                  </a:lnTo>
                  <a:lnTo>
                    <a:pt x="366" y="1"/>
                  </a:lnTo>
                  <a:close/>
                </a:path>
              </a:pathLst>
            </a:custGeom>
            <a:solidFill>
              <a:srgbClr val="FFB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53" name="Google Shape;3547;p80">
              <a:extLst>
                <a:ext uri="{FF2B5EF4-FFF2-40B4-BE49-F238E27FC236}">
                  <a16:creationId xmlns:a16="http://schemas.microsoft.com/office/drawing/2014/main" id="{BDE410AE-FBD4-C584-DA51-3984A69C5EE7}"/>
                </a:ext>
              </a:extLst>
            </p:cNvPr>
            <p:cNvSpPr/>
            <p:nvPr/>
          </p:nvSpPr>
          <p:spPr>
            <a:xfrm>
              <a:off x="1340800" y="2023925"/>
              <a:ext cx="625475" cy="1378025"/>
            </a:xfrm>
            <a:custGeom>
              <a:avLst/>
              <a:gdLst/>
              <a:ahLst/>
              <a:cxnLst/>
              <a:rect l="l" t="t" r="r" b="b"/>
              <a:pathLst>
                <a:path w="25019" h="55121" extrusionOk="0">
                  <a:moveTo>
                    <a:pt x="530" y="1"/>
                  </a:moveTo>
                  <a:lnTo>
                    <a:pt x="518" y="91"/>
                  </a:lnTo>
                  <a:lnTo>
                    <a:pt x="113" y="7304"/>
                  </a:lnTo>
                  <a:cubicBezTo>
                    <a:pt x="91" y="7535"/>
                    <a:pt x="0" y="9427"/>
                    <a:pt x="152" y="12561"/>
                  </a:cubicBezTo>
                  <a:cubicBezTo>
                    <a:pt x="183" y="13181"/>
                    <a:pt x="225" y="13852"/>
                    <a:pt x="264" y="14565"/>
                  </a:cubicBezTo>
                  <a:cubicBezTo>
                    <a:pt x="286" y="14697"/>
                    <a:pt x="286" y="14819"/>
                    <a:pt x="296" y="14950"/>
                  </a:cubicBezTo>
                  <a:lnTo>
                    <a:pt x="296" y="14960"/>
                  </a:lnTo>
                  <a:cubicBezTo>
                    <a:pt x="325" y="15256"/>
                    <a:pt x="347" y="15580"/>
                    <a:pt x="376" y="15895"/>
                  </a:cubicBezTo>
                  <a:lnTo>
                    <a:pt x="376" y="15907"/>
                  </a:lnTo>
                  <a:cubicBezTo>
                    <a:pt x="701" y="19629"/>
                    <a:pt x="1343" y="24389"/>
                    <a:pt x="2605" y="29839"/>
                  </a:cubicBezTo>
                  <a:cubicBezTo>
                    <a:pt x="3886" y="35421"/>
                    <a:pt x="5807" y="41738"/>
                    <a:pt x="8675" y="48399"/>
                  </a:cubicBezTo>
                  <a:lnTo>
                    <a:pt x="11575" y="55121"/>
                  </a:lnTo>
                  <a:lnTo>
                    <a:pt x="25018" y="49334"/>
                  </a:lnTo>
                  <a:lnTo>
                    <a:pt x="22119" y="42612"/>
                  </a:lnTo>
                  <a:cubicBezTo>
                    <a:pt x="18875" y="35087"/>
                    <a:pt x="17044" y="28079"/>
                    <a:pt x="16007" y="22375"/>
                  </a:cubicBezTo>
                  <a:cubicBezTo>
                    <a:pt x="15753" y="20950"/>
                    <a:pt x="15551" y="19617"/>
                    <a:pt x="15387" y="18377"/>
                  </a:cubicBezTo>
                  <a:cubicBezTo>
                    <a:pt x="14543" y="12124"/>
                    <a:pt x="14716" y="8197"/>
                    <a:pt x="14716" y="8116"/>
                  </a:cubicBezTo>
                  <a:lnTo>
                    <a:pt x="15143" y="813"/>
                  </a:lnTo>
                  <a:lnTo>
                    <a:pt x="530" y="1"/>
                  </a:lnTo>
                  <a:close/>
                </a:path>
              </a:pathLst>
            </a:custGeom>
            <a:solidFill>
              <a:srgbClr val="BC5F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54" name="Google Shape;3548;p80">
              <a:extLst>
                <a:ext uri="{FF2B5EF4-FFF2-40B4-BE49-F238E27FC236}">
                  <a16:creationId xmlns:a16="http://schemas.microsoft.com/office/drawing/2014/main" id="{D7E7887A-64DA-E440-8E83-75AC6AB86040}"/>
                </a:ext>
              </a:extLst>
            </p:cNvPr>
            <p:cNvSpPr/>
            <p:nvPr/>
          </p:nvSpPr>
          <p:spPr>
            <a:xfrm>
              <a:off x="493125" y="1957050"/>
              <a:ext cx="1039900" cy="1296700"/>
            </a:xfrm>
            <a:custGeom>
              <a:avLst/>
              <a:gdLst/>
              <a:ahLst/>
              <a:cxnLst/>
              <a:rect l="l" t="t" r="r" b="b"/>
              <a:pathLst>
                <a:path w="41596" h="51868" extrusionOk="0">
                  <a:moveTo>
                    <a:pt x="32045" y="1"/>
                  </a:moveTo>
                  <a:lnTo>
                    <a:pt x="26492" y="4760"/>
                  </a:lnTo>
                  <a:cubicBezTo>
                    <a:pt x="26260" y="4975"/>
                    <a:pt x="23839" y="7069"/>
                    <a:pt x="20422" y="10994"/>
                  </a:cubicBezTo>
                  <a:cubicBezTo>
                    <a:pt x="17635" y="14199"/>
                    <a:pt x="14198" y="18592"/>
                    <a:pt x="10739" y="24145"/>
                  </a:cubicBezTo>
                  <a:cubicBezTo>
                    <a:pt x="8016" y="28538"/>
                    <a:pt x="5279" y="33642"/>
                    <a:pt x="2839" y="39451"/>
                  </a:cubicBezTo>
                  <a:lnTo>
                    <a:pt x="0" y="46192"/>
                  </a:lnTo>
                  <a:lnTo>
                    <a:pt x="13495" y="51867"/>
                  </a:lnTo>
                  <a:lnTo>
                    <a:pt x="16334" y="45114"/>
                  </a:lnTo>
                  <a:cubicBezTo>
                    <a:pt x="19863" y="36683"/>
                    <a:pt x="24164" y="29971"/>
                    <a:pt x="27825" y="25111"/>
                  </a:cubicBezTo>
                  <a:cubicBezTo>
                    <a:pt x="29839" y="22456"/>
                    <a:pt x="31650" y="20352"/>
                    <a:pt x="33063" y="18826"/>
                  </a:cubicBezTo>
                  <a:cubicBezTo>
                    <a:pt x="33480" y="18377"/>
                    <a:pt x="33866" y="17982"/>
                    <a:pt x="34203" y="17635"/>
                  </a:cubicBezTo>
                  <a:lnTo>
                    <a:pt x="34203" y="17625"/>
                  </a:lnTo>
                  <a:cubicBezTo>
                    <a:pt x="34315" y="17523"/>
                    <a:pt x="34405" y="17423"/>
                    <a:pt x="34508" y="17330"/>
                  </a:cubicBezTo>
                  <a:cubicBezTo>
                    <a:pt x="35452" y="16373"/>
                    <a:pt x="36024" y="15875"/>
                    <a:pt x="36043" y="15856"/>
                  </a:cubicBezTo>
                  <a:lnTo>
                    <a:pt x="41596" y="11087"/>
                  </a:lnTo>
                  <a:lnTo>
                    <a:pt x="34425" y="2766"/>
                  </a:lnTo>
                  <a:lnTo>
                    <a:pt x="32045" y="1"/>
                  </a:lnTo>
                  <a:close/>
                </a:path>
              </a:pathLst>
            </a:custGeom>
            <a:solidFill>
              <a:srgbClr val="BC5F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55" name="Google Shape;3549;p80">
              <a:extLst>
                <a:ext uri="{FF2B5EF4-FFF2-40B4-BE49-F238E27FC236}">
                  <a16:creationId xmlns:a16="http://schemas.microsoft.com/office/drawing/2014/main" id="{F5E33DF8-3FEE-5D82-27DF-9C2DD4D8FD2E}"/>
                </a:ext>
              </a:extLst>
            </p:cNvPr>
            <p:cNvSpPr/>
            <p:nvPr/>
          </p:nvSpPr>
          <p:spPr>
            <a:xfrm>
              <a:off x="1350200" y="2393350"/>
              <a:ext cx="390800" cy="376575"/>
            </a:xfrm>
            <a:custGeom>
              <a:avLst/>
              <a:gdLst/>
              <a:ahLst/>
              <a:cxnLst/>
              <a:rect l="l" t="t" r="r" b="b"/>
              <a:pathLst>
                <a:path w="15632" h="15063" extrusionOk="0">
                  <a:moveTo>
                    <a:pt x="733" y="0"/>
                  </a:moveTo>
                  <a:lnTo>
                    <a:pt x="0" y="1118"/>
                  </a:lnTo>
                  <a:lnTo>
                    <a:pt x="0" y="1130"/>
                  </a:lnTo>
                  <a:cubicBezTo>
                    <a:pt x="325" y="4852"/>
                    <a:pt x="967" y="9612"/>
                    <a:pt x="2229" y="15062"/>
                  </a:cubicBezTo>
                  <a:lnTo>
                    <a:pt x="15631" y="7598"/>
                  </a:lnTo>
                  <a:cubicBezTo>
                    <a:pt x="15377" y="6173"/>
                    <a:pt x="15175" y="4840"/>
                    <a:pt x="15011" y="3600"/>
                  </a:cubicBezTo>
                  <a:lnTo>
                    <a:pt x="733" y="0"/>
                  </a:lnTo>
                  <a:close/>
                </a:path>
              </a:pathLst>
            </a:custGeom>
            <a:solidFill>
              <a:srgbClr val="000000">
                <a:alpha val="14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56" name="Google Shape;3550;p80">
              <a:extLst>
                <a:ext uri="{FF2B5EF4-FFF2-40B4-BE49-F238E27FC236}">
                  <a16:creationId xmlns:a16="http://schemas.microsoft.com/office/drawing/2014/main" id="{B882BE0C-08B5-C94E-7154-CB51024156E8}"/>
                </a:ext>
              </a:extLst>
            </p:cNvPr>
            <p:cNvSpPr/>
            <p:nvPr/>
          </p:nvSpPr>
          <p:spPr>
            <a:xfrm>
              <a:off x="761600" y="2231875"/>
              <a:ext cx="632625" cy="352975"/>
            </a:xfrm>
            <a:custGeom>
              <a:avLst/>
              <a:gdLst/>
              <a:ahLst/>
              <a:cxnLst/>
              <a:rect l="l" t="t" r="r" b="b"/>
              <a:pathLst>
                <a:path w="25305" h="14119" extrusionOk="0">
                  <a:moveTo>
                    <a:pt x="9683" y="1"/>
                  </a:moveTo>
                  <a:cubicBezTo>
                    <a:pt x="6896" y="3206"/>
                    <a:pt x="3459" y="7599"/>
                    <a:pt x="0" y="13152"/>
                  </a:cubicBezTo>
                  <a:lnTo>
                    <a:pt x="17086" y="14118"/>
                  </a:lnTo>
                  <a:cubicBezTo>
                    <a:pt x="19100" y="11463"/>
                    <a:pt x="20911" y="9359"/>
                    <a:pt x="22324" y="7833"/>
                  </a:cubicBezTo>
                  <a:lnTo>
                    <a:pt x="24277" y="6459"/>
                  </a:lnTo>
                  <a:lnTo>
                    <a:pt x="25304" y="4863"/>
                  </a:lnTo>
                  <a:lnTo>
                    <a:pt x="23320" y="4243"/>
                  </a:lnTo>
                  <a:lnTo>
                    <a:pt x="9683" y="1"/>
                  </a:lnTo>
                  <a:close/>
                </a:path>
              </a:pathLst>
            </a:custGeom>
            <a:solidFill>
              <a:srgbClr val="000000">
                <a:alpha val="14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57" name="Google Shape;3551;p80">
              <a:extLst>
                <a:ext uri="{FF2B5EF4-FFF2-40B4-BE49-F238E27FC236}">
                  <a16:creationId xmlns:a16="http://schemas.microsoft.com/office/drawing/2014/main" id="{8DB542DC-D47D-7A73-6733-F26C6619B9D1}"/>
                </a:ext>
              </a:extLst>
            </p:cNvPr>
            <p:cNvSpPr/>
            <p:nvPr/>
          </p:nvSpPr>
          <p:spPr>
            <a:xfrm>
              <a:off x="1507325" y="3247625"/>
              <a:ext cx="551200" cy="413675"/>
            </a:xfrm>
            <a:custGeom>
              <a:avLst/>
              <a:gdLst/>
              <a:ahLst/>
              <a:cxnLst/>
              <a:rect l="l" t="t" r="r" b="b"/>
              <a:pathLst>
                <a:path w="22048" h="16547" extrusionOk="0">
                  <a:moveTo>
                    <a:pt x="18194" y="0"/>
                  </a:moveTo>
                  <a:lnTo>
                    <a:pt x="4914" y="6173"/>
                  </a:lnTo>
                  <a:cubicBezTo>
                    <a:pt x="4914" y="6173"/>
                    <a:pt x="0" y="8228"/>
                    <a:pt x="1118" y="16546"/>
                  </a:cubicBezTo>
                  <a:lnTo>
                    <a:pt x="22048" y="10039"/>
                  </a:lnTo>
                  <a:lnTo>
                    <a:pt x="18194" y="0"/>
                  </a:lnTo>
                  <a:close/>
                </a:path>
              </a:pathLst>
            </a:custGeom>
            <a:solidFill>
              <a:srgbClr val="F65C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58" name="Google Shape;3552;p80">
              <a:extLst>
                <a:ext uri="{FF2B5EF4-FFF2-40B4-BE49-F238E27FC236}">
                  <a16:creationId xmlns:a16="http://schemas.microsoft.com/office/drawing/2014/main" id="{60C55107-50EA-26E9-168C-A3F7B6D05DD3}"/>
                </a:ext>
              </a:extLst>
            </p:cNvPr>
            <p:cNvSpPr/>
            <p:nvPr/>
          </p:nvSpPr>
          <p:spPr>
            <a:xfrm>
              <a:off x="1531975" y="3414375"/>
              <a:ext cx="526550" cy="246925"/>
            </a:xfrm>
            <a:custGeom>
              <a:avLst/>
              <a:gdLst/>
              <a:ahLst/>
              <a:cxnLst/>
              <a:rect l="l" t="t" r="r" b="b"/>
              <a:pathLst>
                <a:path w="21062" h="9877" extrusionOk="0">
                  <a:moveTo>
                    <a:pt x="19771" y="1"/>
                  </a:moveTo>
                  <a:lnTo>
                    <a:pt x="0" y="8656"/>
                  </a:lnTo>
                  <a:lnTo>
                    <a:pt x="132" y="9876"/>
                  </a:lnTo>
                  <a:lnTo>
                    <a:pt x="21062" y="3369"/>
                  </a:lnTo>
                  <a:lnTo>
                    <a:pt x="1977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59" name="Google Shape;3553;p80">
              <a:extLst>
                <a:ext uri="{FF2B5EF4-FFF2-40B4-BE49-F238E27FC236}">
                  <a16:creationId xmlns:a16="http://schemas.microsoft.com/office/drawing/2014/main" id="{25E7C0E3-35A2-2459-909D-79B1CBAD1BCD}"/>
                </a:ext>
              </a:extLst>
            </p:cNvPr>
            <p:cNvSpPr/>
            <p:nvPr/>
          </p:nvSpPr>
          <p:spPr>
            <a:xfrm>
              <a:off x="1550875" y="3491125"/>
              <a:ext cx="105450" cy="104725"/>
            </a:xfrm>
            <a:custGeom>
              <a:avLst/>
              <a:gdLst/>
              <a:ahLst/>
              <a:cxnLst/>
              <a:rect l="l" t="t" r="r" b="b"/>
              <a:pathLst>
                <a:path w="4218" h="4189" extrusionOk="0">
                  <a:moveTo>
                    <a:pt x="295" y="0"/>
                  </a:moveTo>
                  <a:cubicBezTo>
                    <a:pt x="116" y="0"/>
                    <a:pt x="1" y="258"/>
                    <a:pt x="191" y="338"/>
                  </a:cubicBezTo>
                  <a:cubicBezTo>
                    <a:pt x="1849" y="1019"/>
                    <a:pt x="3181" y="2384"/>
                    <a:pt x="3811" y="4070"/>
                  </a:cubicBezTo>
                  <a:cubicBezTo>
                    <a:pt x="3842" y="4153"/>
                    <a:pt x="3914" y="4188"/>
                    <a:pt x="3986" y="4188"/>
                  </a:cubicBezTo>
                  <a:cubicBezTo>
                    <a:pt x="4101" y="4188"/>
                    <a:pt x="4217" y="4097"/>
                    <a:pt x="4167" y="3960"/>
                  </a:cubicBezTo>
                  <a:cubicBezTo>
                    <a:pt x="3496" y="2191"/>
                    <a:pt x="2112" y="736"/>
                    <a:pt x="365" y="14"/>
                  </a:cubicBezTo>
                  <a:cubicBezTo>
                    <a:pt x="341" y="5"/>
                    <a:pt x="317" y="0"/>
                    <a:pt x="29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60" name="Google Shape;3554;p80">
              <a:extLst>
                <a:ext uri="{FF2B5EF4-FFF2-40B4-BE49-F238E27FC236}">
                  <a16:creationId xmlns:a16="http://schemas.microsoft.com/office/drawing/2014/main" id="{B81A43BA-1289-47B9-79BC-E223731D3232}"/>
                </a:ext>
              </a:extLst>
            </p:cNvPr>
            <p:cNvSpPr/>
            <p:nvPr/>
          </p:nvSpPr>
          <p:spPr>
            <a:xfrm>
              <a:off x="1919700" y="3312525"/>
              <a:ext cx="67025" cy="180425"/>
            </a:xfrm>
            <a:custGeom>
              <a:avLst/>
              <a:gdLst/>
              <a:ahLst/>
              <a:cxnLst/>
              <a:rect l="l" t="t" r="r" b="b"/>
              <a:pathLst>
                <a:path w="2681" h="7217" extrusionOk="0">
                  <a:moveTo>
                    <a:pt x="2433" y="1"/>
                  </a:moveTo>
                  <a:cubicBezTo>
                    <a:pt x="2390" y="1"/>
                    <a:pt x="2346" y="21"/>
                    <a:pt x="2309" y="69"/>
                  </a:cubicBezTo>
                  <a:cubicBezTo>
                    <a:pt x="793" y="2061"/>
                    <a:pt x="0" y="4543"/>
                    <a:pt x="93" y="7045"/>
                  </a:cubicBezTo>
                  <a:cubicBezTo>
                    <a:pt x="98" y="7160"/>
                    <a:pt x="188" y="7216"/>
                    <a:pt x="278" y="7216"/>
                  </a:cubicBezTo>
                  <a:cubicBezTo>
                    <a:pt x="371" y="7216"/>
                    <a:pt x="464" y="7155"/>
                    <a:pt x="459" y="7035"/>
                  </a:cubicBezTo>
                  <a:cubicBezTo>
                    <a:pt x="366" y="4636"/>
                    <a:pt x="1120" y="2234"/>
                    <a:pt x="2575" y="314"/>
                  </a:cubicBezTo>
                  <a:cubicBezTo>
                    <a:pt x="2681" y="177"/>
                    <a:pt x="2561" y="1"/>
                    <a:pt x="24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61" name="Google Shape;3555;p80">
              <a:extLst>
                <a:ext uri="{FF2B5EF4-FFF2-40B4-BE49-F238E27FC236}">
                  <a16:creationId xmlns:a16="http://schemas.microsoft.com/office/drawing/2014/main" id="{BAB1F715-3F73-064F-0DF3-67F081AD63EB}"/>
                </a:ext>
              </a:extLst>
            </p:cNvPr>
            <p:cNvSpPr/>
            <p:nvPr/>
          </p:nvSpPr>
          <p:spPr>
            <a:xfrm>
              <a:off x="238125" y="3101700"/>
              <a:ext cx="593425" cy="390500"/>
            </a:xfrm>
            <a:custGeom>
              <a:avLst/>
              <a:gdLst/>
              <a:ahLst/>
              <a:cxnLst/>
              <a:rect l="l" t="t" r="r" b="b"/>
              <a:pathLst>
                <a:path w="23737" h="15620" extrusionOk="0">
                  <a:moveTo>
                    <a:pt x="8067" y="1"/>
                  </a:moveTo>
                  <a:cubicBezTo>
                    <a:pt x="6155" y="1"/>
                    <a:pt x="3173" y="779"/>
                    <a:pt x="0" y="4575"/>
                  </a:cubicBezTo>
                  <a:lnTo>
                    <a:pt x="18936" y="15620"/>
                  </a:lnTo>
                  <a:lnTo>
                    <a:pt x="23737" y="6001"/>
                  </a:lnTo>
                  <a:lnTo>
                    <a:pt x="10210" y="377"/>
                  </a:lnTo>
                  <a:cubicBezTo>
                    <a:pt x="10210" y="377"/>
                    <a:pt x="9397" y="1"/>
                    <a:pt x="8067" y="1"/>
                  </a:cubicBezTo>
                  <a:close/>
                </a:path>
              </a:pathLst>
            </a:custGeom>
            <a:solidFill>
              <a:srgbClr val="F65C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62" name="Google Shape;3556;p80">
              <a:extLst>
                <a:ext uri="{FF2B5EF4-FFF2-40B4-BE49-F238E27FC236}">
                  <a16:creationId xmlns:a16="http://schemas.microsoft.com/office/drawing/2014/main" id="{4CA9D257-E471-0D8A-AA0B-817CDD1C76A7}"/>
                </a:ext>
              </a:extLst>
            </p:cNvPr>
            <p:cNvSpPr/>
            <p:nvPr/>
          </p:nvSpPr>
          <p:spPr>
            <a:xfrm>
              <a:off x="238125" y="3193175"/>
              <a:ext cx="513625" cy="299025"/>
            </a:xfrm>
            <a:custGeom>
              <a:avLst/>
              <a:gdLst/>
              <a:ahLst/>
              <a:cxnLst/>
              <a:rect l="l" t="t" r="r" b="b"/>
              <a:pathLst>
                <a:path w="20545" h="11961" extrusionOk="0">
                  <a:moveTo>
                    <a:pt x="813" y="1"/>
                  </a:moveTo>
                  <a:lnTo>
                    <a:pt x="0" y="916"/>
                  </a:lnTo>
                  <a:lnTo>
                    <a:pt x="18936" y="11961"/>
                  </a:lnTo>
                  <a:lnTo>
                    <a:pt x="20544" y="8739"/>
                  </a:lnTo>
                  <a:lnTo>
                    <a:pt x="81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63" name="Google Shape;3557;p80">
              <a:extLst>
                <a:ext uri="{FF2B5EF4-FFF2-40B4-BE49-F238E27FC236}">
                  <a16:creationId xmlns:a16="http://schemas.microsoft.com/office/drawing/2014/main" id="{335214B3-2F98-DCBE-2625-341071AAA916}"/>
                </a:ext>
              </a:extLst>
            </p:cNvPr>
            <p:cNvSpPr/>
            <p:nvPr/>
          </p:nvSpPr>
          <p:spPr>
            <a:xfrm>
              <a:off x="623275" y="3307875"/>
              <a:ext cx="175175" cy="84725"/>
            </a:xfrm>
            <a:custGeom>
              <a:avLst/>
              <a:gdLst/>
              <a:ahLst/>
              <a:cxnLst/>
              <a:rect l="l" t="t" r="r" b="b"/>
              <a:pathLst>
                <a:path w="7007" h="3389" extrusionOk="0">
                  <a:moveTo>
                    <a:pt x="6795" y="1"/>
                  </a:moveTo>
                  <a:cubicBezTo>
                    <a:pt x="6789" y="1"/>
                    <a:pt x="6783" y="1"/>
                    <a:pt x="6776" y="2"/>
                  </a:cubicBezTo>
                  <a:cubicBezTo>
                    <a:pt x="4284" y="234"/>
                    <a:pt x="1914" y="1322"/>
                    <a:pt x="134" y="3082"/>
                  </a:cubicBezTo>
                  <a:cubicBezTo>
                    <a:pt x="1" y="3208"/>
                    <a:pt x="122" y="3389"/>
                    <a:pt x="264" y="3389"/>
                  </a:cubicBezTo>
                  <a:cubicBezTo>
                    <a:pt x="305" y="3389"/>
                    <a:pt x="349" y="3373"/>
                    <a:pt x="388" y="3336"/>
                  </a:cubicBezTo>
                  <a:cubicBezTo>
                    <a:pt x="2097" y="1659"/>
                    <a:pt x="4374" y="590"/>
                    <a:pt x="6776" y="368"/>
                  </a:cubicBezTo>
                  <a:cubicBezTo>
                    <a:pt x="6992" y="346"/>
                    <a:pt x="7007" y="1"/>
                    <a:pt x="679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64" name="Google Shape;3558;p80">
              <a:extLst>
                <a:ext uri="{FF2B5EF4-FFF2-40B4-BE49-F238E27FC236}">
                  <a16:creationId xmlns:a16="http://schemas.microsoft.com/office/drawing/2014/main" id="{5E90AB5D-A788-AA55-1F87-BE2FCE4198C4}"/>
                </a:ext>
              </a:extLst>
            </p:cNvPr>
            <p:cNvSpPr/>
            <p:nvPr/>
          </p:nvSpPr>
          <p:spPr>
            <a:xfrm>
              <a:off x="361725" y="3116500"/>
              <a:ext cx="34325" cy="142175"/>
            </a:xfrm>
            <a:custGeom>
              <a:avLst/>
              <a:gdLst/>
              <a:ahLst/>
              <a:cxnLst/>
              <a:rect l="l" t="t" r="r" b="b"/>
              <a:pathLst>
                <a:path w="1373" h="5687" extrusionOk="0">
                  <a:moveTo>
                    <a:pt x="545" y="1"/>
                  </a:moveTo>
                  <a:cubicBezTo>
                    <a:pt x="433" y="1"/>
                    <a:pt x="327" y="84"/>
                    <a:pt x="374" y="212"/>
                  </a:cubicBezTo>
                  <a:cubicBezTo>
                    <a:pt x="994" y="1899"/>
                    <a:pt x="885" y="3812"/>
                    <a:pt x="69" y="5409"/>
                  </a:cubicBezTo>
                  <a:cubicBezTo>
                    <a:pt x="1" y="5554"/>
                    <a:pt x="123" y="5686"/>
                    <a:pt x="241" y="5686"/>
                  </a:cubicBezTo>
                  <a:cubicBezTo>
                    <a:pt x="296" y="5686"/>
                    <a:pt x="350" y="5658"/>
                    <a:pt x="384" y="5592"/>
                  </a:cubicBezTo>
                  <a:cubicBezTo>
                    <a:pt x="1239" y="3912"/>
                    <a:pt x="1373" y="1909"/>
                    <a:pt x="731" y="129"/>
                  </a:cubicBezTo>
                  <a:cubicBezTo>
                    <a:pt x="698" y="39"/>
                    <a:pt x="620" y="1"/>
                    <a:pt x="5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65" name="Google Shape;3559;p80">
              <a:extLst>
                <a:ext uri="{FF2B5EF4-FFF2-40B4-BE49-F238E27FC236}">
                  <a16:creationId xmlns:a16="http://schemas.microsoft.com/office/drawing/2014/main" id="{4295EC1F-5582-7897-C805-577D30991036}"/>
                </a:ext>
              </a:extLst>
            </p:cNvPr>
            <p:cNvSpPr/>
            <p:nvPr/>
          </p:nvSpPr>
          <p:spPr>
            <a:xfrm>
              <a:off x="854900" y="1499350"/>
              <a:ext cx="1054450" cy="1052350"/>
            </a:xfrm>
            <a:custGeom>
              <a:avLst/>
              <a:gdLst/>
              <a:ahLst/>
              <a:cxnLst/>
              <a:rect l="l" t="t" r="r" b="b"/>
              <a:pathLst>
                <a:path w="42178" h="42094" extrusionOk="0">
                  <a:moveTo>
                    <a:pt x="27170" y="1"/>
                  </a:moveTo>
                  <a:cubicBezTo>
                    <a:pt x="23656" y="1"/>
                    <a:pt x="20165" y="691"/>
                    <a:pt x="18978" y="1743"/>
                  </a:cubicBezTo>
                  <a:cubicBezTo>
                    <a:pt x="17147" y="3378"/>
                    <a:pt x="16681" y="9746"/>
                    <a:pt x="16559" y="12958"/>
                  </a:cubicBezTo>
                  <a:lnTo>
                    <a:pt x="0" y="27400"/>
                  </a:lnTo>
                  <a:lnTo>
                    <a:pt x="469" y="28296"/>
                  </a:lnTo>
                  <a:cubicBezTo>
                    <a:pt x="5065" y="36900"/>
                    <a:pt x="12754" y="41660"/>
                    <a:pt x="22690" y="42065"/>
                  </a:cubicBezTo>
                  <a:cubicBezTo>
                    <a:pt x="23167" y="42084"/>
                    <a:pt x="23637" y="42094"/>
                    <a:pt x="24101" y="42094"/>
                  </a:cubicBezTo>
                  <a:cubicBezTo>
                    <a:pt x="25359" y="42094"/>
                    <a:pt x="26565" y="42027"/>
                    <a:pt x="27694" y="41923"/>
                  </a:cubicBezTo>
                  <a:cubicBezTo>
                    <a:pt x="32626" y="41445"/>
                    <a:pt x="36136" y="40154"/>
                    <a:pt x="36329" y="40073"/>
                  </a:cubicBezTo>
                  <a:lnTo>
                    <a:pt x="36930" y="39848"/>
                  </a:lnTo>
                  <a:lnTo>
                    <a:pt x="37113" y="39238"/>
                  </a:lnTo>
                  <a:cubicBezTo>
                    <a:pt x="42177" y="21960"/>
                    <a:pt x="39797" y="10488"/>
                    <a:pt x="39553" y="9390"/>
                  </a:cubicBezTo>
                  <a:cubicBezTo>
                    <a:pt x="39236" y="7061"/>
                    <a:pt x="38638" y="5221"/>
                    <a:pt x="37762" y="3940"/>
                  </a:cubicBezTo>
                  <a:cubicBezTo>
                    <a:pt x="36380" y="1926"/>
                    <a:pt x="33705" y="613"/>
                    <a:pt x="30044" y="166"/>
                  </a:cubicBezTo>
                  <a:cubicBezTo>
                    <a:pt x="29117" y="54"/>
                    <a:pt x="28143" y="1"/>
                    <a:pt x="27170" y="1"/>
                  </a:cubicBezTo>
                  <a:close/>
                </a:path>
              </a:pathLst>
            </a:custGeom>
            <a:solidFill>
              <a:srgbClr val="FFB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66" name="Google Shape;3560;p80">
              <a:extLst>
                <a:ext uri="{FF2B5EF4-FFF2-40B4-BE49-F238E27FC236}">
                  <a16:creationId xmlns:a16="http://schemas.microsoft.com/office/drawing/2014/main" id="{C539EE76-963B-512E-D1E5-76760BEB304E}"/>
                </a:ext>
              </a:extLst>
            </p:cNvPr>
            <p:cNvSpPr/>
            <p:nvPr/>
          </p:nvSpPr>
          <p:spPr>
            <a:xfrm>
              <a:off x="1413525" y="1519000"/>
              <a:ext cx="301775" cy="101925"/>
            </a:xfrm>
            <a:custGeom>
              <a:avLst/>
              <a:gdLst/>
              <a:ahLst/>
              <a:cxnLst/>
              <a:rect l="l" t="t" r="r" b="b"/>
              <a:pathLst>
                <a:path w="12071" h="4077" extrusionOk="0">
                  <a:moveTo>
                    <a:pt x="1006" y="0"/>
                  </a:moveTo>
                  <a:cubicBezTo>
                    <a:pt x="1006" y="0"/>
                    <a:pt x="1" y="2075"/>
                    <a:pt x="997" y="3000"/>
                  </a:cubicBezTo>
                  <a:cubicBezTo>
                    <a:pt x="1202" y="3186"/>
                    <a:pt x="1493" y="3261"/>
                    <a:pt x="1826" y="3261"/>
                  </a:cubicBezTo>
                  <a:cubicBezTo>
                    <a:pt x="3130" y="3261"/>
                    <a:pt x="5085" y="2126"/>
                    <a:pt x="5085" y="2126"/>
                  </a:cubicBezTo>
                  <a:cubicBezTo>
                    <a:pt x="5085" y="2126"/>
                    <a:pt x="6386" y="4076"/>
                    <a:pt x="8545" y="4076"/>
                  </a:cubicBezTo>
                  <a:cubicBezTo>
                    <a:pt x="8816" y="4076"/>
                    <a:pt x="9101" y="4045"/>
                    <a:pt x="9398" y="3976"/>
                  </a:cubicBezTo>
                  <a:cubicBezTo>
                    <a:pt x="12070" y="3366"/>
                    <a:pt x="10301" y="437"/>
                    <a:pt x="10301" y="437"/>
                  </a:cubicBezTo>
                  <a:lnTo>
                    <a:pt x="10301" y="437"/>
                  </a:lnTo>
                  <a:lnTo>
                    <a:pt x="5310" y="1506"/>
                  </a:lnTo>
                  <a:lnTo>
                    <a:pt x="100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67" name="Google Shape;3561;p80">
              <a:extLst>
                <a:ext uri="{FF2B5EF4-FFF2-40B4-BE49-F238E27FC236}">
                  <a16:creationId xmlns:a16="http://schemas.microsoft.com/office/drawing/2014/main" id="{E77D4145-F9A3-5C05-0126-17DAFC680A24}"/>
                </a:ext>
              </a:extLst>
            </p:cNvPr>
            <p:cNvSpPr/>
            <p:nvPr/>
          </p:nvSpPr>
          <p:spPr>
            <a:xfrm>
              <a:off x="1382275" y="1668250"/>
              <a:ext cx="122050" cy="91025"/>
            </a:xfrm>
            <a:custGeom>
              <a:avLst/>
              <a:gdLst/>
              <a:ahLst/>
              <a:cxnLst/>
              <a:rect l="l" t="t" r="r" b="b"/>
              <a:pathLst>
                <a:path w="4882" h="3641" extrusionOk="0">
                  <a:moveTo>
                    <a:pt x="2471" y="0"/>
                  </a:moveTo>
                  <a:cubicBezTo>
                    <a:pt x="2404" y="0"/>
                    <a:pt x="2336" y="3"/>
                    <a:pt x="2266" y="10"/>
                  </a:cubicBezTo>
                  <a:cubicBezTo>
                    <a:pt x="1" y="228"/>
                    <a:pt x="265" y="3641"/>
                    <a:pt x="2409" y="3641"/>
                  </a:cubicBezTo>
                  <a:cubicBezTo>
                    <a:pt x="2478" y="3641"/>
                    <a:pt x="2550" y="3637"/>
                    <a:pt x="2623" y="3630"/>
                  </a:cubicBezTo>
                  <a:cubicBezTo>
                    <a:pt x="4881" y="3414"/>
                    <a:pt x="4614" y="0"/>
                    <a:pt x="247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68" name="Google Shape;3562;p80">
              <a:extLst>
                <a:ext uri="{FF2B5EF4-FFF2-40B4-BE49-F238E27FC236}">
                  <a16:creationId xmlns:a16="http://schemas.microsoft.com/office/drawing/2014/main" id="{AC9FA4AF-3AE3-B110-A0F9-1E9BADAACBA2}"/>
                </a:ext>
              </a:extLst>
            </p:cNvPr>
            <p:cNvSpPr/>
            <p:nvPr/>
          </p:nvSpPr>
          <p:spPr>
            <a:xfrm>
              <a:off x="1337475" y="1869125"/>
              <a:ext cx="122100" cy="91250"/>
            </a:xfrm>
            <a:custGeom>
              <a:avLst/>
              <a:gdLst/>
              <a:ahLst/>
              <a:cxnLst/>
              <a:rect l="l" t="t" r="r" b="b"/>
              <a:pathLst>
                <a:path w="4884" h="3650" extrusionOk="0">
                  <a:moveTo>
                    <a:pt x="2465" y="0"/>
                  </a:moveTo>
                  <a:cubicBezTo>
                    <a:pt x="2398" y="0"/>
                    <a:pt x="2330" y="3"/>
                    <a:pt x="2259" y="10"/>
                  </a:cubicBezTo>
                  <a:cubicBezTo>
                    <a:pt x="1" y="235"/>
                    <a:pt x="266" y="3650"/>
                    <a:pt x="2411" y="3650"/>
                  </a:cubicBezTo>
                  <a:cubicBezTo>
                    <a:pt x="2477" y="3650"/>
                    <a:pt x="2546" y="3646"/>
                    <a:pt x="2616" y="3640"/>
                  </a:cubicBezTo>
                  <a:cubicBezTo>
                    <a:pt x="4884" y="3412"/>
                    <a:pt x="4617" y="0"/>
                    <a:pt x="24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69" name="Google Shape;3563;p80">
              <a:extLst>
                <a:ext uri="{FF2B5EF4-FFF2-40B4-BE49-F238E27FC236}">
                  <a16:creationId xmlns:a16="http://schemas.microsoft.com/office/drawing/2014/main" id="{5CC653F6-5F42-8AF5-0998-7FBA9C44EAFE}"/>
                </a:ext>
              </a:extLst>
            </p:cNvPr>
            <p:cNvSpPr/>
            <p:nvPr/>
          </p:nvSpPr>
          <p:spPr>
            <a:xfrm>
              <a:off x="1256850" y="2068400"/>
              <a:ext cx="121900" cy="91325"/>
            </a:xfrm>
            <a:custGeom>
              <a:avLst/>
              <a:gdLst/>
              <a:ahLst/>
              <a:cxnLst/>
              <a:rect l="l" t="t" r="r" b="b"/>
              <a:pathLst>
                <a:path w="4876" h="3653" extrusionOk="0">
                  <a:moveTo>
                    <a:pt x="2463" y="1"/>
                  </a:moveTo>
                  <a:cubicBezTo>
                    <a:pt x="2397" y="1"/>
                    <a:pt x="2330" y="4"/>
                    <a:pt x="2260" y="11"/>
                  </a:cubicBezTo>
                  <a:cubicBezTo>
                    <a:pt x="1" y="238"/>
                    <a:pt x="269" y="3652"/>
                    <a:pt x="2414" y="3652"/>
                  </a:cubicBezTo>
                  <a:cubicBezTo>
                    <a:pt x="2480" y="3652"/>
                    <a:pt x="2547" y="3649"/>
                    <a:pt x="2616" y="3643"/>
                  </a:cubicBezTo>
                  <a:cubicBezTo>
                    <a:pt x="4876" y="3415"/>
                    <a:pt x="4617" y="1"/>
                    <a:pt x="24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70" name="Google Shape;3564;p80">
              <a:extLst>
                <a:ext uri="{FF2B5EF4-FFF2-40B4-BE49-F238E27FC236}">
                  <a16:creationId xmlns:a16="http://schemas.microsoft.com/office/drawing/2014/main" id="{DD7EDC1E-AA08-D9F4-6E72-4B23FE3388C4}"/>
                </a:ext>
              </a:extLst>
            </p:cNvPr>
            <p:cNvSpPr/>
            <p:nvPr/>
          </p:nvSpPr>
          <p:spPr>
            <a:xfrm>
              <a:off x="1188450" y="2254775"/>
              <a:ext cx="122150" cy="91050"/>
            </a:xfrm>
            <a:custGeom>
              <a:avLst/>
              <a:gdLst/>
              <a:ahLst/>
              <a:cxnLst/>
              <a:rect l="l" t="t" r="r" b="b"/>
              <a:pathLst>
                <a:path w="4886" h="3642" extrusionOk="0">
                  <a:moveTo>
                    <a:pt x="2463" y="0"/>
                  </a:moveTo>
                  <a:cubicBezTo>
                    <a:pt x="2397" y="0"/>
                    <a:pt x="2329" y="3"/>
                    <a:pt x="2260" y="10"/>
                  </a:cubicBezTo>
                  <a:cubicBezTo>
                    <a:pt x="1" y="228"/>
                    <a:pt x="269" y="3642"/>
                    <a:pt x="2414" y="3642"/>
                  </a:cubicBezTo>
                  <a:cubicBezTo>
                    <a:pt x="2480" y="3642"/>
                    <a:pt x="2547" y="3639"/>
                    <a:pt x="2616" y="3632"/>
                  </a:cubicBezTo>
                  <a:cubicBezTo>
                    <a:pt x="4885" y="3414"/>
                    <a:pt x="4617" y="0"/>
                    <a:pt x="24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71" name="Google Shape;3565;p80">
              <a:extLst>
                <a:ext uri="{FF2B5EF4-FFF2-40B4-BE49-F238E27FC236}">
                  <a16:creationId xmlns:a16="http://schemas.microsoft.com/office/drawing/2014/main" id="{EA6DAEA7-5E05-F1D3-1E21-3C8B4F3B6B0D}"/>
                </a:ext>
              </a:extLst>
            </p:cNvPr>
            <p:cNvSpPr/>
            <p:nvPr/>
          </p:nvSpPr>
          <p:spPr>
            <a:xfrm>
              <a:off x="1633200" y="866150"/>
              <a:ext cx="569275" cy="728275"/>
            </a:xfrm>
            <a:custGeom>
              <a:avLst/>
              <a:gdLst/>
              <a:ahLst/>
              <a:cxnLst/>
              <a:rect l="l" t="t" r="r" b="b"/>
              <a:pathLst>
                <a:path w="22771" h="29131" extrusionOk="0">
                  <a:moveTo>
                    <a:pt x="12831" y="1"/>
                  </a:moveTo>
                  <a:cubicBezTo>
                    <a:pt x="12490" y="1"/>
                    <a:pt x="12310" y="344"/>
                    <a:pt x="12375" y="618"/>
                  </a:cubicBezTo>
                  <a:lnTo>
                    <a:pt x="11389" y="698"/>
                  </a:lnTo>
                  <a:cubicBezTo>
                    <a:pt x="12651" y="3161"/>
                    <a:pt x="13303" y="5987"/>
                    <a:pt x="13159" y="8968"/>
                  </a:cubicBezTo>
                  <a:cubicBezTo>
                    <a:pt x="12925" y="13849"/>
                    <a:pt x="11755" y="17196"/>
                    <a:pt x="9905" y="19473"/>
                  </a:cubicBezTo>
                  <a:cubicBezTo>
                    <a:pt x="7526" y="22402"/>
                    <a:pt x="4028" y="23561"/>
                    <a:pt x="1" y="23947"/>
                  </a:cubicBezTo>
                  <a:lnTo>
                    <a:pt x="193" y="24833"/>
                  </a:lnTo>
                  <a:lnTo>
                    <a:pt x="560" y="26532"/>
                  </a:lnTo>
                  <a:cubicBezTo>
                    <a:pt x="560" y="26532"/>
                    <a:pt x="508" y="26602"/>
                    <a:pt x="367" y="26705"/>
                  </a:cubicBezTo>
                  <a:cubicBezTo>
                    <a:pt x="955" y="27344"/>
                    <a:pt x="1668" y="27884"/>
                    <a:pt x="2441" y="28291"/>
                  </a:cubicBezTo>
                  <a:cubicBezTo>
                    <a:pt x="3501" y="28846"/>
                    <a:pt x="4668" y="29130"/>
                    <a:pt x="5832" y="29130"/>
                  </a:cubicBezTo>
                  <a:cubicBezTo>
                    <a:pt x="7102" y="29130"/>
                    <a:pt x="8368" y="28792"/>
                    <a:pt x="9488" y="28096"/>
                  </a:cubicBezTo>
                  <a:cubicBezTo>
                    <a:pt x="11380" y="26907"/>
                    <a:pt x="12651" y="24862"/>
                    <a:pt x="12905" y="22656"/>
                  </a:cubicBezTo>
                  <a:cubicBezTo>
                    <a:pt x="13776" y="22950"/>
                    <a:pt x="14688" y="23104"/>
                    <a:pt x="15602" y="23104"/>
                  </a:cubicBezTo>
                  <a:cubicBezTo>
                    <a:pt x="16204" y="23104"/>
                    <a:pt x="16807" y="23037"/>
                    <a:pt x="17401" y="22900"/>
                  </a:cubicBezTo>
                  <a:cubicBezTo>
                    <a:pt x="20125" y="22250"/>
                    <a:pt x="22383" y="19871"/>
                    <a:pt x="22588" y="17032"/>
                  </a:cubicBezTo>
                  <a:cubicBezTo>
                    <a:pt x="22771" y="14633"/>
                    <a:pt x="21377" y="12282"/>
                    <a:pt x="19200" y="11328"/>
                  </a:cubicBezTo>
                  <a:cubicBezTo>
                    <a:pt x="20054" y="10666"/>
                    <a:pt x="20847" y="9944"/>
                    <a:pt x="21397" y="9009"/>
                  </a:cubicBezTo>
                  <a:cubicBezTo>
                    <a:pt x="22668" y="6852"/>
                    <a:pt x="21753" y="4279"/>
                    <a:pt x="20054" y="2663"/>
                  </a:cubicBezTo>
                  <a:cubicBezTo>
                    <a:pt x="18153" y="862"/>
                    <a:pt x="15397" y="383"/>
                    <a:pt x="12915" y="8"/>
                  </a:cubicBezTo>
                  <a:cubicBezTo>
                    <a:pt x="12886" y="3"/>
                    <a:pt x="12858" y="1"/>
                    <a:pt x="12831" y="1"/>
                  </a:cubicBezTo>
                  <a:close/>
                </a:path>
              </a:pathLst>
            </a:custGeom>
            <a:solidFill>
              <a:srgbClr val="1247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72" name="Google Shape;3566;p80">
              <a:extLst>
                <a:ext uri="{FF2B5EF4-FFF2-40B4-BE49-F238E27FC236}">
                  <a16:creationId xmlns:a16="http://schemas.microsoft.com/office/drawing/2014/main" id="{364C4917-4F4F-B8F7-48E1-1FD405B8E4E2}"/>
                </a:ext>
              </a:extLst>
            </p:cNvPr>
            <p:cNvSpPr/>
            <p:nvPr/>
          </p:nvSpPr>
          <p:spPr>
            <a:xfrm>
              <a:off x="1160550" y="666050"/>
              <a:ext cx="805225" cy="801250"/>
            </a:xfrm>
            <a:custGeom>
              <a:avLst/>
              <a:gdLst/>
              <a:ahLst/>
              <a:cxnLst/>
              <a:rect l="l" t="t" r="r" b="b"/>
              <a:pathLst>
                <a:path w="32209" h="32050" extrusionOk="0">
                  <a:moveTo>
                    <a:pt x="16283" y="1"/>
                  </a:moveTo>
                  <a:cubicBezTo>
                    <a:pt x="7878" y="1"/>
                    <a:pt x="853" y="6789"/>
                    <a:pt x="447" y="15488"/>
                  </a:cubicBezTo>
                  <a:cubicBezTo>
                    <a:pt x="0" y="25129"/>
                    <a:pt x="3671" y="29063"/>
                    <a:pt x="9112" y="30865"/>
                  </a:cubicBezTo>
                  <a:cubicBezTo>
                    <a:pt x="9478" y="30987"/>
                    <a:pt x="9864" y="31096"/>
                    <a:pt x="10242" y="31199"/>
                  </a:cubicBezTo>
                  <a:cubicBezTo>
                    <a:pt x="10862" y="31363"/>
                    <a:pt x="11501" y="31514"/>
                    <a:pt x="12153" y="31636"/>
                  </a:cubicBezTo>
                  <a:cubicBezTo>
                    <a:pt x="12256" y="31658"/>
                    <a:pt x="12346" y="31668"/>
                    <a:pt x="12448" y="31687"/>
                  </a:cubicBezTo>
                  <a:cubicBezTo>
                    <a:pt x="12519" y="31697"/>
                    <a:pt x="12600" y="31719"/>
                    <a:pt x="12670" y="31729"/>
                  </a:cubicBezTo>
                  <a:cubicBezTo>
                    <a:pt x="12875" y="31758"/>
                    <a:pt x="13078" y="31790"/>
                    <a:pt x="13281" y="31819"/>
                  </a:cubicBezTo>
                  <a:cubicBezTo>
                    <a:pt x="14013" y="31921"/>
                    <a:pt x="14757" y="31992"/>
                    <a:pt x="15519" y="32024"/>
                  </a:cubicBezTo>
                  <a:cubicBezTo>
                    <a:pt x="15918" y="32041"/>
                    <a:pt x="16314" y="32050"/>
                    <a:pt x="16706" y="32050"/>
                  </a:cubicBezTo>
                  <a:cubicBezTo>
                    <a:pt x="17453" y="32050"/>
                    <a:pt x="18187" y="32018"/>
                    <a:pt x="18907" y="31951"/>
                  </a:cubicBezTo>
                  <a:cubicBezTo>
                    <a:pt x="22934" y="31565"/>
                    <a:pt x="26432" y="30406"/>
                    <a:pt x="28811" y="27477"/>
                  </a:cubicBezTo>
                  <a:cubicBezTo>
                    <a:pt x="30661" y="25200"/>
                    <a:pt x="31831" y="21853"/>
                    <a:pt x="32065" y="16972"/>
                  </a:cubicBezTo>
                  <a:cubicBezTo>
                    <a:pt x="32209" y="13991"/>
                    <a:pt x="31557" y="11165"/>
                    <a:pt x="30295" y="8702"/>
                  </a:cubicBezTo>
                  <a:cubicBezTo>
                    <a:pt x="27784" y="3760"/>
                    <a:pt x="22841" y="294"/>
                    <a:pt x="17015" y="18"/>
                  </a:cubicBezTo>
                  <a:cubicBezTo>
                    <a:pt x="16770" y="7"/>
                    <a:pt x="16526" y="1"/>
                    <a:pt x="16283" y="1"/>
                  </a:cubicBezTo>
                  <a:close/>
                </a:path>
              </a:pathLst>
            </a:custGeom>
            <a:solidFill>
              <a:srgbClr val="B159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73" name="Google Shape;3567;p80">
              <a:extLst>
                <a:ext uri="{FF2B5EF4-FFF2-40B4-BE49-F238E27FC236}">
                  <a16:creationId xmlns:a16="http://schemas.microsoft.com/office/drawing/2014/main" id="{B306F50D-730E-1E51-FF43-1A4ACDD6397E}"/>
                </a:ext>
              </a:extLst>
            </p:cNvPr>
            <p:cNvSpPr/>
            <p:nvPr/>
          </p:nvSpPr>
          <p:spPr>
            <a:xfrm>
              <a:off x="956125" y="551075"/>
              <a:ext cx="1065075" cy="986750"/>
            </a:xfrm>
            <a:custGeom>
              <a:avLst/>
              <a:gdLst/>
              <a:ahLst/>
              <a:cxnLst/>
              <a:rect l="l" t="t" r="r" b="b"/>
              <a:pathLst>
                <a:path w="42603" h="39470" extrusionOk="0">
                  <a:moveTo>
                    <a:pt x="23923" y="0"/>
                  </a:moveTo>
                  <a:cubicBezTo>
                    <a:pt x="21186" y="0"/>
                    <a:pt x="18446" y="722"/>
                    <a:pt x="16088" y="2115"/>
                  </a:cubicBezTo>
                  <a:cubicBezTo>
                    <a:pt x="12915" y="3997"/>
                    <a:pt x="10464" y="7077"/>
                    <a:pt x="9327" y="10587"/>
                  </a:cubicBezTo>
                  <a:cubicBezTo>
                    <a:pt x="9000" y="10551"/>
                    <a:pt x="8671" y="10533"/>
                    <a:pt x="8343" y="10533"/>
                  </a:cubicBezTo>
                  <a:cubicBezTo>
                    <a:pt x="7936" y="10533"/>
                    <a:pt x="7529" y="10561"/>
                    <a:pt x="7130" y="10616"/>
                  </a:cubicBezTo>
                  <a:cubicBezTo>
                    <a:pt x="6081" y="10760"/>
                    <a:pt x="5065" y="11105"/>
                    <a:pt x="4170" y="11654"/>
                  </a:cubicBezTo>
                  <a:cubicBezTo>
                    <a:pt x="2512" y="12672"/>
                    <a:pt x="1292" y="14461"/>
                    <a:pt x="1189" y="16404"/>
                  </a:cubicBezTo>
                  <a:cubicBezTo>
                    <a:pt x="1089" y="18346"/>
                    <a:pt x="2217" y="20350"/>
                    <a:pt x="4018" y="21073"/>
                  </a:cubicBezTo>
                  <a:cubicBezTo>
                    <a:pt x="2278" y="21551"/>
                    <a:pt x="845" y="23025"/>
                    <a:pt x="428" y="24795"/>
                  </a:cubicBezTo>
                  <a:cubicBezTo>
                    <a:pt x="1" y="26555"/>
                    <a:pt x="611" y="28517"/>
                    <a:pt x="1944" y="29738"/>
                  </a:cubicBezTo>
                  <a:cubicBezTo>
                    <a:pt x="2883" y="30585"/>
                    <a:pt x="4151" y="31042"/>
                    <a:pt x="5417" y="31042"/>
                  </a:cubicBezTo>
                  <a:cubicBezTo>
                    <a:pt x="5960" y="31042"/>
                    <a:pt x="6502" y="30958"/>
                    <a:pt x="7018" y="30785"/>
                  </a:cubicBezTo>
                  <a:lnTo>
                    <a:pt x="7018" y="30785"/>
                  </a:lnTo>
                  <a:cubicBezTo>
                    <a:pt x="6286" y="32544"/>
                    <a:pt x="6925" y="34770"/>
                    <a:pt x="8473" y="35879"/>
                  </a:cubicBezTo>
                  <a:cubicBezTo>
                    <a:pt x="9185" y="36391"/>
                    <a:pt x="10061" y="36643"/>
                    <a:pt x="10938" y="36643"/>
                  </a:cubicBezTo>
                  <a:cubicBezTo>
                    <a:pt x="11962" y="36643"/>
                    <a:pt x="12988" y="36299"/>
                    <a:pt x="13759" y="35625"/>
                  </a:cubicBezTo>
                  <a:cubicBezTo>
                    <a:pt x="14172" y="37766"/>
                    <a:pt x="16243" y="39470"/>
                    <a:pt x="18431" y="39470"/>
                  </a:cubicBezTo>
                  <a:cubicBezTo>
                    <a:pt x="18457" y="39470"/>
                    <a:pt x="18483" y="39469"/>
                    <a:pt x="18509" y="39469"/>
                  </a:cubicBezTo>
                  <a:cubicBezTo>
                    <a:pt x="20330" y="39430"/>
                    <a:pt x="22039" y="38219"/>
                    <a:pt x="22771" y="36562"/>
                  </a:cubicBezTo>
                  <a:cubicBezTo>
                    <a:pt x="21936" y="36489"/>
                    <a:pt x="21123" y="36389"/>
                    <a:pt x="20330" y="36235"/>
                  </a:cubicBezTo>
                  <a:cubicBezTo>
                    <a:pt x="19090" y="35991"/>
                    <a:pt x="17899" y="35695"/>
                    <a:pt x="16791" y="35290"/>
                  </a:cubicBezTo>
                  <a:cubicBezTo>
                    <a:pt x="14157" y="34334"/>
                    <a:pt x="11970" y="32828"/>
                    <a:pt x="10516" y="30338"/>
                  </a:cubicBezTo>
                  <a:cubicBezTo>
                    <a:pt x="9132" y="27958"/>
                    <a:pt x="8412" y="24663"/>
                    <a:pt x="8624" y="20087"/>
                  </a:cubicBezTo>
                  <a:cubicBezTo>
                    <a:pt x="8727" y="18000"/>
                    <a:pt x="9205" y="16018"/>
                    <a:pt x="9998" y="14217"/>
                  </a:cubicBezTo>
                  <a:cubicBezTo>
                    <a:pt x="10242" y="14290"/>
                    <a:pt x="10496" y="14339"/>
                    <a:pt x="10740" y="14380"/>
                  </a:cubicBezTo>
                  <a:cubicBezTo>
                    <a:pt x="11251" y="14460"/>
                    <a:pt x="11767" y="14499"/>
                    <a:pt x="12282" y="14499"/>
                  </a:cubicBezTo>
                  <a:cubicBezTo>
                    <a:pt x="14979" y="14499"/>
                    <a:pt x="17668" y="13431"/>
                    <a:pt x="19598" y="11554"/>
                  </a:cubicBezTo>
                  <a:lnTo>
                    <a:pt x="19598" y="11554"/>
                  </a:lnTo>
                  <a:cubicBezTo>
                    <a:pt x="19434" y="11808"/>
                    <a:pt x="19322" y="12093"/>
                    <a:pt x="19251" y="12376"/>
                  </a:cubicBezTo>
                  <a:cubicBezTo>
                    <a:pt x="19261" y="12386"/>
                    <a:pt x="19251" y="12386"/>
                    <a:pt x="19251" y="12386"/>
                  </a:cubicBezTo>
                  <a:cubicBezTo>
                    <a:pt x="19151" y="12864"/>
                    <a:pt x="19161" y="13362"/>
                    <a:pt x="19302" y="13831"/>
                  </a:cubicBezTo>
                  <a:cubicBezTo>
                    <a:pt x="19547" y="14583"/>
                    <a:pt x="20127" y="15215"/>
                    <a:pt x="20860" y="15520"/>
                  </a:cubicBezTo>
                  <a:cubicBezTo>
                    <a:pt x="21021" y="15591"/>
                    <a:pt x="21175" y="15642"/>
                    <a:pt x="21348" y="15671"/>
                  </a:cubicBezTo>
                  <a:lnTo>
                    <a:pt x="21358" y="15671"/>
                  </a:lnTo>
                  <a:cubicBezTo>
                    <a:pt x="21585" y="15726"/>
                    <a:pt x="21818" y="15749"/>
                    <a:pt x="22053" y="15749"/>
                  </a:cubicBezTo>
                  <a:cubicBezTo>
                    <a:pt x="22173" y="15749"/>
                    <a:pt x="22294" y="15743"/>
                    <a:pt x="22414" y="15732"/>
                  </a:cubicBezTo>
                  <a:cubicBezTo>
                    <a:pt x="22922" y="15703"/>
                    <a:pt x="23432" y="15581"/>
                    <a:pt x="23911" y="15437"/>
                  </a:cubicBezTo>
                  <a:cubicBezTo>
                    <a:pt x="26788" y="14563"/>
                    <a:pt x="29351" y="12713"/>
                    <a:pt x="31089" y="10263"/>
                  </a:cubicBezTo>
                  <a:cubicBezTo>
                    <a:pt x="31384" y="15132"/>
                    <a:pt x="36124" y="18032"/>
                    <a:pt x="37994" y="18966"/>
                  </a:cubicBezTo>
                  <a:cubicBezTo>
                    <a:pt x="37994" y="18966"/>
                    <a:pt x="39266" y="17878"/>
                    <a:pt x="39978" y="17746"/>
                  </a:cubicBezTo>
                  <a:cubicBezTo>
                    <a:pt x="40167" y="17711"/>
                    <a:pt x="40360" y="17694"/>
                    <a:pt x="40554" y="17694"/>
                  </a:cubicBezTo>
                  <a:cubicBezTo>
                    <a:pt x="41091" y="17694"/>
                    <a:pt x="41632" y="17825"/>
                    <a:pt x="42104" y="18073"/>
                  </a:cubicBezTo>
                  <a:cubicBezTo>
                    <a:pt x="42204" y="18122"/>
                    <a:pt x="42297" y="18183"/>
                    <a:pt x="42387" y="18244"/>
                  </a:cubicBezTo>
                  <a:cubicBezTo>
                    <a:pt x="42541" y="15937"/>
                    <a:pt x="42602" y="12784"/>
                    <a:pt x="41645" y="10882"/>
                  </a:cubicBezTo>
                  <a:cubicBezTo>
                    <a:pt x="40720" y="9030"/>
                    <a:pt x="38921" y="7504"/>
                    <a:pt x="36886" y="7273"/>
                  </a:cubicBezTo>
                  <a:cubicBezTo>
                    <a:pt x="34853" y="3956"/>
                    <a:pt x="31497" y="1454"/>
                    <a:pt x="27713" y="477"/>
                  </a:cubicBezTo>
                  <a:cubicBezTo>
                    <a:pt x="26477" y="157"/>
                    <a:pt x="25200" y="0"/>
                    <a:pt x="23923" y="0"/>
                  </a:cubicBezTo>
                  <a:close/>
                </a:path>
              </a:pathLst>
            </a:custGeom>
            <a:solidFill>
              <a:srgbClr val="1247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74" name="Google Shape;3568;p80">
              <a:extLst>
                <a:ext uri="{FF2B5EF4-FFF2-40B4-BE49-F238E27FC236}">
                  <a16:creationId xmlns:a16="http://schemas.microsoft.com/office/drawing/2014/main" id="{7CF0E801-48B0-1A58-1AD7-A2399A7399FF}"/>
                </a:ext>
              </a:extLst>
            </p:cNvPr>
            <p:cNvSpPr/>
            <p:nvPr/>
          </p:nvSpPr>
          <p:spPr>
            <a:xfrm>
              <a:off x="1660350" y="1135550"/>
              <a:ext cx="156175" cy="147100"/>
            </a:xfrm>
            <a:custGeom>
              <a:avLst/>
              <a:gdLst/>
              <a:ahLst/>
              <a:cxnLst/>
              <a:rect l="l" t="t" r="r" b="b"/>
              <a:pathLst>
                <a:path w="6247" h="5884" extrusionOk="0">
                  <a:moveTo>
                    <a:pt x="3078" y="1"/>
                  </a:moveTo>
                  <a:cubicBezTo>
                    <a:pt x="1545" y="1"/>
                    <a:pt x="250" y="1148"/>
                    <a:pt x="123" y="2675"/>
                  </a:cubicBezTo>
                  <a:cubicBezTo>
                    <a:pt x="1" y="4294"/>
                    <a:pt x="1243" y="5717"/>
                    <a:pt x="2900" y="5870"/>
                  </a:cubicBezTo>
                  <a:cubicBezTo>
                    <a:pt x="2995" y="5879"/>
                    <a:pt x="3090" y="5883"/>
                    <a:pt x="3183" y="5883"/>
                  </a:cubicBezTo>
                  <a:cubicBezTo>
                    <a:pt x="4710" y="5883"/>
                    <a:pt x="6001" y="4740"/>
                    <a:pt x="6125" y="3215"/>
                  </a:cubicBezTo>
                  <a:cubicBezTo>
                    <a:pt x="6247" y="1599"/>
                    <a:pt x="5004" y="164"/>
                    <a:pt x="3347" y="13"/>
                  </a:cubicBezTo>
                  <a:cubicBezTo>
                    <a:pt x="3257" y="5"/>
                    <a:pt x="3167" y="1"/>
                    <a:pt x="3078" y="1"/>
                  </a:cubicBezTo>
                  <a:close/>
                </a:path>
              </a:pathLst>
            </a:custGeom>
            <a:solidFill>
              <a:srgbClr val="E28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75" name="Google Shape;3569;p80">
              <a:extLst>
                <a:ext uri="{FF2B5EF4-FFF2-40B4-BE49-F238E27FC236}">
                  <a16:creationId xmlns:a16="http://schemas.microsoft.com/office/drawing/2014/main" id="{F30119F3-194B-938E-8AB8-69F889ECE7B0}"/>
                </a:ext>
              </a:extLst>
            </p:cNvPr>
            <p:cNvSpPr/>
            <p:nvPr/>
          </p:nvSpPr>
          <p:spPr>
            <a:xfrm>
              <a:off x="1196600" y="1124325"/>
              <a:ext cx="156175" cy="147100"/>
            </a:xfrm>
            <a:custGeom>
              <a:avLst/>
              <a:gdLst/>
              <a:ahLst/>
              <a:cxnLst/>
              <a:rect l="l" t="t" r="r" b="b"/>
              <a:pathLst>
                <a:path w="6247" h="5884" extrusionOk="0">
                  <a:moveTo>
                    <a:pt x="3082" y="1"/>
                  </a:moveTo>
                  <a:cubicBezTo>
                    <a:pt x="1547" y="1"/>
                    <a:pt x="250" y="1149"/>
                    <a:pt x="123" y="2678"/>
                  </a:cubicBezTo>
                  <a:cubicBezTo>
                    <a:pt x="1" y="4296"/>
                    <a:pt x="1243" y="5719"/>
                    <a:pt x="2901" y="5870"/>
                  </a:cubicBezTo>
                  <a:cubicBezTo>
                    <a:pt x="2997" y="5879"/>
                    <a:pt x="3092" y="5884"/>
                    <a:pt x="3187" y="5884"/>
                  </a:cubicBezTo>
                  <a:cubicBezTo>
                    <a:pt x="4712" y="5884"/>
                    <a:pt x="6001" y="4739"/>
                    <a:pt x="6125" y="3217"/>
                  </a:cubicBezTo>
                  <a:cubicBezTo>
                    <a:pt x="6247" y="1599"/>
                    <a:pt x="5004" y="166"/>
                    <a:pt x="3347" y="12"/>
                  </a:cubicBezTo>
                  <a:cubicBezTo>
                    <a:pt x="3258" y="5"/>
                    <a:pt x="3169" y="1"/>
                    <a:pt x="3082" y="1"/>
                  </a:cubicBezTo>
                  <a:close/>
                </a:path>
              </a:pathLst>
            </a:custGeom>
            <a:solidFill>
              <a:srgbClr val="E28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76" name="Google Shape;3570;p80">
              <a:extLst>
                <a:ext uri="{FF2B5EF4-FFF2-40B4-BE49-F238E27FC236}">
                  <a16:creationId xmlns:a16="http://schemas.microsoft.com/office/drawing/2014/main" id="{D7B44971-66A7-206B-BA91-3873FB52AA7F}"/>
                </a:ext>
              </a:extLst>
            </p:cNvPr>
            <p:cNvSpPr/>
            <p:nvPr/>
          </p:nvSpPr>
          <p:spPr>
            <a:xfrm>
              <a:off x="1444525" y="1456925"/>
              <a:ext cx="202675" cy="96700"/>
            </a:xfrm>
            <a:custGeom>
              <a:avLst/>
              <a:gdLst/>
              <a:ahLst/>
              <a:cxnLst/>
              <a:rect l="l" t="t" r="r" b="b"/>
              <a:pathLst>
                <a:path w="8107" h="3868" extrusionOk="0">
                  <a:moveTo>
                    <a:pt x="794" y="1"/>
                  </a:moveTo>
                  <a:lnTo>
                    <a:pt x="274" y="1648"/>
                  </a:lnTo>
                  <a:lnTo>
                    <a:pt x="1" y="2525"/>
                  </a:lnTo>
                  <a:cubicBezTo>
                    <a:pt x="1" y="2525"/>
                    <a:pt x="823" y="3704"/>
                    <a:pt x="3996" y="3855"/>
                  </a:cubicBezTo>
                  <a:cubicBezTo>
                    <a:pt x="4179" y="3867"/>
                    <a:pt x="4353" y="3867"/>
                    <a:pt x="4526" y="3867"/>
                  </a:cubicBezTo>
                  <a:lnTo>
                    <a:pt x="4536" y="3867"/>
                  </a:lnTo>
                  <a:cubicBezTo>
                    <a:pt x="4554" y="3867"/>
                    <a:pt x="4573" y="3867"/>
                    <a:pt x="4591" y="3867"/>
                  </a:cubicBezTo>
                  <a:cubicBezTo>
                    <a:pt x="6577" y="3867"/>
                    <a:pt x="7539" y="3345"/>
                    <a:pt x="7914" y="3074"/>
                  </a:cubicBezTo>
                  <a:cubicBezTo>
                    <a:pt x="8055" y="2971"/>
                    <a:pt x="8107" y="2901"/>
                    <a:pt x="8107" y="2901"/>
                  </a:cubicBezTo>
                  <a:lnTo>
                    <a:pt x="7740" y="1202"/>
                  </a:lnTo>
                  <a:lnTo>
                    <a:pt x="7548" y="316"/>
                  </a:lnTo>
                  <a:cubicBezTo>
                    <a:pt x="6828" y="383"/>
                    <a:pt x="6094" y="415"/>
                    <a:pt x="5347" y="415"/>
                  </a:cubicBezTo>
                  <a:cubicBezTo>
                    <a:pt x="4955" y="415"/>
                    <a:pt x="4559" y="406"/>
                    <a:pt x="4160" y="389"/>
                  </a:cubicBezTo>
                  <a:cubicBezTo>
                    <a:pt x="3398" y="357"/>
                    <a:pt x="2654" y="286"/>
                    <a:pt x="1922" y="184"/>
                  </a:cubicBezTo>
                  <a:cubicBezTo>
                    <a:pt x="1719" y="155"/>
                    <a:pt x="1516" y="123"/>
                    <a:pt x="1311" y="94"/>
                  </a:cubicBezTo>
                  <a:cubicBezTo>
                    <a:pt x="1241" y="84"/>
                    <a:pt x="1160" y="62"/>
                    <a:pt x="1089" y="52"/>
                  </a:cubicBezTo>
                  <a:cubicBezTo>
                    <a:pt x="987" y="33"/>
                    <a:pt x="897" y="23"/>
                    <a:pt x="794" y="1"/>
                  </a:cubicBezTo>
                  <a:close/>
                </a:path>
              </a:pathLst>
            </a:custGeom>
            <a:solidFill>
              <a:srgbClr val="B159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77" name="Google Shape;3571;p80">
              <a:extLst>
                <a:ext uri="{FF2B5EF4-FFF2-40B4-BE49-F238E27FC236}">
                  <a16:creationId xmlns:a16="http://schemas.microsoft.com/office/drawing/2014/main" id="{0E993908-343D-CF61-BFD2-63FB43B3BA71}"/>
                </a:ext>
              </a:extLst>
            </p:cNvPr>
            <p:cNvSpPr/>
            <p:nvPr/>
          </p:nvSpPr>
          <p:spPr>
            <a:xfrm>
              <a:off x="1444525" y="1456925"/>
              <a:ext cx="188700" cy="69100"/>
            </a:xfrm>
            <a:custGeom>
              <a:avLst/>
              <a:gdLst/>
              <a:ahLst/>
              <a:cxnLst/>
              <a:rect l="l" t="t" r="r" b="b"/>
              <a:pathLst>
                <a:path w="7548" h="2764" extrusionOk="0">
                  <a:moveTo>
                    <a:pt x="794" y="1"/>
                  </a:moveTo>
                  <a:lnTo>
                    <a:pt x="1" y="2525"/>
                  </a:lnTo>
                  <a:cubicBezTo>
                    <a:pt x="636" y="2692"/>
                    <a:pt x="1247" y="2764"/>
                    <a:pt x="1826" y="2764"/>
                  </a:cubicBezTo>
                  <a:cubicBezTo>
                    <a:pt x="5217" y="2764"/>
                    <a:pt x="7548" y="316"/>
                    <a:pt x="7548" y="316"/>
                  </a:cubicBezTo>
                  <a:lnTo>
                    <a:pt x="7535" y="316"/>
                  </a:lnTo>
                  <a:cubicBezTo>
                    <a:pt x="6814" y="383"/>
                    <a:pt x="6084" y="420"/>
                    <a:pt x="5339" y="420"/>
                  </a:cubicBezTo>
                  <a:cubicBezTo>
                    <a:pt x="4950" y="420"/>
                    <a:pt x="4557" y="410"/>
                    <a:pt x="4160" y="389"/>
                  </a:cubicBezTo>
                  <a:cubicBezTo>
                    <a:pt x="3000" y="338"/>
                    <a:pt x="1873" y="206"/>
                    <a:pt x="794" y="1"/>
                  </a:cubicBezTo>
                  <a:close/>
                </a:path>
              </a:pathLst>
            </a:custGeom>
            <a:solidFill>
              <a:srgbClr val="983E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78" name="Google Shape;3572;p80">
              <a:extLst>
                <a:ext uri="{FF2B5EF4-FFF2-40B4-BE49-F238E27FC236}">
                  <a16:creationId xmlns:a16="http://schemas.microsoft.com/office/drawing/2014/main" id="{3E76ACEB-4A5F-9830-FE83-E1683C8F8A9F}"/>
                </a:ext>
              </a:extLst>
            </p:cNvPr>
            <p:cNvSpPr/>
            <p:nvPr/>
          </p:nvSpPr>
          <p:spPr>
            <a:xfrm>
              <a:off x="1632900" y="915925"/>
              <a:ext cx="122375" cy="61525"/>
            </a:xfrm>
            <a:custGeom>
              <a:avLst/>
              <a:gdLst/>
              <a:ahLst/>
              <a:cxnLst/>
              <a:rect l="l" t="t" r="r" b="b"/>
              <a:pathLst>
                <a:path w="4895" h="2461" extrusionOk="0">
                  <a:moveTo>
                    <a:pt x="1348" y="0"/>
                  </a:moveTo>
                  <a:cubicBezTo>
                    <a:pt x="671" y="0"/>
                    <a:pt x="133" y="382"/>
                    <a:pt x="74" y="762"/>
                  </a:cubicBezTo>
                  <a:cubicBezTo>
                    <a:pt x="0" y="1221"/>
                    <a:pt x="755" y="1312"/>
                    <a:pt x="1487" y="1526"/>
                  </a:cubicBezTo>
                  <a:cubicBezTo>
                    <a:pt x="2327" y="1776"/>
                    <a:pt x="4061" y="2460"/>
                    <a:pt x="4525" y="2460"/>
                  </a:cubicBezTo>
                  <a:cubicBezTo>
                    <a:pt x="4588" y="2460"/>
                    <a:pt x="4627" y="2448"/>
                    <a:pt x="4638" y="2420"/>
                  </a:cubicBezTo>
                  <a:cubicBezTo>
                    <a:pt x="4894" y="1739"/>
                    <a:pt x="2807" y="306"/>
                    <a:pt x="1770" y="50"/>
                  </a:cubicBezTo>
                  <a:cubicBezTo>
                    <a:pt x="1626" y="16"/>
                    <a:pt x="1484" y="0"/>
                    <a:pt x="1348" y="0"/>
                  </a:cubicBezTo>
                  <a:close/>
                </a:path>
              </a:pathLst>
            </a:custGeom>
            <a:solidFill>
              <a:srgbClr val="0A263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79" name="Google Shape;3573;p80">
              <a:extLst>
                <a:ext uri="{FF2B5EF4-FFF2-40B4-BE49-F238E27FC236}">
                  <a16:creationId xmlns:a16="http://schemas.microsoft.com/office/drawing/2014/main" id="{7A3B5B94-D7BE-37C0-BDCC-2DCB1B37B875}"/>
                </a:ext>
              </a:extLst>
            </p:cNvPr>
            <p:cNvSpPr/>
            <p:nvPr/>
          </p:nvSpPr>
          <p:spPr>
            <a:xfrm>
              <a:off x="1890475" y="993525"/>
              <a:ext cx="180575" cy="289900"/>
            </a:xfrm>
            <a:custGeom>
              <a:avLst/>
              <a:gdLst/>
              <a:ahLst/>
              <a:cxnLst/>
              <a:rect l="l" t="t" r="r" b="b"/>
              <a:pathLst>
                <a:path w="7223" h="11596" extrusionOk="0">
                  <a:moveTo>
                    <a:pt x="3199" y="0"/>
                  </a:moveTo>
                  <a:cubicBezTo>
                    <a:pt x="2857" y="0"/>
                    <a:pt x="2514" y="53"/>
                    <a:pt x="2187" y="160"/>
                  </a:cubicBezTo>
                  <a:cubicBezTo>
                    <a:pt x="1352" y="436"/>
                    <a:pt x="652" y="1056"/>
                    <a:pt x="276" y="1849"/>
                  </a:cubicBezTo>
                  <a:lnTo>
                    <a:pt x="0" y="11298"/>
                  </a:lnTo>
                  <a:cubicBezTo>
                    <a:pt x="327" y="11420"/>
                    <a:pt x="661" y="11510"/>
                    <a:pt x="1008" y="11561"/>
                  </a:cubicBezTo>
                  <a:cubicBezTo>
                    <a:pt x="1193" y="11584"/>
                    <a:pt x="1379" y="11595"/>
                    <a:pt x="1565" y="11595"/>
                  </a:cubicBezTo>
                  <a:cubicBezTo>
                    <a:pt x="3019" y="11595"/>
                    <a:pt x="4489" y="10911"/>
                    <a:pt x="5462" y="9801"/>
                  </a:cubicBezTo>
                  <a:cubicBezTo>
                    <a:pt x="6773" y="8286"/>
                    <a:pt x="7222" y="6140"/>
                    <a:pt x="6956" y="4146"/>
                  </a:cubicBezTo>
                  <a:cubicBezTo>
                    <a:pt x="6763" y="2755"/>
                    <a:pt x="6163" y="1310"/>
                    <a:pt x="5013" y="546"/>
                  </a:cubicBezTo>
                  <a:cubicBezTo>
                    <a:pt x="4923" y="485"/>
                    <a:pt x="4830" y="424"/>
                    <a:pt x="4730" y="375"/>
                  </a:cubicBezTo>
                  <a:cubicBezTo>
                    <a:pt x="4260" y="127"/>
                    <a:pt x="3730" y="0"/>
                    <a:pt x="3199" y="0"/>
                  </a:cubicBezTo>
                  <a:close/>
                </a:path>
              </a:pathLst>
            </a:custGeom>
            <a:solidFill>
              <a:srgbClr val="B159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80" name="Google Shape;3574;p80">
              <a:extLst>
                <a:ext uri="{FF2B5EF4-FFF2-40B4-BE49-F238E27FC236}">
                  <a16:creationId xmlns:a16="http://schemas.microsoft.com/office/drawing/2014/main" id="{70A75B1A-614D-71EE-C01F-3BEEE6CE2D0E}"/>
                </a:ext>
              </a:extLst>
            </p:cNvPr>
            <p:cNvSpPr/>
            <p:nvPr/>
          </p:nvSpPr>
          <p:spPr>
            <a:xfrm>
              <a:off x="1768175" y="645625"/>
              <a:ext cx="212550" cy="345175"/>
            </a:xfrm>
            <a:custGeom>
              <a:avLst/>
              <a:gdLst/>
              <a:ahLst/>
              <a:cxnLst/>
              <a:rect l="l" t="t" r="r" b="b"/>
              <a:pathLst>
                <a:path w="8502" h="13807" extrusionOk="0">
                  <a:moveTo>
                    <a:pt x="316" y="0"/>
                  </a:moveTo>
                  <a:cubicBezTo>
                    <a:pt x="132" y="12"/>
                    <a:pt x="1" y="154"/>
                    <a:pt x="1" y="327"/>
                  </a:cubicBezTo>
                  <a:cubicBezTo>
                    <a:pt x="103" y="5787"/>
                    <a:pt x="3235" y="11067"/>
                    <a:pt x="7984" y="13761"/>
                  </a:cubicBezTo>
                  <a:cubicBezTo>
                    <a:pt x="8031" y="13793"/>
                    <a:pt x="8078" y="13806"/>
                    <a:pt x="8129" y="13806"/>
                  </a:cubicBezTo>
                  <a:cubicBezTo>
                    <a:pt x="8145" y="13806"/>
                    <a:pt x="8161" y="13805"/>
                    <a:pt x="8177" y="13803"/>
                  </a:cubicBezTo>
                  <a:cubicBezTo>
                    <a:pt x="8270" y="13791"/>
                    <a:pt x="8370" y="13742"/>
                    <a:pt x="8421" y="13639"/>
                  </a:cubicBezTo>
                  <a:cubicBezTo>
                    <a:pt x="8502" y="13486"/>
                    <a:pt x="8453" y="13293"/>
                    <a:pt x="8299" y="13212"/>
                  </a:cubicBezTo>
                  <a:cubicBezTo>
                    <a:pt x="3742" y="10618"/>
                    <a:pt x="733" y="5553"/>
                    <a:pt x="643" y="318"/>
                  </a:cubicBezTo>
                  <a:cubicBezTo>
                    <a:pt x="630" y="144"/>
                    <a:pt x="489" y="0"/>
                    <a:pt x="316" y="0"/>
                  </a:cubicBezTo>
                  <a:close/>
                </a:path>
              </a:pathLst>
            </a:custGeom>
            <a:solidFill>
              <a:srgbClr val="0A263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81" name="Google Shape;3575;p80">
              <a:extLst>
                <a:ext uri="{FF2B5EF4-FFF2-40B4-BE49-F238E27FC236}">
                  <a16:creationId xmlns:a16="http://schemas.microsoft.com/office/drawing/2014/main" id="{8DD46B18-8465-F2CE-FFBD-EA89C021BABE}"/>
                </a:ext>
              </a:extLst>
            </p:cNvPr>
            <p:cNvSpPr/>
            <p:nvPr/>
          </p:nvSpPr>
          <p:spPr>
            <a:xfrm>
              <a:off x="1869350" y="745375"/>
              <a:ext cx="122625" cy="103475"/>
            </a:xfrm>
            <a:custGeom>
              <a:avLst/>
              <a:gdLst/>
              <a:ahLst/>
              <a:cxnLst/>
              <a:rect l="l" t="t" r="r" b="b"/>
              <a:pathLst>
                <a:path w="4905" h="4139" extrusionOk="0">
                  <a:moveTo>
                    <a:pt x="363" y="1"/>
                  </a:moveTo>
                  <a:cubicBezTo>
                    <a:pt x="305" y="1"/>
                    <a:pt x="246" y="17"/>
                    <a:pt x="196" y="50"/>
                  </a:cubicBezTo>
                  <a:cubicBezTo>
                    <a:pt x="42" y="140"/>
                    <a:pt x="1" y="333"/>
                    <a:pt x="93" y="487"/>
                  </a:cubicBezTo>
                  <a:cubicBezTo>
                    <a:pt x="1099" y="2112"/>
                    <a:pt x="2646" y="3406"/>
                    <a:pt x="4426" y="4116"/>
                  </a:cubicBezTo>
                  <a:cubicBezTo>
                    <a:pt x="4477" y="4126"/>
                    <a:pt x="4528" y="4138"/>
                    <a:pt x="4577" y="4138"/>
                  </a:cubicBezTo>
                  <a:cubicBezTo>
                    <a:pt x="4689" y="4126"/>
                    <a:pt x="4792" y="4045"/>
                    <a:pt x="4843" y="3933"/>
                  </a:cubicBezTo>
                  <a:cubicBezTo>
                    <a:pt x="4904" y="3772"/>
                    <a:pt x="4821" y="3589"/>
                    <a:pt x="4660" y="3516"/>
                  </a:cubicBezTo>
                  <a:cubicBezTo>
                    <a:pt x="3003" y="2866"/>
                    <a:pt x="1567" y="1666"/>
                    <a:pt x="633" y="150"/>
                  </a:cubicBezTo>
                  <a:cubicBezTo>
                    <a:pt x="573" y="53"/>
                    <a:pt x="468" y="1"/>
                    <a:pt x="363" y="1"/>
                  </a:cubicBezTo>
                  <a:close/>
                </a:path>
              </a:pathLst>
            </a:custGeom>
            <a:solidFill>
              <a:srgbClr val="0A263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12" name="Google Shape;3576;p80">
              <a:extLst>
                <a:ext uri="{FF2B5EF4-FFF2-40B4-BE49-F238E27FC236}">
                  <a16:creationId xmlns:a16="http://schemas.microsoft.com/office/drawing/2014/main" id="{397E2379-455A-FEB7-9FB3-32EAE35B5A1F}"/>
                </a:ext>
              </a:extLst>
            </p:cNvPr>
            <p:cNvSpPr/>
            <p:nvPr/>
          </p:nvSpPr>
          <p:spPr>
            <a:xfrm>
              <a:off x="1266300" y="616950"/>
              <a:ext cx="446975" cy="226200"/>
            </a:xfrm>
            <a:custGeom>
              <a:avLst/>
              <a:gdLst/>
              <a:ahLst/>
              <a:cxnLst/>
              <a:rect l="l" t="t" r="r" b="b"/>
              <a:pathLst>
                <a:path w="17879" h="9048" extrusionOk="0">
                  <a:moveTo>
                    <a:pt x="17564" y="0"/>
                  </a:moveTo>
                  <a:cubicBezTo>
                    <a:pt x="17391" y="0"/>
                    <a:pt x="17239" y="142"/>
                    <a:pt x="17239" y="315"/>
                  </a:cubicBezTo>
                  <a:cubicBezTo>
                    <a:pt x="17188" y="3417"/>
                    <a:pt x="15409" y="6375"/>
                    <a:pt x="12683" y="7859"/>
                  </a:cubicBezTo>
                  <a:cubicBezTo>
                    <a:pt x="12319" y="8062"/>
                    <a:pt x="11573" y="8413"/>
                    <a:pt x="10828" y="8413"/>
                  </a:cubicBezTo>
                  <a:cubicBezTo>
                    <a:pt x="10488" y="8413"/>
                    <a:pt x="10147" y="8340"/>
                    <a:pt x="9844" y="8145"/>
                  </a:cubicBezTo>
                  <a:cubicBezTo>
                    <a:pt x="9256" y="7769"/>
                    <a:pt x="8919" y="6986"/>
                    <a:pt x="8990" y="6131"/>
                  </a:cubicBezTo>
                  <a:cubicBezTo>
                    <a:pt x="9051" y="5297"/>
                    <a:pt x="9468" y="4494"/>
                    <a:pt x="9856" y="3822"/>
                  </a:cubicBezTo>
                  <a:cubicBezTo>
                    <a:pt x="9937" y="3681"/>
                    <a:pt x="9895" y="3498"/>
                    <a:pt x="9763" y="3405"/>
                  </a:cubicBezTo>
                  <a:cubicBezTo>
                    <a:pt x="9709" y="3364"/>
                    <a:pt x="9646" y="3345"/>
                    <a:pt x="9584" y="3345"/>
                  </a:cubicBezTo>
                  <a:cubicBezTo>
                    <a:pt x="9493" y="3345"/>
                    <a:pt x="9402" y="3384"/>
                    <a:pt x="9336" y="3456"/>
                  </a:cubicBezTo>
                  <a:cubicBezTo>
                    <a:pt x="8087" y="4930"/>
                    <a:pt x="6256" y="5897"/>
                    <a:pt x="4323" y="6102"/>
                  </a:cubicBezTo>
                  <a:cubicBezTo>
                    <a:pt x="4092" y="6128"/>
                    <a:pt x="3872" y="6141"/>
                    <a:pt x="3662" y="6141"/>
                  </a:cubicBezTo>
                  <a:cubicBezTo>
                    <a:pt x="2890" y="6141"/>
                    <a:pt x="2259" y="5965"/>
                    <a:pt x="1780" y="5614"/>
                  </a:cubicBezTo>
                  <a:cubicBezTo>
                    <a:pt x="1140" y="5155"/>
                    <a:pt x="742" y="4188"/>
                    <a:pt x="1160" y="3488"/>
                  </a:cubicBezTo>
                  <a:cubicBezTo>
                    <a:pt x="1252" y="3334"/>
                    <a:pt x="1201" y="3141"/>
                    <a:pt x="1047" y="3061"/>
                  </a:cubicBezTo>
                  <a:cubicBezTo>
                    <a:pt x="996" y="3029"/>
                    <a:pt x="940" y="3015"/>
                    <a:pt x="885" y="3015"/>
                  </a:cubicBezTo>
                  <a:cubicBezTo>
                    <a:pt x="777" y="3015"/>
                    <a:pt x="672" y="3071"/>
                    <a:pt x="610" y="3173"/>
                  </a:cubicBezTo>
                  <a:cubicBezTo>
                    <a:pt x="0" y="4198"/>
                    <a:pt x="549" y="5511"/>
                    <a:pt x="1404" y="6122"/>
                  </a:cubicBezTo>
                  <a:cubicBezTo>
                    <a:pt x="2000" y="6563"/>
                    <a:pt x="2774" y="6780"/>
                    <a:pt x="3694" y="6780"/>
                  </a:cubicBezTo>
                  <a:cubicBezTo>
                    <a:pt x="3919" y="6780"/>
                    <a:pt x="4152" y="6767"/>
                    <a:pt x="4394" y="6742"/>
                  </a:cubicBezTo>
                  <a:cubicBezTo>
                    <a:pt x="5909" y="6578"/>
                    <a:pt x="7364" y="5980"/>
                    <a:pt x="8575" y="5053"/>
                  </a:cubicBezTo>
                  <a:lnTo>
                    <a:pt x="8575" y="5053"/>
                  </a:lnTo>
                  <a:cubicBezTo>
                    <a:pt x="8462" y="5389"/>
                    <a:pt x="8379" y="5736"/>
                    <a:pt x="8360" y="6090"/>
                  </a:cubicBezTo>
                  <a:cubicBezTo>
                    <a:pt x="8270" y="7169"/>
                    <a:pt x="8716" y="8186"/>
                    <a:pt x="9500" y="8684"/>
                  </a:cubicBezTo>
                  <a:cubicBezTo>
                    <a:pt x="9876" y="8928"/>
                    <a:pt x="10331" y="9047"/>
                    <a:pt x="10832" y="9047"/>
                  </a:cubicBezTo>
                  <a:cubicBezTo>
                    <a:pt x="10938" y="9047"/>
                    <a:pt x="11047" y="9042"/>
                    <a:pt x="11157" y="9031"/>
                  </a:cubicBezTo>
                  <a:cubicBezTo>
                    <a:pt x="11726" y="8970"/>
                    <a:pt x="12358" y="8765"/>
                    <a:pt x="12988" y="8421"/>
                  </a:cubicBezTo>
                  <a:cubicBezTo>
                    <a:pt x="15907" y="6822"/>
                    <a:pt x="17828" y="3649"/>
                    <a:pt x="17879" y="325"/>
                  </a:cubicBezTo>
                  <a:cubicBezTo>
                    <a:pt x="17879" y="151"/>
                    <a:pt x="17737" y="10"/>
                    <a:pt x="17564" y="0"/>
                  </a:cubicBezTo>
                  <a:close/>
                </a:path>
              </a:pathLst>
            </a:custGeom>
            <a:solidFill>
              <a:srgbClr val="0A263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13" name="Google Shape;3577;p80">
              <a:extLst>
                <a:ext uri="{FF2B5EF4-FFF2-40B4-BE49-F238E27FC236}">
                  <a16:creationId xmlns:a16="http://schemas.microsoft.com/office/drawing/2014/main" id="{951DE2CF-18AF-3CEA-149B-AD8EC4C1A69C}"/>
                </a:ext>
              </a:extLst>
            </p:cNvPr>
            <p:cNvSpPr/>
            <p:nvPr/>
          </p:nvSpPr>
          <p:spPr>
            <a:xfrm>
              <a:off x="1021975" y="856975"/>
              <a:ext cx="225800" cy="575350"/>
            </a:xfrm>
            <a:custGeom>
              <a:avLst/>
              <a:gdLst/>
              <a:ahLst/>
              <a:cxnLst/>
              <a:rect l="l" t="t" r="r" b="b"/>
              <a:pathLst>
                <a:path w="9032" h="23014" extrusionOk="0">
                  <a:moveTo>
                    <a:pt x="5136" y="0"/>
                  </a:moveTo>
                  <a:cubicBezTo>
                    <a:pt x="3673" y="0"/>
                    <a:pt x="2230" y="711"/>
                    <a:pt x="1362" y="1890"/>
                  </a:cubicBezTo>
                  <a:cubicBezTo>
                    <a:pt x="386" y="3201"/>
                    <a:pt x="183" y="5022"/>
                    <a:pt x="823" y="6518"/>
                  </a:cubicBezTo>
                  <a:cubicBezTo>
                    <a:pt x="1333" y="7687"/>
                    <a:pt x="2339" y="8612"/>
                    <a:pt x="3520" y="9049"/>
                  </a:cubicBezTo>
                  <a:cubicBezTo>
                    <a:pt x="2827" y="9335"/>
                    <a:pt x="2146" y="9681"/>
                    <a:pt x="1545" y="10179"/>
                  </a:cubicBezTo>
                  <a:cubicBezTo>
                    <a:pt x="550" y="11002"/>
                    <a:pt x="0" y="12151"/>
                    <a:pt x="71" y="13230"/>
                  </a:cubicBezTo>
                  <a:cubicBezTo>
                    <a:pt x="164" y="14490"/>
                    <a:pt x="1128" y="15681"/>
                    <a:pt x="2522" y="16281"/>
                  </a:cubicBezTo>
                  <a:cubicBezTo>
                    <a:pt x="3569" y="16728"/>
                    <a:pt x="4728" y="16840"/>
                    <a:pt x="5797" y="16891"/>
                  </a:cubicBezTo>
                  <a:cubicBezTo>
                    <a:pt x="5319" y="17704"/>
                    <a:pt x="5033" y="18468"/>
                    <a:pt x="4943" y="19210"/>
                  </a:cubicBezTo>
                  <a:cubicBezTo>
                    <a:pt x="4789" y="20338"/>
                    <a:pt x="5116" y="21446"/>
                    <a:pt x="5797" y="22168"/>
                  </a:cubicBezTo>
                  <a:cubicBezTo>
                    <a:pt x="6311" y="22719"/>
                    <a:pt x="7049" y="23013"/>
                    <a:pt x="7757" y="23013"/>
                  </a:cubicBezTo>
                  <a:cubicBezTo>
                    <a:pt x="7833" y="23013"/>
                    <a:pt x="7909" y="23010"/>
                    <a:pt x="7984" y="23003"/>
                  </a:cubicBezTo>
                  <a:cubicBezTo>
                    <a:pt x="8279" y="22971"/>
                    <a:pt x="8563" y="22891"/>
                    <a:pt x="8829" y="22749"/>
                  </a:cubicBezTo>
                  <a:cubicBezTo>
                    <a:pt x="8980" y="22666"/>
                    <a:pt x="9031" y="22473"/>
                    <a:pt x="8951" y="22322"/>
                  </a:cubicBezTo>
                  <a:cubicBezTo>
                    <a:pt x="8894" y="22210"/>
                    <a:pt x="8786" y="22151"/>
                    <a:pt x="8675" y="22151"/>
                  </a:cubicBezTo>
                  <a:cubicBezTo>
                    <a:pt x="8624" y="22151"/>
                    <a:pt x="8572" y="22164"/>
                    <a:pt x="8524" y="22190"/>
                  </a:cubicBezTo>
                  <a:cubicBezTo>
                    <a:pt x="8286" y="22319"/>
                    <a:pt x="8015" y="22381"/>
                    <a:pt x="7737" y="22381"/>
                  </a:cubicBezTo>
                  <a:cubicBezTo>
                    <a:pt x="7205" y="22381"/>
                    <a:pt x="6648" y="22153"/>
                    <a:pt x="6254" y="21731"/>
                  </a:cubicBezTo>
                  <a:cubicBezTo>
                    <a:pt x="5704" y="21153"/>
                    <a:pt x="5451" y="20238"/>
                    <a:pt x="5573" y="19291"/>
                  </a:cubicBezTo>
                  <a:cubicBezTo>
                    <a:pt x="5675" y="18507"/>
                    <a:pt x="6010" y="17685"/>
                    <a:pt x="6620" y="16769"/>
                  </a:cubicBezTo>
                  <a:cubicBezTo>
                    <a:pt x="6681" y="16667"/>
                    <a:pt x="6693" y="16545"/>
                    <a:pt x="6632" y="16442"/>
                  </a:cubicBezTo>
                  <a:cubicBezTo>
                    <a:pt x="6581" y="16342"/>
                    <a:pt x="6478" y="16281"/>
                    <a:pt x="6366" y="16271"/>
                  </a:cubicBezTo>
                  <a:cubicBezTo>
                    <a:pt x="5145" y="16230"/>
                    <a:pt x="3896" y="16179"/>
                    <a:pt x="2775" y="15700"/>
                  </a:cubicBezTo>
                  <a:cubicBezTo>
                    <a:pt x="1597" y="15193"/>
                    <a:pt x="784" y="14206"/>
                    <a:pt x="713" y="13179"/>
                  </a:cubicBezTo>
                  <a:cubicBezTo>
                    <a:pt x="652" y="12305"/>
                    <a:pt x="1108" y="11368"/>
                    <a:pt x="1953" y="10667"/>
                  </a:cubicBezTo>
                  <a:cubicBezTo>
                    <a:pt x="2746" y="10006"/>
                    <a:pt x="3752" y="9620"/>
                    <a:pt x="4709" y="9283"/>
                  </a:cubicBezTo>
                  <a:cubicBezTo>
                    <a:pt x="4850" y="9232"/>
                    <a:pt x="4933" y="9100"/>
                    <a:pt x="4923" y="8949"/>
                  </a:cubicBezTo>
                  <a:cubicBezTo>
                    <a:pt x="4901" y="8805"/>
                    <a:pt x="4789" y="8683"/>
                    <a:pt x="4638" y="8673"/>
                  </a:cubicBezTo>
                  <a:cubicBezTo>
                    <a:pt x="3244" y="8510"/>
                    <a:pt x="1972" y="7565"/>
                    <a:pt x="1414" y="6274"/>
                  </a:cubicBezTo>
                  <a:cubicBezTo>
                    <a:pt x="855" y="4971"/>
                    <a:pt x="1028" y="3406"/>
                    <a:pt x="1872" y="2266"/>
                  </a:cubicBezTo>
                  <a:cubicBezTo>
                    <a:pt x="2622" y="1251"/>
                    <a:pt x="3876" y="637"/>
                    <a:pt x="5142" y="637"/>
                  </a:cubicBezTo>
                  <a:cubicBezTo>
                    <a:pt x="5283" y="637"/>
                    <a:pt x="5423" y="645"/>
                    <a:pt x="5563" y="660"/>
                  </a:cubicBezTo>
                  <a:cubicBezTo>
                    <a:pt x="5575" y="662"/>
                    <a:pt x="5587" y="662"/>
                    <a:pt x="5599" y="662"/>
                  </a:cubicBezTo>
                  <a:cubicBezTo>
                    <a:pt x="5757" y="662"/>
                    <a:pt x="5889" y="545"/>
                    <a:pt x="5909" y="384"/>
                  </a:cubicBezTo>
                  <a:cubicBezTo>
                    <a:pt x="5929" y="211"/>
                    <a:pt x="5807" y="50"/>
                    <a:pt x="5634" y="28"/>
                  </a:cubicBezTo>
                  <a:cubicBezTo>
                    <a:pt x="5468" y="9"/>
                    <a:pt x="5302" y="0"/>
                    <a:pt x="5136" y="0"/>
                  </a:cubicBezTo>
                  <a:close/>
                </a:path>
              </a:pathLst>
            </a:custGeom>
            <a:solidFill>
              <a:srgbClr val="0A263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14" name="Google Shape;3578;p80">
              <a:extLst>
                <a:ext uri="{FF2B5EF4-FFF2-40B4-BE49-F238E27FC236}">
                  <a16:creationId xmlns:a16="http://schemas.microsoft.com/office/drawing/2014/main" id="{B61A08E7-4332-3CEE-E5ED-29CBE20EC8E2}"/>
                </a:ext>
              </a:extLst>
            </p:cNvPr>
            <p:cNvSpPr/>
            <p:nvPr/>
          </p:nvSpPr>
          <p:spPr>
            <a:xfrm>
              <a:off x="1516475" y="807625"/>
              <a:ext cx="389500" cy="217625"/>
            </a:xfrm>
            <a:custGeom>
              <a:avLst/>
              <a:gdLst/>
              <a:ahLst/>
              <a:cxnLst/>
              <a:rect l="l" t="t" r="r" b="b"/>
              <a:pathLst>
                <a:path w="15580" h="8705" extrusionOk="0">
                  <a:moveTo>
                    <a:pt x="8675" y="1"/>
                  </a:moveTo>
                  <a:cubicBezTo>
                    <a:pt x="6937" y="2451"/>
                    <a:pt x="4374" y="4301"/>
                    <a:pt x="1497" y="5175"/>
                  </a:cubicBezTo>
                  <a:cubicBezTo>
                    <a:pt x="1018" y="5319"/>
                    <a:pt x="508" y="5441"/>
                    <a:pt x="0" y="5470"/>
                  </a:cubicBezTo>
                  <a:cubicBezTo>
                    <a:pt x="83" y="5472"/>
                    <a:pt x="164" y="5473"/>
                    <a:pt x="245" y="5473"/>
                  </a:cubicBezTo>
                  <a:cubicBezTo>
                    <a:pt x="5314" y="5473"/>
                    <a:pt x="7965" y="2063"/>
                    <a:pt x="7965" y="2063"/>
                  </a:cubicBezTo>
                  <a:cubicBezTo>
                    <a:pt x="10078" y="8104"/>
                    <a:pt x="15580" y="8704"/>
                    <a:pt x="15580" y="8704"/>
                  </a:cubicBezTo>
                  <a:cubicBezTo>
                    <a:pt x="13710" y="7770"/>
                    <a:pt x="8970" y="4870"/>
                    <a:pt x="8675" y="1"/>
                  </a:cubicBezTo>
                  <a:close/>
                </a:path>
              </a:pathLst>
            </a:custGeom>
            <a:solidFill>
              <a:srgbClr val="983E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15" name="Google Shape;3579;p80">
              <a:extLst>
                <a:ext uri="{FF2B5EF4-FFF2-40B4-BE49-F238E27FC236}">
                  <a16:creationId xmlns:a16="http://schemas.microsoft.com/office/drawing/2014/main" id="{AB79B25F-75C6-6933-6DC9-5CBA389A0B29}"/>
                </a:ext>
              </a:extLst>
            </p:cNvPr>
            <p:cNvSpPr/>
            <p:nvPr/>
          </p:nvSpPr>
          <p:spPr>
            <a:xfrm>
              <a:off x="1206075" y="839900"/>
              <a:ext cx="240000" cy="100725"/>
            </a:xfrm>
            <a:custGeom>
              <a:avLst/>
              <a:gdLst/>
              <a:ahLst/>
              <a:cxnLst/>
              <a:rect l="l" t="t" r="r" b="b"/>
              <a:pathLst>
                <a:path w="9600" h="4029" extrusionOk="0">
                  <a:moveTo>
                    <a:pt x="9600" y="1"/>
                  </a:moveTo>
                  <a:cubicBezTo>
                    <a:pt x="7670" y="1878"/>
                    <a:pt x="4981" y="2946"/>
                    <a:pt x="2284" y="2946"/>
                  </a:cubicBezTo>
                  <a:cubicBezTo>
                    <a:pt x="1769" y="2946"/>
                    <a:pt x="1253" y="2907"/>
                    <a:pt x="742" y="2827"/>
                  </a:cubicBezTo>
                  <a:cubicBezTo>
                    <a:pt x="498" y="2786"/>
                    <a:pt x="244" y="2737"/>
                    <a:pt x="0" y="2664"/>
                  </a:cubicBezTo>
                  <a:lnTo>
                    <a:pt x="0" y="2664"/>
                  </a:lnTo>
                  <a:cubicBezTo>
                    <a:pt x="0" y="2664"/>
                    <a:pt x="1121" y="4029"/>
                    <a:pt x="4037" y="4029"/>
                  </a:cubicBezTo>
                  <a:cubicBezTo>
                    <a:pt x="4325" y="4029"/>
                    <a:pt x="4630" y="4016"/>
                    <a:pt x="4953" y="3987"/>
                  </a:cubicBezTo>
                  <a:cubicBezTo>
                    <a:pt x="7432" y="3774"/>
                    <a:pt x="8704" y="1944"/>
                    <a:pt x="9253" y="833"/>
                  </a:cubicBezTo>
                  <a:cubicBezTo>
                    <a:pt x="9253" y="833"/>
                    <a:pt x="9263" y="833"/>
                    <a:pt x="9253" y="823"/>
                  </a:cubicBezTo>
                  <a:cubicBezTo>
                    <a:pt x="9324" y="540"/>
                    <a:pt x="9436" y="255"/>
                    <a:pt x="9600" y="1"/>
                  </a:cubicBezTo>
                  <a:close/>
                </a:path>
              </a:pathLst>
            </a:custGeom>
            <a:solidFill>
              <a:srgbClr val="983E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16" name="Google Shape;3580;p80">
              <a:extLst>
                <a:ext uri="{FF2B5EF4-FFF2-40B4-BE49-F238E27FC236}">
                  <a16:creationId xmlns:a16="http://schemas.microsoft.com/office/drawing/2014/main" id="{C156577C-EC5C-F9A1-CD55-1B42636D95FE}"/>
                </a:ext>
              </a:extLst>
            </p:cNvPr>
            <p:cNvSpPr/>
            <p:nvPr/>
          </p:nvSpPr>
          <p:spPr>
            <a:xfrm>
              <a:off x="1437400" y="839900"/>
              <a:ext cx="8675" cy="20600"/>
            </a:xfrm>
            <a:custGeom>
              <a:avLst/>
              <a:gdLst/>
              <a:ahLst/>
              <a:cxnLst/>
              <a:rect l="l" t="t" r="r" b="b"/>
              <a:pathLst>
                <a:path w="347" h="824" extrusionOk="0">
                  <a:moveTo>
                    <a:pt x="347" y="1"/>
                  </a:moveTo>
                  <a:lnTo>
                    <a:pt x="347" y="1"/>
                  </a:lnTo>
                  <a:cubicBezTo>
                    <a:pt x="183" y="255"/>
                    <a:pt x="71" y="540"/>
                    <a:pt x="0" y="823"/>
                  </a:cubicBezTo>
                  <a:cubicBezTo>
                    <a:pt x="235" y="377"/>
                    <a:pt x="337" y="52"/>
                    <a:pt x="347" y="1"/>
                  </a:cubicBezTo>
                  <a:close/>
                </a:path>
              </a:pathLst>
            </a:custGeom>
            <a:solidFill>
              <a:srgbClr val="CE4F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17" name="Google Shape;3581;p80">
              <a:extLst>
                <a:ext uri="{FF2B5EF4-FFF2-40B4-BE49-F238E27FC236}">
                  <a16:creationId xmlns:a16="http://schemas.microsoft.com/office/drawing/2014/main" id="{39E97272-9BFB-6345-9013-7F40FA979270}"/>
                </a:ext>
              </a:extLst>
            </p:cNvPr>
            <p:cNvSpPr/>
            <p:nvPr/>
          </p:nvSpPr>
          <p:spPr>
            <a:xfrm>
              <a:off x="1256650" y="888850"/>
              <a:ext cx="123025" cy="48350"/>
            </a:xfrm>
            <a:custGeom>
              <a:avLst/>
              <a:gdLst/>
              <a:ahLst/>
              <a:cxnLst/>
              <a:rect l="l" t="t" r="r" b="b"/>
              <a:pathLst>
                <a:path w="4921" h="1934" extrusionOk="0">
                  <a:moveTo>
                    <a:pt x="3484" y="1"/>
                  </a:moveTo>
                  <a:cubicBezTo>
                    <a:pt x="3442" y="1"/>
                    <a:pt x="3400" y="2"/>
                    <a:pt x="3357" y="5"/>
                  </a:cubicBezTo>
                  <a:cubicBezTo>
                    <a:pt x="2288" y="86"/>
                    <a:pt x="1" y="1155"/>
                    <a:pt x="142" y="1865"/>
                  </a:cubicBezTo>
                  <a:cubicBezTo>
                    <a:pt x="150" y="1914"/>
                    <a:pt x="245" y="1934"/>
                    <a:pt x="400" y="1934"/>
                  </a:cubicBezTo>
                  <a:cubicBezTo>
                    <a:pt x="1021" y="1934"/>
                    <a:pt x="2606" y="1609"/>
                    <a:pt x="3396" y="1511"/>
                  </a:cubicBezTo>
                  <a:cubicBezTo>
                    <a:pt x="4150" y="1428"/>
                    <a:pt x="4902" y="1450"/>
                    <a:pt x="4911" y="991"/>
                  </a:cubicBezTo>
                  <a:cubicBezTo>
                    <a:pt x="4921" y="557"/>
                    <a:pt x="4313" y="1"/>
                    <a:pt x="3484" y="1"/>
                  </a:cubicBezTo>
                  <a:close/>
                </a:path>
              </a:pathLst>
            </a:custGeom>
            <a:solidFill>
              <a:srgbClr val="0A263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18" name="Google Shape;3582;p80">
              <a:extLst>
                <a:ext uri="{FF2B5EF4-FFF2-40B4-BE49-F238E27FC236}">
                  <a16:creationId xmlns:a16="http://schemas.microsoft.com/office/drawing/2014/main" id="{1D5DD984-BF04-14D5-4821-CA4BC6689AF7}"/>
                </a:ext>
              </a:extLst>
            </p:cNvPr>
            <p:cNvSpPr/>
            <p:nvPr/>
          </p:nvSpPr>
          <p:spPr>
            <a:xfrm>
              <a:off x="1434900" y="1217425"/>
              <a:ext cx="159400" cy="45275"/>
            </a:xfrm>
            <a:custGeom>
              <a:avLst/>
              <a:gdLst/>
              <a:ahLst/>
              <a:cxnLst/>
              <a:rect l="l" t="t" r="r" b="b"/>
              <a:pathLst>
                <a:path w="6376" h="1811" extrusionOk="0">
                  <a:moveTo>
                    <a:pt x="6016" y="0"/>
                  </a:moveTo>
                  <a:cubicBezTo>
                    <a:pt x="5945" y="0"/>
                    <a:pt x="5874" y="24"/>
                    <a:pt x="5817" y="72"/>
                  </a:cubicBezTo>
                  <a:cubicBezTo>
                    <a:pt x="5094" y="694"/>
                    <a:pt x="4189" y="1080"/>
                    <a:pt x="3244" y="1150"/>
                  </a:cubicBezTo>
                  <a:cubicBezTo>
                    <a:pt x="3101" y="1165"/>
                    <a:pt x="2957" y="1172"/>
                    <a:pt x="2813" y="1172"/>
                  </a:cubicBezTo>
                  <a:cubicBezTo>
                    <a:pt x="2013" y="1172"/>
                    <a:pt x="1206" y="955"/>
                    <a:pt x="518" y="550"/>
                  </a:cubicBezTo>
                  <a:cubicBezTo>
                    <a:pt x="467" y="520"/>
                    <a:pt x="411" y="505"/>
                    <a:pt x="356" y="505"/>
                  </a:cubicBezTo>
                  <a:cubicBezTo>
                    <a:pt x="248" y="505"/>
                    <a:pt x="144" y="562"/>
                    <a:pt x="90" y="662"/>
                  </a:cubicBezTo>
                  <a:cubicBezTo>
                    <a:pt x="0" y="816"/>
                    <a:pt x="49" y="1009"/>
                    <a:pt x="203" y="1099"/>
                  </a:cubicBezTo>
                  <a:cubicBezTo>
                    <a:pt x="1002" y="1565"/>
                    <a:pt x="1930" y="1811"/>
                    <a:pt x="2864" y="1811"/>
                  </a:cubicBezTo>
                  <a:cubicBezTo>
                    <a:pt x="3011" y="1811"/>
                    <a:pt x="3158" y="1805"/>
                    <a:pt x="3305" y="1792"/>
                  </a:cubicBezTo>
                  <a:cubicBezTo>
                    <a:pt x="3315" y="1792"/>
                    <a:pt x="3324" y="1792"/>
                    <a:pt x="3334" y="1780"/>
                  </a:cubicBezTo>
                  <a:cubicBezTo>
                    <a:pt x="4394" y="1680"/>
                    <a:pt x="5419" y="1253"/>
                    <a:pt x="6224" y="560"/>
                  </a:cubicBezTo>
                  <a:cubicBezTo>
                    <a:pt x="6366" y="450"/>
                    <a:pt x="6375" y="245"/>
                    <a:pt x="6263" y="113"/>
                  </a:cubicBezTo>
                  <a:cubicBezTo>
                    <a:pt x="6200" y="39"/>
                    <a:pt x="6108" y="0"/>
                    <a:pt x="6016" y="0"/>
                  </a:cubicBezTo>
                  <a:close/>
                </a:path>
              </a:pathLst>
            </a:custGeom>
            <a:solidFill>
              <a:srgbClr val="F65C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19" name="Google Shape;3583;p80">
              <a:extLst>
                <a:ext uri="{FF2B5EF4-FFF2-40B4-BE49-F238E27FC236}">
                  <a16:creationId xmlns:a16="http://schemas.microsoft.com/office/drawing/2014/main" id="{C6974AD7-2F44-ACB9-B918-D02B05932ADC}"/>
                </a:ext>
              </a:extLst>
            </p:cNvPr>
            <p:cNvSpPr/>
            <p:nvPr/>
          </p:nvSpPr>
          <p:spPr>
            <a:xfrm>
              <a:off x="2502175" y="858350"/>
              <a:ext cx="222500" cy="339525"/>
            </a:xfrm>
            <a:custGeom>
              <a:avLst/>
              <a:gdLst/>
              <a:ahLst/>
              <a:cxnLst/>
              <a:rect l="l" t="t" r="r" b="b"/>
              <a:pathLst>
                <a:path w="8900" h="13581" extrusionOk="0">
                  <a:moveTo>
                    <a:pt x="2674" y="0"/>
                  </a:moveTo>
                  <a:cubicBezTo>
                    <a:pt x="1703" y="0"/>
                    <a:pt x="1" y="1682"/>
                    <a:pt x="1" y="1682"/>
                  </a:cubicBezTo>
                  <a:cubicBezTo>
                    <a:pt x="1558" y="2323"/>
                    <a:pt x="2818" y="3768"/>
                    <a:pt x="2901" y="4877"/>
                  </a:cubicBezTo>
                  <a:cubicBezTo>
                    <a:pt x="2981" y="5872"/>
                    <a:pt x="2349" y="6467"/>
                    <a:pt x="1468" y="6467"/>
                  </a:cubicBezTo>
                  <a:cubicBezTo>
                    <a:pt x="1126" y="6467"/>
                    <a:pt x="747" y="6377"/>
                    <a:pt x="357" y="6187"/>
                  </a:cubicBezTo>
                  <a:lnTo>
                    <a:pt x="357" y="6187"/>
                  </a:lnTo>
                  <a:cubicBezTo>
                    <a:pt x="1892" y="7845"/>
                    <a:pt x="3643" y="10632"/>
                    <a:pt x="1863" y="13580"/>
                  </a:cubicBezTo>
                  <a:cubicBezTo>
                    <a:pt x="2098" y="13458"/>
                    <a:pt x="2320" y="13307"/>
                    <a:pt x="2534" y="13134"/>
                  </a:cubicBezTo>
                  <a:lnTo>
                    <a:pt x="4111" y="11852"/>
                  </a:lnTo>
                  <a:cubicBezTo>
                    <a:pt x="4253" y="11913"/>
                    <a:pt x="4404" y="11955"/>
                    <a:pt x="4558" y="11984"/>
                  </a:cubicBezTo>
                  <a:cubicBezTo>
                    <a:pt x="4636" y="11994"/>
                    <a:pt x="4715" y="11999"/>
                    <a:pt x="4794" y="11999"/>
                  </a:cubicBezTo>
                  <a:cubicBezTo>
                    <a:pt x="5043" y="11999"/>
                    <a:pt x="5295" y="11948"/>
                    <a:pt x="5534" y="11833"/>
                  </a:cubicBezTo>
                  <a:cubicBezTo>
                    <a:pt x="6674" y="11313"/>
                    <a:pt x="7650" y="10500"/>
                    <a:pt x="8361" y="9463"/>
                  </a:cubicBezTo>
                  <a:cubicBezTo>
                    <a:pt x="8900" y="8669"/>
                    <a:pt x="8707" y="7581"/>
                    <a:pt x="7904" y="7032"/>
                  </a:cubicBezTo>
                  <a:cubicBezTo>
                    <a:pt x="7741" y="6919"/>
                    <a:pt x="7567" y="6839"/>
                    <a:pt x="7384" y="6797"/>
                  </a:cubicBezTo>
                  <a:cubicBezTo>
                    <a:pt x="7619" y="6209"/>
                    <a:pt x="7760" y="5587"/>
                    <a:pt x="7833" y="4947"/>
                  </a:cubicBezTo>
                  <a:cubicBezTo>
                    <a:pt x="7924" y="3991"/>
                    <a:pt x="7223" y="3126"/>
                    <a:pt x="6257" y="3036"/>
                  </a:cubicBezTo>
                  <a:lnTo>
                    <a:pt x="6235" y="3036"/>
                  </a:lnTo>
                  <a:lnTo>
                    <a:pt x="6235" y="2802"/>
                  </a:lnTo>
                  <a:cubicBezTo>
                    <a:pt x="6197" y="1859"/>
                    <a:pt x="5432" y="1121"/>
                    <a:pt x="4498" y="1121"/>
                  </a:cubicBezTo>
                  <a:cubicBezTo>
                    <a:pt x="4474" y="1121"/>
                    <a:pt x="4450" y="1122"/>
                    <a:pt x="4426" y="1123"/>
                  </a:cubicBezTo>
                  <a:cubicBezTo>
                    <a:pt x="4355" y="1123"/>
                    <a:pt x="4294" y="1132"/>
                    <a:pt x="4221" y="1132"/>
                  </a:cubicBezTo>
                  <a:cubicBezTo>
                    <a:pt x="4009" y="522"/>
                    <a:pt x="3450" y="66"/>
                    <a:pt x="2757" y="5"/>
                  </a:cubicBezTo>
                  <a:cubicBezTo>
                    <a:pt x="2730" y="2"/>
                    <a:pt x="2702" y="0"/>
                    <a:pt x="2674" y="0"/>
                  </a:cubicBezTo>
                  <a:close/>
                </a:path>
              </a:pathLst>
            </a:custGeom>
            <a:solidFill>
              <a:srgbClr val="B159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20" name="Google Shape;3584;p80">
              <a:extLst>
                <a:ext uri="{FF2B5EF4-FFF2-40B4-BE49-F238E27FC236}">
                  <a16:creationId xmlns:a16="http://schemas.microsoft.com/office/drawing/2014/main" id="{F03C9EE6-BC10-F67D-2DB5-05B6FCDC695C}"/>
                </a:ext>
              </a:extLst>
            </p:cNvPr>
            <p:cNvSpPr/>
            <p:nvPr/>
          </p:nvSpPr>
          <p:spPr>
            <a:xfrm>
              <a:off x="2343050" y="891750"/>
              <a:ext cx="250200" cy="318375"/>
            </a:xfrm>
            <a:custGeom>
              <a:avLst/>
              <a:gdLst/>
              <a:ahLst/>
              <a:cxnLst/>
              <a:rect l="l" t="t" r="r" b="b"/>
              <a:pathLst>
                <a:path w="10008" h="12735" extrusionOk="0">
                  <a:moveTo>
                    <a:pt x="4752" y="1"/>
                  </a:moveTo>
                  <a:cubicBezTo>
                    <a:pt x="4008" y="1"/>
                    <a:pt x="3265" y="239"/>
                    <a:pt x="2605" y="824"/>
                  </a:cubicBezTo>
                  <a:cubicBezTo>
                    <a:pt x="0" y="3133"/>
                    <a:pt x="447" y="6521"/>
                    <a:pt x="447" y="6521"/>
                  </a:cubicBezTo>
                  <a:cubicBezTo>
                    <a:pt x="437" y="7465"/>
                    <a:pt x="742" y="8412"/>
                    <a:pt x="1384" y="9206"/>
                  </a:cubicBezTo>
                  <a:lnTo>
                    <a:pt x="3000" y="11187"/>
                  </a:lnTo>
                  <a:cubicBezTo>
                    <a:pt x="3826" y="12204"/>
                    <a:pt x="5037" y="12735"/>
                    <a:pt x="6260" y="12735"/>
                  </a:cubicBezTo>
                  <a:cubicBezTo>
                    <a:pt x="6933" y="12735"/>
                    <a:pt x="7610" y="12574"/>
                    <a:pt x="8228" y="12244"/>
                  </a:cubicBezTo>
                  <a:cubicBezTo>
                    <a:pt x="10008" y="9296"/>
                    <a:pt x="8257" y="6509"/>
                    <a:pt x="6722" y="4851"/>
                  </a:cubicBezTo>
                  <a:lnTo>
                    <a:pt x="6722" y="4851"/>
                  </a:lnTo>
                  <a:cubicBezTo>
                    <a:pt x="7112" y="5041"/>
                    <a:pt x="7491" y="5131"/>
                    <a:pt x="7833" y="5131"/>
                  </a:cubicBezTo>
                  <a:cubicBezTo>
                    <a:pt x="8714" y="5131"/>
                    <a:pt x="9346" y="4536"/>
                    <a:pt x="9266" y="3541"/>
                  </a:cubicBezTo>
                  <a:cubicBezTo>
                    <a:pt x="9183" y="2432"/>
                    <a:pt x="7923" y="987"/>
                    <a:pt x="6366" y="346"/>
                  </a:cubicBezTo>
                  <a:cubicBezTo>
                    <a:pt x="5848" y="130"/>
                    <a:pt x="5299" y="1"/>
                    <a:pt x="4752" y="1"/>
                  </a:cubicBezTo>
                  <a:close/>
                </a:path>
              </a:pathLst>
            </a:custGeom>
            <a:solidFill>
              <a:srgbClr val="B159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21" name="Google Shape;3585;p80">
              <a:extLst>
                <a:ext uri="{FF2B5EF4-FFF2-40B4-BE49-F238E27FC236}">
                  <a16:creationId xmlns:a16="http://schemas.microsoft.com/office/drawing/2014/main" id="{E03D2E93-8B53-A2E6-17BE-5E1AB9450217}"/>
                </a:ext>
              </a:extLst>
            </p:cNvPr>
            <p:cNvSpPr/>
            <p:nvPr/>
          </p:nvSpPr>
          <p:spPr>
            <a:xfrm>
              <a:off x="1589200" y="1044800"/>
              <a:ext cx="950650" cy="726625"/>
            </a:xfrm>
            <a:custGeom>
              <a:avLst/>
              <a:gdLst/>
              <a:ahLst/>
              <a:cxnLst/>
              <a:rect l="l" t="t" r="r" b="b"/>
              <a:pathLst>
                <a:path w="38026" h="29065" extrusionOk="0">
                  <a:moveTo>
                    <a:pt x="29830" y="1"/>
                  </a:moveTo>
                  <a:lnTo>
                    <a:pt x="26127" y="4099"/>
                  </a:lnTo>
                  <a:cubicBezTo>
                    <a:pt x="20899" y="9876"/>
                    <a:pt x="14299" y="14443"/>
                    <a:pt x="7047" y="17289"/>
                  </a:cubicBezTo>
                  <a:lnTo>
                    <a:pt x="4241" y="18399"/>
                  </a:lnTo>
                  <a:cubicBezTo>
                    <a:pt x="1404" y="19517"/>
                    <a:pt x="1" y="22720"/>
                    <a:pt x="1119" y="25558"/>
                  </a:cubicBezTo>
                  <a:cubicBezTo>
                    <a:pt x="1976" y="27732"/>
                    <a:pt x="4059" y="29065"/>
                    <a:pt x="6262" y="29065"/>
                  </a:cubicBezTo>
                  <a:cubicBezTo>
                    <a:pt x="6933" y="29065"/>
                    <a:pt x="7615" y="28941"/>
                    <a:pt x="8278" y="28680"/>
                  </a:cubicBezTo>
                  <a:lnTo>
                    <a:pt x="11097" y="27572"/>
                  </a:lnTo>
                  <a:cubicBezTo>
                    <a:pt x="19923" y="24094"/>
                    <a:pt x="27958" y="18541"/>
                    <a:pt x="34323" y="11504"/>
                  </a:cubicBezTo>
                  <a:lnTo>
                    <a:pt x="38026" y="7404"/>
                  </a:lnTo>
                  <a:lnTo>
                    <a:pt x="29830" y="1"/>
                  </a:lnTo>
                  <a:close/>
                </a:path>
              </a:pathLst>
            </a:custGeom>
            <a:solidFill>
              <a:srgbClr val="FFB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22" name="Google Shape;3586;p80">
              <a:extLst>
                <a:ext uri="{FF2B5EF4-FFF2-40B4-BE49-F238E27FC236}">
                  <a16:creationId xmlns:a16="http://schemas.microsoft.com/office/drawing/2014/main" id="{3448D80D-02B5-2660-CE00-7DC9EF33A170}"/>
                </a:ext>
              </a:extLst>
            </p:cNvPr>
            <p:cNvSpPr/>
            <p:nvPr/>
          </p:nvSpPr>
          <p:spPr>
            <a:xfrm>
              <a:off x="1414500" y="1089325"/>
              <a:ext cx="80400" cy="77750"/>
            </a:xfrm>
            <a:custGeom>
              <a:avLst/>
              <a:gdLst/>
              <a:ahLst/>
              <a:cxnLst/>
              <a:rect l="l" t="t" r="r" b="b"/>
              <a:pathLst>
                <a:path w="3216" h="3110" extrusionOk="0">
                  <a:moveTo>
                    <a:pt x="1585" y="0"/>
                  </a:moveTo>
                  <a:cubicBezTo>
                    <a:pt x="920" y="0"/>
                    <a:pt x="370" y="401"/>
                    <a:pt x="155" y="1058"/>
                  </a:cubicBezTo>
                  <a:cubicBezTo>
                    <a:pt x="1" y="1505"/>
                    <a:pt x="23" y="1993"/>
                    <a:pt x="245" y="2369"/>
                  </a:cubicBezTo>
                  <a:cubicBezTo>
                    <a:pt x="510" y="2842"/>
                    <a:pt x="1034" y="3109"/>
                    <a:pt x="1567" y="3109"/>
                  </a:cubicBezTo>
                  <a:cubicBezTo>
                    <a:pt x="1732" y="3109"/>
                    <a:pt x="1897" y="3084"/>
                    <a:pt x="2056" y="3031"/>
                  </a:cubicBezTo>
                  <a:cubicBezTo>
                    <a:pt x="2696" y="2816"/>
                    <a:pt x="3164" y="2145"/>
                    <a:pt x="3196" y="1454"/>
                  </a:cubicBezTo>
                  <a:cubicBezTo>
                    <a:pt x="3215" y="692"/>
                    <a:pt x="2544" y="143"/>
                    <a:pt x="1853" y="21"/>
                  </a:cubicBezTo>
                  <a:cubicBezTo>
                    <a:pt x="1762" y="7"/>
                    <a:pt x="1673" y="0"/>
                    <a:pt x="1585" y="0"/>
                  </a:cubicBezTo>
                  <a:close/>
                </a:path>
              </a:pathLst>
            </a:custGeom>
            <a:solidFill>
              <a:srgbClr val="983E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23" name="Google Shape;3587;p80">
              <a:extLst>
                <a:ext uri="{FF2B5EF4-FFF2-40B4-BE49-F238E27FC236}">
                  <a16:creationId xmlns:a16="http://schemas.microsoft.com/office/drawing/2014/main" id="{CED842CA-7AE6-E949-1CFF-3C6710C67214}"/>
                </a:ext>
              </a:extLst>
            </p:cNvPr>
            <p:cNvSpPr/>
            <p:nvPr/>
          </p:nvSpPr>
          <p:spPr>
            <a:xfrm>
              <a:off x="1568450" y="1021175"/>
              <a:ext cx="179600" cy="91425"/>
            </a:xfrm>
            <a:custGeom>
              <a:avLst/>
              <a:gdLst/>
              <a:ahLst/>
              <a:cxnLst/>
              <a:rect l="l" t="t" r="r" b="b"/>
              <a:pathLst>
                <a:path w="7184" h="3657" extrusionOk="0">
                  <a:moveTo>
                    <a:pt x="3826" y="0"/>
                  </a:moveTo>
                  <a:cubicBezTo>
                    <a:pt x="2569" y="0"/>
                    <a:pt x="1216" y="688"/>
                    <a:pt x="343" y="1912"/>
                  </a:cubicBezTo>
                  <a:cubicBezTo>
                    <a:pt x="0" y="2417"/>
                    <a:pt x="363" y="2997"/>
                    <a:pt x="798" y="2997"/>
                  </a:cubicBezTo>
                  <a:cubicBezTo>
                    <a:pt x="934" y="2997"/>
                    <a:pt x="1076" y="2941"/>
                    <a:pt x="1207" y="2808"/>
                  </a:cubicBezTo>
                  <a:cubicBezTo>
                    <a:pt x="1799" y="2234"/>
                    <a:pt x="2711" y="1916"/>
                    <a:pt x="3603" y="1916"/>
                  </a:cubicBezTo>
                  <a:cubicBezTo>
                    <a:pt x="4640" y="1916"/>
                    <a:pt x="5649" y="2345"/>
                    <a:pt x="6098" y="3296"/>
                  </a:cubicBezTo>
                  <a:cubicBezTo>
                    <a:pt x="6214" y="3547"/>
                    <a:pt x="6407" y="3657"/>
                    <a:pt x="6593" y="3657"/>
                  </a:cubicBezTo>
                  <a:cubicBezTo>
                    <a:pt x="6897" y="3657"/>
                    <a:pt x="7183" y="3366"/>
                    <a:pt x="7094" y="2918"/>
                  </a:cubicBezTo>
                  <a:cubicBezTo>
                    <a:pt x="6750" y="1078"/>
                    <a:pt x="5568" y="72"/>
                    <a:pt x="3911" y="1"/>
                  </a:cubicBezTo>
                  <a:cubicBezTo>
                    <a:pt x="3883" y="1"/>
                    <a:pt x="3855" y="0"/>
                    <a:pt x="3826" y="0"/>
                  </a:cubicBezTo>
                  <a:close/>
                </a:path>
              </a:pathLst>
            </a:custGeom>
            <a:solidFill>
              <a:srgbClr val="0A263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24" name="Google Shape;3588;p80">
              <a:extLst>
                <a:ext uri="{FF2B5EF4-FFF2-40B4-BE49-F238E27FC236}">
                  <a16:creationId xmlns:a16="http://schemas.microsoft.com/office/drawing/2014/main" id="{3D357DF1-AB03-BEC1-01FF-C653C70B7B01}"/>
                </a:ext>
              </a:extLst>
            </p:cNvPr>
            <p:cNvSpPr/>
            <p:nvPr/>
          </p:nvSpPr>
          <p:spPr>
            <a:xfrm>
              <a:off x="1229900" y="1000025"/>
              <a:ext cx="180925" cy="85700"/>
            </a:xfrm>
            <a:custGeom>
              <a:avLst/>
              <a:gdLst/>
              <a:ahLst/>
              <a:cxnLst/>
              <a:rect l="l" t="t" r="r" b="b"/>
              <a:pathLst>
                <a:path w="7237" h="3428" extrusionOk="0">
                  <a:moveTo>
                    <a:pt x="3325" y="1"/>
                  </a:moveTo>
                  <a:cubicBezTo>
                    <a:pt x="1853" y="1"/>
                    <a:pt x="707" y="869"/>
                    <a:pt x="165" y="2453"/>
                  </a:cubicBezTo>
                  <a:cubicBezTo>
                    <a:pt x="0" y="2920"/>
                    <a:pt x="309" y="3276"/>
                    <a:pt x="645" y="3276"/>
                  </a:cubicBezTo>
                  <a:cubicBezTo>
                    <a:pt x="807" y="3276"/>
                    <a:pt x="975" y="3194"/>
                    <a:pt x="1100" y="3002"/>
                  </a:cubicBezTo>
                  <a:cubicBezTo>
                    <a:pt x="1581" y="2257"/>
                    <a:pt x="2402" y="1937"/>
                    <a:pt x="3256" y="1937"/>
                  </a:cubicBezTo>
                  <a:cubicBezTo>
                    <a:pt x="4300" y="1937"/>
                    <a:pt x="5395" y="2415"/>
                    <a:pt x="5981" y="3176"/>
                  </a:cubicBezTo>
                  <a:cubicBezTo>
                    <a:pt x="6119" y="3353"/>
                    <a:pt x="6286" y="3428"/>
                    <a:pt x="6447" y="3428"/>
                  </a:cubicBezTo>
                  <a:cubicBezTo>
                    <a:pt x="6860" y="3428"/>
                    <a:pt x="7237" y="2938"/>
                    <a:pt x="6989" y="2412"/>
                  </a:cubicBezTo>
                  <a:cubicBezTo>
                    <a:pt x="6296" y="1069"/>
                    <a:pt x="5015" y="196"/>
                    <a:pt x="3733" y="22"/>
                  </a:cubicBezTo>
                  <a:cubicBezTo>
                    <a:pt x="3595" y="8"/>
                    <a:pt x="3459" y="1"/>
                    <a:pt x="3325" y="1"/>
                  </a:cubicBezTo>
                  <a:close/>
                </a:path>
              </a:pathLst>
            </a:custGeom>
            <a:solidFill>
              <a:srgbClr val="0A263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grpSp>
      <p:sp>
        <p:nvSpPr>
          <p:cNvPr id="2" name="Rectangle 1"/>
          <p:cNvSpPr/>
          <p:nvPr/>
        </p:nvSpPr>
        <p:spPr>
          <a:xfrm>
            <a:off x="188943" y="1017916"/>
            <a:ext cx="383438" cy="307777"/>
          </a:xfrm>
          <a:prstGeom prst="rect">
            <a:avLst/>
          </a:prstGeom>
        </p:spPr>
        <p:txBody>
          <a:bodyPr wrap="none">
            <a:spAutoFit/>
          </a:bodyPr>
          <a:lstStyle/>
          <a:p>
            <a:r>
              <a:rPr lang="en-US" b="1" dirty="0" smtClean="0">
                <a:solidFill>
                  <a:schemeClr val="bg1"/>
                </a:solidFill>
                <a:latin typeface="Times New Roman" panose="02020603050405020304" pitchFamily="18" charset="0"/>
                <a:cs typeface="Times New Roman" panose="02020603050405020304" pitchFamily="18" charset="0"/>
              </a:rPr>
              <a:t>7F</a:t>
            </a:r>
            <a:endParaRPr lang="en-US" dirty="0">
              <a:solidFill>
                <a:schemeClr val="bg1"/>
              </a:solidFill>
            </a:endParaRPr>
          </a:p>
        </p:txBody>
      </p:sp>
    </p:spTree>
    <p:extLst>
      <p:ext uri="{BB962C8B-B14F-4D97-AF65-F5344CB8AC3E}">
        <p14:creationId xmlns:p14="http://schemas.microsoft.com/office/powerpoint/2010/main" val="29714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289">
                                            <p:txEl>
                                              <p:pRg st="0" end="0"/>
                                            </p:txEl>
                                          </p:spTgt>
                                        </p:tgtEl>
                                        <p:attrNameLst>
                                          <p:attrName>style.visibility</p:attrName>
                                        </p:attrNameLst>
                                      </p:cBhvr>
                                      <p:to>
                                        <p:strVal val="visible"/>
                                      </p:to>
                                    </p:set>
                                    <p:animEffect transition="in" filter="fade">
                                      <p:cBhvr>
                                        <p:cTn id="7" dur="1000"/>
                                        <p:tgtEl>
                                          <p:spTgt spid="37289">
                                            <p:txEl>
                                              <p:pRg st="0" end="0"/>
                                            </p:txEl>
                                          </p:spTgt>
                                        </p:tgtEl>
                                      </p:cBhvr>
                                    </p:animEffect>
                                    <p:anim calcmode="lin" valueType="num">
                                      <p:cBhvr>
                                        <p:cTn id="8" dur="1000" fill="hold"/>
                                        <p:tgtEl>
                                          <p:spTgt spid="3728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28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290">
                                            <p:txEl>
                                              <p:pRg st="0" end="0"/>
                                            </p:txEl>
                                          </p:spTgt>
                                        </p:tgtEl>
                                        <p:attrNameLst>
                                          <p:attrName>style.visibility</p:attrName>
                                        </p:attrNameLst>
                                      </p:cBhvr>
                                      <p:to>
                                        <p:strVal val="visible"/>
                                      </p:to>
                                    </p:set>
                                    <p:animEffect transition="in" filter="fade">
                                      <p:cBhvr>
                                        <p:cTn id="12" dur="1000"/>
                                        <p:tgtEl>
                                          <p:spTgt spid="37290">
                                            <p:txEl>
                                              <p:pRg st="0" end="0"/>
                                            </p:txEl>
                                          </p:spTgt>
                                        </p:tgtEl>
                                      </p:cBhvr>
                                    </p:animEffect>
                                    <p:anim calcmode="lin" valueType="num">
                                      <p:cBhvr>
                                        <p:cTn id="13" dur="1000" fill="hold"/>
                                        <p:tgtEl>
                                          <p:spTgt spid="3729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72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291">
                                            <p:txEl>
                                              <p:pRg st="0" end="0"/>
                                            </p:txEl>
                                          </p:spTgt>
                                        </p:tgtEl>
                                        <p:attrNameLst>
                                          <p:attrName>style.visibility</p:attrName>
                                        </p:attrNameLst>
                                      </p:cBhvr>
                                      <p:to>
                                        <p:strVal val="visible"/>
                                      </p:to>
                                    </p:set>
                                    <p:anim calcmode="lin" valueType="num">
                                      <p:cBhvr additive="base">
                                        <p:cTn id="19" dur="500" fill="hold"/>
                                        <p:tgtEl>
                                          <p:spTgt spid="3729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292">
                                            <p:txEl>
                                              <p:pRg st="0" end="0"/>
                                            </p:txEl>
                                          </p:spTgt>
                                        </p:tgtEl>
                                        <p:attrNameLst>
                                          <p:attrName>style.visibility</p:attrName>
                                        </p:attrNameLst>
                                      </p:cBhvr>
                                      <p:to>
                                        <p:strVal val="visible"/>
                                      </p:to>
                                    </p:set>
                                    <p:anim calcmode="lin" valueType="num">
                                      <p:cBhvr additive="base">
                                        <p:cTn id="25" dur="500" fill="hold"/>
                                        <p:tgtEl>
                                          <p:spTgt spid="3729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29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89" grpId="0" build="p"/>
      <p:bldP spid="37290" grpId="0" build="p"/>
      <p:bldP spid="372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81"/>
        <p:cNvGrpSpPr/>
        <p:nvPr/>
      </p:nvGrpSpPr>
      <p:grpSpPr>
        <a:xfrm>
          <a:off x="0" y="0"/>
          <a:ext cx="0" cy="0"/>
          <a:chOff x="0" y="0"/>
          <a:chExt cx="0" cy="0"/>
        </a:xfrm>
      </p:grpSpPr>
      <p:sp>
        <p:nvSpPr>
          <p:cNvPr id="37182" name="Google Shape;37182;p54"/>
          <p:cNvSpPr txBox="1">
            <a:spLocks noGrp="1"/>
          </p:cNvSpPr>
          <p:nvPr>
            <p:ph type="title"/>
          </p:nvPr>
        </p:nvSpPr>
        <p:spPr>
          <a:xfrm>
            <a:off x="1251054" y="285566"/>
            <a:ext cx="6284483"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Times New Roman" panose="02020603050405020304" pitchFamily="18" charset="0"/>
                <a:cs typeface="Times New Roman" panose="02020603050405020304" pitchFamily="18" charset="0"/>
              </a:rPr>
              <a:t>1. Đặc điểm của văn bản thông tin</a:t>
            </a:r>
            <a:endParaRPr sz="3200">
              <a:latin typeface="Times New Roman" panose="02020603050405020304" pitchFamily="18" charset="0"/>
              <a:cs typeface="Times New Roman" panose="02020603050405020304" pitchFamily="18" charset="0"/>
            </a:endParaRPr>
          </a:p>
        </p:txBody>
      </p:sp>
      <p:grpSp>
        <p:nvGrpSpPr>
          <p:cNvPr id="37228" name="Google Shape;37228;p54"/>
          <p:cNvGrpSpPr/>
          <p:nvPr/>
        </p:nvGrpSpPr>
        <p:grpSpPr>
          <a:xfrm>
            <a:off x="431809" y="73750"/>
            <a:ext cx="672103" cy="672736"/>
            <a:chOff x="6319100" y="5477342"/>
            <a:chExt cx="1271477" cy="1272675"/>
          </a:xfrm>
        </p:grpSpPr>
        <p:sp>
          <p:nvSpPr>
            <p:cNvPr id="37229" name="Google Shape;37229;p54"/>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54"/>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54"/>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54"/>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54"/>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54"/>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54"/>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54"/>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54"/>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54"/>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54"/>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40" name="Google Shape;37240;p54"/>
          <p:cNvSpPr/>
          <p:nvPr/>
        </p:nvSpPr>
        <p:spPr>
          <a:xfrm>
            <a:off x="7371887" y="11516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1" name="Google Shape;37241;p54"/>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2" name="Google Shape;37242;p54"/>
          <p:cNvGrpSpPr/>
          <p:nvPr/>
        </p:nvGrpSpPr>
        <p:grpSpPr>
          <a:xfrm>
            <a:off x="551745" y="4439930"/>
            <a:ext cx="523217" cy="305126"/>
            <a:chOff x="8120762" y="5581287"/>
            <a:chExt cx="880392" cy="513420"/>
          </a:xfrm>
        </p:grpSpPr>
        <p:sp>
          <p:nvSpPr>
            <p:cNvPr id="37243" name="Google Shape;37243;p54"/>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54"/>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54"/>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54"/>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54"/>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54"/>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54"/>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54"/>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54"/>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54"/>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54"/>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54"/>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54"/>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54"/>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54"/>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54"/>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54"/>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54"/>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54"/>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54"/>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54"/>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54"/>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54"/>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54"/>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54"/>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54"/>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54"/>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54"/>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54"/>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54"/>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54"/>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54"/>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54"/>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54"/>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54"/>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54"/>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54"/>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54"/>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54"/>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54"/>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54"/>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54"/>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85" name="Google Shape;37285;p54"/>
          <p:cNvSpPr/>
          <p:nvPr/>
        </p:nvSpPr>
        <p:spPr>
          <a:xfrm>
            <a:off x="769051" y="40434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54"/>
          <p:cNvSpPr/>
          <p:nvPr/>
        </p:nvSpPr>
        <p:spPr>
          <a:xfrm>
            <a:off x="1319962" y="3435827"/>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54"/>
          <p:cNvSpPr/>
          <p:nvPr/>
        </p:nvSpPr>
        <p:spPr>
          <a:xfrm>
            <a:off x="1552156" y="324833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54"/>
          <p:cNvSpPr/>
          <p:nvPr/>
        </p:nvSpPr>
        <p:spPr>
          <a:xfrm>
            <a:off x="2351014" y="41070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5;p65">
            <a:extLst>
              <a:ext uri="{FF2B5EF4-FFF2-40B4-BE49-F238E27FC236}">
                <a16:creationId xmlns:a16="http://schemas.microsoft.com/office/drawing/2014/main" id="{FEF355BA-C20B-0F1C-F0C0-97856134C0DE}"/>
              </a:ext>
            </a:extLst>
          </p:cNvPr>
          <p:cNvSpPr/>
          <p:nvPr/>
        </p:nvSpPr>
        <p:spPr>
          <a:xfrm>
            <a:off x="1186139" y="265130"/>
            <a:ext cx="6817408" cy="672092"/>
          </a:xfrm>
          <a:prstGeom prst="roundRect">
            <a:avLst>
              <a:gd name="adj" fmla="val 9575"/>
            </a:avLst>
          </a:prstGeom>
          <a:noFill/>
          <a:ln w="19050" cap="flat" cmpd="sng">
            <a:solidFill>
              <a:schemeClr val="accent2">
                <a:lumMod val="50000"/>
              </a:scheme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8718;p67">
            <a:extLst>
              <a:ext uri="{FF2B5EF4-FFF2-40B4-BE49-F238E27FC236}">
                <a16:creationId xmlns:a16="http://schemas.microsoft.com/office/drawing/2014/main" id="{0D7D9E5F-AD29-13A4-E7E2-F90886BF3E4C}"/>
              </a:ext>
            </a:extLst>
          </p:cNvPr>
          <p:cNvSpPr/>
          <p:nvPr/>
        </p:nvSpPr>
        <p:spPr>
          <a:xfrm>
            <a:off x="7433932" y="429379"/>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38719;p67">
            <a:extLst>
              <a:ext uri="{FF2B5EF4-FFF2-40B4-BE49-F238E27FC236}">
                <a16:creationId xmlns:a16="http://schemas.microsoft.com/office/drawing/2014/main" id="{52F21F4E-2A37-D650-5F25-59193EAE0582}"/>
              </a:ext>
            </a:extLst>
          </p:cNvPr>
          <p:cNvGrpSpPr/>
          <p:nvPr/>
        </p:nvGrpSpPr>
        <p:grpSpPr>
          <a:xfrm flipH="1">
            <a:off x="7788591" y="429380"/>
            <a:ext cx="594807" cy="594647"/>
            <a:chOff x="-2803224" y="-453774"/>
            <a:chExt cx="3660351" cy="3659368"/>
          </a:xfrm>
        </p:grpSpPr>
        <p:sp>
          <p:nvSpPr>
            <p:cNvPr id="17" name="Google Shape;38720;p67">
              <a:extLst>
                <a:ext uri="{FF2B5EF4-FFF2-40B4-BE49-F238E27FC236}">
                  <a16:creationId xmlns:a16="http://schemas.microsoft.com/office/drawing/2014/main" id="{4C585AAE-942B-AEF1-6A08-706FE4AC7163}"/>
                </a:ext>
              </a:extLst>
            </p:cNvPr>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721;p67">
              <a:extLst>
                <a:ext uri="{FF2B5EF4-FFF2-40B4-BE49-F238E27FC236}">
                  <a16:creationId xmlns:a16="http://schemas.microsoft.com/office/drawing/2014/main" id="{44B7C59C-E353-F299-CDD7-C6995DA04640}"/>
                </a:ext>
              </a:extLst>
            </p:cNvPr>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722;p67">
              <a:extLst>
                <a:ext uri="{FF2B5EF4-FFF2-40B4-BE49-F238E27FC236}">
                  <a16:creationId xmlns:a16="http://schemas.microsoft.com/office/drawing/2014/main" id="{8C8161BD-FDD6-1095-A889-0E4B82EC7032}"/>
                </a:ext>
              </a:extLst>
            </p:cNvPr>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23;p67">
              <a:extLst>
                <a:ext uri="{FF2B5EF4-FFF2-40B4-BE49-F238E27FC236}">
                  <a16:creationId xmlns:a16="http://schemas.microsoft.com/office/drawing/2014/main" id="{B51A9FB7-3AD8-E8E7-153D-5AD3704E01FF}"/>
                </a:ext>
              </a:extLst>
            </p:cNvPr>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724;p67">
              <a:extLst>
                <a:ext uri="{FF2B5EF4-FFF2-40B4-BE49-F238E27FC236}">
                  <a16:creationId xmlns:a16="http://schemas.microsoft.com/office/drawing/2014/main" id="{906B2246-DFA2-B1D3-F510-4458B794F03A}"/>
                </a:ext>
              </a:extLst>
            </p:cNvPr>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725;p67">
              <a:extLst>
                <a:ext uri="{FF2B5EF4-FFF2-40B4-BE49-F238E27FC236}">
                  <a16:creationId xmlns:a16="http://schemas.microsoft.com/office/drawing/2014/main" id="{B6770D12-DEA6-7DDC-6FE3-E6EAE55A65C1}"/>
                </a:ext>
              </a:extLst>
            </p:cNvPr>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726;p67">
              <a:extLst>
                <a:ext uri="{FF2B5EF4-FFF2-40B4-BE49-F238E27FC236}">
                  <a16:creationId xmlns:a16="http://schemas.microsoft.com/office/drawing/2014/main" id="{FAD6663D-34E5-5E69-886F-88C6DF40B0C3}"/>
                </a:ext>
              </a:extLst>
            </p:cNvPr>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27;p67">
              <a:extLst>
                <a:ext uri="{FF2B5EF4-FFF2-40B4-BE49-F238E27FC236}">
                  <a16:creationId xmlns:a16="http://schemas.microsoft.com/office/drawing/2014/main" id="{5CB42684-C705-C522-883C-56A32F4CB953}"/>
                </a:ext>
              </a:extLst>
            </p:cNvPr>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728;p67">
              <a:extLst>
                <a:ext uri="{FF2B5EF4-FFF2-40B4-BE49-F238E27FC236}">
                  <a16:creationId xmlns:a16="http://schemas.microsoft.com/office/drawing/2014/main" id="{CE04CB51-4305-8D81-2924-0B59BC820B94}"/>
                </a:ext>
              </a:extLst>
            </p:cNvPr>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729;p67">
              <a:extLst>
                <a:ext uri="{FF2B5EF4-FFF2-40B4-BE49-F238E27FC236}">
                  <a16:creationId xmlns:a16="http://schemas.microsoft.com/office/drawing/2014/main" id="{ACBB47BD-DB25-3B3D-A9BB-DB419B6E6F75}"/>
                </a:ext>
              </a:extLst>
            </p:cNvPr>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730;p67">
              <a:extLst>
                <a:ext uri="{FF2B5EF4-FFF2-40B4-BE49-F238E27FC236}">
                  <a16:creationId xmlns:a16="http://schemas.microsoft.com/office/drawing/2014/main" id="{6820C7D3-B925-ABA6-0B6E-35CA59EE9AD8}"/>
                </a:ext>
              </a:extLst>
            </p:cNvPr>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31;p67">
              <a:extLst>
                <a:ext uri="{FF2B5EF4-FFF2-40B4-BE49-F238E27FC236}">
                  <a16:creationId xmlns:a16="http://schemas.microsoft.com/office/drawing/2014/main" id="{2446CC49-DC35-7A26-C84F-58873E596DA3}"/>
                </a:ext>
              </a:extLst>
            </p:cNvPr>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732;p67">
              <a:extLst>
                <a:ext uri="{FF2B5EF4-FFF2-40B4-BE49-F238E27FC236}">
                  <a16:creationId xmlns:a16="http://schemas.microsoft.com/office/drawing/2014/main" id="{AD146884-559E-0E14-3E0E-75EF094A2CE9}"/>
                </a:ext>
              </a:extLst>
            </p:cNvPr>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733;p67">
              <a:extLst>
                <a:ext uri="{FF2B5EF4-FFF2-40B4-BE49-F238E27FC236}">
                  <a16:creationId xmlns:a16="http://schemas.microsoft.com/office/drawing/2014/main" id="{9B7484E9-7A49-6662-60C5-AF2182BB1800}"/>
                </a:ext>
              </a:extLst>
            </p:cNvPr>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734;p67">
              <a:extLst>
                <a:ext uri="{FF2B5EF4-FFF2-40B4-BE49-F238E27FC236}">
                  <a16:creationId xmlns:a16="http://schemas.microsoft.com/office/drawing/2014/main" id="{EB08C689-3A16-B0D9-4FB1-6830470F9E9E}"/>
                </a:ext>
              </a:extLst>
            </p:cNvPr>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735;p67">
              <a:extLst>
                <a:ext uri="{FF2B5EF4-FFF2-40B4-BE49-F238E27FC236}">
                  <a16:creationId xmlns:a16="http://schemas.microsoft.com/office/drawing/2014/main" id="{56198265-9DBB-D39E-5D83-B8A7C09B8064}"/>
                </a:ext>
              </a:extLst>
            </p:cNvPr>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736;p67">
              <a:extLst>
                <a:ext uri="{FF2B5EF4-FFF2-40B4-BE49-F238E27FC236}">
                  <a16:creationId xmlns:a16="http://schemas.microsoft.com/office/drawing/2014/main" id="{1E1C2F5C-45B0-677A-6E18-28348E2C5465}"/>
                </a:ext>
              </a:extLst>
            </p:cNvPr>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737;p67">
              <a:extLst>
                <a:ext uri="{FF2B5EF4-FFF2-40B4-BE49-F238E27FC236}">
                  <a16:creationId xmlns:a16="http://schemas.microsoft.com/office/drawing/2014/main" id="{EB2BA5B8-1D12-9972-1007-5C09722452F8}"/>
                </a:ext>
              </a:extLst>
            </p:cNvPr>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738;p67">
              <a:extLst>
                <a:ext uri="{FF2B5EF4-FFF2-40B4-BE49-F238E27FC236}">
                  <a16:creationId xmlns:a16="http://schemas.microsoft.com/office/drawing/2014/main" id="{35518491-07A8-A382-223D-8EA7C860BBE0}"/>
                </a:ext>
              </a:extLst>
            </p:cNvPr>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739;p67">
              <a:extLst>
                <a:ext uri="{FF2B5EF4-FFF2-40B4-BE49-F238E27FC236}">
                  <a16:creationId xmlns:a16="http://schemas.microsoft.com/office/drawing/2014/main" id="{08A8D12B-5F25-4F58-EC6D-3A198E2AE652}"/>
                </a:ext>
              </a:extLst>
            </p:cNvPr>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740;p67">
              <a:extLst>
                <a:ext uri="{FF2B5EF4-FFF2-40B4-BE49-F238E27FC236}">
                  <a16:creationId xmlns:a16="http://schemas.microsoft.com/office/drawing/2014/main" id="{4CEA2131-5CB8-80E4-66F2-CB07D43F6DD1}"/>
                </a:ext>
              </a:extLst>
            </p:cNvPr>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741;p67">
              <a:extLst>
                <a:ext uri="{FF2B5EF4-FFF2-40B4-BE49-F238E27FC236}">
                  <a16:creationId xmlns:a16="http://schemas.microsoft.com/office/drawing/2014/main" id="{8E77110F-A5E5-A3A7-8462-5359B5D90DE1}"/>
                </a:ext>
              </a:extLst>
            </p:cNvPr>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742;p67">
              <a:extLst>
                <a:ext uri="{FF2B5EF4-FFF2-40B4-BE49-F238E27FC236}">
                  <a16:creationId xmlns:a16="http://schemas.microsoft.com/office/drawing/2014/main" id="{60B67D5A-5ACE-DE64-9E3B-681BE6FF0449}"/>
                </a:ext>
              </a:extLst>
            </p:cNvPr>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743;p67">
              <a:extLst>
                <a:ext uri="{FF2B5EF4-FFF2-40B4-BE49-F238E27FC236}">
                  <a16:creationId xmlns:a16="http://schemas.microsoft.com/office/drawing/2014/main" id="{22E29D07-7525-E7FA-E139-E9F39F55B218}"/>
                </a:ext>
              </a:extLst>
            </p:cNvPr>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744;p67">
              <a:extLst>
                <a:ext uri="{FF2B5EF4-FFF2-40B4-BE49-F238E27FC236}">
                  <a16:creationId xmlns:a16="http://schemas.microsoft.com/office/drawing/2014/main" id="{AC162F7F-732F-DB18-8E87-3432112FA285}"/>
                </a:ext>
              </a:extLst>
            </p:cNvPr>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745;p67">
              <a:extLst>
                <a:ext uri="{FF2B5EF4-FFF2-40B4-BE49-F238E27FC236}">
                  <a16:creationId xmlns:a16="http://schemas.microsoft.com/office/drawing/2014/main" id="{D6F21CCF-69B5-73C5-362D-BB40374E2590}"/>
                </a:ext>
              </a:extLst>
            </p:cNvPr>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746;p67">
              <a:extLst>
                <a:ext uri="{FF2B5EF4-FFF2-40B4-BE49-F238E27FC236}">
                  <a16:creationId xmlns:a16="http://schemas.microsoft.com/office/drawing/2014/main" id="{BE71E55B-63A4-08CB-CF23-29CA85E2F44C}"/>
                </a:ext>
              </a:extLst>
            </p:cNvPr>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747;p67">
              <a:extLst>
                <a:ext uri="{FF2B5EF4-FFF2-40B4-BE49-F238E27FC236}">
                  <a16:creationId xmlns:a16="http://schemas.microsoft.com/office/drawing/2014/main" id="{533F2B85-E62D-00DF-776E-7329A6C6EDD9}"/>
                </a:ext>
              </a:extLst>
            </p:cNvPr>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748;p67">
              <a:extLst>
                <a:ext uri="{FF2B5EF4-FFF2-40B4-BE49-F238E27FC236}">
                  <a16:creationId xmlns:a16="http://schemas.microsoft.com/office/drawing/2014/main" id="{174D042F-C75C-02C3-6A51-A6CB13A30EFE}"/>
                </a:ext>
              </a:extLst>
            </p:cNvPr>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749;p67">
              <a:extLst>
                <a:ext uri="{FF2B5EF4-FFF2-40B4-BE49-F238E27FC236}">
                  <a16:creationId xmlns:a16="http://schemas.microsoft.com/office/drawing/2014/main" id="{1A03775F-0757-40ED-97B3-3EDA33765E96}"/>
                </a:ext>
              </a:extLst>
            </p:cNvPr>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750;p67">
              <a:extLst>
                <a:ext uri="{FF2B5EF4-FFF2-40B4-BE49-F238E27FC236}">
                  <a16:creationId xmlns:a16="http://schemas.microsoft.com/office/drawing/2014/main" id="{9B936B4B-B61A-717B-5C66-DEA33C7D6769}"/>
                </a:ext>
              </a:extLst>
            </p:cNvPr>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751;p67">
              <a:extLst>
                <a:ext uri="{FF2B5EF4-FFF2-40B4-BE49-F238E27FC236}">
                  <a16:creationId xmlns:a16="http://schemas.microsoft.com/office/drawing/2014/main" id="{8835415A-5423-9335-9BA8-DC7B3ED8CE2D}"/>
                </a:ext>
              </a:extLst>
            </p:cNvPr>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52;p67">
              <a:extLst>
                <a:ext uri="{FF2B5EF4-FFF2-40B4-BE49-F238E27FC236}">
                  <a16:creationId xmlns:a16="http://schemas.microsoft.com/office/drawing/2014/main" id="{6DDF761E-40B7-55FF-1570-C03561FF1074}"/>
                </a:ext>
              </a:extLst>
            </p:cNvPr>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753;p67">
              <a:extLst>
                <a:ext uri="{FF2B5EF4-FFF2-40B4-BE49-F238E27FC236}">
                  <a16:creationId xmlns:a16="http://schemas.microsoft.com/office/drawing/2014/main" id="{98ED15AF-382B-B508-56F2-0A2CBF2CC16D}"/>
                </a:ext>
              </a:extLst>
            </p:cNvPr>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754;p67">
              <a:extLst>
                <a:ext uri="{FF2B5EF4-FFF2-40B4-BE49-F238E27FC236}">
                  <a16:creationId xmlns:a16="http://schemas.microsoft.com/office/drawing/2014/main" id="{AC083549-1C61-E969-C06B-B3991C1F2D81}"/>
                </a:ext>
              </a:extLst>
            </p:cNvPr>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755;p67">
              <a:extLst>
                <a:ext uri="{FF2B5EF4-FFF2-40B4-BE49-F238E27FC236}">
                  <a16:creationId xmlns:a16="http://schemas.microsoft.com/office/drawing/2014/main" id="{7528E2E2-D821-52EB-F9EB-24AB83224DC6}"/>
                </a:ext>
              </a:extLst>
            </p:cNvPr>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756;p67">
              <a:extLst>
                <a:ext uri="{FF2B5EF4-FFF2-40B4-BE49-F238E27FC236}">
                  <a16:creationId xmlns:a16="http://schemas.microsoft.com/office/drawing/2014/main" id="{0D320CDA-6E0A-E40B-69E7-73073871284E}"/>
                </a:ext>
              </a:extLst>
            </p:cNvPr>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757;p67">
              <a:extLst>
                <a:ext uri="{FF2B5EF4-FFF2-40B4-BE49-F238E27FC236}">
                  <a16:creationId xmlns:a16="http://schemas.microsoft.com/office/drawing/2014/main" id="{EC4AF4A2-DB45-1CE3-EB7F-4D7F68E9FE02}"/>
                </a:ext>
              </a:extLst>
            </p:cNvPr>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758;p67">
              <a:extLst>
                <a:ext uri="{FF2B5EF4-FFF2-40B4-BE49-F238E27FC236}">
                  <a16:creationId xmlns:a16="http://schemas.microsoft.com/office/drawing/2014/main" id="{8BB93057-9CEF-405B-4767-9BCFCAAB5BFD}"/>
                </a:ext>
              </a:extLst>
            </p:cNvPr>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759;p67">
              <a:extLst>
                <a:ext uri="{FF2B5EF4-FFF2-40B4-BE49-F238E27FC236}">
                  <a16:creationId xmlns:a16="http://schemas.microsoft.com/office/drawing/2014/main" id="{955DDFD6-E378-5B00-EA3A-62800470B143}"/>
                </a:ext>
              </a:extLst>
            </p:cNvPr>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760;p67">
              <a:extLst>
                <a:ext uri="{FF2B5EF4-FFF2-40B4-BE49-F238E27FC236}">
                  <a16:creationId xmlns:a16="http://schemas.microsoft.com/office/drawing/2014/main" id="{D68C452F-5BF8-E82A-EE7B-362F426AF511}"/>
                </a:ext>
              </a:extLst>
            </p:cNvPr>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61;p67">
              <a:extLst>
                <a:ext uri="{FF2B5EF4-FFF2-40B4-BE49-F238E27FC236}">
                  <a16:creationId xmlns:a16="http://schemas.microsoft.com/office/drawing/2014/main" id="{BB76B566-66B3-779D-58FF-2FEAA46D090B}"/>
                </a:ext>
              </a:extLst>
            </p:cNvPr>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762;p67">
              <a:extLst>
                <a:ext uri="{FF2B5EF4-FFF2-40B4-BE49-F238E27FC236}">
                  <a16:creationId xmlns:a16="http://schemas.microsoft.com/office/drawing/2014/main" id="{F38BFBF3-76E0-9AD1-4DE0-6485750F4D21}"/>
                </a:ext>
              </a:extLst>
            </p:cNvPr>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763;p67">
              <a:extLst>
                <a:ext uri="{FF2B5EF4-FFF2-40B4-BE49-F238E27FC236}">
                  <a16:creationId xmlns:a16="http://schemas.microsoft.com/office/drawing/2014/main" id="{CFD03FBA-6185-6C83-6948-47F81EA55F9F}"/>
                </a:ext>
              </a:extLst>
            </p:cNvPr>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7240;p54">
            <a:extLst>
              <a:ext uri="{FF2B5EF4-FFF2-40B4-BE49-F238E27FC236}">
                <a16:creationId xmlns:a16="http://schemas.microsoft.com/office/drawing/2014/main" id="{31B55E4F-06A6-BA7C-F06B-8F7C6477AF8C}"/>
              </a:ext>
            </a:extLst>
          </p:cNvPr>
          <p:cNvSpPr/>
          <p:nvPr/>
        </p:nvSpPr>
        <p:spPr>
          <a:xfrm>
            <a:off x="360563" y="261166"/>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Down Arrow 1">
            <a:extLst>
              <a:ext uri="{FF2B5EF4-FFF2-40B4-BE49-F238E27FC236}">
                <a16:creationId xmlns:a16="http://schemas.microsoft.com/office/drawing/2014/main" id="{AC8A8EE8-77DF-65E9-A525-E4CDAD6A4922}"/>
              </a:ext>
            </a:extLst>
          </p:cNvPr>
          <p:cNvSpPr/>
          <p:nvPr/>
        </p:nvSpPr>
        <p:spPr>
          <a:xfrm>
            <a:off x="4080081" y="8683203"/>
            <a:ext cx="603643" cy="29051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07000"/>
              </a:lnSpc>
              <a:spcAft>
                <a:spcPts val="800"/>
              </a:spcAft>
            </a:pPr>
            <a:r>
              <a:rPr lang="vi-VN" sz="1100">
                <a:effectLst/>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442BD6DE-8B1F-ACDB-0DED-D2D0CCC568F5}"/>
              </a:ext>
            </a:extLst>
          </p:cNvPr>
          <p:cNvGraphicFramePr>
            <a:graphicFrameLocks noGrp="1"/>
          </p:cNvGraphicFramePr>
          <p:nvPr>
            <p:extLst>
              <p:ext uri="{D42A27DB-BD31-4B8C-83A1-F6EECF244321}">
                <p14:modId xmlns:p14="http://schemas.microsoft.com/office/powerpoint/2010/main" val="772363656"/>
              </p:ext>
            </p:extLst>
          </p:nvPr>
        </p:nvGraphicFramePr>
        <p:xfrm>
          <a:off x="578458" y="1101471"/>
          <a:ext cx="6897186" cy="3758345"/>
        </p:xfrm>
        <a:graphic>
          <a:graphicData uri="http://schemas.openxmlformats.org/drawingml/2006/table">
            <a:tbl>
              <a:tblPr firstRow="1" firstCol="1" bandRow="1">
                <a:tableStyleId>{9B8BD1AC-1704-4BB4-AF00-01B730DED8CD}</a:tableStyleId>
              </a:tblPr>
              <a:tblGrid>
                <a:gridCol w="2384488">
                  <a:extLst>
                    <a:ext uri="{9D8B030D-6E8A-4147-A177-3AD203B41FA5}">
                      <a16:colId xmlns:a16="http://schemas.microsoft.com/office/drawing/2014/main" val="866447128"/>
                    </a:ext>
                  </a:extLst>
                </a:gridCol>
                <a:gridCol w="2660264">
                  <a:extLst>
                    <a:ext uri="{9D8B030D-6E8A-4147-A177-3AD203B41FA5}">
                      <a16:colId xmlns:a16="http://schemas.microsoft.com/office/drawing/2014/main" val="320053183"/>
                    </a:ext>
                  </a:extLst>
                </a:gridCol>
                <a:gridCol w="1852434">
                  <a:extLst>
                    <a:ext uri="{9D8B030D-6E8A-4147-A177-3AD203B41FA5}">
                      <a16:colId xmlns:a16="http://schemas.microsoft.com/office/drawing/2014/main" val="314882650"/>
                    </a:ext>
                  </a:extLst>
                </a:gridCol>
              </a:tblGrid>
              <a:tr h="1137479">
                <a:tc>
                  <a:txBody>
                    <a:bodyPr/>
                    <a:lstStyle/>
                    <a:p>
                      <a:pPr algn="ctr">
                        <a:lnSpc>
                          <a:spcPct val="100000"/>
                        </a:lnSpc>
                        <a:spcAft>
                          <a:spcPts val="800"/>
                        </a:spcAft>
                      </a:pPr>
                      <a:r>
                        <a:rPr lang="en-US" sz="1800" b="1">
                          <a:effectLst/>
                          <a:latin typeface="Times New Roman" panose="02020603050405020304" pitchFamily="18" charset="0"/>
                          <a:cs typeface="Times New Roman" panose="02020603050405020304" pitchFamily="18" charset="0"/>
                        </a:rPr>
                        <a:t>Yếu tố cần xác định của VB thông tin giải thích một hiện tượng tự nhiên</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8253" marR="482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00000"/>
                        </a:lnSpc>
                        <a:spcAft>
                          <a:spcPts val="800"/>
                        </a:spcAft>
                      </a:pPr>
                      <a:r>
                        <a:rPr lang="en-US" sz="1800" b="1">
                          <a:effectLst/>
                          <a:latin typeface="Times New Roman" panose="02020603050405020304" pitchFamily="18" charset="0"/>
                          <a:cs typeface="Times New Roman" panose="02020603050405020304" pitchFamily="18" charset="0"/>
                        </a:rPr>
                        <a:t>Đặc điểm của yếu tố trong VB thông tin giải thích một hiện tượng tự nhiên</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8253" marR="482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00000"/>
                        </a:lnSpc>
                        <a:spcAft>
                          <a:spcPts val="800"/>
                        </a:spcAft>
                      </a:pPr>
                      <a:r>
                        <a:rPr lang="vi-VN" sz="1800" b="1">
                          <a:effectLst/>
                          <a:latin typeface="Times New Roman" panose="02020603050405020304" pitchFamily="18" charset="0"/>
                          <a:cs typeface="Times New Roman" panose="02020603050405020304" pitchFamily="18" charset="0"/>
                        </a:rPr>
                        <a:t> </a:t>
                      </a:r>
                      <a:endParaRPr lang="en-US" sz="1800" b="1">
                        <a:effectLst/>
                        <a:latin typeface="Times New Roman" panose="02020603050405020304" pitchFamily="18" charset="0"/>
                        <a:cs typeface="Times New Roman" panose="02020603050405020304" pitchFamily="18" charset="0"/>
                      </a:endParaRPr>
                    </a:p>
                    <a:p>
                      <a:pPr algn="ctr">
                        <a:lnSpc>
                          <a:spcPct val="100000"/>
                        </a:lnSpc>
                        <a:spcAft>
                          <a:spcPts val="800"/>
                        </a:spcAft>
                      </a:pPr>
                      <a:r>
                        <a:rPr lang="en-US" sz="1800" b="1">
                          <a:effectLst/>
                          <a:latin typeface="Times New Roman" panose="02020603050405020304" pitchFamily="18" charset="0"/>
                          <a:cs typeface="Times New Roman" panose="02020603050405020304" pitchFamily="18" charset="0"/>
                        </a:rPr>
                        <a:t>Cách xác định</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8253" marR="482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322085294"/>
                  </a:ext>
                </a:extLst>
              </a:tr>
              <a:tr h="1285142">
                <a:tc>
                  <a:txBody>
                    <a:bodyPr/>
                    <a:lstStyle/>
                    <a:p>
                      <a:pPr marL="342900" lvl="0" indent="-342900" algn="just">
                        <a:lnSpc>
                          <a:spcPct val="100000"/>
                        </a:lnSpc>
                        <a:spcAft>
                          <a:spcPts val="800"/>
                        </a:spcAft>
                        <a:buFont typeface="+mj-lt"/>
                        <a:buAutoNum type="arabicPeriod"/>
                      </a:pPr>
                      <a:r>
                        <a:rPr lang="en-US" sz="1800">
                          <a:effectLst/>
                          <a:latin typeface="Times New Roman" panose="02020603050405020304" pitchFamily="18" charset="0"/>
                          <a:cs typeface="Times New Roman" panose="02020603050405020304" pitchFamily="18" charset="0"/>
                        </a:rPr>
                        <a:t>Xác định cấu trúc của VB</a:t>
                      </a:r>
                    </a:p>
                    <a:p>
                      <a:pPr algn="ctr">
                        <a:lnSpc>
                          <a:spcPct val="100000"/>
                        </a:lnSpc>
                        <a:spcAft>
                          <a:spcPts val="80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p>
                      <a:pPr>
                        <a:lnSpc>
                          <a:spcPct val="100000"/>
                        </a:lnSpc>
                        <a:spcAft>
                          <a:spcPts val="800"/>
                        </a:spcAft>
                      </a:pPr>
                      <a:r>
                        <a:rPr lang="en-US" sz="180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cs typeface="Times New Roman" panose="02020603050405020304" pitchFamily="18" charset="0"/>
                      </a:endParaRPr>
                    </a:p>
                    <a:p>
                      <a:pPr>
                        <a:lnSpc>
                          <a:spcPct val="100000"/>
                        </a:lnSpc>
                        <a:spcAft>
                          <a:spcPts val="80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8253" marR="482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80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8253" marR="482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80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8253" marR="482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13355711"/>
                  </a:ext>
                </a:extLst>
              </a:tr>
              <a:tr h="944466">
                <a:tc>
                  <a:txBody>
                    <a:bodyPr/>
                    <a:lstStyle/>
                    <a:p>
                      <a:pPr marL="0" lvl="0" indent="0" algn="just">
                        <a:lnSpc>
                          <a:spcPct val="100000"/>
                        </a:lnSpc>
                        <a:spcAft>
                          <a:spcPts val="800"/>
                        </a:spcAft>
                        <a:buFont typeface="+mj-lt"/>
                        <a:buNone/>
                      </a:pPr>
                      <a:r>
                        <a:rPr lang="en-US" sz="1800">
                          <a:effectLst/>
                          <a:latin typeface="Times New Roman" panose="02020603050405020304" pitchFamily="18" charset="0"/>
                          <a:cs typeface="Times New Roman" panose="02020603050405020304" pitchFamily="18" charset="0"/>
                        </a:rPr>
                        <a:t>2. Xác định cách sử dụng từ ngữ của VB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8253" marR="482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80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8253" marR="482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80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8253" marR="482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12715063"/>
                  </a:ext>
                </a:extLst>
              </a:tr>
            </a:tbl>
          </a:graphicData>
        </a:graphic>
      </p:graphicFrame>
      <p:sp>
        <p:nvSpPr>
          <p:cNvPr id="8" name="Down Arrow 1">
            <a:extLst>
              <a:ext uri="{FF2B5EF4-FFF2-40B4-BE49-F238E27FC236}">
                <a16:creationId xmlns:a16="http://schemas.microsoft.com/office/drawing/2014/main" id="{1985D98F-BCE3-5B5D-3822-53205A78EB91}"/>
              </a:ext>
            </a:extLst>
          </p:cNvPr>
          <p:cNvSpPr/>
          <p:nvPr/>
        </p:nvSpPr>
        <p:spPr>
          <a:xfrm>
            <a:off x="3909063" y="8729431"/>
            <a:ext cx="574259" cy="29051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07000"/>
              </a:lnSpc>
              <a:spcAft>
                <a:spcPts val="800"/>
              </a:spcAft>
            </a:pPr>
            <a:r>
              <a:rPr lang="vi-VN" sz="2000">
                <a:effectLst/>
                <a:latin typeface="+mj-lt"/>
                <a:ea typeface="Calibri" panose="020F0502020204030204" pitchFamily="34" charset="0"/>
                <a:cs typeface="Times New Roman" panose="02020603050405020304" pitchFamily="18" charset="0"/>
              </a:rPr>
              <a:t> </a:t>
            </a:r>
            <a:endParaRPr lang="en-US" sz="2000">
              <a:effectLst/>
              <a:latin typeface="+mj-lt"/>
              <a:ea typeface="Calibri" panose="020F0502020204030204" pitchFamily="34" charset="0"/>
              <a:cs typeface="Times New Roman" panose="02020603050405020304" pitchFamily="18" charset="0"/>
            </a:endParaRPr>
          </a:p>
        </p:txBody>
      </p:sp>
      <p:sp>
        <p:nvSpPr>
          <p:cNvPr id="9" name="Down Arrow 1">
            <a:extLst>
              <a:ext uri="{FF2B5EF4-FFF2-40B4-BE49-F238E27FC236}">
                <a16:creationId xmlns:a16="http://schemas.microsoft.com/office/drawing/2014/main" id="{4536CE7F-3454-EB9C-9546-3C671CAA4D95}"/>
              </a:ext>
            </a:extLst>
          </p:cNvPr>
          <p:cNvSpPr/>
          <p:nvPr/>
        </p:nvSpPr>
        <p:spPr>
          <a:xfrm>
            <a:off x="1504690" y="2796609"/>
            <a:ext cx="198120" cy="28956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07000"/>
              </a:lnSpc>
              <a:spcAft>
                <a:spcPts val="800"/>
              </a:spcAft>
            </a:pPr>
            <a:r>
              <a:rPr lang="vi-VN" sz="1100">
                <a:effectLst/>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E7CC7596-2445-C925-A309-BF0627930AD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3750" b="72656" l="35286" r="49268">
                        <a14:foregroundMark x1="35286" y1="50391" x2="35286" y2="50391"/>
                        <a14:foregroundMark x1="43411" y1="72266" x2="43411" y2="72266"/>
                        <a14:foregroundMark x1="40922" y1="72656" x2="40922" y2="72656"/>
                      </a14:backgroundRemoval>
                    </a14:imgEffect>
                  </a14:imgLayer>
                </a14:imgProps>
              </a:ext>
            </a:extLst>
          </a:blip>
          <a:srcRect l="33753" t="40691" r="48795" b="25450"/>
          <a:stretch/>
        </p:blipFill>
        <p:spPr>
          <a:xfrm>
            <a:off x="6959315" y="2337644"/>
            <a:ext cx="2676445" cy="2919470"/>
          </a:xfrm>
          <a:prstGeom prst="rect">
            <a:avLst/>
          </a:prstGeom>
        </p:spPr>
      </p:pic>
    </p:spTree>
    <p:extLst>
      <p:ext uri="{BB962C8B-B14F-4D97-AF65-F5344CB8AC3E}">
        <p14:creationId xmlns:p14="http://schemas.microsoft.com/office/powerpoint/2010/main" val="103717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81"/>
        <p:cNvGrpSpPr/>
        <p:nvPr/>
      </p:nvGrpSpPr>
      <p:grpSpPr>
        <a:xfrm>
          <a:off x="0" y="0"/>
          <a:ext cx="0" cy="0"/>
          <a:chOff x="0" y="0"/>
          <a:chExt cx="0" cy="0"/>
        </a:xfrm>
      </p:grpSpPr>
      <p:sp>
        <p:nvSpPr>
          <p:cNvPr id="37182" name="Google Shape;37182;p54"/>
          <p:cNvSpPr txBox="1">
            <a:spLocks noGrp="1"/>
          </p:cNvSpPr>
          <p:nvPr>
            <p:ph type="title"/>
          </p:nvPr>
        </p:nvSpPr>
        <p:spPr>
          <a:xfrm>
            <a:off x="1251054" y="285566"/>
            <a:ext cx="6284483"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Times New Roman" panose="02020603050405020304" pitchFamily="18" charset="0"/>
                <a:cs typeface="Times New Roman" panose="02020603050405020304" pitchFamily="18" charset="0"/>
              </a:rPr>
              <a:t>1. Đặc điểm của văn bản thông tin</a:t>
            </a:r>
            <a:endParaRPr sz="3200">
              <a:latin typeface="Times New Roman" panose="02020603050405020304" pitchFamily="18" charset="0"/>
              <a:cs typeface="Times New Roman" panose="02020603050405020304" pitchFamily="18" charset="0"/>
            </a:endParaRPr>
          </a:p>
        </p:txBody>
      </p:sp>
      <p:grpSp>
        <p:nvGrpSpPr>
          <p:cNvPr id="37228" name="Google Shape;37228;p54"/>
          <p:cNvGrpSpPr/>
          <p:nvPr/>
        </p:nvGrpSpPr>
        <p:grpSpPr>
          <a:xfrm>
            <a:off x="431809" y="73750"/>
            <a:ext cx="672103" cy="672736"/>
            <a:chOff x="6319100" y="5477342"/>
            <a:chExt cx="1271477" cy="1272675"/>
          </a:xfrm>
        </p:grpSpPr>
        <p:sp>
          <p:nvSpPr>
            <p:cNvPr id="37229" name="Google Shape;37229;p54"/>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54"/>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54"/>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54"/>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54"/>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54"/>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54"/>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54"/>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54"/>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54"/>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54"/>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40" name="Google Shape;37240;p54"/>
          <p:cNvSpPr/>
          <p:nvPr/>
        </p:nvSpPr>
        <p:spPr>
          <a:xfrm>
            <a:off x="7371887" y="11516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1" name="Google Shape;37241;p54"/>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2" name="Google Shape;37242;p54"/>
          <p:cNvGrpSpPr/>
          <p:nvPr/>
        </p:nvGrpSpPr>
        <p:grpSpPr>
          <a:xfrm>
            <a:off x="551745" y="4439930"/>
            <a:ext cx="523217" cy="305126"/>
            <a:chOff x="8120762" y="5581287"/>
            <a:chExt cx="880392" cy="513420"/>
          </a:xfrm>
        </p:grpSpPr>
        <p:sp>
          <p:nvSpPr>
            <p:cNvPr id="37243" name="Google Shape;37243;p54"/>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54"/>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54"/>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54"/>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54"/>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54"/>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54"/>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54"/>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54"/>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54"/>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54"/>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54"/>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54"/>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54"/>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54"/>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54"/>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54"/>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54"/>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54"/>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54"/>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54"/>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54"/>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54"/>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54"/>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54"/>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54"/>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54"/>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54"/>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54"/>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54"/>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54"/>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54"/>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54"/>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54"/>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54"/>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54"/>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54"/>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54"/>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54"/>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54"/>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54"/>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54"/>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85" name="Google Shape;37285;p54"/>
          <p:cNvSpPr/>
          <p:nvPr/>
        </p:nvSpPr>
        <p:spPr>
          <a:xfrm>
            <a:off x="769051" y="40434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54"/>
          <p:cNvSpPr/>
          <p:nvPr/>
        </p:nvSpPr>
        <p:spPr>
          <a:xfrm>
            <a:off x="1319962" y="3435827"/>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54"/>
          <p:cNvSpPr/>
          <p:nvPr/>
        </p:nvSpPr>
        <p:spPr>
          <a:xfrm>
            <a:off x="1552156" y="324833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54"/>
          <p:cNvSpPr/>
          <p:nvPr/>
        </p:nvSpPr>
        <p:spPr>
          <a:xfrm>
            <a:off x="2351014" y="41070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5;p65">
            <a:extLst>
              <a:ext uri="{FF2B5EF4-FFF2-40B4-BE49-F238E27FC236}">
                <a16:creationId xmlns:a16="http://schemas.microsoft.com/office/drawing/2014/main" id="{FEF355BA-C20B-0F1C-F0C0-97856134C0DE}"/>
              </a:ext>
            </a:extLst>
          </p:cNvPr>
          <p:cNvSpPr/>
          <p:nvPr/>
        </p:nvSpPr>
        <p:spPr>
          <a:xfrm>
            <a:off x="1186139" y="265130"/>
            <a:ext cx="6817408" cy="672092"/>
          </a:xfrm>
          <a:prstGeom prst="roundRect">
            <a:avLst>
              <a:gd name="adj" fmla="val 9575"/>
            </a:avLst>
          </a:prstGeom>
          <a:noFill/>
          <a:ln w="19050" cap="flat" cmpd="sng">
            <a:solidFill>
              <a:schemeClr val="accent2">
                <a:lumMod val="50000"/>
              </a:scheme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8718;p67">
            <a:extLst>
              <a:ext uri="{FF2B5EF4-FFF2-40B4-BE49-F238E27FC236}">
                <a16:creationId xmlns:a16="http://schemas.microsoft.com/office/drawing/2014/main" id="{0D7D9E5F-AD29-13A4-E7E2-F90886BF3E4C}"/>
              </a:ext>
            </a:extLst>
          </p:cNvPr>
          <p:cNvSpPr/>
          <p:nvPr/>
        </p:nvSpPr>
        <p:spPr>
          <a:xfrm>
            <a:off x="7433932" y="429379"/>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38719;p67">
            <a:extLst>
              <a:ext uri="{FF2B5EF4-FFF2-40B4-BE49-F238E27FC236}">
                <a16:creationId xmlns:a16="http://schemas.microsoft.com/office/drawing/2014/main" id="{52F21F4E-2A37-D650-5F25-59193EAE0582}"/>
              </a:ext>
            </a:extLst>
          </p:cNvPr>
          <p:cNvGrpSpPr/>
          <p:nvPr/>
        </p:nvGrpSpPr>
        <p:grpSpPr>
          <a:xfrm flipH="1">
            <a:off x="7788591" y="429380"/>
            <a:ext cx="594807" cy="594647"/>
            <a:chOff x="-2803224" y="-453774"/>
            <a:chExt cx="3660351" cy="3659368"/>
          </a:xfrm>
        </p:grpSpPr>
        <p:sp>
          <p:nvSpPr>
            <p:cNvPr id="17" name="Google Shape;38720;p67">
              <a:extLst>
                <a:ext uri="{FF2B5EF4-FFF2-40B4-BE49-F238E27FC236}">
                  <a16:creationId xmlns:a16="http://schemas.microsoft.com/office/drawing/2014/main" id="{4C585AAE-942B-AEF1-6A08-706FE4AC7163}"/>
                </a:ext>
              </a:extLst>
            </p:cNvPr>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721;p67">
              <a:extLst>
                <a:ext uri="{FF2B5EF4-FFF2-40B4-BE49-F238E27FC236}">
                  <a16:creationId xmlns:a16="http://schemas.microsoft.com/office/drawing/2014/main" id="{44B7C59C-E353-F299-CDD7-C6995DA04640}"/>
                </a:ext>
              </a:extLst>
            </p:cNvPr>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722;p67">
              <a:extLst>
                <a:ext uri="{FF2B5EF4-FFF2-40B4-BE49-F238E27FC236}">
                  <a16:creationId xmlns:a16="http://schemas.microsoft.com/office/drawing/2014/main" id="{8C8161BD-FDD6-1095-A889-0E4B82EC7032}"/>
                </a:ext>
              </a:extLst>
            </p:cNvPr>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23;p67">
              <a:extLst>
                <a:ext uri="{FF2B5EF4-FFF2-40B4-BE49-F238E27FC236}">
                  <a16:creationId xmlns:a16="http://schemas.microsoft.com/office/drawing/2014/main" id="{B51A9FB7-3AD8-E8E7-153D-5AD3704E01FF}"/>
                </a:ext>
              </a:extLst>
            </p:cNvPr>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724;p67">
              <a:extLst>
                <a:ext uri="{FF2B5EF4-FFF2-40B4-BE49-F238E27FC236}">
                  <a16:creationId xmlns:a16="http://schemas.microsoft.com/office/drawing/2014/main" id="{906B2246-DFA2-B1D3-F510-4458B794F03A}"/>
                </a:ext>
              </a:extLst>
            </p:cNvPr>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725;p67">
              <a:extLst>
                <a:ext uri="{FF2B5EF4-FFF2-40B4-BE49-F238E27FC236}">
                  <a16:creationId xmlns:a16="http://schemas.microsoft.com/office/drawing/2014/main" id="{B6770D12-DEA6-7DDC-6FE3-E6EAE55A65C1}"/>
                </a:ext>
              </a:extLst>
            </p:cNvPr>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726;p67">
              <a:extLst>
                <a:ext uri="{FF2B5EF4-FFF2-40B4-BE49-F238E27FC236}">
                  <a16:creationId xmlns:a16="http://schemas.microsoft.com/office/drawing/2014/main" id="{FAD6663D-34E5-5E69-886F-88C6DF40B0C3}"/>
                </a:ext>
              </a:extLst>
            </p:cNvPr>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27;p67">
              <a:extLst>
                <a:ext uri="{FF2B5EF4-FFF2-40B4-BE49-F238E27FC236}">
                  <a16:creationId xmlns:a16="http://schemas.microsoft.com/office/drawing/2014/main" id="{5CB42684-C705-C522-883C-56A32F4CB953}"/>
                </a:ext>
              </a:extLst>
            </p:cNvPr>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728;p67">
              <a:extLst>
                <a:ext uri="{FF2B5EF4-FFF2-40B4-BE49-F238E27FC236}">
                  <a16:creationId xmlns:a16="http://schemas.microsoft.com/office/drawing/2014/main" id="{CE04CB51-4305-8D81-2924-0B59BC820B94}"/>
                </a:ext>
              </a:extLst>
            </p:cNvPr>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729;p67">
              <a:extLst>
                <a:ext uri="{FF2B5EF4-FFF2-40B4-BE49-F238E27FC236}">
                  <a16:creationId xmlns:a16="http://schemas.microsoft.com/office/drawing/2014/main" id="{ACBB47BD-DB25-3B3D-A9BB-DB419B6E6F75}"/>
                </a:ext>
              </a:extLst>
            </p:cNvPr>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730;p67">
              <a:extLst>
                <a:ext uri="{FF2B5EF4-FFF2-40B4-BE49-F238E27FC236}">
                  <a16:creationId xmlns:a16="http://schemas.microsoft.com/office/drawing/2014/main" id="{6820C7D3-B925-ABA6-0B6E-35CA59EE9AD8}"/>
                </a:ext>
              </a:extLst>
            </p:cNvPr>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31;p67">
              <a:extLst>
                <a:ext uri="{FF2B5EF4-FFF2-40B4-BE49-F238E27FC236}">
                  <a16:creationId xmlns:a16="http://schemas.microsoft.com/office/drawing/2014/main" id="{2446CC49-DC35-7A26-C84F-58873E596DA3}"/>
                </a:ext>
              </a:extLst>
            </p:cNvPr>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732;p67">
              <a:extLst>
                <a:ext uri="{FF2B5EF4-FFF2-40B4-BE49-F238E27FC236}">
                  <a16:creationId xmlns:a16="http://schemas.microsoft.com/office/drawing/2014/main" id="{AD146884-559E-0E14-3E0E-75EF094A2CE9}"/>
                </a:ext>
              </a:extLst>
            </p:cNvPr>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733;p67">
              <a:extLst>
                <a:ext uri="{FF2B5EF4-FFF2-40B4-BE49-F238E27FC236}">
                  <a16:creationId xmlns:a16="http://schemas.microsoft.com/office/drawing/2014/main" id="{9B7484E9-7A49-6662-60C5-AF2182BB1800}"/>
                </a:ext>
              </a:extLst>
            </p:cNvPr>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734;p67">
              <a:extLst>
                <a:ext uri="{FF2B5EF4-FFF2-40B4-BE49-F238E27FC236}">
                  <a16:creationId xmlns:a16="http://schemas.microsoft.com/office/drawing/2014/main" id="{EB08C689-3A16-B0D9-4FB1-6830470F9E9E}"/>
                </a:ext>
              </a:extLst>
            </p:cNvPr>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735;p67">
              <a:extLst>
                <a:ext uri="{FF2B5EF4-FFF2-40B4-BE49-F238E27FC236}">
                  <a16:creationId xmlns:a16="http://schemas.microsoft.com/office/drawing/2014/main" id="{56198265-9DBB-D39E-5D83-B8A7C09B8064}"/>
                </a:ext>
              </a:extLst>
            </p:cNvPr>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736;p67">
              <a:extLst>
                <a:ext uri="{FF2B5EF4-FFF2-40B4-BE49-F238E27FC236}">
                  <a16:creationId xmlns:a16="http://schemas.microsoft.com/office/drawing/2014/main" id="{1E1C2F5C-45B0-677A-6E18-28348E2C5465}"/>
                </a:ext>
              </a:extLst>
            </p:cNvPr>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737;p67">
              <a:extLst>
                <a:ext uri="{FF2B5EF4-FFF2-40B4-BE49-F238E27FC236}">
                  <a16:creationId xmlns:a16="http://schemas.microsoft.com/office/drawing/2014/main" id="{EB2BA5B8-1D12-9972-1007-5C09722452F8}"/>
                </a:ext>
              </a:extLst>
            </p:cNvPr>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738;p67">
              <a:extLst>
                <a:ext uri="{FF2B5EF4-FFF2-40B4-BE49-F238E27FC236}">
                  <a16:creationId xmlns:a16="http://schemas.microsoft.com/office/drawing/2014/main" id="{35518491-07A8-A382-223D-8EA7C860BBE0}"/>
                </a:ext>
              </a:extLst>
            </p:cNvPr>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739;p67">
              <a:extLst>
                <a:ext uri="{FF2B5EF4-FFF2-40B4-BE49-F238E27FC236}">
                  <a16:creationId xmlns:a16="http://schemas.microsoft.com/office/drawing/2014/main" id="{08A8D12B-5F25-4F58-EC6D-3A198E2AE652}"/>
                </a:ext>
              </a:extLst>
            </p:cNvPr>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740;p67">
              <a:extLst>
                <a:ext uri="{FF2B5EF4-FFF2-40B4-BE49-F238E27FC236}">
                  <a16:creationId xmlns:a16="http://schemas.microsoft.com/office/drawing/2014/main" id="{4CEA2131-5CB8-80E4-66F2-CB07D43F6DD1}"/>
                </a:ext>
              </a:extLst>
            </p:cNvPr>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741;p67">
              <a:extLst>
                <a:ext uri="{FF2B5EF4-FFF2-40B4-BE49-F238E27FC236}">
                  <a16:creationId xmlns:a16="http://schemas.microsoft.com/office/drawing/2014/main" id="{8E77110F-A5E5-A3A7-8462-5359B5D90DE1}"/>
                </a:ext>
              </a:extLst>
            </p:cNvPr>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742;p67">
              <a:extLst>
                <a:ext uri="{FF2B5EF4-FFF2-40B4-BE49-F238E27FC236}">
                  <a16:creationId xmlns:a16="http://schemas.microsoft.com/office/drawing/2014/main" id="{60B67D5A-5ACE-DE64-9E3B-681BE6FF0449}"/>
                </a:ext>
              </a:extLst>
            </p:cNvPr>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743;p67">
              <a:extLst>
                <a:ext uri="{FF2B5EF4-FFF2-40B4-BE49-F238E27FC236}">
                  <a16:creationId xmlns:a16="http://schemas.microsoft.com/office/drawing/2014/main" id="{22E29D07-7525-E7FA-E139-E9F39F55B218}"/>
                </a:ext>
              </a:extLst>
            </p:cNvPr>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744;p67">
              <a:extLst>
                <a:ext uri="{FF2B5EF4-FFF2-40B4-BE49-F238E27FC236}">
                  <a16:creationId xmlns:a16="http://schemas.microsoft.com/office/drawing/2014/main" id="{AC162F7F-732F-DB18-8E87-3432112FA285}"/>
                </a:ext>
              </a:extLst>
            </p:cNvPr>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745;p67">
              <a:extLst>
                <a:ext uri="{FF2B5EF4-FFF2-40B4-BE49-F238E27FC236}">
                  <a16:creationId xmlns:a16="http://schemas.microsoft.com/office/drawing/2014/main" id="{D6F21CCF-69B5-73C5-362D-BB40374E2590}"/>
                </a:ext>
              </a:extLst>
            </p:cNvPr>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746;p67">
              <a:extLst>
                <a:ext uri="{FF2B5EF4-FFF2-40B4-BE49-F238E27FC236}">
                  <a16:creationId xmlns:a16="http://schemas.microsoft.com/office/drawing/2014/main" id="{BE71E55B-63A4-08CB-CF23-29CA85E2F44C}"/>
                </a:ext>
              </a:extLst>
            </p:cNvPr>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747;p67">
              <a:extLst>
                <a:ext uri="{FF2B5EF4-FFF2-40B4-BE49-F238E27FC236}">
                  <a16:creationId xmlns:a16="http://schemas.microsoft.com/office/drawing/2014/main" id="{533F2B85-E62D-00DF-776E-7329A6C6EDD9}"/>
                </a:ext>
              </a:extLst>
            </p:cNvPr>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748;p67">
              <a:extLst>
                <a:ext uri="{FF2B5EF4-FFF2-40B4-BE49-F238E27FC236}">
                  <a16:creationId xmlns:a16="http://schemas.microsoft.com/office/drawing/2014/main" id="{174D042F-C75C-02C3-6A51-A6CB13A30EFE}"/>
                </a:ext>
              </a:extLst>
            </p:cNvPr>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749;p67">
              <a:extLst>
                <a:ext uri="{FF2B5EF4-FFF2-40B4-BE49-F238E27FC236}">
                  <a16:creationId xmlns:a16="http://schemas.microsoft.com/office/drawing/2014/main" id="{1A03775F-0757-40ED-97B3-3EDA33765E96}"/>
                </a:ext>
              </a:extLst>
            </p:cNvPr>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750;p67">
              <a:extLst>
                <a:ext uri="{FF2B5EF4-FFF2-40B4-BE49-F238E27FC236}">
                  <a16:creationId xmlns:a16="http://schemas.microsoft.com/office/drawing/2014/main" id="{9B936B4B-B61A-717B-5C66-DEA33C7D6769}"/>
                </a:ext>
              </a:extLst>
            </p:cNvPr>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751;p67">
              <a:extLst>
                <a:ext uri="{FF2B5EF4-FFF2-40B4-BE49-F238E27FC236}">
                  <a16:creationId xmlns:a16="http://schemas.microsoft.com/office/drawing/2014/main" id="{8835415A-5423-9335-9BA8-DC7B3ED8CE2D}"/>
                </a:ext>
              </a:extLst>
            </p:cNvPr>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52;p67">
              <a:extLst>
                <a:ext uri="{FF2B5EF4-FFF2-40B4-BE49-F238E27FC236}">
                  <a16:creationId xmlns:a16="http://schemas.microsoft.com/office/drawing/2014/main" id="{6DDF761E-40B7-55FF-1570-C03561FF1074}"/>
                </a:ext>
              </a:extLst>
            </p:cNvPr>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753;p67">
              <a:extLst>
                <a:ext uri="{FF2B5EF4-FFF2-40B4-BE49-F238E27FC236}">
                  <a16:creationId xmlns:a16="http://schemas.microsoft.com/office/drawing/2014/main" id="{98ED15AF-382B-B508-56F2-0A2CBF2CC16D}"/>
                </a:ext>
              </a:extLst>
            </p:cNvPr>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754;p67">
              <a:extLst>
                <a:ext uri="{FF2B5EF4-FFF2-40B4-BE49-F238E27FC236}">
                  <a16:creationId xmlns:a16="http://schemas.microsoft.com/office/drawing/2014/main" id="{AC083549-1C61-E969-C06B-B3991C1F2D81}"/>
                </a:ext>
              </a:extLst>
            </p:cNvPr>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755;p67">
              <a:extLst>
                <a:ext uri="{FF2B5EF4-FFF2-40B4-BE49-F238E27FC236}">
                  <a16:creationId xmlns:a16="http://schemas.microsoft.com/office/drawing/2014/main" id="{7528E2E2-D821-52EB-F9EB-24AB83224DC6}"/>
                </a:ext>
              </a:extLst>
            </p:cNvPr>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756;p67">
              <a:extLst>
                <a:ext uri="{FF2B5EF4-FFF2-40B4-BE49-F238E27FC236}">
                  <a16:creationId xmlns:a16="http://schemas.microsoft.com/office/drawing/2014/main" id="{0D320CDA-6E0A-E40B-69E7-73073871284E}"/>
                </a:ext>
              </a:extLst>
            </p:cNvPr>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757;p67">
              <a:extLst>
                <a:ext uri="{FF2B5EF4-FFF2-40B4-BE49-F238E27FC236}">
                  <a16:creationId xmlns:a16="http://schemas.microsoft.com/office/drawing/2014/main" id="{EC4AF4A2-DB45-1CE3-EB7F-4D7F68E9FE02}"/>
                </a:ext>
              </a:extLst>
            </p:cNvPr>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758;p67">
              <a:extLst>
                <a:ext uri="{FF2B5EF4-FFF2-40B4-BE49-F238E27FC236}">
                  <a16:creationId xmlns:a16="http://schemas.microsoft.com/office/drawing/2014/main" id="{8BB93057-9CEF-405B-4767-9BCFCAAB5BFD}"/>
                </a:ext>
              </a:extLst>
            </p:cNvPr>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759;p67">
              <a:extLst>
                <a:ext uri="{FF2B5EF4-FFF2-40B4-BE49-F238E27FC236}">
                  <a16:creationId xmlns:a16="http://schemas.microsoft.com/office/drawing/2014/main" id="{955DDFD6-E378-5B00-EA3A-62800470B143}"/>
                </a:ext>
              </a:extLst>
            </p:cNvPr>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760;p67">
              <a:extLst>
                <a:ext uri="{FF2B5EF4-FFF2-40B4-BE49-F238E27FC236}">
                  <a16:creationId xmlns:a16="http://schemas.microsoft.com/office/drawing/2014/main" id="{D68C452F-5BF8-E82A-EE7B-362F426AF511}"/>
                </a:ext>
              </a:extLst>
            </p:cNvPr>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61;p67">
              <a:extLst>
                <a:ext uri="{FF2B5EF4-FFF2-40B4-BE49-F238E27FC236}">
                  <a16:creationId xmlns:a16="http://schemas.microsoft.com/office/drawing/2014/main" id="{BB76B566-66B3-779D-58FF-2FEAA46D090B}"/>
                </a:ext>
              </a:extLst>
            </p:cNvPr>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762;p67">
              <a:extLst>
                <a:ext uri="{FF2B5EF4-FFF2-40B4-BE49-F238E27FC236}">
                  <a16:creationId xmlns:a16="http://schemas.microsoft.com/office/drawing/2014/main" id="{F38BFBF3-76E0-9AD1-4DE0-6485750F4D21}"/>
                </a:ext>
              </a:extLst>
            </p:cNvPr>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763;p67">
              <a:extLst>
                <a:ext uri="{FF2B5EF4-FFF2-40B4-BE49-F238E27FC236}">
                  <a16:creationId xmlns:a16="http://schemas.microsoft.com/office/drawing/2014/main" id="{CFD03FBA-6185-6C83-6948-47F81EA55F9F}"/>
                </a:ext>
              </a:extLst>
            </p:cNvPr>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7240;p54">
            <a:extLst>
              <a:ext uri="{FF2B5EF4-FFF2-40B4-BE49-F238E27FC236}">
                <a16:creationId xmlns:a16="http://schemas.microsoft.com/office/drawing/2014/main" id="{31B55E4F-06A6-BA7C-F06B-8F7C6477AF8C}"/>
              </a:ext>
            </a:extLst>
          </p:cNvPr>
          <p:cNvSpPr/>
          <p:nvPr/>
        </p:nvSpPr>
        <p:spPr>
          <a:xfrm>
            <a:off x="360563" y="261166"/>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261;p51">
            <a:extLst>
              <a:ext uri="{FF2B5EF4-FFF2-40B4-BE49-F238E27FC236}">
                <a16:creationId xmlns:a16="http://schemas.microsoft.com/office/drawing/2014/main" id="{E1D708B0-3C35-5268-FD75-6F1EA21806BA}"/>
              </a:ext>
            </a:extLst>
          </p:cNvPr>
          <p:cNvGrpSpPr/>
          <p:nvPr/>
        </p:nvGrpSpPr>
        <p:grpSpPr>
          <a:xfrm flipH="1">
            <a:off x="627609" y="1273432"/>
            <a:ext cx="5014572" cy="2575029"/>
            <a:chOff x="2516475" y="702500"/>
            <a:chExt cx="7000407" cy="3594300"/>
          </a:xfrm>
          <a:solidFill>
            <a:srgbClr val="FFECD5">
              <a:lumMod val="75000"/>
            </a:srgbClr>
          </a:solidFill>
        </p:grpSpPr>
        <p:sp>
          <p:nvSpPr>
            <p:cNvPr id="6" name="Google Shape;1262;p51">
              <a:extLst>
                <a:ext uri="{FF2B5EF4-FFF2-40B4-BE49-F238E27FC236}">
                  <a16:creationId xmlns:a16="http://schemas.microsoft.com/office/drawing/2014/main" id="{472E0CD1-12EA-ED6B-B485-CE551DC64ECD}"/>
                </a:ext>
              </a:extLst>
            </p:cNvPr>
            <p:cNvSpPr/>
            <p:nvPr/>
          </p:nvSpPr>
          <p:spPr>
            <a:xfrm>
              <a:off x="2894775" y="702500"/>
              <a:ext cx="6176400" cy="3594300"/>
            </a:xfrm>
            <a:prstGeom prst="wedgeEllipseCallout">
              <a:avLst>
                <a:gd name="adj1" fmla="val -40962"/>
                <a:gd name="adj2" fmla="val 50806"/>
              </a:avLst>
            </a:pr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 name="Google Shape;1263;p51">
              <a:extLst>
                <a:ext uri="{FF2B5EF4-FFF2-40B4-BE49-F238E27FC236}">
                  <a16:creationId xmlns:a16="http://schemas.microsoft.com/office/drawing/2014/main" id="{0A42D601-111D-5458-6CAA-448F596DB92D}"/>
                </a:ext>
              </a:extLst>
            </p:cNvPr>
            <p:cNvGrpSpPr/>
            <p:nvPr/>
          </p:nvGrpSpPr>
          <p:grpSpPr>
            <a:xfrm>
              <a:off x="2516475" y="1994467"/>
              <a:ext cx="7000407" cy="577274"/>
              <a:chOff x="2977600" y="2873784"/>
              <a:chExt cx="4031106" cy="332416"/>
            </a:xfrm>
            <a:grpFill/>
          </p:grpSpPr>
          <p:sp>
            <p:nvSpPr>
              <p:cNvPr id="8" name="Google Shape;1264;p51">
                <a:extLst>
                  <a:ext uri="{FF2B5EF4-FFF2-40B4-BE49-F238E27FC236}">
                    <a16:creationId xmlns:a16="http://schemas.microsoft.com/office/drawing/2014/main" id="{477D42BE-03BA-E90B-64DB-76BE1E49579E}"/>
                  </a:ext>
                </a:extLst>
              </p:cNvPr>
              <p:cNvSpPr/>
              <p:nvPr/>
            </p:nvSpPr>
            <p:spPr>
              <a:xfrm>
                <a:off x="2977600" y="2892900"/>
                <a:ext cx="97125" cy="313300"/>
              </a:xfrm>
              <a:custGeom>
                <a:avLst/>
                <a:gdLst/>
                <a:ahLst/>
                <a:cxnLst/>
                <a:rect l="l" t="t" r="r" b="b"/>
                <a:pathLst>
                  <a:path w="3885" h="12532" extrusionOk="0">
                    <a:moveTo>
                      <a:pt x="3885" y="12356"/>
                    </a:moveTo>
                    <a:cubicBezTo>
                      <a:pt x="3083" y="12531"/>
                      <a:pt x="2556" y="12356"/>
                      <a:pt x="2130" y="11855"/>
                    </a:cubicBezTo>
                    <a:cubicBezTo>
                      <a:pt x="1905" y="11579"/>
                      <a:pt x="1679" y="11328"/>
                      <a:pt x="1479" y="11028"/>
                    </a:cubicBezTo>
                    <a:cubicBezTo>
                      <a:pt x="1253" y="10702"/>
                      <a:pt x="1103" y="10301"/>
                      <a:pt x="852" y="9950"/>
                    </a:cubicBezTo>
                    <a:cubicBezTo>
                      <a:pt x="251" y="9098"/>
                      <a:pt x="75" y="8120"/>
                      <a:pt x="25" y="7093"/>
                    </a:cubicBezTo>
                    <a:cubicBezTo>
                      <a:pt x="0" y="5514"/>
                      <a:pt x="50" y="3960"/>
                      <a:pt x="451" y="2431"/>
                    </a:cubicBezTo>
                    <a:cubicBezTo>
                      <a:pt x="677" y="1554"/>
                      <a:pt x="1178" y="877"/>
                      <a:pt x="1679" y="150"/>
                    </a:cubicBezTo>
                    <a:cubicBezTo>
                      <a:pt x="1754" y="50"/>
                      <a:pt x="2005" y="0"/>
                      <a:pt x="2130" y="50"/>
                    </a:cubicBezTo>
                    <a:cubicBezTo>
                      <a:pt x="2256" y="125"/>
                      <a:pt x="2381" y="326"/>
                      <a:pt x="2356" y="476"/>
                    </a:cubicBezTo>
                    <a:cubicBezTo>
                      <a:pt x="2331" y="752"/>
                      <a:pt x="2231" y="1003"/>
                      <a:pt x="2105" y="1253"/>
                    </a:cubicBezTo>
                    <a:cubicBezTo>
                      <a:pt x="1554" y="2556"/>
                      <a:pt x="1379" y="3935"/>
                      <a:pt x="1429" y="5338"/>
                    </a:cubicBezTo>
                    <a:cubicBezTo>
                      <a:pt x="1454" y="6090"/>
                      <a:pt x="1479" y="6867"/>
                      <a:pt x="1504" y="7644"/>
                    </a:cubicBezTo>
                    <a:cubicBezTo>
                      <a:pt x="1529" y="8120"/>
                      <a:pt x="1679" y="8572"/>
                      <a:pt x="1930" y="9023"/>
                    </a:cubicBezTo>
                    <a:cubicBezTo>
                      <a:pt x="2506" y="10125"/>
                      <a:pt x="3008" y="11278"/>
                      <a:pt x="3885" y="12356"/>
                    </a:cubicBezTo>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265;p51">
                <a:extLst>
                  <a:ext uri="{FF2B5EF4-FFF2-40B4-BE49-F238E27FC236}">
                    <a16:creationId xmlns:a16="http://schemas.microsoft.com/office/drawing/2014/main" id="{41D91418-6453-BEF1-EA70-F235DE99E2FE}"/>
                  </a:ext>
                </a:extLst>
              </p:cNvPr>
              <p:cNvSpPr/>
              <p:nvPr/>
            </p:nvSpPr>
            <p:spPr>
              <a:xfrm rot="2104647">
                <a:off x="6764591" y="2886614"/>
                <a:ext cx="213706" cy="180480"/>
              </a:xfrm>
              <a:custGeom>
                <a:avLst/>
                <a:gdLst/>
                <a:ahLst/>
                <a:cxnLst/>
                <a:rect l="l" t="t" r="r" b="b"/>
                <a:pathLst>
                  <a:path w="8548" h="7219" extrusionOk="0">
                    <a:moveTo>
                      <a:pt x="1" y="527"/>
                    </a:moveTo>
                    <a:cubicBezTo>
                      <a:pt x="377" y="51"/>
                      <a:pt x="778" y="0"/>
                      <a:pt x="1204" y="126"/>
                    </a:cubicBezTo>
                    <a:cubicBezTo>
                      <a:pt x="2156" y="401"/>
                      <a:pt x="3159" y="627"/>
                      <a:pt x="4036" y="1128"/>
                    </a:cubicBezTo>
                    <a:cubicBezTo>
                      <a:pt x="4161" y="1203"/>
                      <a:pt x="4262" y="1304"/>
                      <a:pt x="4412" y="1329"/>
                    </a:cubicBezTo>
                    <a:cubicBezTo>
                      <a:pt x="5565" y="1780"/>
                      <a:pt x="6317" y="2682"/>
                      <a:pt x="7018" y="3660"/>
                    </a:cubicBezTo>
                    <a:cubicBezTo>
                      <a:pt x="7570" y="4437"/>
                      <a:pt x="8146" y="5239"/>
                      <a:pt x="8397" y="6191"/>
                    </a:cubicBezTo>
                    <a:cubicBezTo>
                      <a:pt x="8447" y="6366"/>
                      <a:pt x="8547" y="6517"/>
                      <a:pt x="8547" y="6692"/>
                    </a:cubicBezTo>
                    <a:cubicBezTo>
                      <a:pt x="8547" y="6843"/>
                      <a:pt x="8497" y="7068"/>
                      <a:pt x="8397" y="7143"/>
                    </a:cubicBezTo>
                    <a:cubicBezTo>
                      <a:pt x="8272" y="7219"/>
                      <a:pt x="8021" y="7168"/>
                      <a:pt x="7921" y="7093"/>
                    </a:cubicBezTo>
                    <a:cubicBezTo>
                      <a:pt x="7620" y="6792"/>
                      <a:pt x="7319" y="6492"/>
                      <a:pt x="7119" y="6141"/>
                    </a:cubicBezTo>
                    <a:cubicBezTo>
                      <a:pt x="6617" y="5188"/>
                      <a:pt x="5916" y="4361"/>
                      <a:pt x="5264" y="3484"/>
                    </a:cubicBezTo>
                    <a:cubicBezTo>
                      <a:pt x="5139" y="3309"/>
                      <a:pt x="4963" y="3108"/>
                      <a:pt x="4763" y="2983"/>
                    </a:cubicBezTo>
                    <a:cubicBezTo>
                      <a:pt x="3710" y="2381"/>
                      <a:pt x="2758" y="1579"/>
                      <a:pt x="1580" y="1229"/>
                    </a:cubicBezTo>
                    <a:cubicBezTo>
                      <a:pt x="1179" y="1128"/>
                      <a:pt x="778" y="953"/>
                      <a:pt x="402" y="802"/>
                    </a:cubicBezTo>
                    <a:cubicBezTo>
                      <a:pt x="277" y="752"/>
                      <a:pt x="176" y="652"/>
                      <a:pt x="1" y="527"/>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266;p51">
                <a:extLst>
                  <a:ext uri="{FF2B5EF4-FFF2-40B4-BE49-F238E27FC236}">
                    <a16:creationId xmlns:a16="http://schemas.microsoft.com/office/drawing/2014/main" id="{2A0913FE-930E-4084-C424-69196AEBF3E6}"/>
                  </a:ext>
                </a:extLst>
              </p:cNvPr>
              <p:cNvSpPr/>
              <p:nvPr/>
            </p:nvSpPr>
            <p:spPr>
              <a:xfrm>
                <a:off x="3070325" y="2921075"/>
                <a:ext cx="44500" cy="201800"/>
              </a:xfrm>
              <a:custGeom>
                <a:avLst/>
                <a:gdLst/>
                <a:ahLst/>
                <a:cxnLst/>
                <a:rect l="l" t="t" r="r" b="b"/>
                <a:pathLst>
                  <a:path w="1780" h="8072" extrusionOk="0">
                    <a:moveTo>
                      <a:pt x="1755" y="7946"/>
                    </a:moveTo>
                    <a:cubicBezTo>
                      <a:pt x="1329" y="8071"/>
                      <a:pt x="1053" y="7971"/>
                      <a:pt x="853" y="7670"/>
                    </a:cubicBezTo>
                    <a:cubicBezTo>
                      <a:pt x="401" y="7018"/>
                      <a:pt x="0" y="6342"/>
                      <a:pt x="51" y="5465"/>
                    </a:cubicBezTo>
                    <a:cubicBezTo>
                      <a:pt x="126" y="4637"/>
                      <a:pt x="101" y="3810"/>
                      <a:pt x="101" y="2958"/>
                    </a:cubicBezTo>
                    <a:cubicBezTo>
                      <a:pt x="101" y="2106"/>
                      <a:pt x="376" y="1329"/>
                      <a:pt x="727" y="552"/>
                    </a:cubicBezTo>
                    <a:cubicBezTo>
                      <a:pt x="777" y="402"/>
                      <a:pt x="878" y="226"/>
                      <a:pt x="1003" y="126"/>
                    </a:cubicBezTo>
                    <a:cubicBezTo>
                      <a:pt x="1078" y="51"/>
                      <a:pt x="1254" y="1"/>
                      <a:pt x="1379" y="26"/>
                    </a:cubicBezTo>
                    <a:cubicBezTo>
                      <a:pt x="1479" y="76"/>
                      <a:pt x="1629" y="226"/>
                      <a:pt x="1604" y="327"/>
                    </a:cubicBezTo>
                    <a:cubicBezTo>
                      <a:pt x="1604" y="653"/>
                      <a:pt x="1579" y="1028"/>
                      <a:pt x="1479" y="1329"/>
                    </a:cubicBezTo>
                    <a:cubicBezTo>
                      <a:pt x="1228" y="2081"/>
                      <a:pt x="1153" y="2833"/>
                      <a:pt x="1228" y="3610"/>
                    </a:cubicBezTo>
                    <a:cubicBezTo>
                      <a:pt x="1228" y="3835"/>
                      <a:pt x="1254" y="4086"/>
                      <a:pt x="1254" y="4337"/>
                    </a:cubicBezTo>
                    <a:cubicBezTo>
                      <a:pt x="1203" y="5414"/>
                      <a:pt x="1178" y="6492"/>
                      <a:pt x="1730" y="7495"/>
                    </a:cubicBezTo>
                    <a:cubicBezTo>
                      <a:pt x="1780" y="7595"/>
                      <a:pt x="1755" y="7745"/>
                      <a:pt x="1755" y="7946"/>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267;p51">
                <a:extLst>
                  <a:ext uri="{FF2B5EF4-FFF2-40B4-BE49-F238E27FC236}">
                    <a16:creationId xmlns:a16="http://schemas.microsoft.com/office/drawing/2014/main" id="{222D0092-20C4-9392-0C26-57A296FE6967}"/>
                  </a:ext>
                </a:extLst>
              </p:cNvPr>
              <p:cNvSpPr/>
              <p:nvPr/>
            </p:nvSpPr>
            <p:spPr>
              <a:xfrm rot="2104647">
                <a:off x="6907153" y="2873784"/>
                <a:ext cx="101553" cy="76477"/>
              </a:xfrm>
              <a:custGeom>
                <a:avLst/>
                <a:gdLst/>
                <a:ahLst/>
                <a:cxnLst/>
                <a:rect l="l" t="t" r="r" b="b"/>
                <a:pathLst>
                  <a:path w="4062" h="3059" extrusionOk="0">
                    <a:moveTo>
                      <a:pt x="1" y="351"/>
                    </a:moveTo>
                    <a:cubicBezTo>
                      <a:pt x="277" y="0"/>
                      <a:pt x="653" y="0"/>
                      <a:pt x="1003" y="151"/>
                    </a:cubicBezTo>
                    <a:cubicBezTo>
                      <a:pt x="1505" y="376"/>
                      <a:pt x="2006" y="652"/>
                      <a:pt x="2457" y="953"/>
                    </a:cubicBezTo>
                    <a:cubicBezTo>
                      <a:pt x="2858" y="1228"/>
                      <a:pt x="3184" y="1579"/>
                      <a:pt x="3560" y="1905"/>
                    </a:cubicBezTo>
                    <a:cubicBezTo>
                      <a:pt x="3836" y="2131"/>
                      <a:pt x="3961" y="2457"/>
                      <a:pt x="4036" y="2807"/>
                    </a:cubicBezTo>
                    <a:cubicBezTo>
                      <a:pt x="4061" y="2883"/>
                      <a:pt x="3961" y="2958"/>
                      <a:pt x="3936" y="3033"/>
                    </a:cubicBezTo>
                    <a:cubicBezTo>
                      <a:pt x="3836" y="3033"/>
                      <a:pt x="3760" y="3058"/>
                      <a:pt x="3710" y="3033"/>
                    </a:cubicBezTo>
                    <a:cubicBezTo>
                      <a:pt x="3284" y="2732"/>
                      <a:pt x="2833" y="2457"/>
                      <a:pt x="2482" y="2081"/>
                    </a:cubicBezTo>
                    <a:cubicBezTo>
                      <a:pt x="1780" y="1429"/>
                      <a:pt x="1003" y="928"/>
                      <a:pt x="151" y="552"/>
                    </a:cubicBezTo>
                    <a:cubicBezTo>
                      <a:pt x="101" y="527"/>
                      <a:pt x="51" y="451"/>
                      <a:pt x="1" y="351"/>
                    </a:cubicBezTo>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4" name="Google Shape;1268;p51">
            <a:extLst>
              <a:ext uri="{FF2B5EF4-FFF2-40B4-BE49-F238E27FC236}">
                <a16:creationId xmlns:a16="http://schemas.microsoft.com/office/drawing/2014/main" id="{77926B4C-0567-A99F-DE4C-FF8886E42767}"/>
              </a:ext>
            </a:extLst>
          </p:cNvPr>
          <p:cNvSpPr txBox="1">
            <a:spLocks/>
          </p:cNvSpPr>
          <p:nvPr/>
        </p:nvSpPr>
        <p:spPr>
          <a:xfrm flipH="1">
            <a:off x="1312352" y="2222807"/>
            <a:ext cx="364708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800"/>
              </a:spcAft>
            </a:pPr>
            <a:r>
              <a:rPr lang="en-US" sz="2800" i="1">
                <a:effectLst/>
                <a:latin typeface="Times New Roman" panose="02020603050405020304" pitchFamily="18" charset="0"/>
                <a:ea typeface="Calibri" panose="020F0502020204030204" pitchFamily="34" charset="0"/>
                <a:cs typeface="Times New Roman" panose="02020603050405020304" pitchFamily="18" charset="0"/>
              </a:rPr>
              <a:t>Xác định đặc điểm của VB Sao băng là gì và những điều bạn cần biết về sao băng?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reeform 5">
            <a:extLst>
              <a:ext uri="{FF2B5EF4-FFF2-40B4-BE49-F238E27FC236}">
                <a16:creationId xmlns:a16="http://schemas.microsoft.com/office/drawing/2014/main" id="{B97512E9-2AD2-7428-F2BD-213103D42B15}"/>
              </a:ext>
            </a:extLst>
          </p:cNvPr>
          <p:cNvSpPr/>
          <p:nvPr/>
        </p:nvSpPr>
        <p:spPr>
          <a:xfrm>
            <a:off x="5548282" y="3337138"/>
            <a:ext cx="3120632" cy="1778977"/>
          </a:xfrm>
          <a:custGeom>
            <a:avLst/>
            <a:gdLst/>
            <a:ahLst/>
            <a:cxnLst/>
            <a:rect l="l" t="t" r="r" b="b"/>
            <a:pathLst>
              <a:path w="5144976" h="2637969">
                <a:moveTo>
                  <a:pt x="0" y="0"/>
                </a:moveTo>
                <a:lnTo>
                  <a:pt x="5144976" y="0"/>
                </a:lnTo>
                <a:lnTo>
                  <a:pt x="5144976" y="2637969"/>
                </a:lnTo>
                <a:lnTo>
                  <a:pt x="0" y="263796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val="357067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81"/>
        <p:cNvGrpSpPr/>
        <p:nvPr/>
      </p:nvGrpSpPr>
      <p:grpSpPr>
        <a:xfrm>
          <a:off x="0" y="0"/>
          <a:ext cx="0" cy="0"/>
          <a:chOff x="0" y="0"/>
          <a:chExt cx="0" cy="0"/>
        </a:xfrm>
      </p:grpSpPr>
      <p:sp>
        <p:nvSpPr>
          <p:cNvPr id="37182" name="Google Shape;37182;p54"/>
          <p:cNvSpPr txBox="1">
            <a:spLocks noGrp="1"/>
          </p:cNvSpPr>
          <p:nvPr>
            <p:ph type="title"/>
          </p:nvPr>
        </p:nvSpPr>
        <p:spPr>
          <a:xfrm>
            <a:off x="1200586" y="145121"/>
            <a:ext cx="6284483"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latin typeface="Times New Roman" panose="02020603050405020304" pitchFamily="18" charset="0"/>
                <a:cs typeface="Times New Roman" panose="02020603050405020304" pitchFamily="18" charset="0"/>
              </a:rPr>
              <a:t>1. Đặc điểm của văn bản thông tin</a:t>
            </a:r>
            <a:endParaRPr sz="2800">
              <a:latin typeface="Times New Roman" panose="02020603050405020304" pitchFamily="18" charset="0"/>
              <a:cs typeface="Times New Roman" panose="02020603050405020304" pitchFamily="18" charset="0"/>
            </a:endParaRPr>
          </a:p>
        </p:txBody>
      </p:sp>
      <p:grpSp>
        <p:nvGrpSpPr>
          <p:cNvPr id="37228" name="Google Shape;37228;p54"/>
          <p:cNvGrpSpPr/>
          <p:nvPr/>
        </p:nvGrpSpPr>
        <p:grpSpPr>
          <a:xfrm>
            <a:off x="431809" y="73750"/>
            <a:ext cx="672103" cy="672736"/>
            <a:chOff x="6319100" y="5477342"/>
            <a:chExt cx="1271477" cy="1272675"/>
          </a:xfrm>
        </p:grpSpPr>
        <p:sp>
          <p:nvSpPr>
            <p:cNvPr id="37229" name="Google Shape;37229;p54"/>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54"/>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54"/>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54"/>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54"/>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54"/>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54"/>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54"/>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54"/>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54"/>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54"/>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40" name="Google Shape;37240;p54"/>
          <p:cNvSpPr/>
          <p:nvPr/>
        </p:nvSpPr>
        <p:spPr>
          <a:xfrm>
            <a:off x="7371887" y="11516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2" name="Google Shape;37242;p54"/>
          <p:cNvGrpSpPr/>
          <p:nvPr/>
        </p:nvGrpSpPr>
        <p:grpSpPr>
          <a:xfrm>
            <a:off x="551745" y="4439930"/>
            <a:ext cx="523217" cy="305126"/>
            <a:chOff x="8120762" y="5581287"/>
            <a:chExt cx="880392" cy="513420"/>
          </a:xfrm>
        </p:grpSpPr>
        <p:sp>
          <p:nvSpPr>
            <p:cNvPr id="37243" name="Google Shape;37243;p54"/>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54"/>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54"/>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54"/>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54"/>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54"/>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54"/>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54"/>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54"/>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54"/>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54"/>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54"/>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54"/>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54"/>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54"/>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54"/>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54"/>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54"/>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54"/>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54"/>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54"/>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54"/>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54"/>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54"/>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54"/>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54"/>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54"/>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54"/>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54"/>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54"/>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54"/>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54"/>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54"/>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54"/>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54"/>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54"/>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54"/>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54"/>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54"/>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54"/>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54"/>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54"/>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85" name="Google Shape;37285;p54"/>
          <p:cNvSpPr/>
          <p:nvPr/>
        </p:nvSpPr>
        <p:spPr>
          <a:xfrm>
            <a:off x="769051" y="40434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54"/>
          <p:cNvSpPr/>
          <p:nvPr/>
        </p:nvSpPr>
        <p:spPr>
          <a:xfrm>
            <a:off x="1319962" y="3435827"/>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54"/>
          <p:cNvSpPr/>
          <p:nvPr/>
        </p:nvSpPr>
        <p:spPr>
          <a:xfrm>
            <a:off x="1552156" y="324833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54"/>
          <p:cNvSpPr/>
          <p:nvPr/>
        </p:nvSpPr>
        <p:spPr>
          <a:xfrm>
            <a:off x="2351014" y="41070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5;p65">
            <a:extLst>
              <a:ext uri="{FF2B5EF4-FFF2-40B4-BE49-F238E27FC236}">
                <a16:creationId xmlns:a16="http://schemas.microsoft.com/office/drawing/2014/main" id="{FEF355BA-C20B-0F1C-F0C0-97856134C0DE}"/>
              </a:ext>
            </a:extLst>
          </p:cNvPr>
          <p:cNvSpPr/>
          <p:nvPr/>
        </p:nvSpPr>
        <p:spPr>
          <a:xfrm>
            <a:off x="1186101" y="198577"/>
            <a:ext cx="6817408" cy="531094"/>
          </a:xfrm>
          <a:prstGeom prst="roundRect">
            <a:avLst>
              <a:gd name="adj" fmla="val 9575"/>
            </a:avLst>
          </a:prstGeom>
          <a:noFill/>
          <a:ln w="19050" cap="flat" cmpd="sng">
            <a:solidFill>
              <a:schemeClr val="accent2">
                <a:lumMod val="50000"/>
              </a:scheme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37240;p54">
            <a:extLst>
              <a:ext uri="{FF2B5EF4-FFF2-40B4-BE49-F238E27FC236}">
                <a16:creationId xmlns:a16="http://schemas.microsoft.com/office/drawing/2014/main" id="{31B55E4F-06A6-BA7C-F06B-8F7C6477AF8C}"/>
              </a:ext>
            </a:extLst>
          </p:cNvPr>
          <p:cNvSpPr/>
          <p:nvPr/>
        </p:nvSpPr>
        <p:spPr>
          <a:xfrm>
            <a:off x="360563" y="261166"/>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 name="Table 2">
            <a:extLst>
              <a:ext uri="{FF2B5EF4-FFF2-40B4-BE49-F238E27FC236}">
                <a16:creationId xmlns:a16="http://schemas.microsoft.com/office/drawing/2014/main" id="{E54C921B-6243-4D22-2B22-2DF54E9C0F8F}"/>
              </a:ext>
            </a:extLst>
          </p:cNvPr>
          <p:cNvGraphicFramePr>
            <a:graphicFrameLocks noGrp="1"/>
          </p:cNvGraphicFramePr>
          <p:nvPr>
            <p:extLst>
              <p:ext uri="{D42A27DB-BD31-4B8C-83A1-F6EECF244321}">
                <p14:modId xmlns:p14="http://schemas.microsoft.com/office/powerpoint/2010/main" val="1563923415"/>
              </p:ext>
            </p:extLst>
          </p:nvPr>
        </p:nvGraphicFramePr>
        <p:xfrm>
          <a:off x="227200" y="902321"/>
          <a:ext cx="8735209" cy="4130027"/>
        </p:xfrm>
        <a:graphic>
          <a:graphicData uri="http://schemas.openxmlformats.org/drawingml/2006/table">
            <a:tbl>
              <a:tblPr firstRow="1" firstCol="1" bandRow="1">
                <a:tableStyleId>{284E427A-3D55-4303-BF80-6455036E1DE7}</a:tableStyleId>
              </a:tblPr>
              <a:tblGrid>
                <a:gridCol w="1570616">
                  <a:extLst>
                    <a:ext uri="{9D8B030D-6E8A-4147-A177-3AD203B41FA5}">
                      <a16:colId xmlns:a16="http://schemas.microsoft.com/office/drawing/2014/main" val="2538642707"/>
                    </a:ext>
                  </a:extLst>
                </a:gridCol>
                <a:gridCol w="7164593">
                  <a:extLst>
                    <a:ext uri="{9D8B030D-6E8A-4147-A177-3AD203B41FA5}">
                      <a16:colId xmlns:a16="http://schemas.microsoft.com/office/drawing/2014/main" val="578838224"/>
                    </a:ext>
                  </a:extLst>
                </a:gridCol>
              </a:tblGrid>
              <a:tr h="979221">
                <a:tc>
                  <a:txBody>
                    <a:bodyPr/>
                    <a:lstStyle/>
                    <a:p>
                      <a:pPr algn="ctr">
                        <a:lnSpc>
                          <a:spcPct val="100000"/>
                        </a:lnSpc>
                        <a:spcAft>
                          <a:spcPts val="800"/>
                        </a:spcAft>
                      </a:pPr>
                      <a:r>
                        <a:rPr lang="en-US" sz="1800" b="0">
                          <a:effectLst/>
                          <a:latin typeface="Times New Roman" panose="02020603050405020304" pitchFamily="18" charset="0"/>
                          <a:cs typeface="Times New Roman" panose="02020603050405020304" pitchFamily="18" charset="0"/>
                        </a:rPr>
                        <a:t>Yếu tố cần xác định của VB thông tin giải thích một httn</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5368" marR="153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800"/>
                        </a:spcAft>
                      </a:pPr>
                      <a:r>
                        <a:rPr lang="en-US" sz="1800" b="0">
                          <a:effectLst/>
                          <a:latin typeface="Times New Roman" panose="02020603050405020304" pitchFamily="18" charset="0"/>
                          <a:cs typeface="Times New Roman" panose="02020603050405020304" pitchFamily="18" charset="0"/>
                        </a:rPr>
                        <a:t> Đặc điểm của yếu tố thể hiện trong VB</a:t>
                      </a:r>
                    </a:p>
                    <a:p>
                      <a:pPr algn="ctr">
                        <a:lnSpc>
                          <a:spcPct val="100000"/>
                        </a:lnSpc>
                        <a:spcAft>
                          <a:spcPts val="800"/>
                        </a:spcAft>
                      </a:pPr>
                      <a:r>
                        <a:rPr lang="en-US" sz="1600" b="0">
                          <a:effectLst/>
                          <a:latin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cs typeface="Times New Roman" panose="02020603050405020304" pitchFamily="18" charset="0"/>
                        </a:rPr>
                        <a:t>Sao băng là gì và những điều bạn cần biết về sao băng?</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368" marR="153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56236623"/>
                  </a:ext>
                </a:extLst>
              </a:tr>
              <a:tr h="1810857">
                <a:tc>
                  <a:txBody>
                    <a:bodyPr/>
                    <a:lstStyle/>
                    <a:p>
                      <a:pPr>
                        <a:lnSpc>
                          <a:spcPct val="100000"/>
                        </a:lnSpc>
                        <a:spcAft>
                          <a:spcPts val="800"/>
                        </a:spcAft>
                      </a:pPr>
                      <a:r>
                        <a:rPr lang="en-US" sz="1600">
                          <a:solidFill>
                            <a:schemeClr val="bg1"/>
                          </a:solidFill>
                          <a:effectLst/>
                          <a:latin typeface="Times New Roman" panose="02020603050405020304" pitchFamily="18" charset="0"/>
                          <a:cs typeface="Times New Roman" panose="02020603050405020304" pitchFamily="18" charset="0"/>
                        </a:rPr>
                        <a:t>Cấu trúc của VB</a:t>
                      </a:r>
                      <a:endParaRPr lang="en-US"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368" marR="1536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80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80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80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80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80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80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15368" marR="1536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6284394"/>
                  </a:ext>
                </a:extLst>
              </a:tr>
              <a:tr h="1061707">
                <a:tc>
                  <a:txBody>
                    <a:bodyPr/>
                    <a:lstStyle/>
                    <a:p>
                      <a:pPr>
                        <a:lnSpc>
                          <a:spcPct val="100000"/>
                        </a:lnSpc>
                        <a:spcAft>
                          <a:spcPts val="800"/>
                        </a:spcAft>
                      </a:pPr>
                      <a:r>
                        <a:rPr lang="en-US" sz="1600">
                          <a:solidFill>
                            <a:schemeClr val="bg1"/>
                          </a:solidFill>
                          <a:effectLst/>
                          <a:latin typeface="Times New Roman" panose="02020603050405020304" pitchFamily="18" charset="0"/>
                          <a:cs typeface="Times New Roman" panose="02020603050405020304" pitchFamily="18" charset="0"/>
                        </a:rPr>
                        <a:t>Cách sử dụng từ ngữ của VB</a:t>
                      </a:r>
                      <a:endParaRPr lang="en-US"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368" marR="1536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15368" marR="1536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8084417"/>
                  </a:ext>
                </a:extLst>
              </a:tr>
            </a:tbl>
          </a:graphicData>
        </a:graphic>
      </p:graphicFrame>
      <p:sp>
        <p:nvSpPr>
          <p:cNvPr id="5" name="TextBox 4">
            <a:extLst>
              <a:ext uri="{FF2B5EF4-FFF2-40B4-BE49-F238E27FC236}">
                <a16:creationId xmlns:a16="http://schemas.microsoft.com/office/drawing/2014/main" id="{3AB62ADA-A9D6-4E10-DB07-2EE4DB7A8C47}"/>
              </a:ext>
            </a:extLst>
          </p:cNvPr>
          <p:cNvSpPr txBox="1"/>
          <p:nvPr/>
        </p:nvSpPr>
        <p:spPr>
          <a:xfrm>
            <a:off x="1775656" y="1938746"/>
            <a:ext cx="5120640" cy="369332"/>
          </a:xfrm>
          <a:prstGeom prst="rect">
            <a:avLst/>
          </a:prstGeom>
          <a:noFill/>
        </p:spPr>
        <p:txBody>
          <a:bodyPr wrap="square">
            <a:spAutoFit/>
          </a:bodyPr>
          <a:lstStyle/>
          <a:p>
            <a:pPr>
              <a:lnSpc>
                <a:spcPct val="100000"/>
              </a:lnSpc>
              <a:spcAft>
                <a:spcPts val="800"/>
              </a:spcAft>
            </a:pPr>
            <a:r>
              <a:rPr lang="en-US" sz="1800">
                <a:effectLst/>
                <a:latin typeface="Times New Roman" panose="02020603050405020304" pitchFamily="18" charset="0"/>
                <a:cs typeface="Times New Roman" panose="02020603050405020304" pitchFamily="18" charset="0"/>
              </a:rPr>
              <a:t>- Sa-pô: không có</a:t>
            </a:r>
          </a:p>
        </p:txBody>
      </p:sp>
      <p:sp>
        <p:nvSpPr>
          <p:cNvPr id="7" name="TextBox 6">
            <a:extLst>
              <a:ext uri="{FF2B5EF4-FFF2-40B4-BE49-F238E27FC236}">
                <a16:creationId xmlns:a16="http://schemas.microsoft.com/office/drawing/2014/main" id="{B84D4066-86F9-9C90-C086-41AA05A56915}"/>
              </a:ext>
            </a:extLst>
          </p:cNvPr>
          <p:cNvSpPr txBox="1"/>
          <p:nvPr/>
        </p:nvSpPr>
        <p:spPr>
          <a:xfrm>
            <a:off x="1769649" y="2266493"/>
            <a:ext cx="7122243" cy="646331"/>
          </a:xfrm>
          <a:prstGeom prst="rect">
            <a:avLst/>
          </a:prstGeom>
          <a:noFill/>
        </p:spPr>
        <p:txBody>
          <a:bodyPr wrap="square">
            <a:spAutoFit/>
          </a:bodyPr>
          <a:lstStyle/>
          <a:p>
            <a:pPr>
              <a:lnSpc>
                <a:spcPct val="100000"/>
              </a:lnSpc>
              <a:spcAft>
                <a:spcPts val="800"/>
              </a:spcAft>
            </a:pPr>
            <a:r>
              <a:rPr lang="en-US" sz="1800">
                <a:effectLst/>
                <a:latin typeface="Times New Roman" panose="02020603050405020304" pitchFamily="18" charset="0"/>
                <a:cs typeface="Times New Roman" panose="02020603050405020304" pitchFamily="18" charset="0"/>
              </a:rPr>
              <a:t>- Phần 1: Nhiều người tin rằng, khi nhìn lên bầu trời … câu chuyện về tình yêu: Giới thiệu khái quát về hiện tượng.</a:t>
            </a:r>
          </a:p>
        </p:txBody>
      </p:sp>
      <p:sp>
        <p:nvSpPr>
          <p:cNvPr id="9" name="TextBox 8">
            <a:extLst>
              <a:ext uri="{FF2B5EF4-FFF2-40B4-BE49-F238E27FC236}">
                <a16:creationId xmlns:a16="http://schemas.microsoft.com/office/drawing/2014/main" id="{436C0D72-2B7F-51DA-BA24-D6026181C49D}"/>
              </a:ext>
            </a:extLst>
          </p:cNvPr>
          <p:cNvSpPr txBox="1"/>
          <p:nvPr/>
        </p:nvSpPr>
        <p:spPr>
          <a:xfrm>
            <a:off x="1794557" y="2819684"/>
            <a:ext cx="7122243" cy="923330"/>
          </a:xfrm>
          <a:prstGeom prst="rect">
            <a:avLst/>
          </a:prstGeom>
          <a:noFill/>
        </p:spPr>
        <p:txBody>
          <a:bodyPr wrap="square">
            <a:spAutoFit/>
          </a:bodyPr>
          <a:lstStyle/>
          <a:p>
            <a:pPr>
              <a:lnSpc>
                <a:spcPct val="100000"/>
              </a:lnSpc>
              <a:spcAft>
                <a:spcPts val="800"/>
              </a:spcAft>
            </a:pPr>
            <a:r>
              <a:rPr lang="en-US" sz="1800">
                <a:effectLst/>
                <a:latin typeface="Times New Roman" panose="02020603050405020304" pitchFamily="18" charset="0"/>
                <a:cs typeface="Times New Roman" panose="02020603050405020304" pitchFamily="18" charset="0"/>
              </a:rPr>
              <a:t>- Phần 2: Sao băng là gì? …. Vì vậy, hầu hết các trận mưa sao băng đều có chu kì là một năm: Giải thích nguyên nhân xuất hiện và cách thức diễn ra của hiện tượng tự nhiên.</a:t>
            </a:r>
          </a:p>
        </p:txBody>
      </p:sp>
      <p:sp>
        <p:nvSpPr>
          <p:cNvPr id="11" name="TextBox 10">
            <a:extLst>
              <a:ext uri="{FF2B5EF4-FFF2-40B4-BE49-F238E27FC236}">
                <a16:creationId xmlns:a16="http://schemas.microsoft.com/office/drawing/2014/main" id="{47CCE42D-517E-9F4C-0356-681BCA009FA8}"/>
              </a:ext>
            </a:extLst>
          </p:cNvPr>
          <p:cNvSpPr txBox="1"/>
          <p:nvPr/>
        </p:nvSpPr>
        <p:spPr>
          <a:xfrm>
            <a:off x="1775656" y="3647697"/>
            <a:ext cx="5120640" cy="369332"/>
          </a:xfrm>
          <a:prstGeom prst="rect">
            <a:avLst/>
          </a:prstGeom>
          <a:noFill/>
        </p:spPr>
        <p:txBody>
          <a:bodyPr wrap="square">
            <a:spAutoFit/>
          </a:bodyPr>
          <a:lstStyle/>
          <a:p>
            <a:pPr>
              <a:lnSpc>
                <a:spcPct val="100000"/>
              </a:lnSpc>
              <a:spcAft>
                <a:spcPts val="800"/>
              </a:spcAft>
            </a:pPr>
            <a:r>
              <a:rPr lang="en-US" sz="1800">
                <a:effectLst/>
                <a:latin typeface="Times New Roman" panose="02020603050405020304" pitchFamily="18" charset="0"/>
                <a:cs typeface="Times New Roman" panose="02020603050405020304" pitchFamily="18" charset="0"/>
              </a:rPr>
              <a:t>- Phần 3: Không có.</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87D6927-54F5-2C18-511F-F6529601759C}"/>
              </a:ext>
            </a:extLst>
          </p:cNvPr>
          <p:cNvSpPr txBox="1"/>
          <p:nvPr/>
        </p:nvSpPr>
        <p:spPr>
          <a:xfrm>
            <a:off x="1835844" y="3903720"/>
            <a:ext cx="7126565" cy="1200329"/>
          </a:xfrm>
          <a:prstGeom prst="rect">
            <a:avLst/>
          </a:prstGeom>
          <a:noFill/>
        </p:spPr>
        <p:txBody>
          <a:bodyPr wrap="square">
            <a:spAutoFit/>
          </a:bodyPr>
          <a:lstStyle/>
          <a:p>
            <a:pPr algn="just"/>
            <a:r>
              <a:rPr lang="en-US" sz="1800">
                <a:effectLst/>
                <a:latin typeface="Times New Roman" panose="02020603050405020304" pitchFamily="18" charset="0"/>
                <a:cs typeface="Times New Roman" panose="02020603050405020304" pitchFamily="18" charset="0"/>
              </a:rPr>
              <a:t>Sử dụng một số từ ngữ thuộc chuyên ngành khoa học thiên văn (ví dụ: thiên thạch, bầu khí quyển, quỹ đạo,…), động từ/ cụm động từ miêu tả hoạt động hoặc trạng thái (ví dụ: đốt cháy, phát sáng, chuyển động, cắt ngang, đi xuyên,…), từ ngữ miêu tả trình tự (ví dụ: trước khi,…).</a:t>
            </a:r>
            <a:endParaRPr lang="en-US" sz="1800"/>
          </a:p>
        </p:txBody>
      </p:sp>
      <p:sp>
        <p:nvSpPr>
          <p:cNvPr id="37241" name="Google Shape;37241;p54"/>
          <p:cNvSpPr/>
          <p:nvPr/>
        </p:nvSpPr>
        <p:spPr>
          <a:xfrm>
            <a:off x="8713378" y="1917292"/>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8718;p67">
            <a:extLst>
              <a:ext uri="{FF2B5EF4-FFF2-40B4-BE49-F238E27FC236}">
                <a16:creationId xmlns:a16="http://schemas.microsoft.com/office/drawing/2014/main" id="{0D7D9E5F-AD29-13A4-E7E2-F90886BF3E4C}"/>
              </a:ext>
            </a:extLst>
          </p:cNvPr>
          <p:cNvSpPr/>
          <p:nvPr/>
        </p:nvSpPr>
        <p:spPr>
          <a:xfrm>
            <a:off x="8221208" y="897655"/>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38719;p67">
            <a:extLst>
              <a:ext uri="{FF2B5EF4-FFF2-40B4-BE49-F238E27FC236}">
                <a16:creationId xmlns:a16="http://schemas.microsoft.com/office/drawing/2014/main" id="{52F21F4E-2A37-D650-5F25-59193EAE0582}"/>
              </a:ext>
            </a:extLst>
          </p:cNvPr>
          <p:cNvGrpSpPr/>
          <p:nvPr/>
        </p:nvGrpSpPr>
        <p:grpSpPr>
          <a:xfrm flipH="1">
            <a:off x="8353543" y="819728"/>
            <a:ext cx="594807" cy="594647"/>
            <a:chOff x="-2803224" y="-453774"/>
            <a:chExt cx="3660351" cy="3659368"/>
          </a:xfrm>
        </p:grpSpPr>
        <p:sp>
          <p:nvSpPr>
            <p:cNvPr id="17" name="Google Shape;38720;p67">
              <a:extLst>
                <a:ext uri="{FF2B5EF4-FFF2-40B4-BE49-F238E27FC236}">
                  <a16:creationId xmlns:a16="http://schemas.microsoft.com/office/drawing/2014/main" id="{4C585AAE-942B-AEF1-6A08-706FE4AC7163}"/>
                </a:ext>
              </a:extLst>
            </p:cNvPr>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721;p67">
              <a:extLst>
                <a:ext uri="{FF2B5EF4-FFF2-40B4-BE49-F238E27FC236}">
                  <a16:creationId xmlns:a16="http://schemas.microsoft.com/office/drawing/2014/main" id="{44B7C59C-E353-F299-CDD7-C6995DA04640}"/>
                </a:ext>
              </a:extLst>
            </p:cNvPr>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722;p67">
              <a:extLst>
                <a:ext uri="{FF2B5EF4-FFF2-40B4-BE49-F238E27FC236}">
                  <a16:creationId xmlns:a16="http://schemas.microsoft.com/office/drawing/2014/main" id="{8C8161BD-FDD6-1095-A889-0E4B82EC7032}"/>
                </a:ext>
              </a:extLst>
            </p:cNvPr>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23;p67">
              <a:extLst>
                <a:ext uri="{FF2B5EF4-FFF2-40B4-BE49-F238E27FC236}">
                  <a16:creationId xmlns:a16="http://schemas.microsoft.com/office/drawing/2014/main" id="{B51A9FB7-3AD8-E8E7-153D-5AD3704E01FF}"/>
                </a:ext>
              </a:extLst>
            </p:cNvPr>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724;p67">
              <a:extLst>
                <a:ext uri="{FF2B5EF4-FFF2-40B4-BE49-F238E27FC236}">
                  <a16:creationId xmlns:a16="http://schemas.microsoft.com/office/drawing/2014/main" id="{906B2246-DFA2-B1D3-F510-4458B794F03A}"/>
                </a:ext>
              </a:extLst>
            </p:cNvPr>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725;p67">
              <a:extLst>
                <a:ext uri="{FF2B5EF4-FFF2-40B4-BE49-F238E27FC236}">
                  <a16:creationId xmlns:a16="http://schemas.microsoft.com/office/drawing/2014/main" id="{B6770D12-DEA6-7DDC-6FE3-E6EAE55A65C1}"/>
                </a:ext>
              </a:extLst>
            </p:cNvPr>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726;p67">
              <a:extLst>
                <a:ext uri="{FF2B5EF4-FFF2-40B4-BE49-F238E27FC236}">
                  <a16:creationId xmlns:a16="http://schemas.microsoft.com/office/drawing/2014/main" id="{FAD6663D-34E5-5E69-886F-88C6DF40B0C3}"/>
                </a:ext>
              </a:extLst>
            </p:cNvPr>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27;p67">
              <a:extLst>
                <a:ext uri="{FF2B5EF4-FFF2-40B4-BE49-F238E27FC236}">
                  <a16:creationId xmlns:a16="http://schemas.microsoft.com/office/drawing/2014/main" id="{5CB42684-C705-C522-883C-56A32F4CB953}"/>
                </a:ext>
              </a:extLst>
            </p:cNvPr>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728;p67">
              <a:extLst>
                <a:ext uri="{FF2B5EF4-FFF2-40B4-BE49-F238E27FC236}">
                  <a16:creationId xmlns:a16="http://schemas.microsoft.com/office/drawing/2014/main" id="{CE04CB51-4305-8D81-2924-0B59BC820B94}"/>
                </a:ext>
              </a:extLst>
            </p:cNvPr>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729;p67">
              <a:extLst>
                <a:ext uri="{FF2B5EF4-FFF2-40B4-BE49-F238E27FC236}">
                  <a16:creationId xmlns:a16="http://schemas.microsoft.com/office/drawing/2014/main" id="{ACBB47BD-DB25-3B3D-A9BB-DB419B6E6F75}"/>
                </a:ext>
              </a:extLst>
            </p:cNvPr>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730;p67">
              <a:extLst>
                <a:ext uri="{FF2B5EF4-FFF2-40B4-BE49-F238E27FC236}">
                  <a16:creationId xmlns:a16="http://schemas.microsoft.com/office/drawing/2014/main" id="{6820C7D3-B925-ABA6-0B6E-35CA59EE9AD8}"/>
                </a:ext>
              </a:extLst>
            </p:cNvPr>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31;p67">
              <a:extLst>
                <a:ext uri="{FF2B5EF4-FFF2-40B4-BE49-F238E27FC236}">
                  <a16:creationId xmlns:a16="http://schemas.microsoft.com/office/drawing/2014/main" id="{2446CC49-DC35-7A26-C84F-58873E596DA3}"/>
                </a:ext>
              </a:extLst>
            </p:cNvPr>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732;p67">
              <a:extLst>
                <a:ext uri="{FF2B5EF4-FFF2-40B4-BE49-F238E27FC236}">
                  <a16:creationId xmlns:a16="http://schemas.microsoft.com/office/drawing/2014/main" id="{AD146884-559E-0E14-3E0E-75EF094A2CE9}"/>
                </a:ext>
              </a:extLst>
            </p:cNvPr>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733;p67">
              <a:extLst>
                <a:ext uri="{FF2B5EF4-FFF2-40B4-BE49-F238E27FC236}">
                  <a16:creationId xmlns:a16="http://schemas.microsoft.com/office/drawing/2014/main" id="{9B7484E9-7A49-6662-60C5-AF2182BB1800}"/>
                </a:ext>
              </a:extLst>
            </p:cNvPr>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734;p67">
              <a:extLst>
                <a:ext uri="{FF2B5EF4-FFF2-40B4-BE49-F238E27FC236}">
                  <a16:creationId xmlns:a16="http://schemas.microsoft.com/office/drawing/2014/main" id="{EB08C689-3A16-B0D9-4FB1-6830470F9E9E}"/>
                </a:ext>
              </a:extLst>
            </p:cNvPr>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735;p67">
              <a:extLst>
                <a:ext uri="{FF2B5EF4-FFF2-40B4-BE49-F238E27FC236}">
                  <a16:creationId xmlns:a16="http://schemas.microsoft.com/office/drawing/2014/main" id="{56198265-9DBB-D39E-5D83-B8A7C09B8064}"/>
                </a:ext>
              </a:extLst>
            </p:cNvPr>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736;p67">
              <a:extLst>
                <a:ext uri="{FF2B5EF4-FFF2-40B4-BE49-F238E27FC236}">
                  <a16:creationId xmlns:a16="http://schemas.microsoft.com/office/drawing/2014/main" id="{1E1C2F5C-45B0-677A-6E18-28348E2C5465}"/>
                </a:ext>
              </a:extLst>
            </p:cNvPr>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737;p67">
              <a:extLst>
                <a:ext uri="{FF2B5EF4-FFF2-40B4-BE49-F238E27FC236}">
                  <a16:creationId xmlns:a16="http://schemas.microsoft.com/office/drawing/2014/main" id="{EB2BA5B8-1D12-9972-1007-5C09722452F8}"/>
                </a:ext>
              </a:extLst>
            </p:cNvPr>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738;p67">
              <a:extLst>
                <a:ext uri="{FF2B5EF4-FFF2-40B4-BE49-F238E27FC236}">
                  <a16:creationId xmlns:a16="http://schemas.microsoft.com/office/drawing/2014/main" id="{35518491-07A8-A382-223D-8EA7C860BBE0}"/>
                </a:ext>
              </a:extLst>
            </p:cNvPr>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739;p67">
              <a:extLst>
                <a:ext uri="{FF2B5EF4-FFF2-40B4-BE49-F238E27FC236}">
                  <a16:creationId xmlns:a16="http://schemas.microsoft.com/office/drawing/2014/main" id="{08A8D12B-5F25-4F58-EC6D-3A198E2AE652}"/>
                </a:ext>
              </a:extLst>
            </p:cNvPr>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740;p67">
              <a:extLst>
                <a:ext uri="{FF2B5EF4-FFF2-40B4-BE49-F238E27FC236}">
                  <a16:creationId xmlns:a16="http://schemas.microsoft.com/office/drawing/2014/main" id="{4CEA2131-5CB8-80E4-66F2-CB07D43F6DD1}"/>
                </a:ext>
              </a:extLst>
            </p:cNvPr>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741;p67">
              <a:extLst>
                <a:ext uri="{FF2B5EF4-FFF2-40B4-BE49-F238E27FC236}">
                  <a16:creationId xmlns:a16="http://schemas.microsoft.com/office/drawing/2014/main" id="{8E77110F-A5E5-A3A7-8462-5359B5D90DE1}"/>
                </a:ext>
              </a:extLst>
            </p:cNvPr>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742;p67">
              <a:extLst>
                <a:ext uri="{FF2B5EF4-FFF2-40B4-BE49-F238E27FC236}">
                  <a16:creationId xmlns:a16="http://schemas.microsoft.com/office/drawing/2014/main" id="{60B67D5A-5ACE-DE64-9E3B-681BE6FF0449}"/>
                </a:ext>
              </a:extLst>
            </p:cNvPr>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743;p67">
              <a:extLst>
                <a:ext uri="{FF2B5EF4-FFF2-40B4-BE49-F238E27FC236}">
                  <a16:creationId xmlns:a16="http://schemas.microsoft.com/office/drawing/2014/main" id="{22E29D07-7525-E7FA-E139-E9F39F55B218}"/>
                </a:ext>
              </a:extLst>
            </p:cNvPr>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744;p67">
              <a:extLst>
                <a:ext uri="{FF2B5EF4-FFF2-40B4-BE49-F238E27FC236}">
                  <a16:creationId xmlns:a16="http://schemas.microsoft.com/office/drawing/2014/main" id="{AC162F7F-732F-DB18-8E87-3432112FA285}"/>
                </a:ext>
              </a:extLst>
            </p:cNvPr>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745;p67">
              <a:extLst>
                <a:ext uri="{FF2B5EF4-FFF2-40B4-BE49-F238E27FC236}">
                  <a16:creationId xmlns:a16="http://schemas.microsoft.com/office/drawing/2014/main" id="{D6F21CCF-69B5-73C5-362D-BB40374E2590}"/>
                </a:ext>
              </a:extLst>
            </p:cNvPr>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746;p67">
              <a:extLst>
                <a:ext uri="{FF2B5EF4-FFF2-40B4-BE49-F238E27FC236}">
                  <a16:creationId xmlns:a16="http://schemas.microsoft.com/office/drawing/2014/main" id="{BE71E55B-63A4-08CB-CF23-29CA85E2F44C}"/>
                </a:ext>
              </a:extLst>
            </p:cNvPr>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747;p67">
              <a:extLst>
                <a:ext uri="{FF2B5EF4-FFF2-40B4-BE49-F238E27FC236}">
                  <a16:creationId xmlns:a16="http://schemas.microsoft.com/office/drawing/2014/main" id="{533F2B85-E62D-00DF-776E-7329A6C6EDD9}"/>
                </a:ext>
              </a:extLst>
            </p:cNvPr>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748;p67">
              <a:extLst>
                <a:ext uri="{FF2B5EF4-FFF2-40B4-BE49-F238E27FC236}">
                  <a16:creationId xmlns:a16="http://schemas.microsoft.com/office/drawing/2014/main" id="{174D042F-C75C-02C3-6A51-A6CB13A30EFE}"/>
                </a:ext>
              </a:extLst>
            </p:cNvPr>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749;p67">
              <a:extLst>
                <a:ext uri="{FF2B5EF4-FFF2-40B4-BE49-F238E27FC236}">
                  <a16:creationId xmlns:a16="http://schemas.microsoft.com/office/drawing/2014/main" id="{1A03775F-0757-40ED-97B3-3EDA33765E96}"/>
                </a:ext>
              </a:extLst>
            </p:cNvPr>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750;p67">
              <a:extLst>
                <a:ext uri="{FF2B5EF4-FFF2-40B4-BE49-F238E27FC236}">
                  <a16:creationId xmlns:a16="http://schemas.microsoft.com/office/drawing/2014/main" id="{9B936B4B-B61A-717B-5C66-DEA33C7D6769}"/>
                </a:ext>
              </a:extLst>
            </p:cNvPr>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751;p67">
              <a:extLst>
                <a:ext uri="{FF2B5EF4-FFF2-40B4-BE49-F238E27FC236}">
                  <a16:creationId xmlns:a16="http://schemas.microsoft.com/office/drawing/2014/main" id="{8835415A-5423-9335-9BA8-DC7B3ED8CE2D}"/>
                </a:ext>
              </a:extLst>
            </p:cNvPr>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52;p67">
              <a:extLst>
                <a:ext uri="{FF2B5EF4-FFF2-40B4-BE49-F238E27FC236}">
                  <a16:creationId xmlns:a16="http://schemas.microsoft.com/office/drawing/2014/main" id="{6DDF761E-40B7-55FF-1570-C03561FF1074}"/>
                </a:ext>
              </a:extLst>
            </p:cNvPr>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753;p67">
              <a:extLst>
                <a:ext uri="{FF2B5EF4-FFF2-40B4-BE49-F238E27FC236}">
                  <a16:creationId xmlns:a16="http://schemas.microsoft.com/office/drawing/2014/main" id="{98ED15AF-382B-B508-56F2-0A2CBF2CC16D}"/>
                </a:ext>
              </a:extLst>
            </p:cNvPr>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754;p67">
              <a:extLst>
                <a:ext uri="{FF2B5EF4-FFF2-40B4-BE49-F238E27FC236}">
                  <a16:creationId xmlns:a16="http://schemas.microsoft.com/office/drawing/2014/main" id="{AC083549-1C61-E969-C06B-B3991C1F2D81}"/>
                </a:ext>
              </a:extLst>
            </p:cNvPr>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755;p67">
              <a:extLst>
                <a:ext uri="{FF2B5EF4-FFF2-40B4-BE49-F238E27FC236}">
                  <a16:creationId xmlns:a16="http://schemas.microsoft.com/office/drawing/2014/main" id="{7528E2E2-D821-52EB-F9EB-24AB83224DC6}"/>
                </a:ext>
              </a:extLst>
            </p:cNvPr>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756;p67">
              <a:extLst>
                <a:ext uri="{FF2B5EF4-FFF2-40B4-BE49-F238E27FC236}">
                  <a16:creationId xmlns:a16="http://schemas.microsoft.com/office/drawing/2014/main" id="{0D320CDA-6E0A-E40B-69E7-73073871284E}"/>
                </a:ext>
              </a:extLst>
            </p:cNvPr>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757;p67">
              <a:extLst>
                <a:ext uri="{FF2B5EF4-FFF2-40B4-BE49-F238E27FC236}">
                  <a16:creationId xmlns:a16="http://schemas.microsoft.com/office/drawing/2014/main" id="{EC4AF4A2-DB45-1CE3-EB7F-4D7F68E9FE02}"/>
                </a:ext>
              </a:extLst>
            </p:cNvPr>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758;p67">
              <a:extLst>
                <a:ext uri="{FF2B5EF4-FFF2-40B4-BE49-F238E27FC236}">
                  <a16:creationId xmlns:a16="http://schemas.microsoft.com/office/drawing/2014/main" id="{8BB93057-9CEF-405B-4767-9BCFCAAB5BFD}"/>
                </a:ext>
              </a:extLst>
            </p:cNvPr>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759;p67">
              <a:extLst>
                <a:ext uri="{FF2B5EF4-FFF2-40B4-BE49-F238E27FC236}">
                  <a16:creationId xmlns:a16="http://schemas.microsoft.com/office/drawing/2014/main" id="{955DDFD6-E378-5B00-EA3A-62800470B143}"/>
                </a:ext>
              </a:extLst>
            </p:cNvPr>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760;p67">
              <a:extLst>
                <a:ext uri="{FF2B5EF4-FFF2-40B4-BE49-F238E27FC236}">
                  <a16:creationId xmlns:a16="http://schemas.microsoft.com/office/drawing/2014/main" id="{D68C452F-5BF8-E82A-EE7B-362F426AF511}"/>
                </a:ext>
              </a:extLst>
            </p:cNvPr>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61;p67">
              <a:extLst>
                <a:ext uri="{FF2B5EF4-FFF2-40B4-BE49-F238E27FC236}">
                  <a16:creationId xmlns:a16="http://schemas.microsoft.com/office/drawing/2014/main" id="{BB76B566-66B3-779D-58FF-2FEAA46D090B}"/>
                </a:ext>
              </a:extLst>
            </p:cNvPr>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762;p67">
              <a:extLst>
                <a:ext uri="{FF2B5EF4-FFF2-40B4-BE49-F238E27FC236}">
                  <a16:creationId xmlns:a16="http://schemas.microsoft.com/office/drawing/2014/main" id="{F38BFBF3-76E0-9AD1-4DE0-6485750F4D21}"/>
                </a:ext>
              </a:extLst>
            </p:cNvPr>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763;p67">
              <a:extLst>
                <a:ext uri="{FF2B5EF4-FFF2-40B4-BE49-F238E27FC236}">
                  <a16:creationId xmlns:a16="http://schemas.microsoft.com/office/drawing/2014/main" id="{CFD03FBA-6185-6C83-6948-47F81EA55F9F}"/>
                </a:ext>
              </a:extLst>
            </p:cNvPr>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38718;p67">
            <a:extLst>
              <a:ext uri="{FF2B5EF4-FFF2-40B4-BE49-F238E27FC236}">
                <a16:creationId xmlns:a16="http://schemas.microsoft.com/office/drawing/2014/main" id="{151E17B2-691D-EAF4-3793-21569E50E43B}"/>
              </a:ext>
            </a:extLst>
          </p:cNvPr>
          <p:cNvSpPr/>
          <p:nvPr/>
        </p:nvSpPr>
        <p:spPr>
          <a:xfrm>
            <a:off x="7600883" y="777432"/>
            <a:ext cx="890646" cy="619085"/>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61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81"/>
        <p:cNvGrpSpPr/>
        <p:nvPr/>
      </p:nvGrpSpPr>
      <p:grpSpPr>
        <a:xfrm>
          <a:off x="0" y="0"/>
          <a:ext cx="0" cy="0"/>
          <a:chOff x="0" y="0"/>
          <a:chExt cx="0" cy="0"/>
        </a:xfrm>
      </p:grpSpPr>
      <p:sp>
        <p:nvSpPr>
          <p:cNvPr id="37182" name="Google Shape;37182;p54"/>
          <p:cNvSpPr txBox="1">
            <a:spLocks noGrp="1"/>
          </p:cNvSpPr>
          <p:nvPr>
            <p:ph type="title"/>
          </p:nvPr>
        </p:nvSpPr>
        <p:spPr>
          <a:xfrm>
            <a:off x="1251054" y="285566"/>
            <a:ext cx="6284483"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Times New Roman" panose="02020603050405020304" pitchFamily="18" charset="0"/>
                <a:cs typeface="Times New Roman" panose="02020603050405020304" pitchFamily="18" charset="0"/>
              </a:rPr>
              <a:t>1. Đặc điểm của văn bản thông tin</a:t>
            </a:r>
            <a:endParaRPr sz="3200">
              <a:latin typeface="Times New Roman" panose="02020603050405020304" pitchFamily="18" charset="0"/>
              <a:cs typeface="Times New Roman" panose="02020603050405020304" pitchFamily="18" charset="0"/>
            </a:endParaRPr>
          </a:p>
        </p:txBody>
      </p:sp>
      <p:grpSp>
        <p:nvGrpSpPr>
          <p:cNvPr id="37228" name="Google Shape;37228;p54"/>
          <p:cNvGrpSpPr/>
          <p:nvPr/>
        </p:nvGrpSpPr>
        <p:grpSpPr>
          <a:xfrm>
            <a:off x="431809" y="73750"/>
            <a:ext cx="672103" cy="672736"/>
            <a:chOff x="6319100" y="5477342"/>
            <a:chExt cx="1271477" cy="1272675"/>
          </a:xfrm>
        </p:grpSpPr>
        <p:sp>
          <p:nvSpPr>
            <p:cNvPr id="37229" name="Google Shape;37229;p54"/>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54"/>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54"/>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54"/>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54"/>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54"/>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54"/>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54"/>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54"/>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54"/>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54"/>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40" name="Google Shape;37240;p54"/>
          <p:cNvSpPr/>
          <p:nvPr/>
        </p:nvSpPr>
        <p:spPr>
          <a:xfrm>
            <a:off x="7371887" y="11516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1" name="Google Shape;37241;p54"/>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2" name="Google Shape;37242;p54"/>
          <p:cNvGrpSpPr/>
          <p:nvPr/>
        </p:nvGrpSpPr>
        <p:grpSpPr>
          <a:xfrm>
            <a:off x="551745" y="4439930"/>
            <a:ext cx="523217" cy="305126"/>
            <a:chOff x="8120762" y="5581287"/>
            <a:chExt cx="880392" cy="513420"/>
          </a:xfrm>
        </p:grpSpPr>
        <p:sp>
          <p:nvSpPr>
            <p:cNvPr id="37243" name="Google Shape;37243;p54"/>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54"/>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54"/>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54"/>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54"/>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54"/>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54"/>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54"/>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54"/>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54"/>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54"/>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54"/>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54"/>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54"/>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54"/>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54"/>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54"/>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54"/>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54"/>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54"/>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54"/>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54"/>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54"/>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54"/>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54"/>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54"/>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54"/>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54"/>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54"/>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54"/>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54"/>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54"/>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54"/>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54"/>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54"/>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54"/>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54"/>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54"/>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54"/>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54"/>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54"/>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54"/>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85" name="Google Shape;37285;p54"/>
          <p:cNvSpPr/>
          <p:nvPr/>
        </p:nvSpPr>
        <p:spPr>
          <a:xfrm>
            <a:off x="769051" y="40434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54"/>
          <p:cNvSpPr/>
          <p:nvPr/>
        </p:nvSpPr>
        <p:spPr>
          <a:xfrm>
            <a:off x="1319962" y="3435827"/>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54"/>
          <p:cNvSpPr/>
          <p:nvPr/>
        </p:nvSpPr>
        <p:spPr>
          <a:xfrm>
            <a:off x="1552156" y="324833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54"/>
          <p:cNvSpPr/>
          <p:nvPr/>
        </p:nvSpPr>
        <p:spPr>
          <a:xfrm>
            <a:off x="2351014" y="41070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5;p65">
            <a:extLst>
              <a:ext uri="{FF2B5EF4-FFF2-40B4-BE49-F238E27FC236}">
                <a16:creationId xmlns:a16="http://schemas.microsoft.com/office/drawing/2014/main" id="{FEF355BA-C20B-0F1C-F0C0-97856134C0DE}"/>
              </a:ext>
            </a:extLst>
          </p:cNvPr>
          <p:cNvSpPr/>
          <p:nvPr/>
        </p:nvSpPr>
        <p:spPr>
          <a:xfrm>
            <a:off x="1186139" y="265130"/>
            <a:ext cx="6817408" cy="672092"/>
          </a:xfrm>
          <a:prstGeom prst="roundRect">
            <a:avLst>
              <a:gd name="adj" fmla="val 9575"/>
            </a:avLst>
          </a:prstGeom>
          <a:noFill/>
          <a:ln w="19050" cap="flat" cmpd="sng">
            <a:solidFill>
              <a:schemeClr val="accent2">
                <a:lumMod val="50000"/>
              </a:scheme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8718;p67">
            <a:extLst>
              <a:ext uri="{FF2B5EF4-FFF2-40B4-BE49-F238E27FC236}">
                <a16:creationId xmlns:a16="http://schemas.microsoft.com/office/drawing/2014/main" id="{0D7D9E5F-AD29-13A4-E7E2-F90886BF3E4C}"/>
              </a:ext>
            </a:extLst>
          </p:cNvPr>
          <p:cNvSpPr/>
          <p:nvPr/>
        </p:nvSpPr>
        <p:spPr>
          <a:xfrm>
            <a:off x="7433932" y="429379"/>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38719;p67">
            <a:extLst>
              <a:ext uri="{FF2B5EF4-FFF2-40B4-BE49-F238E27FC236}">
                <a16:creationId xmlns:a16="http://schemas.microsoft.com/office/drawing/2014/main" id="{52F21F4E-2A37-D650-5F25-59193EAE0582}"/>
              </a:ext>
            </a:extLst>
          </p:cNvPr>
          <p:cNvGrpSpPr/>
          <p:nvPr/>
        </p:nvGrpSpPr>
        <p:grpSpPr>
          <a:xfrm flipH="1">
            <a:off x="7788591" y="429380"/>
            <a:ext cx="594807" cy="594647"/>
            <a:chOff x="-2803224" y="-453774"/>
            <a:chExt cx="3660351" cy="3659368"/>
          </a:xfrm>
        </p:grpSpPr>
        <p:sp>
          <p:nvSpPr>
            <p:cNvPr id="17" name="Google Shape;38720;p67">
              <a:extLst>
                <a:ext uri="{FF2B5EF4-FFF2-40B4-BE49-F238E27FC236}">
                  <a16:creationId xmlns:a16="http://schemas.microsoft.com/office/drawing/2014/main" id="{4C585AAE-942B-AEF1-6A08-706FE4AC7163}"/>
                </a:ext>
              </a:extLst>
            </p:cNvPr>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721;p67">
              <a:extLst>
                <a:ext uri="{FF2B5EF4-FFF2-40B4-BE49-F238E27FC236}">
                  <a16:creationId xmlns:a16="http://schemas.microsoft.com/office/drawing/2014/main" id="{44B7C59C-E353-F299-CDD7-C6995DA04640}"/>
                </a:ext>
              </a:extLst>
            </p:cNvPr>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722;p67">
              <a:extLst>
                <a:ext uri="{FF2B5EF4-FFF2-40B4-BE49-F238E27FC236}">
                  <a16:creationId xmlns:a16="http://schemas.microsoft.com/office/drawing/2014/main" id="{8C8161BD-FDD6-1095-A889-0E4B82EC7032}"/>
                </a:ext>
              </a:extLst>
            </p:cNvPr>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23;p67">
              <a:extLst>
                <a:ext uri="{FF2B5EF4-FFF2-40B4-BE49-F238E27FC236}">
                  <a16:creationId xmlns:a16="http://schemas.microsoft.com/office/drawing/2014/main" id="{B51A9FB7-3AD8-E8E7-153D-5AD3704E01FF}"/>
                </a:ext>
              </a:extLst>
            </p:cNvPr>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724;p67">
              <a:extLst>
                <a:ext uri="{FF2B5EF4-FFF2-40B4-BE49-F238E27FC236}">
                  <a16:creationId xmlns:a16="http://schemas.microsoft.com/office/drawing/2014/main" id="{906B2246-DFA2-B1D3-F510-4458B794F03A}"/>
                </a:ext>
              </a:extLst>
            </p:cNvPr>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725;p67">
              <a:extLst>
                <a:ext uri="{FF2B5EF4-FFF2-40B4-BE49-F238E27FC236}">
                  <a16:creationId xmlns:a16="http://schemas.microsoft.com/office/drawing/2014/main" id="{B6770D12-DEA6-7DDC-6FE3-E6EAE55A65C1}"/>
                </a:ext>
              </a:extLst>
            </p:cNvPr>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726;p67">
              <a:extLst>
                <a:ext uri="{FF2B5EF4-FFF2-40B4-BE49-F238E27FC236}">
                  <a16:creationId xmlns:a16="http://schemas.microsoft.com/office/drawing/2014/main" id="{FAD6663D-34E5-5E69-886F-88C6DF40B0C3}"/>
                </a:ext>
              </a:extLst>
            </p:cNvPr>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27;p67">
              <a:extLst>
                <a:ext uri="{FF2B5EF4-FFF2-40B4-BE49-F238E27FC236}">
                  <a16:creationId xmlns:a16="http://schemas.microsoft.com/office/drawing/2014/main" id="{5CB42684-C705-C522-883C-56A32F4CB953}"/>
                </a:ext>
              </a:extLst>
            </p:cNvPr>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728;p67">
              <a:extLst>
                <a:ext uri="{FF2B5EF4-FFF2-40B4-BE49-F238E27FC236}">
                  <a16:creationId xmlns:a16="http://schemas.microsoft.com/office/drawing/2014/main" id="{CE04CB51-4305-8D81-2924-0B59BC820B94}"/>
                </a:ext>
              </a:extLst>
            </p:cNvPr>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729;p67">
              <a:extLst>
                <a:ext uri="{FF2B5EF4-FFF2-40B4-BE49-F238E27FC236}">
                  <a16:creationId xmlns:a16="http://schemas.microsoft.com/office/drawing/2014/main" id="{ACBB47BD-DB25-3B3D-A9BB-DB419B6E6F75}"/>
                </a:ext>
              </a:extLst>
            </p:cNvPr>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730;p67">
              <a:extLst>
                <a:ext uri="{FF2B5EF4-FFF2-40B4-BE49-F238E27FC236}">
                  <a16:creationId xmlns:a16="http://schemas.microsoft.com/office/drawing/2014/main" id="{6820C7D3-B925-ABA6-0B6E-35CA59EE9AD8}"/>
                </a:ext>
              </a:extLst>
            </p:cNvPr>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31;p67">
              <a:extLst>
                <a:ext uri="{FF2B5EF4-FFF2-40B4-BE49-F238E27FC236}">
                  <a16:creationId xmlns:a16="http://schemas.microsoft.com/office/drawing/2014/main" id="{2446CC49-DC35-7A26-C84F-58873E596DA3}"/>
                </a:ext>
              </a:extLst>
            </p:cNvPr>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732;p67">
              <a:extLst>
                <a:ext uri="{FF2B5EF4-FFF2-40B4-BE49-F238E27FC236}">
                  <a16:creationId xmlns:a16="http://schemas.microsoft.com/office/drawing/2014/main" id="{AD146884-559E-0E14-3E0E-75EF094A2CE9}"/>
                </a:ext>
              </a:extLst>
            </p:cNvPr>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733;p67">
              <a:extLst>
                <a:ext uri="{FF2B5EF4-FFF2-40B4-BE49-F238E27FC236}">
                  <a16:creationId xmlns:a16="http://schemas.microsoft.com/office/drawing/2014/main" id="{9B7484E9-7A49-6662-60C5-AF2182BB1800}"/>
                </a:ext>
              </a:extLst>
            </p:cNvPr>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734;p67">
              <a:extLst>
                <a:ext uri="{FF2B5EF4-FFF2-40B4-BE49-F238E27FC236}">
                  <a16:creationId xmlns:a16="http://schemas.microsoft.com/office/drawing/2014/main" id="{EB08C689-3A16-B0D9-4FB1-6830470F9E9E}"/>
                </a:ext>
              </a:extLst>
            </p:cNvPr>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735;p67">
              <a:extLst>
                <a:ext uri="{FF2B5EF4-FFF2-40B4-BE49-F238E27FC236}">
                  <a16:creationId xmlns:a16="http://schemas.microsoft.com/office/drawing/2014/main" id="{56198265-9DBB-D39E-5D83-B8A7C09B8064}"/>
                </a:ext>
              </a:extLst>
            </p:cNvPr>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736;p67">
              <a:extLst>
                <a:ext uri="{FF2B5EF4-FFF2-40B4-BE49-F238E27FC236}">
                  <a16:creationId xmlns:a16="http://schemas.microsoft.com/office/drawing/2014/main" id="{1E1C2F5C-45B0-677A-6E18-28348E2C5465}"/>
                </a:ext>
              </a:extLst>
            </p:cNvPr>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737;p67">
              <a:extLst>
                <a:ext uri="{FF2B5EF4-FFF2-40B4-BE49-F238E27FC236}">
                  <a16:creationId xmlns:a16="http://schemas.microsoft.com/office/drawing/2014/main" id="{EB2BA5B8-1D12-9972-1007-5C09722452F8}"/>
                </a:ext>
              </a:extLst>
            </p:cNvPr>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738;p67">
              <a:extLst>
                <a:ext uri="{FF2B5EF4-FFF2-40B4-BE49-F238E27FC236}">
                  <a16:creationId xmlns:a16="http://schemas.microsoft.com/office/drawing/2014/main" id="{35518491-07A8-A382-223D-8EA7C860BBE0}"/>
                </a:ext>
              </a:extLst>
            </p:cNvPr>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739;p67">
              <a:extLst>
                <a:ext uri="{FF2B5EF4-FFF2-40B4-BE49-F238E27FC236}">
                  <a16:creationId xmlns:a16="http://schemas.microsoft.com/office/drawing/2014/main" id="{08A8D12B-5F25-4F58-EC6D-3A198E2AE652}"/>
                </a:ext>
              </a:extLst>
            </p:cNvPr>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740;p67">
              <a:extLst>
                <a:ext uri="{FF2B5EF4-FFF2-40B4-BE49-F238E27FC236}">
                  <a16:creationId xmlns:a16="http://schemas.microsoft.com/office/drawing/2014/main" id="{4CEA2131-5CB8-80E4-66F2-CB07D43F6DD1}"/>
                </a:ext>
              </a:extLst>
            </p:cNvPr>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741;p67">
              <a:extLst>
                <a:ext uri="{FF2B5EF4-FFF2-40B4-BE49-F238E27FC236}">
                  <a16:creationId xmlns:a16="http://schemas.microsoft.com/office/drawing/2014/main" id="{8E77110F-A5E5-A3A7-8462-5359B5D90DE1}"/>
                </a:ext>
              </a:extLst>
            </p:cNvPr>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742;p67">
              <a:extLst>
                <a:ext uri="{FF2B5EF4-FFF2-40B4-BE49-F238E27FC236}">
                  <a16:creationId xmlns:a16="http://schemas.microsoft.com/office/drawing/2014/main" id="{60B67D5A-5ACE-DE64-9E3B-681BE6FF0449}"/>
                </a:ext>
              </a:extLst>
            </p:cNvPr>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743;p67">
              <a:extLst>
                <a:ext uri="{FF2B5EF4-FFF2-40B4-BE49-F238E27FC236}">
                  <a16:creationId xmlns:a16="http://schemas.microsoft.com/office/drawing/2014/main" id="{22E29D07-7525-E7FA-E139-E9F39F55B218}"/>
                </a:ext>
              </a:extLst>
            </p:cNvPr>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744;p67">
              <a:extLst>
                <a:ext uri="{FF2B5EF4-FFF2-40B4-BE49-F238E27FC236}">
                  <a16:creationId xmlns:a16="http://schemas.microsoft.com/office/drawing/2014/main" id="{AC162F7F-732F-DB18-8E87-3432112FA285}"/>
                </a:ext>
              </a:extLst>
            </p:cNvPr>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745;p67">
              <a:extLst>
                <a:ext uri="{FF2B5EF4-FFF2-40B4-BE49-F238E27FC236}">
                  <a16:creationId xmlns:a16="http://schemas.microsoft.com/office/drawing/2014/main" id="{D6F21CCF-69B5-73C5-362D-BB40374E2590}"/>
                </a:ext>
              </a:extLst>
            </p:cNvPr>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746;p67">
              <a:extLst>
                <a:ext uri="{FF2B5EF4-FFF2-40B4-BE49-F238E27FC236}">
                  <a16:creationId xmlns:a16="http://schemas.microsoft.com/office/drawing/2014/main" id="{BE71E55B-63A4-08CB-CF23-29CA85E2F44C}"/>
                </a:ext>
              </a:extLst>
            </p:cNvPr>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747;p67">
              <a:extLst>
                <a:ext uri="{FF2B5EF4-FFF2-40B4-BE49-F238E27FC236}">
                  <a16:creationId xmlns:a16="http://schemas.microsoft.com/office/drawing/2014/main" id="{533F2B85-E62D-00DF-776E-7329A6C6EDD9}"/>
                </a:ext>
              </a:extLst>
            </p:cNvPr>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748;p67">
              <a:extLst>
                <a:ext uri="{FF2B5EF4-FFF2-40B4-BE49-F238E27FC236}">
                  <a16:creationId xmlns:a16="http://schemas.microsoft.com/office/drawing/2014/main" id="{174D042F-C75C-02C3-6A51-A6CB13A30EFE}"/>
                </a:ext>
              </a:extLst>
            </p:cNvPr>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749;p67">
              <a:extLst>
                <a:ext uri="{FF2B5EF4-FFF2-40B4-BE49-F238E27FC236}">
                  <a16:creationId xmlns:a16="http://schemas.microsoft.com/office/drawing/2014/main" id="{1A03775F-0757-40ED-97B3-3EDA33765E96}"/>
                </a:ext>
              </a:extLst>
            </p:cNvPr>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750;p67">
              <a:extLst>
                <a:ext uri="{FF2B5EF4-FFF2-40B4-BE49-F238E27FC236}">
                  <a16:creationId xmlns:a16="http://schemas.microsoft.com/office/drawing/2014/main" id="{9B936B4B-B61A-717B-5C66-DEA33C7D6769}"/>
                </a:ext>
              </a:extLst>
            </p:cNvPr>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751;p67">
              <a:extLst>
                <a:ext uri="{FF2B5EF4-FFF2-40B4-BE49-F238E27FC236}">
                  <a16:creationId xmlns:a16="http://schemas.microsoft.com/office/drawing/2014/main" id="{8835415A-5423-9335-9BA8-DC7B3ED8CE2D}"/>
                </a:ext>
              </a:extLst>
            </p:cNvPr>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52;p67">
              <a:extLst>
                <a:ext uri="{FF2B5EF4-FFF2-40B4-BE49-F238E27FC236}">
                  <a16:creationId xmlns:a16="http://schemas.microsoft.com/office/drawing/2014/main" id="{6DDF761E-40B7-55FF-1570-C03561FF1074}"/>
                </a:ext>
              </a:extLst>
            </p:cNvPr>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753;p67">
              <a:extLst>
                <a:ext uri="{FF2B5EF4-FFF2-40B4-BE49-F238E27FC236}">
                  <a16:creationId xmlns:a16="http://schemas.microsoft.com/office/drawing/2014/main" id="{98ED15AF-382B-B508-56F2-0A2CBF2CC16D}"/>
                </a:ext>
              </a:extLst>
            </p:cNvPr>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754;p67">
              <a:extLst>
                <a:ext uri="{FF2B5EF4-FFF2-40B4-BE49-F238E27FC236}">
                  <a16:creationId xmlns:a16="http://schemas.microsoft.com/office/drawing/2014/main" id="{AC083549-1C61-E969-C06B-B3991C1F2D81}"/>
                </a:ext>
              </a:extLst>
            </p:cNvPr>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755;p67">
              <a:extLst>
                <a:ext uri="{FF2B5EF4-FFF2-40B4-BE49-F238E27FC236}">
                  <a16:creationId xmlns:a16="http://schemas.microsoft.com/office/drawing/2014/main" id="{7528E2E2-D821-52EB-F9EB-24AB83224DC6}"/>
                </a:ext>
              </a:extLst>
            </p:cNvPr>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756;p67">
              <a:extLst>
                <a:ext uri="{FF2B5EF4-FFF2-40B4-BE49-F238E27FC236}">
                  <a16:creationId xmlns:a16="http://schemas.microsoft.com/office/drawing/2014/main" id="{0D320CDA-6E0A-E40B-69E7-73073871284E}"/>
                </a:ext>
              </a:extLst>
            </p:cNvPr>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757;p67">
              <a:extLst>
                <a:ext uri="{FF2B5EF4-FFF2-40B4-BE49-F238E27FC236}">
                  <a16:creationId xmlns:a16="http://schemas.microsoft.com/office/drawing/2014/main" id="{EC4AF4A2-DB45-1CE3-EB7F-4D7F68E9FE02}"/>
                </a:ext>
              </a:extLst>
            </p:cNvPr>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758;p67">
              <a:extLst>
                <a:ext uri="{FF2B5EF4-FFF2-40B4-BE49-F238E27FC236}">
                  <a16:creationId xmlns:a16="http://schemas.microsoft.com/office/drawing/2014/main" id="{8BB93057-9CEF-405B-4767-9BCFCAAB5BFD}"/>
                </a:ext>
              </a:extLst>
            </p:cNvPr>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759;p67">
              <a:extLst>
                <a:ext uri="{FF2B5EF4-FFF2-40B4-BE49-F238E27FC236}">
                  <a16:creationId xmlns:a16="http://schemas.microsoft.com/office/drawing/2014/main" id="{955DDFD6-E378-5B00-EA3A-62800470B143}"/>
                </a:ext>
              </a:extLst>
            </p:cNvPr>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760;p67">
              <a:extLst>
                <a:ext uri="{FF2B5EF4-FFF2-40B4-BE49-F238E27FC236}">
                  <a16:creationId xmlns:a16="http://schemas.microsoft.com/office/drawing/2014/main" id="{D68C452F-5BF8-E82A-EE7B-362F426AF511}"/>
                </a:ext>
              </a:extLst>
            </p:cNvPr>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61;p67">
              <a:extLst>
                <a:ext uri="{FF2B5EF4-FFF2-40B4-BE49-F238E27FC236}">
                  <a16:creationId xmlns:a16="http://schemas.microsoft.com/office/drawing/2014/main" id="{BB76B566-66B3-779D-58FF-2FEAA46D090B}"/>
                </a:ext>
              </a:extLst>
            </p:cNvPr>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762;p67">
              <a:extLst>
                <a:ext uri="{FF2B5EF4-FFF2-40B4-BE49-F238E27FC236}">
                  <a16:creationId xmlns:a16="http://schemas.microsoft.com/office/drawing/2014/main" id="{F38BFBF3-76E0-9AD1-4DE0-6485750F4D21}"/>
                </a:ext>
              </a:extLst>
            </p:cNvPr>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763;p67">
              <a:extLst>
                <a:ext uri="{FF2B5EF4-FFF2-40B4-BE49-F238E27FC236}">
                  <a16:creationId xmlns:a16="http://schemas.microsoft.com/office/drawing/2014/main" id="{CFD03FBA-6185-6C83-6948-47F81EA55F9F}"/>
                </a:ext>
              </a:extLst>
            </p:cNvPr>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7240;p54">
            <a:extLst>
              <a:ext uri="{FF2B5EF4-FFF2-40B4-BE49-F238E27FC236}">
                <a16:creationId xmlns:a16="http://schemas.microsoft.com/office/drawing/2014/main" id="{31B55E4F-06A6-BA7C-F06B-8F7C6477AF8C}"/>
              </a:ext>
            </a:extLst>
          </p:cNvPr>
          <p:cNvSpPr/>
          <p:nvPr/>
        </p:nvSpPr>
        <p:spPr>
          <a:xfrm>
            <a:off x="360563" y="261166"/>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23856925-8617-FC11-4ED7-198380DB0F6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6172" b="69271" l="13763" r="50146">
                        <a14:foregroundMark x1="20644" y1="26823" x2="20644" y2="26823"/>
                        <a14:foregroundMark x1="28258" y1="26432" x2="28258" y2="26432"/>
                        <a14:foregroundMark x1="39312" y1="41406" x2="39312" y2="41406"/>
                        <a14:foregroundMark x1="36603" y1="54557" x2="36603" y2="54557"/>
                        <a14:foregroundMark x1="17643" y1="61979" x2="17643" y2="61979"/>
                        <a14:foregroundMark x1="15227" y1="67708" x2="15227" y2="67708"/>
                        <a14:foregroundMark x1="47511" y1="63542" x2="47511" y2="63542"/>
                        <a14:foregroundMark x1="29795" y1="67969" x2="29795" y2="67969"/>
                        <a14:foregroundMark x1="32650" y1="67448" x2="32650" y2="67448"/>
                        <a14:foregroundMark x1="32138" y1="67318" x2="32138" y2="67318"/>
                        <a14:foregroundMark x1="16837" y1="68229" x2="44949" y2="67318"/>
                        <a14:foregroundMark x1="46340" y1="67057" x2="29795" y2="63281"/>
                        <a14:foregroundMark x1="42094" y1="44531" x2="42094" y2="44531"/>
                        <a14:foregroundMark x1="41435" y1="32161" x2="38799" y2="60807"/>
                        <a14:foregroundMark x1="41581" y1="50521" x2="41581" y2="66406"/>
                        <a14:foregroundMark x1="37335" y1="58984" x2="36823" y2="59245"/>
                        <a14:foregroundMark x1="30527" y1="64844" x2="30527" y2="64844"/>
                        <a14:foregroundMark x1="30673" y1="66146" x2="38214" y2="69271"/>
                        <a14:foregroundMark x1="17643" y1="66667" x2="17643" y2="66667"/>
                        <a14:foregroundMark x1="17130" y1="66406" x2="23865" y2="66797"/>
                        <a14:foregroundMark x1="19473" y1="64193" x2="19473" y2="64193"/>
                        <a14:foregroundMark x1="17496" y1="65755" x2="17496" y2="65755"/>
                        <a14:foregroundMark x1="17204" y1="66146" x2="17204" y2="66146"/>
                        <a14:foregroundMark x1="16105" y1="68229" x2="16105" y2="68229"/>
                        <a14:foregroundMark x1="25622" y1="65885" x2="25622" y2="65885"/>
                        <a14:foregroundMark x1="25988" y1="64844" x2="25988" y2="64844"/>
                        <a14:foregroundMark x1="25988" y1="65234" x2="25988" y2="65234"/>
                        <a14:foregroundMark x1="20132" y1="59896" x2="20132" y2="59896"/>
                        <a14:foregroundMark x1="20132" y1="59635" x2="20132" y2="59635"/>
                        <a14:foregroundMark x1="20132" y1="59635" x2="20132" y2="59635"/>
                        <a14:foregroundMark x1="20498" y1="58594" x2="20644" y2="60807"/>
                        <a14:foregroundMark x1="45974" y1="61719" x2="45974" y2="61719"/>
                        <a14:foregroundMark x1="42826" y1="66667" x2="42826" y2="66667"/>
                        <a14:foregroundMark x1="43631" y1="64193" x2="43631" y2="64193"/>
                        <a14:foregroundMark x1="50146" y1="65755" x2="50146" y2="65755"/>
                        <a14:foregroundMark x1="45754" y1="61719" x2="45754" y2="61719"/>
                        <a14:foregroundMark x1="46120" y1="61719" x2="46120" y2="61719"/>
                        <a14:foregroundMark x1="44070" y1="64323" x2="44070" y2="64323"/>
                        <a14:foregroundMark x1="44070" y1="64323" x2="44070" y2="64323"/>
                        <a14:foregroundMark x1="45242" y1="65755" x2="45242" y2="65755"/>
                        <a14:foregroundMark x1="46340" y1="66667" x2="46340" y2="66667"/>
                        <a14:foregroundMark x1="46486" y1="68359" x2="14861" y2="69010"/>
                        <a14:foregroundMark x1="46706" y1="62109" x2="44876" y2="62370"/>
                        <a14:foregroundMark x1="46486" y1="61198" x2="46486" y2="61198"/>
                      </a14:backgroundRemoval>
                    </a14:imgEffect>
                  </a14:imgLayer>
                </a14:imgProps>
              </a:ext>
            </a:extLst>
          </a:blip>
          <a:srcRect l="9658" t="22417" r="46608" b="30623"/>
          <a:stretch/>
        </p:blipFill>
        <p:spPr>
          <a:xfrm>
            <a:off x="-277137" y="2882103"/>
            <a:ext cx="3837553" cy="2316785"/>
          </a:xfrm>
          <a:prstGeom prst="rect">
            <a:avLst/>
          </a:prstGeom>
        </p:spPr>
      </p:pic>
      <p:pic>
        <p:nvPicPr>
          <p:cNvPr id="4" name="图片 16">
            <a:extLst>
              <a:ext uri="{FF2B5EF4-FFF2-40B4-BE49-F238E27FC236}">
                <a16:creationId xmlns:a16="http://schemas.microsoft.com/office/drawing/2014/main" id="{0098CE77-D3A4-05E8-A9D7-37F46A2409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2822" y="1398031"/>
            <a:ext cx="5129122" cy="303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3">
            <a:extLst>
              <a:ext uri="{FF2B5EF4-FFF2-40B4-BE49-F238E27FC236}">
                <a16:creationId xmlns:a16="http://schemas.microsoft.com/office/drawing/2014/main" id="{5A0143A2-D7FE-1D1A-3C27-B6DD6006EC53}"/>
              </a:ext>
            </a:extLst>
          </p:cNvPr>
          <p:cNvSpPr txBox="1"/>
          <p:nvPr/>
        </p:nvSpPr>
        <p:spPr>
          <a:xfrm>
            <a:off x="4784695" y="1995262"/>
            <a:ext cx="3119261" cy="132343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latin typeface="Times New Roman" panose="02020603050405020304" pitchFamily="18" charset="0"/>
                <a:cs typeface="Times New Roman" panose="02020603050405020304" pitchFamily="18" charset="0"/>
              </a:rPr>
              <a:t>VB Sao băng là gì và những điều bạn cần biết về sao băng? là văn bản giải thích một hiện tượng tự nhiên.</a:t>
            </a:r>
          </a:p>
        </p:txBody>
      </p:sp>
    </p:spTree>
    <p:extLst>
      <p:ext uri="{BB962C8B-B14F-4D97-AF65-F5344CB8AC3E}">
        <p14:creationId xmlns:p14="http://schemas.microsoft.com/office/powerpoint/2010/main" val="370852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539"/>
        <p:cNvGrpSpPr/>
        <p:nvPr/>
      </p:nvGrpSpPr>
      <p:grpSpPr>
        <a:xfrm>
          <a:off x="0" y="0"/>
          <a:ext cx="0" cy="0"/>
          <a:chOff x="0" y="0"/>
          <a:chExt cx="0" cy="0"/>
        </a:xfrm>
      </p:grpSpPr>
      <p:sp>
        <p:nvSpPr>
          <p:cNvPr id="37540" name="Google Shape;37540;p58"/>
          <p:cNvSpPr/>
          <p:nvPr/>
        </p:nvSpPr>
        <p:spPr>
          <a:xfrm>
            <a:off x="7333800" y="36221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1" name="Google Shape;37541;p58"/>
          <p:cNvSpPr/>
          <p:nvPr/>
        </p:nvSpPr>
        <p:spPr>
          <a:xfrm>
            <a:off x="866149" y="2412051"/>
            <a:ext cx="1489094" cy="1489094"/>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2" name="Google Shape;37542;p58"/>
          <p:cNvSpPr txBox="1">
            <a:spLocks noGrp="1"/>
          </p:cNvSpPr>
          <p:nvPr>
            <p:ph type="title"/>
          </p:nvPr>
        </p:nvSpPr>
        <p:spPr>
          <a:xfrm>
            <a:off x="1798479" y="1284597"/>
            <a:ext cx="5523600" cy="210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a:t>Hoạt động khởi động</a:t>
            </a:r>
            <a:endParaRPr sz="8000"/>
          </a:p>
        </p:txBody>
      </p:sp>
      <p:grpSp>
        <p:nvGrpSpPr>
          <p:cNvPr id="37543" name="Google Shape;37543;p58"/>
          <p:cNvGrpSpPr/>
          <p:nvPr/>
        </p:nvGrpSpPr>
        <p:grpSpPr>
          <a:xfrm>
            <a:off x="6867851" y="3276306"/>
            <a:ext cx="503402" cy="461788"/>
            <a:chOff x="10394090" y="4418785"/>
            <a:chExt cx="995850" cy="913347"/>
          </a:xfrm>
        </p:grpSpPr>
        <p:sp>
          <p:nvSpPr>
            <p:cNvPr id="37544" name="Google Shape;37544;p58"/>
            <p:cNvSpPr/>
            <p:nvPr/>
          </p:nvSpPr>
          <p:spPr>
            <a:xfrm>
              <a:off x="10394090" y="4418785"/>
              <a:ext cx="995850" cy="913347"/>
            </a:xfrm>
            <a:custGeom>
              <a:avLst/>
              <a:gdLst/>
              <a:ahLst/>
              <a:cxnLst/>
              <a:rect l="l" t="t" r="r" b="b"/>
              <a:pathLst>
                <a:path w="1024" h="939" extrusionOk="0">
                  <a:moveTo>
                    <a:pt x="512" y="1"/>
                  </a:moveTo>
                  <a:cubicBezTo>
                    <a:pt x="413" y="1"/>
                    <a:pt x="301" y="19"/>
                    <a:pt x="227" y="19"/>
                  </a:cubicBezTo>
                  <a:cubicBezTo>
                    <a:pt x="218" y="19"/>
                    <a:pt x="207" y="19"/>
                    <a:pt x="198" y="20"/>
                  </a:cubicBezTo>
                  <a:cubicBezTo>
                    <a:pt x="157" y="23"/>
                    <a:pt x="114" y="30"/>
                    <a:pt x="88" y="61"/>
                  </a:cubicBezTo>
                  <a:cubicBezTo>
                    <a:pt x="70" y="83"/>
                    <a:pt x="63" y="112"/>
                    <a:pt x="59" y="141"/>
                  </a:cubicBezTo>
                  <a:cubicBezTo>
                    <a:pt x="29" y="292"/>
                    <a:pt x="1" y="450"/>
                    <a:pt x="45" y="596"/>
                  </a:cubicBezTo>
                  <a:cubicBezTo>
                    <a:pt x="61" y="645"/>
                    <a:pt x="83" y="692"/>
                    <a:pt x="102" y="740"/>
                  </a:cubicBezTo>
                  <a:cubicBezTo>
                    <a:pt x="114" y="772"/>
                    <a:pt x="125" y="805"/>
                    <a:pt x="145" y="836"/>
                  </a:cubicBezTo>
                  <a:cubicBezTo>
                    <a:pt x="177" y="885"/>
                    <a:pt x="229" y="921"/>
                    <a:pt x="287" y="934"/>
                  </a:cubicBezTo>
                  <a:cubicBezTo>
                    <a:pt x="303" y="937"/>
                    <a:pt x="318" y="938"/>
                    <a:pt x="333" y="938"/>
                  </a:cubicBezTo>
                  <a:cubicBezTo>
                    <a:pt x="430" y="938"/>
                    <a:pt x="522" y="881"/>
                    <a:pt x="609" y="831"/>
                  </a:cubicBezTo>
                  <a:cubicBezTo>
                    <a:pt x="678" y="790"/>
                    <a:pt x="761" y="752"/>
                    <a:pt x="839" y="752"/>
                  </a:cubicBezTo>
                  <a:cubicBezTo>
                    <a:pt x="872" y="752"/>
                    <a:pt x="905" y="759"/>
                    <a:pt x="935" y="776"/>
                  </a:cubicBezTo>
                  <a:cubicBezTo>
                    <a:pt x="984" y="686"/>
                    <a:pt x="1015" y="584"/>
                    <a:pt x="1020" y="482"/>
                  </a:cubicBezTo>
                  <a:cubicBezTo>
                    <a:pt x="1021" y="463"/>
                    <a:pt x="1023" y="445"/>
                    <a:pt x="1021" y="426"/>
                  </a:cubicBezTo>
                  <a:cubicBezTo>
                    <a:pt x="1020" y="387"/>
                    <a:pt x="1013" y="340"/>
                    <a:pt x="977" y="319"/>
                  </a:cubicBezTo>
                  <a:cubicBezTo>
                    <a:pt x="953" y="304"/>
                    <a:pt x="921" y="305"/>
                    <a:pt x="895" y="297"/>
                  </a:cubicBezTo>
                  <a:cubicBezTo>
                    <a:pt x="783" y="256"/>
                    <a:pt x="777" y="78"/>
                    <a:pt x="653" y="23"/>
                  </a:cubicBezTo>
                  <a:cubicBezTo>
                    <a:pt x="616" y="6"/>
                    <a:pt x="566" y="1"/>
                    <a:pt x="5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5" name="Google Shape;37545;p58"/>
            <p:cNvSpPr/>
            <p:nvPr/>
          </p:nvSpPr>
          <p:spPr>
            <a:xfrm>
              <a:off x="10394090" y="4437266"/>
              <a:ext cx="992933" cy="894866"/>
            </a:xfrm>
            <a:custGeom>
              <a:avLst/>
              <a:gdLst/>
              <a:ahLst/>
              <a:cxnLst/>
              <a:rect l="l" t="t" r="r" b="b"/>
              <a:pathLst>
                <a:path w="1021" h="920" extrusionOk="0">
                  <a:moveTo>
                    <a:pt x="198" y="1"/>
                  </a:moveTo>
                  <a:lnTo>
                    <a:pt x="198" y="1"/>
                  </a:lnTo>
                  <a:cubicBezTo>
                    <a:pt x="157" y="4"/>
                    <a:pt x="114" y="11"/>
                    <a:pt x="88" y="42"/>
                  </a:cubicBezTo>
                  <a:cubicBezTo>
                    <a:pt x="70" y="64"/>
                    <a:pt x="64" y="93"/>
                    <a:pt x="59" y="122"/>
                  </a:cubicBezTo>
                  <a:cubicBezTo>
                    <a:pt x="29" y="273"/>
                    <a:pt x="1" y="431"/>
                    <a:pt x="45" y="577"/>
                  </a:cubicBezTo>
                  <a:cubicBezTo>
                    <a:pt x="61" y="626"/>
                    <a:pt x="83" y="673"/>
                    <a:pt x="102" y="721"/>
                  </a:cubicBezTo>
                  <a:cubicBezTo>
                    <a:pt x="114" y="753"/>
                    <a:pt x="125" y="786"/>
                    <a:pt x="145" y="817"/>
                  </a:cubicBezTo>
                  <a:cubicBezTo>
                    <a:pt x="177" y="867"/>
                    <a:pt x="229" y="902"/>
                    <a:pt x="287" y="915"/>
                  </a:cubicBezTo>
                  <a:cubicBezTo>
                    <a:pt x="303" y="918"/>
                    <a:pt x="318" y="919"/>
                    <a:pt x="333" y="919"/>
                  </a:cubicBezTo>
                  <a:cubicBezTo>
                    <a:pt x="430" y="919"/>
                    <a:pt x="522" y="862"/>
                    <a:pt x="609" y="812"/>
                  </a:cubicBezTo>
                  <a:cubicBezTo>
                    <a:pt x="678" y="771"/>
                    <a:pt x="761" y="733"/>
                    <a:pt x="839" y="733"/>
                  </a:cubicBezTo>
                  <a:cubicBezTo>
                    <a:pt x="872" y="733"/>
                    <a:pt x="905" y="740"/>
                    <a:pt x="935" y="757"/>
                  </a:cubicBezTo>
                  <a:cubicBezTo>
                    <a:pt x="984" y="667"/>
                    <a:pt x="1015" y="565"/>
                    <a:pt x="1020" y="463"/>
                  </a:cubicBezTo>
                  <a:lnTo>
                    <a:pt x="1020" y="463"/>
                  </a:lnTo>
                  <a:cubicBezTo>
                    <a:pt x="981" y="515"/>
                    <a:pt x="930" y="553"/>
                    <a:pt x="862" y="556"/>
                  </a:cubicBezTo>
                  <a:cubicBezTo>
                    <a:pt x="860" y="556"/>
                    <a:pt x="858" y="556"/>
                    <a:pt x="857" y="556"/>
                  </a:cubicBezTo>
                  <a:cubicBezTo>
                    <a:pt x="799" y="556"/>
                    <a:pt x="743" y="525"/>
                    <a:pt x="688" y="504"/>
                  </a:cubicBezTo>
                  <a:cubicBezTo>
                    <a:pt x="662" y="493"/>
                    <a:pt x="632" y="486"/>
                    <a:pt x="604" y="486"/>
                  </a:cubicBezTo>
                  <a:cubicBezTo>
                    <a:pt x="571" y="486"/>
                    <a:pt x="540" y="495"/>
                    <a:pt x="517" y="519"/>
                  </a:cubicBezTo>
                  <a:cubicBezTo>
                    <a:pt x="498" y="541"/>
                    <a:pt x="489" y="567"/>
                    <a:pt x="472" y="589"/>
                  </a:cubicBezTo>
                  <a:cubicBezTo>
                    <a:pt x="449" y="618"/>
                    <a:pt x="413" y="633"/>
                    <a:pt x="377" y="633"/>
                  </a:cubicBezTo>
                  <a:cubicBezTo>
                    <a:pt x="347" y="633"/>
                    <a:pt x="318" y="623"/>
                    <a:pt x="296" y="602"/>
                  </a:cubicBezTo>
                  <a:cubicBezTo>
                    <a:pt x="291" y="565"/>
                    <a:pt x="286" y="530"/>
                    <a:pt x="281" y="494"/>
                  </a:cubicBezTo>
                  <a:cubicBezTo>
                    <a:pt x="275" y="499"/>
                    <a:pt x="269" y="501"/>
                    <a:pt x="263" y="501"/>
                  </a:cubicBezTo>
                  <a:cubicBezTo>
                    <a:pt x="234" y="501"/>
                    <a:pt x="209" y="449"/>
                    <a:pt x="223" y="414"/>
                  </a:cubicBezTo>
                  <a:cubicBezTo>
                    <a:pt x="286" y="256"/>
                    <a:pt x="165" y="145"/>
                    <a:pt x="19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6" name="Google Shape;37546;p58"/>
            <p:cNvSpPr/>
            <p:nvPr/>
          </p:nvSpPr>
          <p:spPr>
            <a:xfrm>
              <a:off x="10705292" y="4575387"/>
              <a:ext cx="45708" cy="35989"/>
            </a:xfrm>
            <a:custGeom>
              <a:avLst/>
              <a:gdLst/>
              <a:ahLst/>
              <a:cxnLst/>
              <a:rect l="l" t="t" r="r" b="b"/>
              <a:pathLst>
                <a:path w="47" h="37" extrusionOk="0">
                  <a:moveTo>
                    <a:pt x="24" y="1"/>
                  </a:moveTo>
                  <a:cubicBezTo>
                    <a:pt x="0" y="1"/>
                    <a:pt x="0" y="37"/>
                    <a:pt x="24" y="37"/>
                  </a:cubicBezTo>
                  <a:cubicBezTo>
                    <a:pt x="46" y="37"/>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7" name="Google Shape;37547;p58"/>
            <p:cNvSpPr/>
            <p:nvPr/>
          </p:nvSpPr>
          <p:spPr>
            <a:xfrm>
              <a:off x="10734467" y="4725181"/>
              <a:ext cx="57378" cy="45716"/>
            </a:xfrm>
            <a:custGeom>
              <a:avLst/>
              <a:gdLst/>
              <a:ahLst/>
              <a:cxnLst/>
              <a:rect l="l" t="t" r="r" b="b"/>
              <a:pathLst>
                <a:path w="59" h="47" extrusionOk="0">
                  <a:moveTo>
                    <a:pt x="29" y="0"/>
                  </a:moveTo>
                  <a:cubicBezTo>
                    <a:pt x="1" y="0"/>
                    <a:pt x="1" y="46"/>
                    <a:pt x="28" y="46"/>
                  </a:cubicBezTo>
                  <a:cubicBezTo>
                    <a:pt x="30" y="46"/>
                    <a:pt x="33" y="46"/>
                    <a:pt x="35" y="45"/>
                  </a:cubicBezTo>
                  <a:cubicBezTo>
                    <a:pt x="37" y="45"/>
                    <a:pt x="38" y="43"/>
                    <a:pt x="39" y="43"/>
                  </a:cubicBezTo>
                  <a:cubicBezTo>
                    <a:pt x="59" y="39"/>
                    <a:pt x="59" y="8"/>
                    <a:pt x="39" y="3"/>
                  </a:cubicBezTo>
                  <a:cubicBezTo>
                    <a:pt x="38" y="3"/>
                    <a:pt x="37" y="1"/>
                    <a:pt x="35" y="1"/>
                  </a:cubicBezTo>
                  <a:cubicBezTo>
                    <a:pt x="33" y="0"/>
                    <a:pt x="31"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8" name="Google Shape;37548;p58"/>
            <p:cNvSpPr/>
            <p:nvPr/>
          </p:nvSpPr>
          <p:spPr>
            <a:xfrm>
              <a:off x="10797680" y="4857466"/>
              <a:ext cx="54461" cy="37935"/>
            </a:xfrm>
            <a:custGeom>
              <a:avLst/>
              <a:gdLst/>
              <a:ahLst/>
              <a:cxnLst/>
              <a:rect l="l" t="t" r="r" b="b"/>
              <a:pathLst>
                <a:path w="56" h="39" extrusionOk="0">
                  <a:moveTo>
                    <a:pt x="26" y="1"/>
                  </a:moveTo>
                  <a:cubicBezTo>
                    <a:pt x="1" y="1"/>
                    <a:pt x="1" y="38"/>
                    <a:pt x="27" y="38"/>
                  </a:cubicBezTo>
                  <a:cubicBezTo>
                    <a:pt x="28" y="38"/>
                    <a:pt x="29" y="38"/>
                    <a:pt x="31" y="38"/>
                  </a:cubicBezTo>
                  <a:cubicBezTo>
                    <a:pt x="34" y="38"/>
                    <a:pt x="36" y="37"/>
                    <a:pt x="39" y="37"/>
                  </a:cubicBezTo>
                  <a:cubicBezTo>
                    <a:pt x="56" y="35"/>
                    <a:pt x="56" y="5"/>
                    <a:pt x="39" y="2"/>
                  </a:cubicBezTo>
                  <a:cubicBezTo>
                    <a:pt x="36" y="2"/>
                    <a:pt x="34" y="1"/>
                    <a:pt x="31" y="1"/>
                  </a:cubicBezTo>
                  <a:cubicBezTo>
                    <a:pt x="29" y="1"/>
                    <a:pt x="27"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9" name="Google Shape;37549;p58"/>
            <p:cNvSpPr/>
            <p:nvPr/>
          </p:nvSpPr>
          <p:spPr>
            <a:xfrm>
              <a:off x="10843388" y="4506327"/>
              <a:ext cx="111839" cy="107967"/>
            </a:xfrm>
            <a:custGeom>
              <a:avLst/>
              <a:gdLst/>
              <a:ahLst/>
              <a:cxnLst/>
              <a:rect l="l" t="t" r="r" b="b"/>
              <a:pathLst>
                <a:path w="115" h="111" extrusionOk="0">
                  <a:moveTo>
                    <a:pt x="57" y="0"/>
                  </a:moveTo>
                  <a:cubicBezTo>
                    <a:pt x="29" y="0"/>
                    <a:pt x="0" y="25"/>
                    <a:pt x="3" y="55"/>
                  </a:cubicBezTo>
                  <a:cubicBezTo>
                    <a:pt x="4" y="86"/>
                    <a:pt x="27" y="111"/>
                    <a:pt x="57" y="111"/>
                  </a:cubicBezTo>
                  <a:cubicBezTo>
                    <a:pt x="87" y="111"/>
                    <a:pt x="114" y="86"/>
                    <a:pt x="113" y="55"/>
                  </a:cubicBezTo>
                  <a:cubicBezTo>
                    <a:pt x="111" y="25"/>
                    <a:pt x="89" y="0"/>
                    <a:pt x="5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0" name="Google Shape;37550;p58"/>
            <p:cNvSpPr/>
            <p:nvPr/>
          </p:nvSpPr>
          <p:spPr>
            <a:xfrm>
              <a:off x="10906601" y="4675574"/>
              <a:ext cx="114756" cy="90459"/>
            </a:xfrm>
            <a:custGeom>
              <a:avLst/>
              <a:gdLst/>
              <a:ahLst/>
              <a:cxnLst/>
              <a:rect l="l" t="t" r="r" b="b"/>
              <a:pathLst>
                <a:path w="118" h="93" extrusionOk="0">
                  <a:moveTo>
                    <a:pt x="62" y="1"/>
                  </a:moveTo>
                  <a:cubicBezTo>
                    <a:pt x="22" y="1"/>
                    <a:pt x="1" y="64"/>
                    <a:pt x="40" y="87"/>
                  </a:cubicBezTo>
                  <a:cubicBezTo>
                    <a:pt x="47" y="91"/>
                    <a:pt x="55" y="92"/>
                    <a:pt x="63" y="92"/>
                  </a:cubicBezTo>
                  <a:cubicBezTo>
                    <a:pt x="79" y="92"/>
                    <a:pt x="94" y="85"/>
                    <a:pt x="102" y="71"/>
                  </a:cubicBezTo>
                  <a:cubicBezTo>
                    <a:pt x="118" y="45"/>
                    <a:pt x="102" y="14"/>
                    <a:pt x="76" y="3"/>
                  </a:cubicBezTo>
                  <a:cubicBezTo>
                    <a:pt x="71" y="2"/>
                    <a:pt x="66" y="1"/>
                    <a:pt x="6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1" name="Google Shape;37551;p58"/>
            <p:cNvSpPr/>
            <p:nvPr/>
          </p:nvSpPr>
          <p:spPr>
            <a:xfrm>
              <a:off x="11075817" y="4721290"/>
              <a:ext cx="46680" cy="35989"/>
            </a:xfrm>
            <a:custGeom>
              <a:avLst/>
              <a:gdLst/>
              <a:ahLst/>
              <a:cxnLst/>
              <a:rect l="l" t="t" r="r" b="b"/>
              <a:pathLst>
                <a:path w="48" h="37" extrusionOk="0">
                  <a:moveTo>
                    <a:pt x="27" y="1"/>
                  </a:moveTo>
                  <a:cubicBezTo>
                    <a:pt x="25" y="1"/>
                    <a:pt x="22" y="1"/>
                    <a:pt x="20" y="2"/>
                  </a:cubicBezTo>
                  <a:cubicBezTo>
                    <a:pt x="19" y="2"/>
                    <a:pt x="18" y="3"/>
                    <a:pt x="17" y="3"/>
                  </a:cubicBezTo>
                  <a:cubicBezTo>
                    <a:pt x="1" y="8"/>
                    <a:pt x="1" y="29"/>
                    <a:pt x="17" y="34"/>
                  </a:cubicBezTo>
                  <a:cubicBezTo>
                    <a:pt x="18" y="34"/>
                    <a:pt x="19" y="36"/>
                    <a:pt x="20" y="36"/>
                  </a:cubicBezTo>
                  <a:cubicBezTo>
                    <a:pt x="22" y="36"/>
                    <a:pt x="25" y="37"/>
                    <a:pt x="27" y="37"/>
                  </a:cubicBezTo>
                  <a:cubicBezTo>
                    <a:pt x="47" y="37"/>
                    <a:pt x="47"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2" name="Google Shape;37552;p58"/>
            <p:cNvSpPr/>
            <p:nvPr/>
          </p:nvSpPr>
          <p:spPr>
            <a:xfrm>
              <a:off x="11152645" y="4804941"/>
              <a:ext cx="74883" cy="58361"/>
            </a:xfrm>
            <a:custGeom>
              <a:avLst/>
              <a:gdLst/>
              <a:ahLst/>
              <a:cxnLst/>
              <a:rect l="l" t="t" r="r" b="b"/>
              <a:pathLst>
                <a:path w="77" h="60" extrusionOk="0">
                  <a:moveTo>
                    <a:pt x="39" y="0"/>
                  </a:moveTo>
                  <a:cubicBezTo>
                    <a:pt x="1" y="0"/>
                    <a:pt x="1" y="59"/>
                    <a:pt x="39" y="59"/>
                  </a:cubicBezTo>
                  <a:cubicBezTo>
                    <a:pt x="77" y="59"/>
                    <a:pt x="77" y="0"/>
                    <a:pt x="3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3" name="Google Shape;37553;p58"/>
            <p:cNvSpPr/>
            <p:nvPr/>
          </p:nvSpPr>
          <p:spPr>
            <a:xfrm>
              <a:off x="10999961" y="4563715"/>
              <a:ext cx="54461" cy="42798"/>
            </a:xfrm>
            <a:custGeom>
              <a:avLst/>
              <a:gdLst/>
              <a:ahLst/>
              <a:cxnLst/>
              <a:rect l="l" t="t" r="r" b="b"/>
              <a:pathLst>
                <a:path w="56" h="44" extrusionOk="0">
                  <a:moveTo>
                    <a:pt x="28" y="0"/>
                  </a:moveTo>
                  <a:cubicBezTo>
                    <a:pt x="1" y="0"/>
                    <a:pt x="1" y="44"/>
                    <a:pt x="28" y="44"/>
                  </a:cubicBezTo>
                  <a:cubicBezTo>
                    <a:pt x="56" y="44"/>
                    <a:pt x="56"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4" name="Google Shape;37554;p58"/>
            <p:cNvSpPr/>
            <p:nvPr/>
          </p:nvSpPr>
          <p:spPr>
            <a:xfrm>
              <a:off x="10644997" y="4820504"/>
              <a:ext cx="104059" cy="77814"/>
            </a:xfrm>
            <a:custGeom>
              <a:avLst/>
              <a:gdLst/>
              <a:ahLst/>
              <a:cxnLst/>
              <a:rect l="l" t="t" r="r" b="b"/>
              <a:pathLst>
                <a:path w="107" h="80" extrusionOk="0">
                  <a:moveTo>
                    <a:pt x="61" y="0"/>
                  </a:moveTo>
                  <a:cubicBezTo>
                    <a:pt x="23" y="0"/>
                    <a:pt x="1" y="53"/>
                    <a:pt x="39" y="75"/>
                  </a:cubicBezTo>
                  <a:cubicBezTo>
                    <a:pt x="45" y="78"/>
                    <a:pt x="51" y="80"/>
                    <a:pt x="58" y="80"/>
                  </a:cubicBezTo>
                  <a:cubicBezTo>
                    <a:pt x="72" y="80"/>
                    <a:pt x="87" y="73"/>
                    <a:pt x="94" y="60"/>
                  </a:cubicBezTo>
                  <a:cubicBezTo>
                    <a:pt x="106" y="39"/>
                    <a:pt x="96" y="6"/>
                    <a:pt x="71" y="1"/>
                  </a:cubicBezTo>
                  <a:cubicBezTo>
                    <a:pt x="67" y="0"/>
                    <a:pt x="6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5" name="Google Shape;37555;p58"/>
            <p:cNvSpPr/>
            <p:nvPr/>
          </p:nvSpPr>
          <p:spPr>
            <a:xfrm>
              <a:off x="10718907" y="4971270"/>
              <a:ext cx="64186" cy="47661"/>
            </a:xfrm>
            <a:custGeom>
              <a:avLst/>
              <a:gdLst/>
              <a:ahLst/>
              <a:cxnLst/>
              <a:rect l="l" t="t" r="r" b="b"/>
              <a:pathLst>
                <a:path w="66" h="49" extrusionOk="0">
                  <a:moveTo>
                    <a:pt x="47" y="1"/>
                  </a:moveTo>
                  <a:cubicBezTo>
                    <a:pt x="44" y="1"/>
                    <a:pt x="41" y="1"/>
                    <a:pt x="38" y="3"/>
                  </a:cubicBezTo>
                  <a:cubicBezTo>
                    <a:pt x="34" y="4"/>
                    <a:pt x="29" y="5"/>
                    <a:pt x="27" y="8"/>
                  </a:cubicBezTo>
                  <a:cubicBezTo>
                    <a:pt x="0" y="18"/>
                    <a:pt x="21" y="48"/>
                    <a:pt x="39" y="48"/>
                  </a:cubicBezTo>
                  <a:cubicBezTo>
                    <a:pt x="45" y="48"/>
                    <a:pt x="51" y="45"/>
                    <a:pt x="55" y="36"/>
                  </a:cubicBezTo>
                  <a:cubicBezTo>
                    <a:pt x="57" y="32"/>
                    <a:pt x="58" y="27"/>
                    <a:pt x="60" y="25"/>
                  </a:cubicBezTo>
                  <a:cubicBezTo>
                    <a:pt x="66" y="13"/>
                    <a:pt x="58" y="1"/>
                    <a:pt x="4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6" name="Google Shape;37556;p58"/>
            <p:cNvSpPr/>
            <p:nvPr/>
          </p:nvSpPr>
          <p:spPr>
            <a:xfrm>
              <a:off x="10687787" y="4497572"/>
              <a:ext cx="46680" cy="36962"/>
            </a:xfrm>
            <a:custGeom>
              <a:avLst/>
              <a:gdLst/>
              <a:ahLst/>
              <a:cxnLst/>
              <a:rect l="l" t="t" r="r" b="b"/>
              <a:pathLst>
                <a:path w="48" h="38" extrusionOk="0">
                  <a:moveTo>
                    <a:pt x="23" y="1"/>
                  </a:moveTo>
                  <a:cubicBezTo>
                    <a:pt x="1" y="2"/>
                    <a:pt x="0" y="38"/>
                    <a:pt x="23" y="38"/>
                  </a:cubicBezTo>
                  <a:cubicBezTo>
                    <a:pt x="48" y="38"/>
                    <a:pt x="48" y="1"/>
                    <a:pt x="2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7" name="Google Shape;37557;p58"/>
            <p:cNvSpPr/>
            <p:nvPr/>
          </p:nvSpPr>
          <p:spPr>
            <a:xfrm>
              <a:off x="10898821" y="4788405"/>
              <a:ext cx="52516" cy="39880"/>
            </a:xfrm>
            <a:custGeom>
              <a:avLst/>
              <a:gdLst/>
              <a:ahLst/>
              <a:cxnLst/>
              <a:rect l="l" t="t" r="r" b="b"/>
              <a:pathLst>
                <a:path w="54" h="41" extrusionOk="0">
                  <a:moveTo>
                    <a:pt x="27" y="0"/>
                  </a:moveTo>
                  <a:cubicBezTo>
                    <a:pt x="0" y="0"/>
                    <a:pt x="0" y="40"/>
                    <a:pt x="27" y="40"/>
                  </a:cubicBezTo>
                  <a:cubicBezTo>
                    <a:pt x="53" y="40"/>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8" name="Google Shape;37558;p58"/>
            <p:cNvSpPr/>
            <p:nvPr/>
          </p:nvSpPr>
          <p:spPr>
            <a:xfrm>
              <a:off x="10922161" y="5004341"/>
              <a:ext cx="99196" cy="95323"/>
            </a:xfrm>
            <a:custGeom>
              <a:avLst/>
              <a:gdLst/>
              <a:ahLst/>
              <a:cxnLst/>
              <a:rect l="l" t="t" r="r" b="b"/>
              <a:pathLst>
                <a:path w="102" h="98" extrusionOk="0">
                  <a:moveTo>
                    <a:pt x="52" y="1"/>
                  </a:moveTo>
                  <a:cubicBezTo>
                    <a:pt x="39" y="1"/>
                    <a:pt x="27" y="6"/>
                    <a:pt x="18" y="16"/>
                  </a:cubicBezTo>
                  <a:cubicBezTo>
                    <a:pt x="3" y="29"/>
                    <a:pt x="1" y="49"/>
                    <a:pt x="7" y="68"/>
                  </a:cubicBezTo>
                  <a:cubicBezTo>
                    <a:pt x="15" y="87"/>
                    <a:pt x="32" y="97"/>
                    <a:pt x="51" y="97"/>
                  </a:cubicBezTo>
                  <a:cubicBezTo>
                    <a:pt x="55" y="97"/>
                    <a:pt x="60" y="97"/>
                    <a:pt x="64" y="96"/>
                  </a:cubicBezTo>
                  <a:lnTo>
                    <a:pt x="66" y="96"/>
                  </a:lnTo>
                  <a:cubicBezTo>
                    <a:pt x="81" y="91"/>
                    <a:pt x="96" y="79"/>
                    <a:pt x="98" y="64"/>
                  </a:cubicBezTo>
                  <a:lnTo>
                    <a:pt x="98" y="61"/>
                  </a:lnTo>
                  <a:cubicBezTo>
                    <a:pt x="102" y="40"/>
                    <a:pt x="96" y="18"/>
                    <a:pt x="76" y="7"/>
                  </a:cubicBezTo>
                  <a:cubicBezTo>
                    <a:pt x="68" y="3"/>
                    <a:pt x="60" y="1"/>
                    <a:pt x="5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9" name="Google Shape;37559;p58"/>
            <p:cNvSpPr/>
            <p:nvPr/>
          </p:nvSpPr>
          <p:spPr>
            <a:xfrm>
              <a:off x="10837553" y="5132736"/>
              <a:ext cx="71966" cy="63224"/>
            </a:xfrm>
            <a:custGeom>
              <a:avLst/>
              <a:gdLst/>
              <a:ahLst/>
              <a:cxnLst/>
              <a:rect l="l" t="t" r="r" b="b"/>
              <a:pathLst>
                <a:path w="74" h="65" extrusionOk="0">
                  <a:moveTo>
                    <a:pt x="37" y="1"/>
                  </a:moveTo>
                  <a:cubicBezTo>
                    <a:pt x="17" y="1"/>
                    <a:pt x="0" y="21"/>
                    <a:pt x="6" y="40"/>
                  </a:cubicBezTo>
                  <a:cubicBezTo>
                    <a:pt x="6" y="42"/>
                    <a:pt x="9" y="43"/>
                    <a:pt x="9" y="44"/>
                  </a:cubicBezTo>
                  <a:cubicBezTo>
                    <a:pt x="14" y="58"/>
                    <a:pt x="26" y="64"/>
                    <a:pt x="38" y="64"/>
                  </a:cubicBezTo>
                  <a:cubicBezTo>
                    <a:pt x="49" y="64"/>
                    <a:pt x="61" y="58"/>
                    <a:pt x="67" y="44"/>
                  </a:cubicBezTo>
                  <a:cubicBezTo>
                    <a:pt x="67" y="43"/>
                    <a:pt x="68" y="42"/>
                    <a:pt x="68" y="40"/>
                  </a:cubicBezTo>
                  <a:cubicBezTo>
                    <a:pt x="74" y="21"/>
                    <a:pt x="56" y="1"/>
                    <a:pt x="3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0" name="Google Shape;37560;p58"/>
            <p:cNvSpPr/>
            <p:nvPr/>
          </p:nvSpPr>
          <p:spPr>
            <a:xfrm>
              <a:off x="10708210" y="5209578"/>
              <a:ext cx="58351" cy="48634"/>
            </a:xfrm>
            <a:custGeom>
              <a:avLst/>
              <a:gdLst/>
              <a:ahLst/>
              <a:cxnLst/>
              <a:rect l="l" t="t" r="r" b="b"/>
              <a:pathLst>
                <a:path w="60" h="50" extrusionOk="0">
                  <a:moveTo>
                    <a:pt x="30" y="1"/>
                  </a:moveTo>
                  <a:cubicBezTo>
                    <a:pt x="21" y="1"/>
                    <a:pt x="12" y="8"/>
                    <a:pt x="7" y="21"/>
                  </a:cubicBezTo>
                  <a:cubicBezTo>
                    <a:pt x="0" y="40"/>
                    <a:pt x="15" y="49"/>
                    <a:pt x="30" y="49"/>
                  </a:cubicBezTo>
                  <a:cubicBezTo>
                    <a:pt x="45" y="49"/>
                    <a:pt x="59" y="40"/>
                    <a:pt x="53" y="21"/>
                  </a:cubicBezTo>
                  <a:cubicBezTo>
                    <a:pt x="48" y="8"/>
                    <a:pt x="3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1" name="Google Shape;37561;p58"/>
            <p:cNvSpPr/>
            <p:nvPr/>
          </p:nvSpPr>
          <p:spPr>
            <a:xfrm>
              <a:off x="10600262" y="5095774"/>
              <a:ext cx="51543" cy="38907"/>
            </a:xfrm>
            <a:custGeom>
              <a:avLst/>
              <a:gdLst/>
              <a:ahLst/>
              <a:cxnLst/>
              <a:rect l="l" t="t" r="r" b="b"/>
              <a:pathLst>
                <a:path w="53" h="40" extrusionOk="0">
                  <a:moveTo>
                    <a:pt x="27" y="1"/>
                  </a:moveTo>
                  <a:cubicBezTo>
                    <a:pt x="1" y="2"/>
                    <a:pt x="1" y="40"/>
                    <a:pt x="27" y="40"/>
                  </a:cubicBezTo>
                  <a:cubicBezTo>
                    <a:pt x="52" y="40"/>
                    <a:pt x="52"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2" name="Google Shape;37562;p58"/>
            <p:cNvSpPr/>
            <p:nvPr/>
          </p:nvSpPr>
          <p:spPr>
            <a:xfrm>
              <a:off x="10518571" y="4978079"/>
              <a:ext cx="43763" cy="35016"/>
            </a:xfrm>
            <a:custGeom>
              <a:avLst/>
              <a:gdLst/>
              <a:ahLst/>
              <a:cxnLst/>
              <a:rect l="l" t="t" r="r" b="b"/>
              <a:pathLst>
                <a:path w="45" h="36" extrusionOk="0">
                  <a:moveTo>
                    <a:pt x="22" y="0"/>
                  </a:moveTo>
                  <a:cubicBezTo>
                    <a:pt x="0" y="1"/>
                    <a:pt x="0" y="35"/>
                    <a:pt x="22" y="35"/>
                  </a:cubicBezTo>
                  <a:cubicBezTo>
                    <a:pt x="44" y="35"/>
                    <a:pt x="44"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3" name="Google Shape;37563;p58"/>
            <p:cNvSpPr/>
            <p:nvPr/>
          </p:nvSpPr>
          <p:spPr>
            <a:xfrm>
              <a:off x="10497176" y="4962516"/>
              <a:ext cx="87526" cy="69060"/>
            </a:xfrm>
            <a:custGeom>
              <a:avLst/>
              <a:gdLst/>
              <a:ahLst/>
              <a:cxnLst/>
              <a:rect l="l" t="t" r="r" b="b"/>
              <a:pathLst>
                <a:path w="90" h="71" extrusionOk="0">
                  <a:moveTo>
                    <a:pt x="44" y="1"/>
                  </a:moveTo>
                  <a:cubicBezTo>
                    <a:pt x="0" y="1"/>
                    <a:pt x="0" y="70"/>
                    <a:pt x="44" y="70"/>
                  </a:cubicBezTo>
                  <a:cubicBezTo>
                    <a:pt x="90" y="70"/>
                    <a:pt x="90" y="1"/>
                    <a:pt x="4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4" name="Google Shape;37564;p58"/>
            <p:cNvSpPr/>
            <p:nvPr/>
          </p:nvSpPr>
          <p:spPr>
            <a:xfrm>
              <a:off x="10517599" y="4798132"/>
              <a:ext cx="46680" cy="36962"/>
            </a:xfrm>
            <a:custGeom>
              <a:avLst/>
              <a:gdLst/>
              <a:ahLst/>
              <a:cxnLst/>
              <a:rect l="l" t="t" r="r" b="b"/>
              <a:pathLst>
                <a:path w="48" h="38" extrusionOk="0">
                  <a:moveTo>
                    <a:pt x="23" y="1"/>
                  </a:moveTo>
                  <a:cubicBezTo>
                    <a:pt x="0" y="1"/>
                    <a:pt x="0" y="38"/>
                    <a:pt x="23" y="38"/>
                  </a:cubicBezTo>
                  <a:cubicBezTo>
                    <a:pt x="48" y="38"/>
                    <a:pt x="48" y="1"/>
                    <a:pt x="2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5" name="Google Shape;37565;p58"/>
            <p:cNvSpPr/>
            <p:nvPr/>
          </p:nvSpPr>
          <p:spPr>
            <a:xfrm>
              <a:off x="10463138" y="4890537"/>
              <a:ext cx="51543" cy="39880"/>
            </a:xfrm>
            <a:custGeom>
              <a:avLst/>
              <a:gdLst/>
              <a:ahLst/>
              <a:cxnLst/>
              <a:rect l="l" t="t" r="r" b="b"/>
              <a:pathLst>
                <a:path w="53" h="41" extrusionOk="0">
                  <a:moveTo>
                    <a:pt x="27" y="1"/>
                  </a:moveTo>
                  <a:cubicBezTo>
                    <a:pt x="0" y="1"/>
                    <a:pt x="0" y="41"/>
                    <a:pt x="27" y="41"/>
                  </a:cubicBezTo>
                  <a:cubicBezTo>
                    <a:pt x="53" y="41"/>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6" name="Google Shape;37566;p58"/>
            <p:cNvSpPr/>
            <p:nvPr/>
          </p:nvSpPr>
          <p:spPr>
            <a:xfrm>
              <a:off x="10508846" y="4662929"/>
              <a:ext cx="62241" cy="50579"/>
            </a:xfrm>
            <a:custGeom>
              <a:avLst/>
              <a:gdLst/>
              <a:ahLst/>
              <a:cxnLst/>
              <a:rect l="l" t="t" r="r" b="b"/>
              <a:pathLst>
                <a:path w="64" h="52" extrusionOk="0">
                  <a:moveTo>
                    <a:pt x="32" y="1"/>
                  </a:moveTo>
                  <a:cubicBezTo>
                    <a:pt x="1" y="1"/>
                    <a:pt x="1" y="51"/>
                    <a:pt x="32" y="51"/>
                  </a:cubicBezTo>
                  <a:cubicBezTo>
                    <a:pt x="64" y="51"/>
                    <a:pt x="64"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7" name="Google Shape;37567;p58"/>
            <p:cNvSpPr/>
            <p:nvPr/>
          </p:nvSpPr>
          <p:spPr>
            <a:xfrm>
              <a:off x="11111800" y="5052003"/>
              <a:ext cx="53488" cy="41825"/>
            </a:xfrm>
            <a:custGeom>
              <a:avLst/>
              <a:gdLst/>
              <a:ahLst/>
              <a:cxnLst/>
              <a:rect l="l" t="t" r="r" b="b"/>
              <a:pathLst>
                <a:path w="55" h="43" extrusionOk="0">
                  <a:moveTo>
                    <a:pt x="28" y="0"/>
                  </a:moveTo>
                  <a:cubicBezTo>
                    <a:pt x="1" y="0"/>
                    <a:pt x="1" y="42"/>
                    <a:pt x="28" y="42"/>
                  </a:cubicBezTo>
                  <a:cubicBezTo>
                    <a:pt x="55" y="42"/>
                    <a:pt x="55"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8" name="Google Shape;37568;p58"/>
            <p:cNvSpPr/>
            <p:nvPr/>
          </p:nvSpPr>
          <p:spPr>
            <a:xfrm>
              <a:off x="10716962" y="5108419"/>
              <a:ext cx="39873" cy="31126"/>
            </a:xfrm>
            <a:custGeom>
              <a:avLst/>
              <a:gdLst/>
              <a:ahLst/>
              <a:cxnLst/>
              <a:rect l="l" t="t" r="r" b="b"/>
              <a:pathLst>
                <a:path w="41" h="32" extrusionOk="0">
                  <a:moveTo>
                    <a:pt x="20" y="0"/>
                  </a:moveTo>
                  <a:cubicBezTo>
                    <a:pt x="1" y="0"/>
                    <a:pt x="1" y="32"/>
                    <a:pt x="20" y="32"/>
                  </a:cubicBezTo>
                  <a:cubicBezTo>
                    <a:pt x="41" y="32"/>
                    <a:pt x="41" y="0"/>
                    <a:pt x="2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9" name="Google Shape;37569;p58"/>
            <p:cNvSpPr/>
            <p:nvPr/>
          </p:nvSpPr>
          <p:spPr>
            <a:xfrm>
              <a:off x="10605124" y="5194015"/>
              <a:ext cx="41818" cy="32098"/>
            </a:xfrm>
            <a:custGeom>
              <a:avLst/>
              <a:gdLst/>
              <a:ahLst/>
              <a:cxnLst/>
              <a:rect l="l" t="t" r="r" b="b"/>
              <a:pathLst>
                <a:path w="43" h="33"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70" name="Google Shape;37570;p58"/>
          <p:cNvGrpSpPr/>
          <p:nvPr/>
        </p:nvGrpSpPr>
        <p:grpSpPr>
          <a:xfrm>
            <a:off x="7837207" y="4112398"/>
            <a:ext cx="845806" cy="717156"/>
            <a:chOff x="8483468" y="3859206"/>
            <a:chExt cx="650520" cy="551573"/>
          </a:xfrm>
        </p:grpSpPr>
        <p:sp>
          <p:nvSpPr>
            <p:cNvPr id="37571" name="Google Shape;37571;p58"/>
            <p:cNvSpPr/>
            <p:nvPr/>
          </p:nvSpPr>
          <p:spPr>
            <a:xfrm>
              <a:off x="8483468" y="3859206"/>
              <a:ext cx="650520" cy="551573"/>
            </a:xfrm>
            <a:custGeom>
              <a:avLst/>
              <a:gdLst/>
              <a:ahLst/>
              <a:cxnLst/>
              <a:rect l="l" t="t" r="r" b="b"/>
              <a:pathLst>
                <a:path w="1381" h="1171" extrusionOk="0">
                  <a:moveTo>
                    <a:pt x="1169" y="1"/>
                  </a:moveTo>
                  <a:cubicBezTo>
                    <a:pt x="1152" y="1"/>
                    <a:pt x="1134" y="5"/>
                    <a:pt x="1118" y="13"/>
                  </a:cubicBezTo>
                  <a:cubicBezTo>
                    <a:pt x="1088" y="31"/>
                    <a:pt x="1068" y="63"/>
                    <a:pt x="1039" y="82"/>
                  </a:cubicBezTo>
                  <a:cubicBezTo>
                    <a:pt x="1016" y="98"/>
                    <a:pt x="988" y="104"/>
                    <a:pt x="956" y="104"/>
                  </a:cubicBezTo>
                  <a:cubicBezTo>
                    <a:pt x="844" y="104"/>
                    <a:pt x="687" y="27"/>
                    <a:pt x="562" y="26"/>
                  </a:cubicBezTo>
                  <a:cubicBezTo>
                    <a:pt x="559" y="26"/>
                    <a:pt x="557" y="26"/>
                    <a:pt x="555" y="26"/>
                  </a:cubicBezTo>
                  <a:cubicBezTo>
                    <a:pt x="458" y="26"/>
                    <a:pt x="384" y="74"/>
                    <a:pt x="365" y="240"/>
                  </a:cubicBezTo>
                  <a:cubicBezTo>
                    <a:pt x="360" y="291"/>
                    <a:pt x="370" y="344"/>
                    <a:pt x="349" y="390"/>
                  </a:cubicBezTo>
                  <a:cubicBezTo>
                    <a:pt x="327" y="433"/>
                    <a:pt x="284" y="459"/>
                    <a:pt x="244" y="486"/>
                  </a:cubicBezTo>
                  <a:cubicBezTo>
                    <a:pt x="118" y="570"/>
                    <a:pt x="1" y="703"/>
                    <a:pt x="17" y="854"/>
                  </a:cubicBezTo>
                  <a:lnTo>
                    <a:pt x="350" y="1094"/>
                  </a:lnTo>
                  <a:cubicBezTo>
                    <a:pt x="371" y="1109"/>
                    <a:pt x="393" y="1125"/>
                    <a:pt x="417" y="1139"/>
                  </a:cubicBezTo>
                  <a:cubicBezTo>
                    <a:pt x="450" y="1160"/>
                    <a:pt x="488" y="1170"/>
                    <a:pt x="525" y="1170"/>
                  </a:cubicBezTo>
                  <a:cubicBezTo>
                    <a:pt x="588" y="1170"/>
                    <a:pt x="650" y="1140"/>
                    <a:pt x="686" y="1084"/>
                  </a:cubicBezTo>
                  <a:cubicBezTo>
                    <a:pt x="711" y="1045"/>
                    <a:pt x="757" y="1012"/>
                    <a:pt x="803" y="999"/>
                  </a:cubicBezTo>
                  <a:cubicBezTo>
                    <a:pt x="886" y="977"/>
                    <a:pt x="978" y="990"/>
                    <a:pt x="1057" y="955"/>
                  </a:cubicBezTo>
                  <a:cubicBezTo>
                    <a:pt x="1096" y="938"/>
                    <a:pt x="1130" y="912"/>
                    <a:pt x="1170" y="900"/>
                  </a:cubicBezTo>
                  <a:cubicBezTo>
                    <a:pt x="1203" y="888"/>
                    <a:pt x="1240" y="891"/>
                    <a:pt x="1271" y="877"/>
                  </a:cubicBezTo>
                  <a:cubicBezTo>
                    <a:pt x="1345" y="845"/>
                    <a:pt x="1366" y="753"/>
                    <a:pt x="1373" y="674"/>
                  </a:cubicBezTo>
                  <a:cubicBezTo>
                    <a:pt x="1381" y="565"/>
                    <a:pt x="1378" y="455"/>
                    <a:pt x="1367" y="347"/>
                  </a:cubicBezTo>
                  <a:cubicBezTo>
                    <a:pt x="1362" y="303"/>
                    <a:pt x="1356" y="261"/>
                    <a:pt x="1347" y="218"/>
                  </a:cubicBezTo>
                  <a:cubicBezTo>
                    <a:pt x="1336" y="160"/>
                    <a:pt x="1320" y="98"/>
                    <a:pt x="1281" y="53"/>
                  </a:cubicBezTo>
                  <a:cubicBezTo>
                    <a:pt x="1253" y="22"/>
                    <a:pt x="1210"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2" name="Google Shape;37572;p58"/>
            <p:cNvSpPr/>
            <p:nvPr/>
          </p:nvSpPr>
          <p:spPr>
            <a:xfrm>
              <a:off x="8483468" y="3870982"/>
              <a:ext cx="650520" cy="539798"/>
            </a:xfrm>
            <a:custGeom>
              <a:avLst/>
              <a:gdLst/>
              <a:ahLst/>
              <a:cxnLst/>
              <a:rect l="l" t="t" r="r" b="b"/>
              <a:pathLst>
                <a:path w="1381" h="1146" extrusionOk="0">
                  <a:moveTo>
                    <a:pt x="555" y="1"/>
                  </a:moveTo>
                  <a:cubicBezTo>
                    <a:pt x="458" y="1"/>
                    <a:pt x="384" y="49"/>
                    <a:pt x="365" y="215"/>
                  </a:cubicBezTo>
                  <a:cubicBezTo>
                    <a:pt x="360" y="266"/>
                    <a:pt x="370" y="319"/>
                    <a:pt x="349" y="365"/>
                  </a:cubicBezTo>
                  <a:cubicBezTo>
                    <a:pt x="327" y="408"/>
                    <a:pt x="284" y="434"/>
                    <a:pt x="244" y="461"/>
                  </a:cubicBezTo>
                  <a:cubicBezTo>
                    <a:pt x="118" y="545"/>
                    <a:pt x="1" y="678"/>
                    <a:pt x="17" y="829"/>
                  </a:cubicBezTo>
                  <a:lnTo>
                    <a:pt x="350" y="1069"/>
                  </a:lnTo>
                  <a:cubicBezTo>
                    <a:pt x="371" y="1084"/>
                    <a:pt x="393" y="1100"/>
                    <a:pt x="417" y="1114"/>
                  </a:cubicBezTo>
                  <a:cubicBezTo>
                    <a:pt x="450" y="1135"/>
                    <a:pt x="488" y="1145"/>
                    <a:pt x="525" y="1145"/>
                  </a:cubicBezTo>
                  <a:cubicBezTo>
                    <a:pt x="588" y="1145"/>
                    <a:pt x="650" y="1115"/>
                    <a:pt x="686" y="1059"/>
                  </a:cubicBezTo>
                  <a:cubicBezTo>
                    <a:pt x="711" y="1020"/>
                    <a:pt x="757" y="987"/>
                    <a:pt x="803" y="974"/>
                  </a:cubicBezTo>
                  <a:cubicBezTo>
                    <a:pt x="886" y="952"/>
                    <a:pt x="978" y="965"/>
                    <a:pt x="1057" y="930"/>
                  </a:cubicBezTo>
                  <a:cubicBezTo>
                    <a:pt x="1096" y="913"/>
                    <a:pt x="1130" y="887"/>
                    <a:pt x="1170" y="875"/>
                  </a:cubicBezTo>
                  <a:cubicBezTo>
                    <a:pt x="1203" y="863"/>
                    <a:pt x="1240" y="866"/>
                    <a:pt x="1271" y="852"/>
                  </a:cubicBezTo>
                  <a:cubicBezTo>
                    <a:pt x="1345" y="820"/>
                    <a:pt x="1366" y="728"/>
                    <a:pt x="1373" y="649"/>
                  </a:cubicBezTo>
                  <a:cubicBezTo>
                    <a:pt x="1381" y="540"/>
                    <a:pt x="1378" y="430"/>
                    <a:pt x="1368" y="324"/>
                  </a:cubicBezTo>
                  <a:cubicBezTo>
                    <a:pt x="1303" y="418"/>
                    <a:pt x="1238" y="513"/>
                    <a:pt x="1173" y="608"/>
                  </a:cubicBezTo>
                  <a:cubicBezTo>
                    <a:pt x="1135" y="570"/>
                    <a:pt x="1075" y="534"/>
                    <a:pt x="1021" y="534"/>
                  </a:cubicBezTo>
                  <a:cubicBezTo>
                    <a:pt x="986" y="534"/>
                    <a:pt x="953" y="549"/>
                    <a:pt x="929" y="589"/>
                  </a:cubicBezTo>
                  <a:cubicBezTo>
                    <a:pt x="919" y="605"/>
                    <a:pt x="907" y="610"/>
                    <a:pt x="891" y="610"/>
                  </a:cubicBezTo>
                  <a:cubicBezTo>
                    <a:pt x="843" y="610"/>
                    <a:pt x="770" y="551"/>
                    <a:pt x="712" y="551"/>
                  </a:cubicBezTo>
                  <a:cubicBezTo>
                    <a:pt x="707" y="551"/>
                    <a:pt x="702" y="551"/>
                    <a:pt x="698" y="552"/>
                  </a:cubicBezTo>
                  <a:cubicBezTo>
                    <a:pt x="720" y="610"/>
                    <a:pt x="665" y="677"/>
                    <a:pt x="603" y="686"/>
                  </a:cubicBezTo>
                  <a:cubicBezTo>
                    <a:pt x="595" y="687"/>
                    <a:pt x="588" y="688"/>
                    <a:pt x="581" y="688"/>
                  </a:cubicBezTo>
                  <a:cubicBezTo>
                    <a:pt x="527" y="688"/>
                    <a:pt x="476" y="661"/>
                    <a:pt x="433" y="626"/>
                  </a:cubicBezTo>
                  <a:lnTo>
                    <a:pt x="433" y="626"/>
                  </a:lnTo>
                  <a:cubicBezTo>
                    <a:pt x="433" y="626"/>
                    <a:pt x="433" y="626"/>
                    <a:pt x="434" y="626"/>
                  </a:cubicBezTo>
                  <a:cubicBezTo>
                    <a:pt x="448" y="626"/>
                    <a:pt x="365" y="382"/>
                    <a:pt x="488" y="355"/>
                  </a:cubicBezTo>
                  <a:cubicBezTo>
                    <a:pt x="567" y="336"/>
                    <a:pt x="569" y="170"/>
                    <a:pt x="562" y="1"/>
                  </a:cubicBezTo>
                  <a:cubicBezTo>
                    <a:pt x="559" y="1"/>
                    <a:pt x="557" y="1"/>
                    <a:pt x="5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3" name="Google Shape;37573;p58"/>
            <p:cNvSpPr/>
            <p:nvPr/>
          </p:nvSpPr>
          <p:spPr>
            <a:xfrm>
              <a:off x="8853240" y="3983557"/>
              <a:ext cx="42395" cy="32972"/>
            </a:xfrm>
            <a:custGeom>
              <a:avLst/>
              <a:gdLst/>
              <a:ahLst/>
              <a:cxnLst/>
              <a:rect l="l" t="t" r="r" b="b"/>
              <a:pathLst>
                <a:path w="90" h="70" extrusionOk="0">
                  <a:moveTo>
                    <a:pt x="44" y="0"/>
                  </a:moveTo>
                  <a:cubicBezTo>
                    <a:pt x="0" y="0"/>
                    <a:pt x="0" y="70"/>
                    <a:pt x="44" y="70"/>
                  </a:cubicBezTo>
                  <a:cubicBezTo>
                    <a:pt x="90" y="70"/>
                    <a:pt x="90" y="0"/>
                    <a:pt x="4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4" name="Google Shape;37574;p58"/>
            <p:cNvSpPr/>
            <p:nvPr/>
          </p:nvSpPr>
          <p:spPr>
            <a:xfrm>
              <a:off x="8798599" y="4071640"/>
              <a:ext cx="18842" cy="14602"/>
            </a:xfrm>
            <a:custGeom>
              <a:avLst/>
              <a:gdLst/>
              <a:ahLst/>
              <a:cxnLst/>
              <a:rect l="l" t="t" r="r" b="b"/>
              <a:pathLst>
                <a:path w="40" h="31" extrusionOk="0">
                  <a:moveTo>
                    <a:pt x="19" y="1"/>
                  </a:moveTo>
                  <a:cubicBezTo>
                    <a:pt x="0" y="1"/>
                    <a:pt x="0" y="30"/>
                    <a:pt x="19" y="30"/>
                  </a:cubicBezTo>
                  <a:cubicBezTo>
                    <a:pt x="39" y="30"/>
                    <a:pt x="39" y="1"/>
                    <a:pt x="1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5" name="Google Shape;37575;p58"/>
            <p:cNvSpPr/>
            <p:nvPr/>
          </p:nvSpPr>
          <p:spPr>
            <a:xfrm>
              <a:off x="8880561" y="4066459"/>
              <a:ext cx="21197" cy="16957"/>
            </a:xfrm>
            <a:custGeom>
              <a:avLst/>
              <a:gdLst/>
              <a:ahLst/>
              <a:cxnLst/>
              <a:rect l="l" t="t" r="r" b="b"/>
              <a:pathLst>
                <a:path w="45" h="36" extrusionOk="0">
                  <a:moveTo>
                    <a:pt x="22" y="0"/>
                  </a:moveTo>
                  <a:cubicBezTo>
                    <a:pt x="0" y="1"/>
                    <a:pt x="0" y="35"/>
                    <a:pt x="22" y="35"/>
                  </a:cubicBezTo>
                  <a:cubicBezTo>
                    <a:pt x="44" y="35"/>
                    <a:pt x="44"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6" name="Google Shape;37576;p58"/>
            <p:cNvSpPr/>
            <p:nvPr/>
          </p:nvSpPr>
          <p:spPr>
            <a:xfrm>
              <a:off x="8960168" y="4011348"/>
              <a:ext cx="50873" cy="49458"/>
            </a:xfrm>
            <a:custGeom>
              <a:avLst/>
              <a:gdLst/>
              <a:ahLst/>
              <a:cxnLst/>
              <a:rect l="l" t="t" r="r" b="b"/>
              <a:pathLst>
                <a:path w="108" h="105" extrusionOk="0">
                  <a:moveTo>
                    <a:pt x="55" y="1"/>
                  </a:moveTo>
                  <a:cubicBezTo>
                    <a:pt x="38" y="1"/>
                    <a:pt x="20" y="9"/>
                    <a:pt x="14" y="24"/>
                  </a:cubicBezTo>
                  <a:cubicBezTo>
                    <a:pt x="13" y="26"/>
                    <a:pt x="13" y="27"/>
                    <a:pt x="11" y="30"/>
                  </a:cubicBezTo>
                  <a:cubicBezTo>
                    <a:pt x="3" y="47"/>
                    <a:pt x="1" y="62"/>
                    <a:pt x="11" y="79"/>
                  </a:cubicBezTo>
                  <a:cubicBezTo>
                    <a:pt x="21" y="95"/>
                    <a:pt x="37" y="105"/>
                    <a:pt x="55" y="105"/>
                  </a:cubicBezTo>
                  <a:cubicBezTo>
                    <a:pt x="72" y="105"/>
                    <a:pt x="90" y="95"/>
                    <a:pt x="98" y="79"/>
                  </a:cubicBezTo>
                  <a:cubicBezTo>
                    <a:pt x="107" y="63"/>
                    <a:pt x="105" y="47"/>
                    <a:pt x="98" y="30"/>
                  </a:cubicBezTo>
                  <a:cubicBezTo>
                    <a:pt x="97" y="29"/>
                    <a:pt x="97" y="27"/>
                    <a:pt x="96" y="24"/>
                  </a:cubicBezTo>
                  <a:cubicBezTo>
                    <a:pt x="89" y="9"/>
                    <a:pt x="72" y="1"/>
                    <a:pt x="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7" name="Google Shape;37577;p58"/>
            <p:cNvSpPr/>
            <p:nvPr/>
          </p:nvSpPr>
          <p:spPr>
            <a:xfrm>
              <a:off x="9016223" y="3933628"/>
              <a:ext cx="22139" cy="17428"/>
            </a:xfrm>
            <a:custGeom>
              <a:avLst/>
              <a:gdLst/>
              <a:ahLst/>
              <a:cxnLst/>
              <a:rect l="l" t="t" r="r" b="b"/>
              <a:pathLst>
                <a:path w="47" h="37" extrusionOk="0">
                  <a:moveTo>
                    <a:pt x="24" y="1"/>
                  </a:moveTo>
                  <a:cubicBezTo>
                    <a:pt x="0" y="1"/>
                    <a:pt x="0" y="37"/>
                    <a:pt x="24" y="37"/>
                  </a:cubicBezTo>
                  <a:cubicBezTo>
                    <a:pt x="46" y="37"/>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8" name="Google Shape;37578;p58"/>
            <p:cNvSpPr/>
            <p:nvPr/>
          </p:nvSpPr>
          <p:spPr>
            <a:xfrm>
              <a:off x="9042130" y="4002399"/>
              <a:ext cx="27792" cy="21196"/>
            </a:xfrm>
            <a:custGeom>
              <a:avLst/>
              <a:gdLst/>
              <a:ahLst/>
              <a:cxnLst/>
              <a:rect l="l" t="t" r="r" b="b"/>
              <a:pathLst>
                <a:path w="59" h="45" extrusionOk="0">
                  <a:moveTo>
                    <a:pt x="28" y="0"/>
                  </a:moveTo>
                  <a:cubicBezTo>
                    <a:pt x="1" y="0"/>
                    <a:pt x="2" y="45"/>
                    <a:pt x="29" y="45"/>
                  </a:cubicBezTo>
                  <a:cubicBezTo>
                    <a:pt x="59" y="45"/>
                    <a:pt x="59" y="0"/>
                    <a:pt x="29" y="0"/>
                  </a:cubicBezTo>
                  <a:cubicBezTo>
                    <a:pt x="29" y="0"/>
                    <a:pt x="28"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9" name="Google Shape;37579;p58"/>
            <p:cNvSpPr/>
            <p:nvPr/>
          </p:nvSpPr>
          <p:spPr>
            <a:xfrm>
              <a:off x="8930021" y="3965187"/>
              <a:ext cx="37684" cy="29204"/>
            </a:xfrm>
            <a:custGeom>
              <a:avLst/>
              <a:gdLst/>
              <a:ahLst/>
              <a:cxnLst/>
              <a:rect l="l" t="t" r="r" b="b"/>
              <a:pathLst>
                <a:path w="80" h="62" extrusionOk="0">
                  <a:moveTo>
                    <a:pt x="40" y="0"/>
                  </a:moveTo>
                  <a:cubicBezTo>
                    <a:pt x="1" y="0"/>
                    <a:pt x="1" y="61"/>
                    <a:pt x="40" y="61"/>
                  </a:cubicBezTo>
                  <a:cubicBezTo>
                    <a:pt x="80" y="61"/>
                    <a:pt x="80" y="0"/>
                    <a:pt x="4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0" name="Google Shape;37580;p58"/>
            <p:cNvSpPr/>
            <p:nvPr/>
          </p:nvSpPr>
          <p:spPr>
            <a:xfrm>
              <a:off x="8756205" y="3953412"/>
              <a:ext cx="45221" cy="35327"/>
            </a:xfrm>
            <a:custGeom>
              <a:avLst/>
              <a:gdLst/>
              <a:ahLst/>
              <a:cxnLst/>
              <a:rect l="l" t="t" r="r" b="b"/>
              <a:pathLst>
                <a:path w="96" h="75" extrusionOk="0">
                  <a:moveTo>
                    <a:pt x="48" y="1"/>
                  </a:moveTo>
                  <a:cubicBezTo>
                    <a:pt x="1" y="1"/>
                    <a:pt x="1" y="75"/>
                    <a:pt x="48" y="75"/>
                  </a:cubicBezTo>
                  <a:cubicBezTo>
                    <a:pt x="95" y="75"/>
                    <a:pt x="95" y="1"/>
                    <a:pt x="4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1" name="Google Shape;37581;p58"/>
            <p:cNvSpPr/>
            <p:nvPr/>
          </p:nvSpPr>
          <p:spPr>
            <a:xfrm>
              <a:off x="8753849" y="4102728"/>
              <a:ext cx="33445" cy="27320"/>
            </a:xfrm>
            <a:custGeom>
              <a:avLst/>
              <a:gdLst/>
              <a:ahLst/>
              <a:cxnLst/>
              <a:rect l="l" t="t" r="r" b="b"/>
              <a:pathLst>
                <a:path w="71" h="58" extrusionOk="0">
                  <a:moveTo>
                    <a:pt x="35" y="0"/>
                  </a:moveTo>
                  <a:cubicBezTo>
                    <a:pt x="0" y="0"/>
                    <a:pt x="0" y="57"/>
                    <a:pt x="35" y="57"/>
                  </a:cubicBezTo>
                  <a:cubicBezTo>
                    <a:pt x="71" y="57"/>
                    <a:pt x="71" y="0"/>
                    <a:pt x="3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2" name="Google Shape;37582;p58"/>
            <p:cNvSpPr/>
            <p:nvPr/>
          </p:nvSpPr>
          <p:spPr>
            <a:xfrm>
              <a:off x="8719934" y="4064574"/>
              <a:ext cx="26850" cy="20725"/>
            </a:xfrm>
            <a:custGeom>
              <a:avLst/>
              <a:gdLst/>
              <a:ahLst/>
              <a:cxnLst/>
              <a:rect l="l" t="t" r="r" b="b"/>
              <a:pathLst>
                <a:path w="57" h="44" extrusionOk="0">
                  <a:moveTo>
                    <a:pt x="28" y="0"/>
                  </a:moveTo>
                  <a:cubicBezTo>
                    <a:pt x="1" y="0"/>
                    <a:pt x="1" y="43"/>
                    <a:pt x="28" y="43"/>
                  </a:cubicBezTo>
                  <a:cubicBezTo>
                    <a:pt x="56" y="43"/>
                    <a:pt x="56"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3" name="Google Shape;37583;p58"/>
            <p:cNvSpPr/>
            <p:nvPr/>
          </p:nvSpPr>
          <p:spPr>
            <a:xfrm>
              <a:off x="8832985" y="3928918"/>
              <a:ext cx="24495" cy="19312"/>
            </a:xfrm>
            <a:custGeom>
              <a:avLst/>
              <a:gdLst/>
              <a:ahLst/>
              <a:cxnLst/>
              <a:rect l="l" t="t" r="r" b="b"/>
              <a:pathLst>
                <a:path w="52" h="41" extrusionOk="0">
                  <a:moveTo>
                    <a:pt x="24" y="0"/>
                  </a:moveTo>
                  <a:cubicBezTo>
                    <a:pt x="1" y="0"/>
                    <a:pt x="1" y="40"/>
                    <a:pt x="25" y="40"/>
                  </a:cubicBezTo>
                  <a:cubicBezTo>
                    <a:pt x="52" y="40"/>
                    <a:pt x="52" y="0"/>
                    <a:pt x="25"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4" name="Google Shape;37584;p58"/>
            <p:cNvSpPr/>
            <p:nvPr/>
          </p:nvSpPr>
          <p:spPr>
            <a:xfrm>
              <a:off x="8563075" y="4201173"/>
              <a:ext cx="58410" cy="45690"/>
            </a:xfrm>
            <a:custGeom>
              <a:avLst/>
              <a:gdLst/>
              <a:ahLst/>
              <a:cxnLst/>
              <a:rect l="l" t="t" r="r" b="b"/>
              <a:pathLst>
                <a:path w="124" h="97" extrusionOk="0">
                  <a:moveTo>
                    <a:pt x="63" y="0"/>
                  </a:moveTo>
                  <a:cubicBezTo>
                    <a:pt x="0" y="1"/>
                    <a:pt x="0" y="96"/>
                    <a:pt x="63" y="96"/>
                  </a:cubicBezTo>
                  <a:cubicBezTo>
                    <a:pt x="124" y="96"/>
                    <a:pt x="124" y="0"/>
                    <a:pt x="6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5" name="Google Shape;37585;p58"/>
            <p:cNvSpPr/>
            <p:nvPr/>
          </p:nvSpPr>
          <p:spPr>
            <a:xfrm>
              <a:off x="8642682" y="4317988"/>
              <a:ext cx="38155" cy="32501"/>
            </a:xfrm>
            <a:custGeom>
              <a:avLst/>
              <a:gdLst/>
              <a:ahLst/>
              <a:cxnLst/>
              <a:rect l="l" t="t" r="r" b="b"/>
              <a:pathLst>
                <a:path w="81" h="69" extrusionOk="0">
                  <a:moveTo>
                    <a:pt x="39" y="0"/>
                  </a:moveTo>
                  <a:cubicBezTo>
                    <a:pt x="29" y="0"/>
                    <a:pt x="19" y="4"/>
                    <a:pt x="13" y="10"/>
                  </a:cubicBezTo>
                  <a:cubicBezTo>
                    <a:pt x="0" y="23"/>
                    <a:pt x="0" y="54"/>
                    <a:pt x="21" y="63"/>
                  </a:cubicBezTo>
                  <a:cubicBezTo>
                    <a:pt x="22" y="64"/>
                    <a:pt x="25" y="64"/>
                    <a:pt x="26" y="65"/>
                  </a:cubicBezTo>
                  <a:cubicBezTo>
                    <a:pt x="32" y="68"/>
                    <a:pt x="38" y="69"/>
                    <a:pt x="43" y="69"/>
                  </a:cubicBezTo>
                  <a:cubicBezTo>
                    <a:pt x="65" y="69"/>
                    <a:pt x="81" y="47"/>
                    <a:pt x="70" y="22"/>
                  </a:cubicBezTo>
                  <a:cubicBezTo>
                    <a:pt x="69" y="20"/>
                    <a:pt x="69" y="18"/>
                    <a:pt x="68" y="17"/>
                  </a:cubicBezTo>
                  <a:cubicBezTo>
                    <a:pt x="62" y="5"/>
                    <a:pt x="51" y="0"/>
                    <a:pt x="3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6" name="Google Shape;37586;p58"/>
            <p:cNvSpPr/>
            <p:nvPr/>
          </p:nvSpPr>
          <p:spPr>
            <a:xfrm>
              <a:off x="8653045" y="4225666"/>
              <a:ext cx="27792" cy="21667"/>
            </a:xfrm>
            <a:custGeom>
              <a:avLst/>
              <a:gdLst/>
              <a:ahLst/>
              <a:cxnLst/>
              <a:rect l="l" t="t" r="r" b="b"/>
              <a:pathLst>
                <a:path w="59" h="46" extrusionOk="0">
                  <a:moveTo>
                    <a:pt x="30" y="1"/>
                  </a:moveTo>
                  <a:cubicBezTo>
                    <a:pt x="0" y="1"/>
                    <a:pt x="0" y="45"/>
                    <a:pt x="30" y="45"/>
                  </a:cubicBezTo>
                  <a:cubicBezTo>
                    <a:pt x="58" y="45"/>
                    <a:pt x="58"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7" name="Google Shape;37587;p58"/>
            <p:cNvSpPr/>
            <p:nvPr/>
          </p:nvSpPr>
          <p:spPr>
            <a:xfrm>
              <a:off x="8781641" y="4235087"/>
              <a:ext cx="63592" cy="48987"/>
            </a:xfrm>
            <a:custGeom>
              <a:avLst/>
              <a:gdLst/>
              <a:ahLst/>
              <a:cxnLst/>
              <a:rect l="l" t="t" r="r" b="b"/>
              <a:pathLst>
                <a:path w="135" h="104" extrusionOk="0">
                  <a:moveTo>
                    <a:pt x="58" y="0"/>
                  </a:moveTo>
                  <a:cubicBezTo>
                    <a:pt x="50" y="0"/>
                    <a:pt x="41" y="2"/>
                    <a:pt x="33" y="7"/>
                  </a:cubicBezTo>
                  <a:cubicBezTo>
                    <a:pt x="10" y="21"/>
                    <a:pt x="0" y="53"/>
                    <a:pt x="15" y="78"/>
                  </a:cubicBezTo>
                  <a:cubicBezTo>
                    <a:pt x="25" y="95"/>
                    <a:pt x="41" y="103"/>
                    <a:pt x="58" y="103"/>
                  </a:cubicBezTo>
                  <a:cubicBezTo>
                    <a:pt x="71" y="103"/>
                    <a:pt x="85" y="98"/>
                    <a:pt x="96" y="88"/>
                  </a:cubicBezTo>
                  <a:cubicBezTo>
                    <a:pt x="134" y="56"/>
                    <a:pt x="100"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8" name="Google Shape;37588;p58"/>
            <p:cNvSpPr/>
            <p:nvPr/>
          </p:nvSpPr>
          <p:spPr>
            <a:xfrm>
              <a:off x="8864546" y="4184216"/>
              <a:ext cx="27792" cy="21196"/>
            </a:xfrm>
            <a:custGeom>
              <a:avLst/>
              <a:gdLst/>
              <a:ahLst/>
              <a:cxnLst/>
              <a:rect l="l" t="t" r="r" b="b"/>
              <a:pathLst>
                <a:path w="59" h="45" extrusionOk="0">
                  <a:moveTo>
                    <a:pt x="30" y="0"/>
                  </a:moveTo>
                  <a:cubicBezTo>
                    <a:pt x="0" y="0"/>
                    <a:pt x="0" y="45"/>
                    <a:pt x="30" y="45"/>
                  </a:cubicBezTo>
                  <a:cubicBezTo>
                    <a:pt x="58" y="45"/>
                    <a:pt x="58" y="0"/>
                    <a:pt x="3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9" name="Google Shape;37589;p58"/>
            <p:cNvSpPr/>
            <p:nvPr/>
          </p:nvSpPr>
          <p:spPr>
            <a:xfrm>
              <a:off x="8900816" y="4228963"/>
              <a:ext cx="29676" cy="22609"/>
            </a:xfrm>
            <a:custGeom>
              <a:avLst/>
              <a:gdLst/>
              <a:ahLst/>
              <a:cxnLst/>
              <a:rect l="l" t="t" r="r" b="b"/>
              <a:pathLst>
                <a:path w="63" h="48" extrusionOk="0">
                  <a:moveTo>
                    <a:pt x="32" y="0"/>
                  </a:moveTo>
                  <a:cubicBezTo>
                    <a:pt x="0" y="1"/>
                    <a:pt x="0" y="48"/>
                    <a:pt x="32" y="48"/>
                  </a:cubicBezTo>
                  <a:cubicBezTo>
                    <a:pt x="63" y="48"/>
                    <a:pt x="63" y="0"/>
                    <a:pt x="3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0" name="Google Shape;37590;p58"/>
            <p:cNvSpPr/>
            <p:nvPr/>
          </p:nvSpPr>
          <p:spPr>
            <a:xfrm>
              <a:off x="8955458" y="4224253"/>
              <a:ext cx="52758" cy="40979"/>
            </a:xfrm>
            <a:custGeom>
              <a:avLst/>
              <a:gdLst/>
              <a:ahLst/>
              <a:cxnLst/>
              <a:rect l="l" t="t" r="r" b="b"/>
              <a:pathLst>
                <a:path w="112" h="87" extrusionOk="0">
                  <a:moveTo>
                    <a:pt x="55" y="1"/>
                  </a:moveTo>
                  <a:cubicBezTo>
                    <a:pt x="0" y="1"/>
                    <a:pt x="0" y="86"/>
                    <a:pt x="55" y="86"/>
                  </a:cubicBezTo>
                  <a:cubicBezTo>
                    <a:pt x="111" y="86"/>
                    <a:pt x="111" y="1"/>
                    <a:pt x="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1" name="Google Shape;37591;p58"/>
            <p:cNvSpPr/>
            <p:nvPr/>
          </p:nvSpPr>
          <p:spPr>
            <a:xfrm>
              <a:off x="8942268" y="4173853"/>
              <a:ext cx="13189" cy="9421"/>
            </a:xfrm>
            <a:custGeom>
              <a:avLst/>
              <a:gdLst/>
              <a:ahLst/>
              <a:cxnLst/>
              <a:rect l="l" t="t" r="r" b="b"/>
              <a:pathLst>
                <a:path w="28" h="20" extrusionOk="0">
                  <a:moveTo>
                    <a:pt x="14" y="0"/>
                  </a:moveTo>
                  <a:cubicBezTo>
                    <a:pt x="1" y="0"/>
                    <a:pt x="1" y="19"/>
                    <a:pt x="14" y="19"/>
                  </a:cubicBezTo>
                  <a:cubicBezTo>
                    <a:pt x="27" y="19"/>
                    <a:pt x="27"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2" name="Google Shape;37592;p58"/>
            <p:cNvSpPr/>
            <p:nvPr/>
          </p:nvSpPr>
          <p:spPr>
            <a:xfrm>
              <a:off x="9069451" y="4213890"/>
              <a:ext cx="15545" cy="11305"/>
            </a:xfrm>
            <a:custGeom>
              <a:avLst/>
              <a:gdLst/>
              <a:ahLst/>
              <a:cxnLst/>
              <a:rect l="l" t="t" r="r" b="b"/>
              <a:pathLst>
                <a:path w="33" h="24" extrusionOk="0">
                  <a:moveTo>
                    <a:pt x="17" y="0"/>
                  </a:moveTo>
                  <a:cubicBezTo>
                    <a:pt x="1" y="0"/>
                    <a:pt x="1" y="24"/>
                    <a:pt x="17" y="24"/>
                  </a:cubicBezTo>
                  <a:cubicBezTo>
                    <a:pt x="33" y="24"/>
                    <a:pt x="33"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3" name="Google Shape;37593;p58"/>
            <p:cNvSpPr/>
            <p:nvPr/>
          </p:nvSpPr>
          <p:spPr>
            <a:xfrm>
              <a:off x="8722289" y="4339655"/>
              <a:ext cx="22139" cy="16957"/>
            </a:xfrm>
            <a:custGeom>
              <a:avLst/>
              <a:gdLst/>
              <a:ahLst/>
              <a:cxnLst/>
              <a:rect l="l" t="t" r="r" b="b"/>
              <a:pathLst>
                <a:path w="47" h="36" extrusionOk="0">
                  <a:moveTo>
                    <a:pt x="23" y="0"/>
                  </a:moveTo>
                  <a:cubicBezTo>
                    <a:pt x="1" y="1"/>
                    <a:pt x="1" y="35"/>
                    <a:pt x="23" y="35"/>
                  </a:cubicBezTo>
                  <a:cubicBezTo>
                    <a:pt x="46" y="35"/>
                    <a:pt x="4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4" name="Google Shape;37594;p58"/>
            <p:cNvSpPr/>
            <p:nvPr/>
          </p:nvSpPr>
          <p:spPr>
            <a:xfrm>
              <a:off x="8710042" y="4237442"/>
              <a:ext cx="29676" cy="22609"/>
            </a:xfrm>
            <a:custGeom>
              <a:avLst/>
              <a:gdLst/>
              <a:ahLst/>
              <a:cxnLst/>
              <a:rect l="l" t="t" r="r" b="b"/>
              <a:pathLst>
                <a:path w="63" h="48" extrusionOk="0">
                  <a:moveTo>
                    <a:pt x="32" y="0"/>
                  </a:moveTo>
                  <a:cubicBezTo>
                    <a:pt x="0" y="0"/>
                    <a:pt x="0" y="48"/>
                    <a:pt x="32" y="48"/>
                  </a:cubicBezTo>
                  <a:cubicBezTo>
                    <a:pt x="63" y="48"/>
                    <a:pt x="63" y="0"/>
                    <a:pt x="3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5" name="Google Shape;37595;p58"/>
            <p:cNvSpPr/>
            <p:nvPr/>
          </p:nvSpPr>
          <p:spPr>
            <a:xfrm>
              <a:off x="8735008" y="4292081"/>
              <a:ext cx="37684" cy="29675"/>
            </a:xfrm>
            <a:custGeom>
              <a:avLst/>
              <a:gdLst/>
              <a:ahLst/>
              <a:cxnLst/>
              <a:rect l="l" t="t" r="r" b="b"/>
              <a:pathLst>
                <a:path w="80" h="63" extrusionOk="0">
                  <a:moveTo>
                    <a:pt x="40" y="0"/>
                  </a:moveTo>
                  <a:cubicBezTo>
                    <a:pt x="0" y="0"/>
                    <a:pt x="0" y="62"/>
                    <a:pt x="40" y="62"/>
                  </a:cubicBezTo>
                  <a:cubicBezTo>
                    <a:pt x="79" y="62"/>
                    <a:pt x="79" y="0"/>
                    <a:pt x="4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6" name="Google Shape;37596;p58"/>
            <p:cNvSpPr/>
            <p:nvPr/>
          </p:nvSpPr>
          <p:spPr>
            <a:xfrm>
              <a:off x="8586157" y="4134287"/>
              <a:ext cx="28734" cy="21667"/>
            </a:xfrm>
            <a:custGeom>
              <a:avLst/>
              <a:gdLst/>
              <a:ahLst/>
              <a:cxnLst/>
              <a:rect l="l" t="t" r="r" b="b"/>
              <a:pathLst>
                <a:path w="61" h="46" extrusionOk="0">
                  <a:moveTo>
                    <a:pt x="31" y="1"/>
                  </a:moveTo>
                  <a:cubicBezTo>
                    <a:pt x="3" y="1"/>
                    <a:pt x="1" y="45"/>
                    <a:pt x="31" y="45"/>
                  </a:cubicBezTo>
                  <a:cubicBezTo>
                    <a:pt x="61" y="45"/>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7" name="Google Shape;37597;p58"/>
            <p:cNvSpPr/>
            <p:nvPr/>
          </p:nvSpPr>
          <p:spPr>
            <a:xfrm>
              <a:off x="8629493" y="4176208"/>
              <a:ext cx="16958" cy="12718"/>
            </a:xfrm>
            <a:custGeom>
              <a:avLst/>
              <a:gdLst/>
              <a:ahLst/>
              <a:cxnLst/>
              <a:rect l="l" t="t" r="r" b="b"/>
              <a:pathLst>
                <a:path w="36" h="27" extrusionOk="0">
                  <a:moveTo>
                    <a:pt x="19" y="0"/>
                  </a:moveTo>
                  <a:cubicBezTo>
                    <a:pt x="1" y="0"/>
                    <a:pt x="1" y="27"/>
                    <a:pt x="19" y="27"/>
                  </a:cubicBezTo>
                  <a:cubicBezTo>
                    <a:pt x="35" y="27"/>
                    <a:pt x="35" y="0"/>
                    <a:pt x="1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8" name="Google Shape;37598;p58"/>
            <p:cNvSpPr/>
            <p:nvPr/>
          </p:nvSpPr>
          <p:spPr>
            <a:xfrm>
              <a:off x="8618659" y="4252515"/>
              <a:ext cx="21668" cy="16957"/>
            </a:xfrm>
            <a:custGeom>
              <a:avLst/>
              <a:gdLst/>
              <a:ahLst/>
              <a:cxnLst/>
              <a:rect l="l" t="t" r="r" b="b"/>
              <a:pathLst>
                <a:path w="46" h="36" extrusionOk="0">
                  <a:moveTo>
                    <a:pt x="24" y="1"/>
                  </a:moveTo>
                  <a:cubicBezTo>
                    <a:pt x="0" y="2"/>
                    <a:pt x="0" y="36"/>
                    <a:pt x="24" y="36"/>
                  </a:cubicBezTo>
                  <a:cubicBezTo>
                    <a:pt x="46" y="36"/>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9" name="Google Shape;37599;p58"/>
            <p:cNvSpPr/>
            <p:nvPr/>
          </p:nvSpPr>
          <p:spPr>
            <a:xfrm>
              <a:off x="8613006" y="4293494"/>
              <a:ext cx="16487" cy="16486"/>
            </a:xfrm>
            <a:custGeom>
              <a:avLst/>
              <a:gdLst/>
              <a:ahLst/>
              <a:cxnLst/>
              <a:rect l="l" t="t" r="r" b="b"/>
              <a:pathLst>
                <a:path w="35" h="35" extrusionOk="0">
                  <a:moveTo>
                    <a:pt x="18" y="0"/>
                  </a:moveTo>
                  <a:cubicBezTo>
                    <a:pt x="10" y="0"/>
                    <a:pt x="1" y="5"/>
                    <a:pt x="1" y="16"/>
                  </a:cubicBezTo>
                  <a:lnTo>
                    <a:pt x="1" y="20"/>
                  </a:lnTo>
                  <a:cubicBezTo>
                    <a:pt x="1" y="30"/>
                    <a:pt x="10" y="34"/>
                    <a:pt x="18" y="34"/>
                  </a:cubicBezTo>
                  <a:cubicBezTo>
                    <a:pt x="26" y="34"/>
                    <a:pt x="33" y="30"/>
                    <a:pt x="33" y="20"/>
                  </a:cubicBezTo>
                  <a:lnTo>
                    <a:pt x="33" y="16"/>
                  </a:lnTo>
                  <a:cubicBezTo>
                    <a:pt x="35" y="5"/>
                    <a:pt x="26" y="0"/>
                    <a:pt x="1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0" name="Google Shape;37600;p58"/>
            <p:cNvSpPr/>
            <p:nvPr/>
          </p:nvSpPr>
          <p:spPr>
            <a:xfrm>
              <a:off x="8505136" y="4201644"/>
              <a:ext cx="25437" cy="20254"/>
            </a:xfrm>
            <a:custGeom>
              <a:avLst/>
              <a:gdLst/>
              <a:ahLst/>
              <a:cxnLst/>
              <a:rect l="l" t="t" r="r" b="b"/>
              <a:pathLst>
                <a:path w="54" h="43" extrusionOk="0">
                  <a:moveTo>
                    <a:pt x="27" y="0"/>
                  </a:moveTo>
                  <a:cubicBezTo>
                    <a:pt x="1" y="0"/>
                    <a:pt x="1" y="42"/>
                    <a:pt x="27" y="42"/>
                  </a:cubicBezTo>
                  <a:cubicBezTo>
                    <a:pt x="54" y="42"/>
                    <a:pt x="54"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01" name="Google Shape;37601;p58"/>
          <p:cNvSpPr/>
          <p:nvPr/>
        </p:nvSpPr>
        <p:spPr>
          <a:xfrm>
            <a:off x="7499548" y="412409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2" name="Google Shape;37602;p58"/>
          <p:cNvSpPr/>
          <p:nvPr/>
        </p:nvSpPr>
        <p:spPr>
          <a:xfrm>
            <a:off x="6867848" y="445179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03" name="Google Shape;37603;p58"/>
          <p:cNvGrpSpPr/>
          <p:nvPr/>
        </p:nvGrpSpPr>
        <p:grpSpPr>
          <a:xfrm flipH="1">
            <a:off x="1248135" y="3757018"/>
            <a:ext cx="1005132" cy="1004863"/>
            <a:chOff x="-2803224" y="-453774"/>
            <a:chExt cx="3660351" cy="3659368"/>
          </a:xfrm>
        </p:grpSpPr>
        <p:sp>
          <p:nvSpPr>
            <p:cNvPr id="37604" name="Google Shape;37604;p58"/>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5" name="Google Shape;37605;p58"/>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6" name="Google Shape;37606;p58"/>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7" name="Google Shape;37607;p58"/>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8" name="Google Shape;37608;p58"/>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9" name="Google Shape;37609;p58"/>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0" name="Google Shape;37610;p58"/>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1" name="Google Shape;37611;p58"/>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2" name="Google Shape;37612;p58"/>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3" name="Google Shape;37613;p58"/>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4" name="Google Shape;37614;p58"/>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5" name="Google Shape;37615;p58"/>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6" name="Google Shape;37616;p58"/>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7" name="Google Shape;37617;p58"/>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8" name="Google Shape;37618;p58"/>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9" name="Google Shape;37619;p58"/>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0" name="Google Shape;37620;p58"/>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1" name="Google Shape;37621;p58"/>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2" name="Google Shape;37622;p58"/>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3" name="Google Shape;37623;p58"/>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4" name="Google Shape;37624;p58"/>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5" name="Google Shape;37625;p58"/>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6" name="Google Shape;37626;p58"/>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7" name="Google Shape;37627;p58"/>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8" name="Google Shape;37628;p58"/>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9" name="Google Shape;37629;p58"/>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0" name="Google Shape;37630;p58"/>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1" name="Google Shape;37631;p58"/>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2" name="Google Shape;37632;p58"/>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3" name="Google Shape;37633;p58"/>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4" name="Google Shape;37634;p58"/>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5" name="Google Shape;37635;p58"/>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6" name="Google Shape;37636;p58"/>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7" name="Google Shape;37637;p58"/>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8" name="Google Shape;37638;p58"/>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9" name="Google Shape;37639;p58"/>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0" name="Google Shape;37640;p58"/>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1" name="Google Shape;37641;p58"/>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2" name="Google Shape;37642;p58"/>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3" name="Google Shape;37643;p58"/>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4" name="Google Shape;37644;p58"/>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5" name="Google Shape;37645;p58"/>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6" name="Google Shape;37646;p58"/>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7" name="Google Shape;37647;p58"/>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48" name="Google Shape;37648;p58"/>
          <p:cNvGrpSpPr/>
          <p:nvPr/>
        </p:nvGrpSpPr>
        <p:grpSpPr>
          <a:xfrm>
            <a:off x="533643" y="540006"/>
            <a:ext cx="650520" cy="551573"/>
            <a:chOff x="8483468" y="3859206"/>
            <a:chExt cx="650520" cy="551573"/>
          </a:xfrm>
        </p:grpSpPr>
        <p:sp>
          <p:nvSpPr>
            <p:cNvPr id="37649" name="Google Shape;37649;p58"/>
            <p:cNvSpPr/>
            <p:nvPr/>
          </p:nvSpPr>
          <p:spPr>
            <a:xfrm>
              <a:off x="8483468" y="3859206"/>
              <a:ext cx="650520" cy="551573"/>
            </a:xfrm>
            <a:custGeom>
              <a:avLst/>
              <a:gdLst/>
              <a:ahLst/>
              <a:cxnLst/>
              <a:rect l="l" t="t" r="r" b="b"/>
              <a:pathLst>
                <a:path w="1381" h="1171" extrusionOk="0">
                  <a:moveTo>
                    <a:pt x="1169" y="1"/>
                  </a:moveTo>
                  <a:cubicBezTo>
                    <a:pt x="1152" y="1"/>
                    <a:pt x="1134" y="5"/>
                    <a:pt x="1118" y="13"/>
                  </a:cubicBezTo>
                  <a:cubicBezTo>
                    <a:pt x="1088" y="31"/>
                    <a:pt x="1068" y="63"/>
                    <a:pt x="1039" y="82"/>
                  </a:cubicBezTo>
                  <a:cubicBezTo>
                    <a:pt x="1016" y="98"/>
                    <a:pt x="988" y="104"/>
                    <a:pt x="956" y="104"/>
                  </a:cubicBezTo>
                  <a:cubicBezTo>
                    <a:pt x="844" y="104"/>
                    <a:pt x="687" y="27"/>
                    <a:pt x="562" y="26"/>
                  </a:cubicBezTo>
                  <a:cubicBezTo>
                    <a:pt x="559" y="26"/>
                    <a:pt x="557" y="26"/>
                    <a:pt x="555" y="26"/>
                  </a:cubicBezTo>
                  <a:cubicBezTo>
                    <a:pt x="458" y="26"/>
                    <a:pt x="384" y="74"/>
                    <a:pt x="365" y="240"/>
                  </a:cubicBezTo>
                  <a:cubicBezTo>
                    <a:pt x="360" y="291"/>
                    <a:pt x="370" y="344"/>
                    <a:pt x="349" y="390"/>
                  </a:cubicBezTo>
                  <a:cubicBezTo>
                    <a:pt x="327" y="433"/>
                    <a:pt x="284" y="459"/>
                    <a:pt x="244" y="486"/>
                  </a:cubicBezTo>
                  <a:cubicBezTo>
                    <a:pt x="118" y="570"/>
                    <a:pt x="1" y="703"/>
                    <a:pt x="17" y="854"/>
                  </a:cubicBezTo>
                  <a:lnTo>
                    <a:pt x="350" y="1094"/>
                  </a:lnTo>
                  <a:cubicBezTo>
                    <a:pt x="371" y="1109"/>
                    <a:pt x="393" y="1125"/>
                    <a:pt x="417" y="1139"/>
                  </a:cubicBezTo>
                  <a:cubicBezTo>
                    <a:pt x="450" y="1160"/>
                    <a:pt x="488" y="1170"/>
                    <a:pt x="525" y="1170"/>
                  </a:cubicBezTo>
                  <a:cubicBezTo>
                    <a:pt x="588" y="1170"/>
                    <a:pt x="650" y="1140"/>
                    <a:pt x="686" y="1084"/>
                  </a:cubicBezTo>
                  <a:cubicBezTo>
                    <a:pt x="711" y="1045"/>
                    <a:pt x="757" y="1012"/>
                    <a:pt x="803" y="999"/>
                  </a:cubicBezTo>
                  <a:cubicBezTo>
                    <a:pt x="886" y="977"/>
                    <a:pt x="978" y="990"/>
                    <a:pt x="1057" y="955"/>
                  </a:cubicBezTo>
                  <a:cubicBezTo>
                    <a:pt x="1096" y="938"/>
                    <a:pt x="1130" y="912"/>
                    <a:pt x="1170" y="900"/>
                  </a:cubicBezTo>
                  <a:cubicBezTo>
                    <a:pt x="1203" y="888"/>
                    <a:pt x="1240" y="891"/>
                    <a:pt x="1271" y="877"/>
                  </a:cubicBezTo>
                  <a:cubicBezTo>
                    <a:pt x="1345" y="845"/>
                    <a:pt x="1366" y="753"/>
                    <a:pt x="1373" y="674"/>
                  </a:cubicBezTo>
                  <a:cubicBezTo>
                    <a:pt x="1381" y="565"/>
                    <a:pt x="1378" y="455"/>
                    <a:pt x="1367" y="347"/>
                  </a:cubicBezTo>
                  <a:cubicBezTo>
                    <a:pt x="1362" y="303"/>
                    <a:pt x="1356" y="261"/>
                    <a:pt x="1347" y="218"/>
                  </a:cubicBezTo>
                  <a:cubicBezTo>
                    <a:pt x="1336" y="160"/>
                    <a:pt x="1320" y="98"/>
                    <a:pt x="1281" y="53"/>
                  </a:cubicBezTo>
                  <a:cubicBezTo>
                    <a:pt x="1253" y="22"/>
                    <a:pt x="1210"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0" name="Google Shape;37650;p58"/>
            <p:cNvSpPr/>
            <p:nvPr/>
          </p:nvSpPr>
          <p:spPr>
            <a:xfrm>
              <a:off x="8483468" y="3870982"/>
              <a:ext cx="650520" cy="539798"/>
            </a:xfrm>
            <a:custGeom>
              <a:avLst/>
              <a:gdLst/>
              <a:ahLst/>
              <a:cxnLst/>
              <a:rect l="l" t="t" r="r" b="b"/>
              <a:pathLst>
                <a:path w="1381" h="1146" extrusionOk="0">
                  <a:moveTo>
                    <a:pt x="555" y="1"/>
                  </a:moveTo>
                  <a:cubicBezTo>
                    <a:pt x="458" y="1"/>
                    <a:pt x="384" y="49"/>
                    <a:pt x="365" y="215"/>
                  </a:cubicBezTo>
                  <a:cubicBezTo>
                    <a:pt x="360" y="266"/>
                    <a:pt x="370" y="319"/>
                    <a:pt x="349" y="365"/>
                  </a:cubicBezTo>
                  <a:cubicBezTo>
                    <a:pt x="327" y="408"/>
                    <a:pt x="284" y="434"/>
                    <a:pt x="244" y="461"/>
                  </a:cubicBezTo>
                  <a:cubicBezTo>
                    <a:pt x="118" y="545"/>
                    <a:pt x="1" y="678"/>
                    <a:pt x="17" y="829"/>
                  </a:cubicBezTo>
                  <a:lnTo>
                    <a:pt x="350" y="1069"/>
                  </a:lnTo>
                  <a:cubicBezTo>
                    <a:pt x="371" y="1084"/>
                    <a:pt x="393" y="1100"/>
                    <a:pt x="417" y="1114"/>
                  </a:cubicBezTo>
                  <a:cubicBezTo>
                    <a:pt x="450" y="1135"/>
                    <a:pt x="488" y="1145"/>
                    <a:pt x="525" y="1145"/>
                  </a:cubicBezTo>
                  <a:cubicBezTo>
                    <a:pt x="588" y="1145"/>
                    <a:pt x="650" y="1115"/>
                    <a:pt x="686" y="1059"/>
                  </a:cubicBezTo>
                  <a:cubicBezTo>
                    <a:pt x="711" y="1020"/>
                    <a:pt x="757" y="987"/>
                    <a:pt x="803" y="974"/>
                  </a:cubicBezTo>
                  <a:cubicBezTo>
                    <a:pt x="886" y="952"/>
                    <a:pt x="978" y="965"/>
                    <a:pt x="1057" y="930"/>
                  </a:cubicBezTo>
                  <a:cubicBezTo>
                    <a:pt x="1096" y="913"/>
                    <a:pt x="1130" y="887"/>
                    <a:pt x="1170" y="875"/>
                  </a:cubicBezTo>
                  <a:cubicBezTo>
                    <a:pt x="1203" y="863"/>
                    <a:pt x="1240" y="866"/>
                    <a:pt x="1271" y="852"/>
                  </a:cubicBezTo>
                  <a:cubicBezTo>
                    <a:pt x="1345" y="820"/>
                    <a:pt x="1366" y="728"/>
                    <a:pt x="1373" y="649"/>
                  </a:cubicBezTo>
                  <a:cubicBezTo>
                    <a:pt x="1381" y="540"/>
                    <a:pt x="1378" y="430"/>
                    <a:pt x="1368" y="324"/>
                  </a:cubicBezTo>
                  <a:cubicBezTo>
                    <a:pt x="1303" y="418"/>
                    <a:pt x="1238" y="513"/>
                    <a:pt x="1173" y="608"/>
                  </a:cubicBezTo>
                  <a:cubicBezTo>
                    <a:pt x="1135" y="570"/>
                    <a:pt x="1075" y="534"/>
                    <a:pt x="1021" y="534"/>
                  </a:cubicBezTo>
                  <a:cubicBezTo>
                    <a:pt x="986" y="534"/>
                    <a:pt x="953" y="549"/>
                    <a:pt x="929" y="589"/>
                  </a:cubicBezTo>
                  <a:cubicBezTo>
                    <a:pt x="919" y="605"/>
                    <a:pt x="907" y="610"/>
                    <a:pt x="891" y="610"/>
                  </a:cubicBezTo>
                  <a:cubicBezTo>
                    <a:pt x="843" y="610"/>
                    <a:pt x="770" y="551"/>
                    <a:pt x="712" y="551"/>
                  </a:cubicBezTo>
                  <a:cubicBezTo>
                    <a:pt x="707" y="551"/>
                    <a:pt x="702" y="551"/>
                    <a:pt x="698" y="552"/>
                  </a:cubicBezTo>
                  <a:cubicBezTo>
                    <a:pt x="720" y="610"/>
                    <a:pt x="665" y="677"/>
                    <a:pt x="603" y="686"/>
                  </a:cubicBezTo>
                  <a:cubicBezTo>
                    <a:pt x="595" y="687"/>
                    <a:pt x="588" y="688"/>
                    <a:pt x="581" y="688"/>
                  </a:cubicBezTo>
                  <a:cubicBezTo>
                    <a:pt x="527" y="688"/>
                    <a:pt x="476" y="661"/>
                    <a:pt x="433" y="626"/>
                  </a:cubicBezTo>
                  <a:lnTo>
                    <a:pt x="433" y="626"/>
                  </a:lnTo>
                  <a:cubicBezTo>
                    <a:pt x="433" y="626"/>
                    <a:pt x="433" y="626"/>
                    <a:pt x="434" y="626"/>
                  </a:cubicBezTo>
                  <a:cubicBezTo>
                    <a:pt x="448" y="626"/>
                    <a:pt x="365" y="382"/>
                    <a:pt x="488" y="355"/>
                  </a:cubicBezTo>
                  <a:cubicBezTo>
                    <a:pt x="567" y="336"/>
                    <a:pt x="569" y="170"/>
                    <a:pt x="562" y="1"/>
                  </a:cubicBezTo>
                  <a:cubicBezTo>
                    <a:pt x="559" y="1"/>
                    <a:pt x="557" y="1"/>
                    <a:pt x="5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1" name="Google Shape;37651;p58"/>
            <p:cNvSpPr/>
            <p:nvPr/>
          </p:nvSpPr>
          <p:spPr>
            <a:xfrm>
              <a:off x="8853240" y="3983557"/>
              <a:ext cx="42395" cy="32972"/>
            </a:xfrm>
            <a:custGeom>
              <a:avLst/>
              <a:gdLst/>
              <a:ahLst/>
              <a:cxnLst/>
              <a:rect l="l" t="t" r="r" b="b"/>
              <a:pathLst>
                <a:path w="90" h="70" extrusionOk="0">
                  <a:moveTo>
                    <a:pt x="44" y="0"/>
                  </a:moveTo>
                  <a:cubicBezTo>
                    <a:pt x="0" y="0"/>
                    <a:pt x="0" y="70"/>
                    <a:pt x="44" y="70"/>
                  </a:cubicBezTo>
                  <a:cubicBezTo>
                    <a:pt x="90" y="70"/>
                    <a:pt x="90" y="0"/>
                    <a:pt x="4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2" name="Google Shape;37652;p58"/>
            <p:cNvSpPr/>
            <p:nvPr/>
          </p:nvSpPr>
          <p:spPr>
            <a:xfrm>
              <a:off x="8798599" y="4071640"/>
              <a:ext cx="18842" cy="14602"/>
            </a:xfrm>
            <a:custGeom>
              <a:avLst/>
              <a:gdLst/>
              <a:ahLst/>
              <a:cxnLst/>
              <a:rect l="l" t="t" r="r" b="b"/>
              <a:pathLst>
                <a:path w="40" h="31" extrusionOk="0">
                  <a:moveTo>
                    <a:pt x="19" y="1"/>
                  </a:moveTo>
                  <a:cubicBezTo>
                    <a:pt x="0" y="1"/>
                    <a:pt x="0" y="30"/>
                    <a:pt x="19" y="30"/>
                  </a:cubicBezTo>
                  <a:cubicBezTo>
                    <a:pt x="39" y="30"/>
                    <a:pt x="39" y="1"/>
                    <a:pt x="1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3" name="Google Shape;37653;p58"/>
            <p:cNvSpPr/>
            <p:nvPr/>
          </p:nvSpPr>
          <p:spPr>
            <a:xfrm>
              <a:off x="8880561" y="4066459"/>
              <a:ext cx="21197" cy="16957"/>
            </a:xfrm>
            <a:custGeom>
              <a:avLst/>
              <a:gdLst/>
              <a:ahLst/>
              <a:cxnLst/>
              <a:rect l="l" t="t" r="r" b="b"/>
              <a:pathLst>
                <a:path w="45" h="36" extrusionOk="0">
                  <a:moveTo>
                    <a:pt x="22" y="0"/>
                  </a:moveTo>
                  <a:cubicBezTo>
                    <a:pt x="0" y="1"/>
                    <a:pt x="0" y="35"/>
                    <a:pt x="22" y="35"/>
                  </a:cubicBezTo>
                  <a:cubicBezTo>
                    <a:pt x="44" y="35"/>
                    <a:pt x="44"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4" name="Google Shape;37654;p58"/>
            <p:cNvSpPr/>
            <p:nvPr/>
          </p:nvSpPr>
          <p:spPr>
            <a:xfrm>
              <a:off x="8960168" y="4011348"/>
              <a:ext cx="50873" cy="49458"/>
            </a:xfrm>
            <a:custGeom>
              <a:avLst/>
              <a:gdLst/>
              <a:ahLst/>
              <a:cxnLst/>
              <a:rect l="l" t="t" r="r" b="b"/>
              <a:pathLst>
                <a:path w="108" h="105" extrusionOk="0">
                  <a:moveTo>
                    <a:pt x="55" y="1"/>
                  </a:moveTo>
                  <a:cubicBezTo>
                    <a:pt x="38" y="1"/>
                    <a:pt x="20" y="9"/>
                    <a:pt x="14" y="24"/>
                  </a:cubicBezTo>
                  <a:cubicBezTo>
                    <a:pt x="13" y="26"/>
                    <a:pt x="13" y="27"/>
                    <a:pt x="11" y="30"/>
                  </a:cubicBezTo>
                  <a:cubicBezTo>
                    <a:pt x="3" y="47"/>
                    <a:pt x="1" y="62"/>
                    <a:pt x="11" y="79"/>
                  </a:cubicBezTo>
                  <a:cubicBezTo>
                    <a:pt x="21" y="95"/>
                    <a:pt x="37" y="105"/>
                    <a:pt x="55" y="105"/>
                  </a:cubicBezTo>
                  <a:cubicBezTo>
                    <a:pt x="72" y="105"/>
                    <a:pt x="90" y="95"/>
                    <a:pt x="98" y="79"/>
                  </a:cubicBezTo>
                  <a:cubicBezTo>
                    <a:pt x="107" y="63"/>
                    <a:pt x="105" y="47"/>
                    <a:pt x="98" y="30"/>
                  </a:cubicBezTo>
                  <a:cubicBezTo>
                    <a:pt x="97" y="29"/>
                    <a:pt x="97" y="27"/>
                    <a:pt x="96" y="24"/>
                  </a:cubicBezTo>
                  <a:cubicBezTo>
                    <a:pt x="89" y="9"/>
                    <a:pt x="72" y="1"/>
                    <a:pt x="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5" name="Google Shape;37655;p58"/>
            <p:cNvSpPr/>
            <p:nvPr/>
          </p:nvSpPr>
          <p:spPr>
            <a:xfrm>
              <a:off x="9016223" y="3933628"/>
              <a:ext cx="22139" cy="17428"/>
            </a:xfrm>
            <a:custGeom>
              <a:avLst/>
              <a:gdLst/>
              <a:ahLst/>
              <a:cxnLst/>
              <a:rect l="l" t="t" r="r" b="b"/>
              <a:pathLst>
                <a:path w="47" h="37" extrusionOk="0">
                  <a:moveTo>
                    <a:pt x="24" y="1"/>
                  </a:moveTo>
                  <a:cubicBezTo>
                    <a:pt x="0" y="1"/>
                    <a:pt x="0" y="37"/>
                    <a:pt x="24" y="37"/>
                  </a:cubicBezTo>
                  <a:cubicBezTo>
                    <a:pt x="46" y="37"/>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6" name="Google Shape;37656;p58"/>
            <p:cNvSpPr/>
            <p:nvPr/>
          </p:nvSpPr>
          <p:spPr>
            <a:xfrm>
              <a:off x="9042130" y="4002399"/>
              <a:ext cx="27792" cy="21196"/>
            </a:xfrm>
            <a:custGeom>
              <a:avLst/>
              <a:gdLst/>
              <a:ahLst/>
              <a:cxnLst/>
              <a:rect l="l" t="t" r="r" b="b"/>
              <a:pathLst>
                <a:path w="59" h="45" extrusionOk="0">
                  <a:moveTo>
                    <a:pt x="28" y="0"/>
                  </a:moveTo>
                  <a:cubicBezTo>
                    <a:pt x="1" y="0"/>
                    <a:pt x="2" y="45"/>
                    <a:pt x="29" y="45"/>
                  </a:cubicBezTo>
                  <a:cubicBezTo>
                    <a:pt x="59" y="45"/>
                    <a:pt x="59" y="0"/>
                    <a:pt x="29" y="0"/>
                  </a:cubicBezTo>
                  <a:cubicBezTo>
                    <a:pt x="29" y="0"/>
                    <a:pt x="28"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7" name="Google Shape;37657;p58"/>
            <p:cNvSpPr/>
            <p:nvPr/>
          </p:nvSpPr>
          <p:spPr>
            <a:xfrm>
              <a:off x="8930021" y="3965187"/>
              <a:ext cx="37684" cy="29204"/>
            </a:xfrm>
            <a:custGeom>
              <a:avLst/>
              <a:gdLst/>
              <a:ahLst/>
              <a:cxnLst/>
              <a:rect l="l" t="t" r="r" b="b"/>
              <a:pathLst>
                <a:path w="80" h="62" extrusionOk="0">
                  <a:moveTo>
                    <a:pt x="40" y="0"/>
                  </a:moveTo>
                  <a:cubicBezTo>
                    <a:pt x="1" y="0"/>
                    <a:pt x="1" y="61"/>
                    <a:pt x="40" y="61"/>
                  </a:cubicBezTo>
                  <a:cubicBezTo>
                    <a:pt x="80" y="61"/>
                    <a:pt x="80" y="0"/>
                    <a:pt x="4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8" name="Google Shape;37658;p58"/>
            <p:cNvSpPr/>
            <p:nvPr/>
          </p:nvSpPr>
          <p:spPr>
            <a:xfrm>
              <a:off x="8756205" y="3953412"/>
              <a:ext cx="45221" cy="35327"/>
            </a:xfrm>
            <a:custGeom>
              <a:avLst/>
              <a:gdLst/>
              <a:ahLst/>
              <a:cxnLst/>
              <a:rect l="l" t="t" r="r" b="b"/>
              <a:pathLst>
                <a:path w="96" h="75" extrusionOk="0">
                  <a:moveTo>
                    <a:pt x="48" y="1"/>
                  </a:moveTo>
                  <a:cubicBezTo>
                    <a:pt x="1" y="1"/>
                    <a:pt x="1" y="75"/>
                    <a:pt x="48" y="75"/>
                  </a:cubicBezTo>
                  <a:cubicBezTo>
                    <a:pt x="95" y="75"/>
                    <a:pt x="95" y="1"/>
                    <a:pt x="4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9" name="Google Shape;37659;p58"/>
            <p:cNvSpPr/>
            <p:nvPr/>
          </p:nvSpPr>
          <p:spPr>
            <a:xfrm>
              <a:off x="8753849" y="4102728"/>
              <a:ext cx="33445" cy="27320"/>
            </a:xfrm>
            <a:custGeom>
              <a:avLst/>
              <a:gdLst/>
              <a:ahLst/>
              <a:cxnLst/>
              <a:rect l="l" t="t" r="r" b="b"/>
              <a:pathLst>
                <a:path w="71" h="58" extrusionOk="0">
                  <a:moveTo>
                    <a:pt x="35" y="0"/>
                  </a:moveTo>
                  <a:cubicBezTo>
                    <a:pt x="0" y="0"/>
                    <a:pt x="0" y="57"/>
                    <a:pt x="35" y="57"/>
                  </a:cubicBezTo>
                  <a:cubicBezTo>
                    <a:pt x="71" y="57"/>
                    <a:pt x="71" y="0"/>
                    <a:pt x="3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0" name="Google Shape;37660;p58"/>
            <p:cNvSpPr/>
            <p:nvPr/>
          </p:nvSpPr>
          <p:spPr>
            <a:xfrm>
              <a:off x="8719934" y="4064574"/>
              <a:ext cx="26850" cy="20725"/>
            </a:xfrm>
            <a:custGeom>
              <a:avLst/>
              <a:gdLst/>
              <a:ahLst/>
              <a:cxnLst/>
              <a:rect l="l" t="t" r="r" b="b"/>
              <a:pathLst>
                <a:path w="57" h="44" extrusionOk="0">
                  <a:moveTo>
                    <a:pt x="28" y="0"/>
                  </a:moveTo>
                  <a:cubicBezTo>
                    <a:pt x="1" y="0"/>
                    <a:pt x="1" y="43"/>
                    <a:pt x="28" y="43"/>
                  </a:cubicBezTo>
                  <a:cubicBezTo>
                    <a:pt x="56" y="43"/>
                    <a:pt x="56"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1" name="Google Shape;37661;p58"/>
            <p:cNvSpPr/>
            <p:nvPr/>
          </p:nvSpPr>
          <p:spPr>
            <a:xfrm>
              <a:off x="8832985" y="3928918"/>
              <a:ext cx="24495" cy="19312"/>
            </a:xfrm>
            <a:custGeom>
              <a:avLst/>
              <a:gdLst/>
              <a:ahLst/>
              <a:cxnLst/>
              <a:rect l="l" t="t" r="r" b="b"/>
              <a:pathLst>
                <a:path w="52" h="41" extrusionOk="0">
                  <a:moveTo>
                    <a:pt x="24" y="0"/>
                  </a:moveTo>
                  <a:cubicBezTo>
                    <a:pt x="1" y="0"/>
                    <a:pt x="1" y="40"/>
                    <a:pt x="25" y="40"/>
                  </a:cubicBezTo>
                  <a:cubicBezTo>
                    <a:pt x="52" y="40"/>
                    <a:pt x="52" y="0"/>
                    <a:pt x="25"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2" name="Google Shape;37662;p58"/>
            <p:cNvSpPr/>
            <p:nvPr/>
          </p:nvSpPr>
          <p:spPr>
            <a:xfrm>
              <a:off x="8563075" y="4201173"/>
              <a:ext cx="58410" cy="45690"/>
            </a:xfrm>
            <a:custGeom>
              <a:avLst/>
              <a:gdLst/>
              <a:ahLst/>
              <a:cxnLst/>
              <a:rect l="l" t="t" r="r" b="b"/>
              <a:pathLst>
                <a:path w="124" h="97" extrusionOk="0">
                  <a:moveTo>
                    <a:pt x="63" y="0"/>
                  </a:moveTo>
                  <a:cubicBezTo>
                    <a:pt x="0" y="1"/>
                    <a:pt x="0" y="96"/>
                    <a:pt x="63" y="96"/>
                  </a:cubicBezTo>
                  <a:cubicBezTo>
                    <a:pt x="124" y="96"/>
                    <a:pt x="124" y="0"/>
                    <a:pt x="6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3" name="Google Shape;37663;p58"/>
            <p:cNvSpPr/>
            <p:nvPr/>
          </p:nvSpPr>
          <p:spPr>
            <a:xfrm>
              <a:off x="8642682" y="4317988"/>
              <a:ext cx="38155" cy="32501"/>
            </a:xfrm>
            <a:custGeom>
              <a:avLst/>
              <a:gdLst/>
              <a:ahLst/>
              <a:cxnLst/>
              <a:rect l="l" t="t" r="r" b="b"/>
              <a:pathLst>
                <a:path w="81" h="69" extrusionOk="0">
                  <a:moveTo>
                    <a:pt x="39" y="0"/>
                  </a:moveTo>
                  <a:cubicBezTo>
                    <a:pt x="29" y="0"/>
                    <a:pt x="19" y="4"/>
                    <a:pt x="13" y="10"/>
                  </a:cubicBezTo>
                  <a:cubicBezTo>
                    <a:pt x="0" y="23"/>
                    <a:pt x="0" y="54"/>
                    <a:pt x="21" y="63"/>
                  </a:cubicBezTo>
                  <a:cubicBezTo>
                    <a:pt x="22" y="64"/>
                    <a:pt x="25" y="64"/>
                    <a:pt x="26" y="65"/>
                  </a:cubicBezTo>
                  <a:cubicBezTo>
                    <a:pt x="32" y="68"/>
                    <a:pt x="38" y="69"/>
                    <a:pt x="43" y="69"/>
                  </a:cubicBezTo>
                  <a:cubicBezTo>
                    <a:pt x="65" y="69"/>
                    <a:pt x="81" y="47"/>
                    <a:pt x="70" y="22"/>
                  </a:cubicBezTo>
                  <a:cubicBezTo>
                    <a:pt x="69" y="20"/>
                    <a:pt x="69" y="18"/>
                    <a:pt x="68" y="17"/>
                  </a:cubicBezTo>
                  <a:cubicBezTo>
                    <a:pt x="62" y="5"/>
                    <a:pt x="51" y="0"/>
                    <a:pt x="3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4" name="Google Shape;37664;p58"/>
            <p:cNvSpPr/>
            <p:nvPr/>
          </p:nvSpPr>
          <p:spPr>
            <a:xfrm>
              <a:off x="8653045" y="4225666"/>
              <a:ext cx="27792" cy="21667"/>
            </a:xfrm>
            <a:custGeom>
              <a:avLst/>
              <a:gdLst/>
              <a:ahLst/>
              <a:cxnLst/>
              <a:rect l="l" t="t" r="r" b="b"/>
              <a:pathLst>
                <a:path w="59" h="46" extrusionOk="0">
                  <a:moveTo>
                    <a:pt x="30" y="1"/>
                  </a:moveTo>
                  <a:cubicBezTo>
                    <a:pt x="0" y="1"/>
                    <a:pt x="0" y="45"/>
                    <a:pt x="30" y="45"/>
                  </a:cubicBezTo>
                  <a:cubicBezTo>
                    <a:pt x="58" y="45"/>
                    <a:pt x="58"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5" name="Google Shape;37665;p58"/>
            <p:cNvSpPr/>
            <p:nvPr/>
          </p:nvSpPr>
          <p:spPr>
            <a:xfrm>
              <a:off x="8781641" y="4235087"/>
              <a:ext cx="63592" cy="48987"/>
            </a:xfrm>
            <a:custGeom>
              <a:avLst/>
              <a:gdLst/>
              <a:ahLst/>
              <a:cxnLst/>
              <a:rect l="l" t="t" r="r" b="b"/>
              <a:pathLst>
                <a:path w="135" h="104" extrusionOk="0">
                  <a:moveTo>
                    <a:pt x="58" y="0"/>
                  </a:moveTo>
                  <a:cubicBezTo>
                    <a:pt x="50" y="0"/>
                    <a:pt x="41" y="2"/>
                    <a:pt x="33" y="7"/>
                  </a:cubicBezTo>
                  <a:cubicBezTo>
                    <a:pt x="10" y="21"/>
                    <a:pt x="0" y="53"/>
                    <a:pt x="15" y="78"/>
                  </a:cubicBezTo>
                  <a:cubicBezTo>
                    <a:pt x="25" y="95"/>
                    <a:pt x="41" y="103"/>
                    <a:pt x="58" y="103"/>
                  </a:cubicBezTo>
                  <a:cubicBezTo>
                    <a:pt x="71" y="103"/>
                    <a:pt x="85" y="98"/>
                    <a:pt x="96" y="88"/>
                  </a:cubicBezTo>
                  <a:cubicBezTo>
                    <a:pt x="134" y="56"/>
                    <a:pt x="100"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6" name="Google Shape;37666;p58"/>
            <p:cNvSpPr/>
            <p:nvPr/>
          </p:nvSpPr>
          <p:spPr>
            <a:xfrm>
              <a:off x="8864546" y="4184216"/>
              <a:ext cx="27792" cy="21196"/>
            </a:xfrm>
            <a:custGeom>
              <a:avLst/>
              <a:gdLst/>
              <a:ahLst/>
              <a:cxnLst/>
              <a:rect l="l" t="t" r="r" b="b"/>
              <a:pathLst>
                <a:path w="59" h="45" extrusionOk="0">
                  <a:moveTo>
                    <a:pt x="30" y="0"/>
                  </a:moveTo>
                  <a:cubicBezTo>
                    <a:pt x="0" y="0"/>
                    <a:pt x="0" y="45"/>
                    <a:pt x="30" y="45"/>
                  </a:cubicBezTo>
                  <a:cubicBezTo>
                    <a:pt x="58" y="45"/>
                    <a:pt x="58" y="0"/>
                    <a:pt x="3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7" name="Google Shape;37667;p58"/>
            <p:cNvSpPr/>
            <p:nvPr/>
          </p:nvSpPr>
          <p:spPr>
            <a:xfrm>
              <a:off x="8900816" y="4228963"/>
              <a:ext cx="29676" cy="22609"/>
            </a:xfrm>
            <a:custGeom>
              <a:avLst/>
              <a:gdLst/>
              <a:ahLst/>
              <a:cxnLst/>
              <a:rect l="l" t="t" r="r" b="b"/>
              <a:pathLst>
                <a:path w="63" h="48" extrusionOk="0">
                  <a:moveTo>
                    <a:pt x="32" y="0"/>
                  </a:moveTo>
                  <a:cubicBezTo>
                    <a:pt x="0" y="1"/>
                    <a:pt x="0" y="48"/>
                    <a:pt x="32" y="48"/>
                  </a:cubicBezTo>
                  <a:cubicBezTo>
                    <a:pt x="63" y="48"/>
                    <a:pt x="63" y="0"/>
                    <a:pt x="3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8" name="Google Shape;37668;p58"/>
            <p:cNvSpPr/>
            <p:nvPr/>
          </p:nvSpPr>
          <p:spPr>
            <a:xfrm>
              <a:off x="8955458" y="4224253"/>
              <a:ext cx="52758" cy="40979"/>
            </a:xfrm>
            <a:custGeom>
              <a:avLst/>
              <a:gdLst/>
              <a:ahLst/>
              <a:cxnLst/>
              <a:rect l="l" t="t" r="r" b="b"/>
              <a:pathLst>
                <a:path w="112" h="87" extrusionOk="0">
                  <a:moveTo>
                    <a:pt x="55" y="1"/>
                  </a:moveTo>
                  <a:cubicBezTo>
                    <a:pt x="0" y="1"/>
                    <a:pt x="0" y="86"/>
                    <a:pt x="55" y="86"/>
                  </a:cubicBezTo>
                  <a:cubicBezTo>
                    <a:pt x="111" y="86"/>
                    <a:pt x="111" y="1"/>
                    <a:pt x="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9" name="Google Shape;37669;p58"/>
            <p:cNvSpPr/>
            <p:nvPr/>
          </p:nvSpPr>
          <p:spPr>
            <a:xfrm>
              <a:off x="8942268" y="4173853"/>
              <a:ext cx="13189" cy="9421"/>
            </a:xfrm>
            <a:custGeom>
              <a:avLst/>
              <a:gdLst/>
              <a:ahLst/>
              <a:cxnLst/>
              <a:rect l="l" t="t" r="r" b="b"/>
              <a:pathLst>
                <a:path w="28" h="20" extrusionOk="0">
                  <a:moveTo>
                    <a:pt x="14" y="0"/>
                  </a:moveTo>
                  <a:cubicBezTo>
                    <a:pt x="1" y="0"/>
                    <a:pt x="1" y="19"/>
                    <a:pt x="14" y="19"/>
                  </a:cubicBezTo>
                  <a:cubicBezTo>
                    <a:pt x="27" y="19"/>
                    <a:pt x="27"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0" name="Google Shape;37670;p58"/>
            <p:cNvSpPr/>
            <p:nvPr/>
          </p:nvSpPr>
          <p:spPr>
            <a:xfrm>
              <a:off x="9069451" y="4213890"/>
              <a:ext cx="15545" cy="11305"/>
            </a:xfrm>
            <a:custGeom>
              <a:avLst/>
              <a:gdLst/>
              <a:ahLst/>
              <a:cxnLst/>
              <a:rect l="l" t="t" r="r" b="b"/>
              <a:pathLst>
                <a:path w="33" h="24" extrusionOk="0">
                  <a:moveTo>
                    <a:pt x="17" y="0"/>
                  </a:moveTo>
                  <a:cubicBezTo>
                    <a:pt x="1" y="0"/>
                    <a:pt x="1" y="24"/>
                    <a:pt x="17" y="24"/>
                  </a:cubicBezTo>
                  <a:cubicBezTo>
                    <a:pt x="33" y="24"/>
                    <a:pt x="33"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1" name="Google Shape;37671;p58"/>
            <p:cNvSpPr/>
            <p:nvPr/>
          </p:nvSpPr>
          <p:spPr>
            <a:xfrm>
              <a:off x="8722289" y="4339655"/>
              <a:ext cx="22139" cy="16957"/>
            </a:xfrm>
            <a:custGeom>
              <a:avLst/>
              <a:gdLst/>
              <a:ahLst/>
              <a:cxnLst/>
              <a:rect l="l" t="t" r="r" b="b"/>
              <a:pathLst>
                <a:path w="47" h="36" extrusionOk="0">
                  <a:moveTo>
                    <a:pt x="23" y="0"/>
                  </a:moveTo>
                  <a:cubicBezTo>
                    <a:pt x="1" y="1"/>
                    <a:pt x="1" y="35"/>
                    <a:pt x="23" y="35"/>
                  </a:cubicBezTo>
                  <a:cubicBezTo>
                    <a:pt x="46" y="35"/>
                    <a:pt x="4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2" name="Google Shape;37672;p58"/>
            <p:cNvSpPr/>
            <p:nvPr/>
          </p:nvSpPr>
          <p:spPr>
            <a:xfrm>
              <a:off x="8710042" y="4237442"/>
              <a:ext cx="29676" cy="22609"/>
            </a:xfrm>
            <a:custGeom>
              <a:avLst/>
              <a:gdLst/>
              <a:ahLst/>
              <a:cxnLst/>
              <a:rect l="l" t="t" r="r" b="b"/>
              <a:pathLst>
                <a:path w="63" h="48" extrusionOk="0">
                  <a:moveTo>
                    <a:pt x="32" y="0"/>
                  </a:moveTo>
                  <a:cubicBezTo>
                    <a:pt x="0" y="0"/>
                    <a:pt x="0" y="48"/>
                    <a:pt x="32" y="48"/>
                  </a:cubicBezTo>
                  <a:cubicBezTo>
                    <a:pt x="63" y="48"/>
                    <a:pt x="63" y="0"/>
                    <a:pt x="3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3" name="Google Shape;37673;p58"/>
            <p:cNvSpPr/>
            <p:nvPr/>
          </p:nvSpPr>
          <p:spPr>
            <a:xfrm>
              <a:off x="8735008" y="4292081"/>
              <a:ext cx="37684" cy="29675"/>
            </a:xfrm>
            <a:custGeom>
              <a:avLst/>
              <a:gdLst/>
              <a:ahLst/>
              <a:cxnLst/>
              <a:rect l="l" t="t" r="r" b="b"/>
              <a:pathLst>
                <a:path w="80" h="63" extrusionOk="0">
                  <a:moveTo>
                    <a:pt x="40" y="0"/>
                  </a:moveTo>
                  <a:cubicBezTo>
                    <a:pt x="0" y="0"/>
                    <a:pt x="0" y="62"/>
                    <a:pt x="40" y="62"/>
                  </a:cubicBezTo>
                  <a:cubicBezTo>
                    <a:pt x="79" y="62"/>
                    <a:pt x="79" y="0"/>
                    <a:pt x="4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4" name="Google Shape;37674;p58"/>
            <p:cNvSpPr/>
            <p:nvPr/>
          </p:nvSpPr>
          <p:spPr>
            <a:xfrm>
              <a:off x="8586157" y="4134287"/>
              <a:ext cx="28734" cy="21667"/>
            </a:xfrm>
            <a:custGeom>
              <a:avLst/>
              <a:gdLst/>
              <a:ahLst/>
              <a:cxnLst/>
              <a:rect l="l" t="t" r="r" b="b"/>
              <a:pathLst>
                <a:path w="61" h="46" extrusionOk="0">
                  <a:moveTo>
                    <a:pt x="31" y="1"/>
                  </a:moveTo>
                  <a:cubicBezTo>
                    <a:pt x="3" y="1"/>
                    <a:pt x="1" y="45"/>
                    <a:pt x="31" y="45"/>
                  </a:cubicBezTo>
                  <a:cubicBezTo>
                    <a:pt x="61" y="45"/>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5" name="Google Shape;37675;p58"/>
            <p:cNvSpPr/>
            <p:nvPr/>
          </p:nvSpPr>
          <p:spPr>
            <a:xfrm>
              <a:off x="8629493" y="4176208"/>
              <a:ext cx="16958" cy="12718"/>
            </a:xfrm>
            <a:custGeom>
              <a:avLst/>
              <a:gdLst/>
              <a:ahLst/>
              <a:cxnLst/>
              <a:rect l="l" t="t" r="r" b="b"/>
              <a:pathLst>
                <a:path w="36" h="27" extrusionOk="0">
                  <a:moveTo>
                    <a:pt x="19" y="0"/>
                  </a:moveTo>
                  <a:cubicBezTo>
                    <a:pt x="1" y="0"/>
                    <a:pt x="1" y="27"/>
                    <a:pt x="19" y="27"/>
                  </a:cubicBezTo>
                  <a:cubicBezTo>
                    <a:pt x="35" y="27"/>
                    <a:pt x="35" y="0"/>
                    <a:pt x="1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6" name="Google Shape;37676;p58"/>
            <p:cNvSpPr/>
            <p:nvPr/>
          </p:nvSpPr>
          <p:spPr>
            <a:xfrm>
              <a:off x="8618659" y="4252515"/>
              <a:ext cx="21668" cy="16957"/>
            </a:xfrm>
            <a:custGeom>
              <a:avLst/>
              <a:gdLst/>
              <a:ahLst/>
              <a:cxnLst/>
              <a:rect l="l" t="t" r="r" b="b"/>
              <a:pathLst>
                <a:path w="46" h="36" extrusionOk="0">
                  <a:moveTo>
                    <a:pt x="24" y="1"/>
                  </a:moveTo>
                  <a:cubicBezTo>
                    <a:pt x="0" y="2"/>
                    <a:pt x="0" y="36"/>
                    <a:pt x="24" y="36"/>
                  </a:cubicBezTo>
                  <a:cubicBezTo>
                    <a:pt x="46" y="36"/>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7" name="Google Shape;37677;p58"/>
            <p:cNvSpPr/>
            <p:nvPr/>
          </p:nvSpPr>
          <p:spPr>
            <a:xfrm>
              <a:off x="8613006" y="4293494"/>
              <a:ext cx="16487" cy="16486"/>
            </a:xfrm>
            <a:custGeom>
              <a:avLst/>
              <a:gdLst/>
              <a:ahLst/>
              <a:cxnLst/>
              <a:rect l="l" t="t" r="r" b="b"/>
              <a:pathLst>
                <a:path w="35" h="35" extrusionOk="0">
                  <a:moveTo>
                    <a:pt x="18" y="0"/>
                  </a:moveTo>
                  <a:cubicBezTo>
                    <a:pt x="10" y="0"/>
                    <a:pt x="1" y="5"/>
                    <a:pt x="1" y="16"/>
                  </a:cubicBezTo>
                  <a:lnTo>
                    <a:pt x="1" y="20"/>
                  </a:lnTo>
                  <a:cubicBezTo>
                    <a:pt x="1" y="30"/>
                    <a:pt x="10" y="34"/>
                    <a:pt x="18" y="34"/>
                  </a:cubicBezTo>
                  <a:cubicBezTo>
                    <a:pt x="26" y="34"/>
                    <a:pt x="33" y="30"/>
                    <a:pt x="33" y="20"/>
                  </a:cubicBezTo>
                  <a:lnTo>
                    <a:pt x="33" y="16"/>
                  </a:lnTo>
                  <a:cubicBezTo>
                    <a:pt x="35" y="5"/>
                    <a:pt x="26" y="0"/>
                    <a:pt x="1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8" name="Google Shape;37678;p58"/>
            <p:cNvSpPr/>
            <p:nvPr/>
          </p:nvSpPr>
          <p:spPr>
            <a:xfrm>
              <a:off x="8505136" y="4201644"/>
              <a:ext cx="25437" cy="20254"/>
            </a:xfrm>
            <a:custGeom>
              <a:avLst/>
              <a:gdLst/>
              <a:ahLst/>
              <a:cxnLst/>
              <a:rect l="l" t="t" r="r" b="b"/>
              <a:pathLst>
                <a:path w="54" h="43" extrusionOk="0">
                  <a:moveTo>
                    <a:pt x="27" y="0"/>
                  </a:moveTo>
                  <a:cubicBezTo>
                    <a:pt x="1" y="0"/>
                    <a:pt x="1" y="42"/>
                    <a:pt x="27" y="42"/>
                  </a:cubicBezTo>
                  <a:cubicBezTo>
                    <a:pt x="54" y="42"/>
                    <a:pt x="54"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79" name="Google Shape;37679;p58"/>
          <p:cNvGrpSpPr/>
          <p:nvPr/>
        </p:nvGrpSpPr>
        <p:grpSpPr>
          <a:xfrm rot="-2423376">
            <a:off x="413591" y="3125223"/>
            <a:ext cx="920090" cy="536604"/>
            <a:chOff x="8120762" y="5581287"/>
            <a:chExt cx="880392" cy="513420"/>
          </a:xfrm>
        </p:grpSpPr>
        <p:sp>
          <p:nvSpPr>
            <p:cNvPr id="37680" name="Google Shape;37680;p58"/>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1" name="Google Shape;37681;p58"/>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2" name="Google Shape;37682;p58"/>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3" name="Google Shape;37683;p58"/>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4" name="Google Shape;37684;p58"/>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5" name="Google Shape;37685;p58"/>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6" name="Google Shape;37686;p58"/>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7" name="Google Shape;37687;p58"/>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8" name="Google Shape;37688;p58"/>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9" name="Google Shape;37689;p58"/>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0" name="Google Shape;37690;p58"/>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1" name="Google Shape;37691;p58"/>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2" name="Google Shape;37692;p58"/>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3" name="Google Shape;37693;p58"/>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4" name="Google Shape;37694;p58"/>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5" name="Google Shape;37695;p58"/>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6" name="Google Shape;37696;p58"/>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7" name="Google Shape;37697;p58"/>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8" name="Google Shape;37698;p58"/>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9" name="Google Shape;37699;p58"/>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0" name="Google Shape;37700;p58"/>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1" name="Google Shape;37701;p58"/>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2" name="Google Shape;37702;p58"/>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3" name="Google Shape;37703;p58"/>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4" name="Google Shape;37704;p58"/>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5" name="Google Shape;37705;p58"/>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6" name="Google Shape;37706;p58"/>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7" name="Google Shape;37707;p58"/>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8" name="Google Shape;37708;p58"/>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9" name="Google Shape;37709;p58"/>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0" name="Google Shape;37710;p58"/>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1" name="Google Shape;37711;p58"/>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2" name="Google Shape;37712;p58"/>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3" name="Google Shape;37713;p58"/>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4" name="Google Shape;37714;p58"/>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5" name="Google Shape;37715;p58"/>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6" name="Google Shape;37716;p58"/>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7" name="Google Shape;37717;p58"/>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8" name="Google Shape;37718;p58"/>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9" name="Google Shape;37719;p58"/>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0" name="Google Shape;37720;p58"/>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1" name="Google Shape;37721;p58"/>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22" name="Google Shape;37722;p58"/>
          <p:cNvSpPr/>
          <p:nvPr/>
        </p:nvSpPr>
        <p:spPr>
          <a:xfrm flipH="1">
            <a:off x="1582702" y="3276296"/>
            <a:ext cx="55968" cy="43788"/>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3" name="Google Shape;37723;p58"/>
          <p:cNvSpPr/>
          <p:nvPr/>
        </p:nvSpPr>
        <p:spPr>
          <a:xfrm flipH="1">
            <a:off x="1197486" y="12730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4" name="Google Shape;37724;p58"/>
          <p:cNvSpPr/>
          <p:nvPr/>
        </p:nvSpPr>
        <p:spPr>
          <a:xfrm flipH="1">
            <a:off x="1749204" y="726983"/>
            <a:ext cx="88600" cy="69308"/>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25" name="Google Shape;37725;p58"/>
          <p:cNvGrpSpPr/>
          <p:nvPr/>
        </p:nvGrpSpPr>
        <p:grpSpPr>
          <a:xfrm>
            <a:off x="7493752" y="1216919"/>
            <a:ext cx="244246" cy="219081"/>
            <a:chOff x="9122209" y="4733906"/>
            <a:chExt cx="315604" cy="283088"/>
          </a:xfrm>
        </p:grpSpPr>
        <p:sp>
          <p:nvSpPr>
            <p:cNvPr id="37726" name="Google Shape;37726;p58"/>
            <p:cNvSpPr/>
            <p:nvPr/>
          </p:nvSpPr>
          <p:spPr>
            <a:xfrm>
              <a:off x="9122209" y="4733906"/>
              <a:ext cx="315604" cy="283088"/>
            </a:xfrm>
            <a:custGeom>
              <a:avLst/>
              <a:gdLst/>
              <a:ahLst/>
              <a:cxnLst/>
              <a:rect l="l" t="t" r="r" b="b"/>
              <a:pathLst>
                <a:path w="670" h="601" extrusionOk="0">
                  <a:moveTo>
                    <a:pt x="367" y="1"/>
                  </a:moveTo>
                  <a:cubicBezTo>
                    <a:pt x="313" y="1"/>
                    <a:pt x="241" y="31"/>
                    <a:pt x="201" y="45"/>
                  </a:cubicBezTo>
                  <a:lnTo>
                    <a:pt x="190" y="48"/>
                  </a:lnTo>
                  <a:cubicBezTo>
                    <a:pt x="163" y="57"/>
                    <a:pt x="135" y="66"/>
                    <a:pt x="116" y="84"/>
                  </a:cubicBezTo>
                  <a:cubicBezTo>
                    <a:pt x="58" y="138"/>
                    <a:pt x="91" y="246"/>
                    <a:pt x="39" y="306"/>
                  </a:cubicBezTo>
                  <a:cubicBezTo>
                    <a:pt x="25" y="323"/>
                    <a:pt x="1" y="342"/>
                    <a:pt x="10" y="363"/>
                  </a:cubicBezTo>
                  <a:cubicBezTo>
                    <a:pt x="13" y="370"/>
                    <a:pt x="20" y="374"/>
                    <a:pt x="25" y="379"/>
                  </a:cubicBezTo>
                  <a:cubicBezTo>
                    <a:pt x="96" y="440"/>
                    <a:pt x="165" y="500"/>
                    <a:pt x="237" y="561"/>
                  </a:cubicBezTo>
                  <a:cubicBezTo>
                    <a:pt x="252" y="574"/>
                    <a:pt x="265" y="587"/>
                    <a:pt x="284" y="594"/>
                  </a:cubicBezTo>
                  <a:cubicBezTo>
                    <a:pt x="296" y="598"/>
                    <a:pt x="307" y="600"/>
                    <a:pt x="319" y="600"/>
                  </a:cubicBezTo>
                  <a:cubicBezTo>
                    <a:pt x="355" y="600"/>
                    <a:pt x="391" y="583"/>
                    <a:pt x="423" y="565"/>
                  </a:cubicBezTo>
                  <a:cubicBezTo>
                    <a:pt x="447" y="553"/>
                    <a:pt x="470" y="541"/>
                    <a:pt x="486" y="521"/>
                  </a:cubicBezTo>
                  <a:cubicBezTo>
                    <a:pt x="500" y="504"/>
                    <a:pt x="507" y="484"/>
                    <a:pt x="515" y="465"/>
                  </a:cubicBezTo>
                  <a:cubicBezTo>
                    <a:pt x="547" y="395"/>
                    <a:pt x="587" y="330"/>
                    <a:pt x="637" y="270"/>
                  </a:cubicBezTo>
                  <a:cubicBezTo>
                    <a:pt x="649" y="254"/>
                    <a:pt x="664" y="238"/>
                    <a:pt x="666" y="217"/>
                  </a:cubicBezTo>
                  <a:cubicBezTo>
                    <a:pt x="669" y="195"/>
                    <a:pt x="659" y="175"/>
                    <a:pt x="648" y="154"/>
                  </a:cubicBezTo>
                  <a:cubicBezTo>
                    <a:pt x="642" y="142"/>
                    <a:pt x="635" y="131"/>
                    <a:pt x="631" y="120"/>
                  </a:cubicBezTo>
                  <a:cubicBezTo>
                    <a:pt x="628" y="110"/>
                    <a:pt x="619" y="103"/>
                    <a:pt x="609" y="103"/>
                  </a:cubicBezTo>
                  <a:cubicBezTo>
                    <a:pt x="607" y="103"/>
                    <a:pt x="606" y="103"/>
                    <a:pt x="605" y="103"/>
                  </a:cubicBezTo>
                  <a:cubicBezTo>
                    <a:pt x="594" y="104"/>
                    <a:pt x="583" y="104"/>
                    <a:pt x="572" y="104"/>
                  </a:cubicBezTo>
                  <a:cubicBezTo>
                    <a:pt x="554" y="104"/>
                    <a:pt x="535" y="103"/>
                    <a:pt x="517" y="99"/>
                  </a:cubicBezTo>
                  <a:cubicBezTo>
                    <a:pt x="482" y="90"/>
                    <a:pt x="448" y="68"/>
                    <a:pt x="433" y="35"/>
                  </a:cubicBezTo>
                  <a:cubicBezTo>
                    <a:pt x="422" y="10"/>
                    <a:pt x="397"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7" name="Google Shape;37727;p58"/>
            <p:cNvSpPr/>
            <p:nvPr/>
          </p:nvSpPr>
          <p:spPr>
            <a:xfrm>
              <a:off x="9122209" y="4754631"/>
              <a:ext cx="315604" cy="262362"/>
            </a:xfrm>
            <a:custGeom>
              <a:avLst/>
              <a:gdLst/>
              <a:ahLst/>
              <a:cxnLst/>
              <a:rect l="l" t="t" r="r" b="b"/>
              <a:pathLst>
                <a:path w="670" h="557" extrusionOk="0">
                  <a:moveTo>
                    <a:pt x="201" y="1"/>
                  </a:moveTo>
                  <a:lnTo>
                    <a:pt x="190" y="4"/>
                  </a:lnTo>
                  <a:cubicBezTo>
                    <a:pt x="163" y="13"/>
                    <a:pt x="135" y="22"/>
                    <a:pt x="116" y="40"/>
                  </a:cubicBezTo>
                  <a:cubicBezTo>
                    <a:pt x="58" y="94"/>
                    <a:pt x="91" y="202"/>
                    <a:pt x="39" y="262"/>
                  </a:cubicBezTo>
                  <a:cubicBezTo>
                    <a:pt x="25" y="279"/>
                    <a:pt x="1" y="298"/>
                    <a:pt x="10" y="319"/>
                  </a:cubicBezTo>
                  <a:cubicBezTo>
                    <a:pt x="13" y="326"/>
                    <a:pt x="20" y="330"/>
                    <a:pt x="25" y="335"/>
                  </a:cubicBezTo>
                  <a:cubicBezTo>
                    <a:pt x="96" y="396"/>
                    <a:pt x="165" y="456"/>
                    <a:pt x="237" y="517"/>
                  </a:cubicBezTo>
                  <a:cubicBezTo>
                    <a:pt x="252" y="530"/>
                    <a:pt x="265" y="543"/>
                    <a:pt x="284" y="550"/>
                  </a:cubicBezTo>
                  <a:cubicBezTo>
                    <a:pt x="296" y="554"/>
                    <a:pt x="307" y="556"/>
                    <a:pt x="319" y="556"/>
                  </a:cubicBezTo>
                  <a:cubicBezTo>
                    <a:pt x="355" y="556"/>
                    <a:pt x="391" y="539"/>
                    <a:pt x="423" y="521"/>
                  </a:cubicBezTo>
                  <a:cubicBezTo>
                    <a:pt x="447" y="509"/>
                    <a:pt x="470" y="497"/>
                    <a:pt x="486" y="477"/>
                  </a:cubicBezTo>
                  <a:cubicBezTo>
                    <a:pt x="500" y="460"/>
                    <a:pt x="507" y="440"/>
                    <a:pt x="515" y="421"/>
                  </a:cubicBezTo>
                  <a:cubicBezTo>
                    <a:pt x="547" y="351"/>
                    <a:pt x="587" y="286"/>
                    <a:pt x="637" y="226"/>
                  </a:cubicBezTo>
                  <a:cubicBezTo>
                    <a:pt x="649" y="210"/>
                    <a:pt x="664" y="194"/>
                    <a:pt x="666" y="173"/>
                  </a:cubicBezTo>
                  <a:cubicBezTo>
                    <a:pt x="669" y="151"/>
                    <a:pt x="659" y="131"/>
                    <a:pt x="646" y="111"/>
                  </a:cubicBezTo>
                  <a:cubicBezTo>
                    <a:pt x="613" y="157"/>
                    <a:pt x="582" y="203"/>
                    <a:pt x="549" y="250"/>
                  </a:cubicBezTo>
                  <a:cubicBezTo>
                    <a:pt x="535" y="268"/>
                    <a:pt x="517" y="290"/>
                    <a:pt x="493" y="290"/>
                  </a:cubicBezTo>
                  <a:cubicBezTo>
                    <a:pt x="478" y="290"/>
                    <a:pt x="463" y="281"/>
                    <a:pt x="448" y="281"/>
                  </a:cubicBezTo>
                  <a:cubicBezTo>
                    <a:pt x="446" y="281"/>
                    <a:pt x="443" y="281"/>
                    <a:pt x="440" y="281"/>
                  </a:cubicBezTo>
                  <a:cubicBezTo>
                    <a:pt x="424" y="284"/>
                    <a:pt x="414" y="303"/>
                    <a:pt x="403" y="315"/>
                  </a:cubicBezTo>
                  <a:cubicBezTo>
                    <a:pt x="385" y="335"/>
                    <a:pt x="360" y="345"/>
                    <a:pt x="335" y="345"/>
                  </a:cubicBezTo>
                  <a:cubicBezTo>
                    <a:pt x="322" y="345"/>
                    <a:pt x="308" y="342"/>
                    <a:pt x="296" y="336"/>
                  </a:cubicBezTo>
                  <a:cubicBezTo>
                    <a:pt x="260" y="320"/>
                    <a:pt x="239" y="279"/>
                    <a:pt x="244" y="241"/>
                  </a:cubicBezTo>
                  <a:cubicBezTo>
                    <a:pt x="248" y="221"/>
                    <a:pt x="256" y="200"/>
                    <a:pt x="245" y="183"/>
                  </a:cubicBezTo>
                  <a:cubicBezTo>
                    <a:pt x="200" y="113"/>
                    <a:pt x="177" y="62"/>
                    <a:pt x="20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8" name="Google Shape;37728;p58"/>
            <p:cNvSpPr/>
            <p:nvPr/>
          </p:nvSpPr>
          <p:spPr>
            <a:xfrm>
              <a:off x="9266820" y="4793256"/>
              <a:ext cx="20255" cy="17428"/>
            </a:xfrm>
            <a:custGeom>
              <a:avLst/>
              <a:gdLst/>
              <a:ahLst/>
              <a:cxnLst/>
              <a:rect l="l" t="t" r="r" b="b"/>
              <a:pathLst>
                <a:path w="43" h="37" extrusionOk="0">
                  <a:moveTo>
                    <a:pt x="22" y="0"/>
                  </a:moveTo>
                  <a:cubicBezTo>
                    <a:pt x="17" y="0"/>
                    <a:pt x="12" y="2"/>
                    <a:pt x="9" y="6"/>
                  </a:cubicBezTo>
                  <a:cubicBezTo>
                    <a:pt x="1" y="16"/>
                    <a:pt x="6" y="33"/>
                    <a:pt x="19" y="36"/>
                  </a:cubicBezTo>
                  <a:lnTo>
                    <a:pt x="21" y="36"/>
                  </a:lnTo>
                  <a:cubicBezTo>
                    <a:pt x="21" y="36"/>
                    <a:pt x="22" y="36"/>
                    <a:pt x="22" y="36"/>
                  </a:cubicBezTo>
                  <a:cubicBezTo>
                    <a:pt x="35" y="36"/>
                    <a:pt x="43" y="25"/>
                    <a:pt x="40" y="15"/>
                  </a:cubicBezTo>
                  <a:cubicBezTo>
                    <a:pt x="40" y="13"/>
                    <a:pt x="40" y="13"/>
                    <a:pt x="38" y="12"/>
                  </a:cubicBezTo>
                  <a:cubicBezTo>
                    <a:pt x="36" y="4"/>
                    <a:pt x="29"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9" name="Google Shape;37729;p58"/>
            <p:cNvSpPr/>
            <p:nvPr/>
          </p:nvSpPr>
          <p:spPr>
            <a:xfrm>
              <a:off x="9316751" y="4826228"/>
              <a:ext cx="29205" cy="26378"/>
            </a:xfrm>
            <a:custGeom>
              <a:avLst/>
              <a:gdLst/>
              <a:ahLst/>
              <a:cxnLst/>
              <a:rect l="l" t="t" r="r" b="b"/>
              <a:pathLst>
                <a:path w="62" h="56" extrusionOk="0">
                  <a:moveTo>
                    <a:pt x="31" y="0"/>
                  </a:moveTo>
                  <a:cubicBezTo>
                    <a:pt x="19" y="0"/>
                    <a:pt x="7" y="11"/>
                    <a:pt x="3" y="23"/>
                  </a:cubicBezTo>
                  <a:cubicBezTo>
                    <a:pt x="0" y="33"/>
                    <a:pt x="5" y="44"/>
                    <a:pt x="15" y="50"/>
                  </a:cubicBezTo>
                  <a:cubicBezTo>
                    <a:pt x="20" y="54"/>
                    <a:pt x="25" y="55"/>
                    <a:pt x="30" y="55"/>
                  </a:cubicBezTo>
                  <a:cubicBezTo>
                    <a:pt x="40" y="55"/>
                    <a:pt x="49" y="50"/>
                    <a:pt x="55" y="40"/>
                  </a:cubicBezTo>
                  <a:cubicBezTo>
                    <a:pt x="61" y="26"/>
                    <a:pt x="55" y="10"/>
                    <a:pt x="41" y="3"/>
                  </a:cubicBezTo>
                  <a:cubicBezTo>
                    <a:pt x="38" y="1"/>
                    <a:pt x="34"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0" name="Google Shape;37730;p58"/>
            <p:cNvSpPr/>
            <p:nvPr/>
          </p:nvSpPr>
          <p:spPr>
            <a:xfrm>
              <a:off x="9272944" y="4877099"/>
              <a:ext cx="19784" cy="14602"/>
            </a:xfrm>
            <a:custGeom>
              <a:avLst/>
              <a:gdLst/>
              <a:ahLst/>
              <a:cxnLst/>
              <a:rect l="l" t="t" r="r" b="b"/>
              <a:pathLst>
                <a:path w="42" h="31" extrusionOk="0">
                  <a:moveTo>
                    <a:pt x="22" y="0"/>
                  </a:moveTo>
                  <a:cubicBezTo>
                    <a:pt x="21" y="0"/>
                    <a:pt x="20" y="0"/>
                    <a:pt x="19" y="0"/>
                  </a:cubicBezTo>
                  <a:cubicBezTo>
                    <a:pt x="1" y="1"/>
                    <a:pt x="2" y="31"/>
                    <a:pt x="21" y="31"/>
                  </a:cubicBezTo>
                  <a:cubicBezTo>
                    <a:pt x="22" y="31"/>
                    <a:pt x="22" y="31"/>
                    <a:pt x="22" y="31"/>
                  </a:cubicBezTo>
                  <a:cubicBezTo>
                    <a:pt x="42" y="29"/>
                    <a:pt x="40"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1" name="Google Shape;37731;p58"/>
            <p:cNvSpPr/>
            <p:nvPr/>
          </p:nvSpPr>
          <p:spPr>
            <a:xfrm>
              <a:off x="9271060" y="4836590"/>
              <a:ext cx="20726" cy="16957"/>
            </a:xfrm>
            <a:custGeom>
              <a:avLst/>
              <a:gdLst/>
              <a:ahLst/>
              <a:cxnLst/>
              <a:rect l="l" t="t" r="r" b="b"/>
              <a:pathLst>
                <a:path w="44" h="36" extrusionOk="0">
                  <a:moveTo>
                    <a:pt x="22" y="1"/>
                  </a:moveTo>
                  <a:cubicBezTo>
                    <a:pt x="18" y="1"/>
                    <a:pt x="14" y="3"/>
                    <a:pt x="11" y="6"/>
                  </a:cubicBezTo>
                  <a:cubicBezTo>
                    <a:pt x="11" y="7"/>
                    <a:pt x="10" y="7"/>
                    <a:pt x="10" y="8"/>
                  </a:cubicBezTo>
                  <a:cubicBezTo>
                    <a:pt x="0" y="19"/>
                    <a:pt x="10" y="36"/>
                    <a:pt x="22" y="36"/>
                  </a:cubicBezTo>
                  <a:cubicBezTo>
                    <a:pt x="38" y="34"/>
                    <a:pt x="43" y="15"/>
                    <a:pt x="33" y="6"/>
                  </a:cubicBezTo>
                  <a:cubicBezTo>
                    <a:pt x="32" y="6"/>
                    <a:pt x="32" y="4"/>
                    <a:pt x="31" y="4"/>
                  </a:cubicBezTo>
                  <a:cubicBezTo>
                    <a:pt x="28" y="2"/>
                    <a:pt x="25"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2" name="Google Shape;37732;p58"/>
            <p:cNvSpPr/>
            <p:nvPr/>
          </p:nvSpPr>
          <p:spPr>
            <a:xfrm>
              <a:off x="9280952" y="4752747"/>
              <a:ext cx="26850" cy="23080"/>
            </a:xfrm>
            <a:custGeom>
              <a:avLst/>
              <a:gdLst/>
              <a:ahLst/>
              <a:cxnLst/>
              <a:rect l="l" t="t" r="r" b="b"/>
              <a:pathLst>
                <a:path w="57" h="49" extrusionOk="0">
                  <a:moveTo>
                    <a:pt x="25" y="1"/>
                  </a:moveTo>
                  <a:cubicBezTo>
                    <a:pt x="24" y="1"/>
                    <a:pt x="24" y="1"/>
                    <a:pt x="23" y="1"/>
                  </a:cubicBezTo>
                  <a:lnTo>
                    <a:pt x="20" y="1"/>
                  </a:lnTo>
                  <a:cubicBezTo>
                    <a:pt x="10" y="1"/>
                    <a:pt x="0" y="12"/>
                    <a:pt x="1" y="23"/>
                  </a:cubicBezTo>
                  <a:lnTo>
                    <a:pt x="1" y="27"/>
                  </a:lnTo>
                  <a:cubicBezTo>
                    <a:pt x="2" y="37"/>
                    <a:pt x="8" y="44"/>
                    <a:pt x="17" y="48"/>
                  </a:cubicBezTo>
                  <a:cubicBezTo>
                    <a:pt x="19" y="49"/>
                    <a:pt x="22" y="49"/>
                    <a:pt x="24" y="49"/>
                  </a:cubicBezTo>
                  <a:cubicBezTo>
                    <a:pt x="31" y="49"/>
                    <a:pt x="38" y="47"/>
                    <a:pt x="42" y="42"/>
                  </a:cubicBezTo>
                  <a:cubicBezTo>
                    <a:pt x="57" y="23"/>
                    <a:pt x="45"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3" name="Google Shape;37733;p58"/>
            <p:cNvSpPr/>
            <p:nvPr/>
          </p:nvSpPr>
          <p:spPr>
            <a:xfrm>
              <a:off x="9325701" y="4797495"/>
              <a:ext cx="11776" cy="8950"/>
            </a:xfrm>
            <a:custGeom>
              <a:avLst/>
              <a:gdLst/>
              <a:ahLst/>
              <a:cxnLst/>
              <a:rect l="l" t="t" r="r" b="b"/>
              <a:pathLst>
                <a:path w="25" h="19" extrusionOk="0">
                  <a:moveTo>
                    <a:pt x="13" y="1"/>
                  </a:moveTo>
                  <a:cubicBezTo>
                    <a:pt x="12" y="1"/>
                    <a:pt x="12" y="1"/>
                    <a:pt x="12" y="1"/>
                  </a:cubicBezTo>
                  <a:cubicBezTo>
                    <a:pt x="1" y="1"/>
                    <a:pt x="1" y="19"/>
                    <a:pt x="11" y="19"/>
                  </a:cubicBezTo>
                  <a:cubicBezTo>
                    <a:pt x="12" y="19"/>
                    <a:pt x="12" y="19"/>
                    <a:pt x="13" y="19"/>
                  </a:cubicBezTo>
                  <a:cubicBezTo>
                    <a:pt x="25" y="18"/>
                    <a:pt x="23"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4" name="Google Shape;37734;p58"/>
            <p:cNvSpPr/>
            <p:nvPr/>
          </p:nvSpPr>
          <p:spPr>
            <a:xfrm>
              <a:off x="9351138" y="4807858"/>
              <a:ext cx="12718" cy="9421"/>
            </a:xfrm>
            <a:custGeom>
              <a:avLst/>
              <a:gdLst/>
              <a:ahLst/>
              <a:cxnLst/>
              <a:rect l="l" t="t" r="r" b="b"/>
              <a:pathLst>
                <a:path w="27" h="20" extrusionOk="0">
                  <a:moveTo>
                    <a:pt x="14" y="1"/>
                  </a:moveTo>
                  <a:cubicBezTo>
                    <a:pt x="1" y="2"/>
                    <a:pt x="3" y="20"/>
                    <a:pt x="15" y="20"/>
                  </a:cubicBezTo>
                  <a:cubicBezTo>
                    <a:pt x="26" y="18"/>
                    <a:pt x="2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5" name="Google Shape;37735;p58"/>
            <p:cNvSpPr/>
            <p:nvPr/>
          </p:nvSpPr>
          <p:spPr>
            <a:xfrm>
              <a:off x="9345956" y="4854489"/>
              <a:ext cx="12247" cy="8950"/>
            </a:xfrm>
            <a:custGeom>
              <a:avLst/>
              <a:gdLst/>
              <a:ahLst/>
              <a:cxnLst/>
              <a:rect l="l" t="t" r="r" b="b"/>
              <a:pathLst>
                <a:path w="26" h="19" extrusionOk="0">
                  <a:moveTo>
                    <a:pt x="13" y="1"/>
                  </a:moveTo>
                  <a:cubicBezTo>
                    <a:pt x="13" y="1"/>
                    <a:pt x="12" y="1"/>
                    <a:pt x="12" y="1"/>
                  </a:cubicBezTo>
                  <a:cubicBezTo>
                    <a:pt x="1" y="2"/>
                    <a:pt x="1" y="19"/>
                    <a:pt x="12" y="19"/>
                  </a:cubicBezTo>
                  <a:cubicBezTo>
                    <a:pt x="13" y="19"/>
                    <a:pt x="13" y="19"/>
                    <a:pt x="14" y="19"/>
                  </a:cubicBezTo>
                  <a:cubicBezTo>
                    <a:pt x="25" y="18"/>
                    <a:pt x="25"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6" name="Google Shape;37736;p58"/>
            <p:cNvSpPr/>
            <p:nvPr/>
          </p:nvSpPr>
          <p:spPr>
            <a:xfrm>
              <a:off x="9362443" y="4821989"/>
              <a:ext cx="10834" cy="8007"/>
            </a:xfrm>
            <a:custGeom>
              <a:avLst/>
              <a:gdLst/>
              <a:ahLst/>
              <a:cxnLst/>
              <a:rect l="l" t="t" r="r" b="b"/>
              <a:pathLst>
                <a:path w="23" h="17" extrusionOk="0">
                  <a:moveTo>
                    <a:pt x="11" y="0"/>
                  </a:moveTo>
                  <a:cubicBezTo>
                    <a:pt x="0" y="1"/>
                    <a:pt x="1" y="16"/>
                    <a:pt x="11" y="16"/>
                  </a:cubicBezTo>
                  <a:cubicBezTo>
                    <a:pt x="11" y="16"/>
                    <a:pt x="11" y="16"/>
                    <a:pt x="12" y="16"/>
                  </a:cubicBezTo>
                  <a:cubicBezTo>
                    <a:pt x="22" y="14"/>
                    <a:pt x="21" y="0"/>
                    <a:pt x="1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7" name="Google Shape;37737;p58"/>
            <p:cNvSpPr/>
            <p:nvPr/>
          </p:nvSpPr>
          <p:spPr>
            <a:xfrm>
              <a:off x="9386937" y="4795611"/>
              <a:ext cx="10363" cy="7536"/>
            </a:xfrm>
            <a:custGeom>
              <a:avLst/>
              <a:gdLst/>
              <a:ahLst/>
              <a:cxnLst/>
              <a:rect l="l" t="t" r="r" b="b"/>
              <a:pathLst>
                <a:path w="22" h="16" extrusionOk="0">
                  <a:moveTo>
                    <a:pt x="12" y="0"/>
                  </a:moveTo>
                  <a:cubicBezTo>
                    <a:pt x="12" y="0"/>
                    <a:pt x="12" y="0"/>
                    <a:pt x="11" y="0"/>
                  </a:cubicBezTo>
                  <a:cubicBezTo>
                    <a:pt x="1" y="0"/>
                    <a:pt x="2" y="15"/>
                    <a:pt x="12" y="15"/>
                  </a:cubicBezTo>
                  <a:cubicBezTo>
                    <a:pt x="22" y="14"/>
                    <a:pt x="20"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8" name="Google Shape;37738;p58"/>
            <p:cNvSpPr/>
            <p:nvPr/>
          </p:nvSpPr>
          <p:spPr>
            <a:xfrm>
              <a:off x="9296967" y="4804560"/>
              <a:ext cx="17429" cy="13189"/>
            </a:xfrm>
            <a:custGeom>
              <a:avLst/>
              <a:gdLst/>
              <a:ahLst/>
              <a:cxnLst/>
              <a:rect l="l" t="t" r="r" b="b"/>
              <a:pathLst>
                <a:path w="37" h="28" extrusionOk="0">
                  <a:moveTo>
                    <a:pt x="20" y="0"/>
                  </a:moveTo>
                  <a:cubicBezTo>
                    <a:pt x="19" y="0"/>
                    <a:pt x="18" y="0"/>
                    <a:pt x="18" y="0"/>
                  </a:cubicBezTo>
                  <a:cubicBezTo>
                    <a:pt x="0" y="1"/>
                    <a:pt x="2" y="28"/>
                    <a:pt x="19" y="28"/>
                  </a:cubicBezTo>
                  <a:cubicBezTo>
                    <a:pt x="19" y="28"/>
                    <a:pt x="20" y="28"/>
                    <a:pt x="20" y="28"/>
                  </a:cubicBezTo>
                  <a:cubicBezTo>
                    <a:pt x="36" y="27"/>
                    <a:pt x="36" y="0"/>
                    <a:pt x="2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9" name="Google Shape;37739;p58"/>
            <p:cNvSpPr/>
            <p:nvPr/>
          </p:nvSpPr>
          <p:spPr>
            <a:xfrm>
              <a:off x="9245623" y="4786190"/>
              <a:ext cx="10834" cy="8007"/>
            </a:xfrm>
            <a:custGeom>
              <a:avLst/>
              <a:gdLst/>
              <a:ahLst/>
              <a:cxnLst/>
              <a:rect l="l" t="t" r="r" b="b"/>
              <a:pathLst>
                <a:path w="23" h="17" extrusionOk="0">
                  <a:moveTo>
                    <a:pt x="12" y="0"/>
                  </a:moveTo>
                  <a:cubicBezTo>
                    <a:pt x="11" y="0"/>
                    <a:pt x="11" y="0"/>
                    <a:pt x="11" y="0"/>
                  </a:cubicBezTo>
                  <a:cubicBezTo>
                    <a:pt x="1" y="2"/>
                    <a:pt x="1" y="16"/>
                    <a:pt x="10" y="16"/>
                  </a:cubicBezTo>
                  <a:cubicBezTo>
                    <a:pt x="11" y="16"/>
                    <a:pt x="11" y="16"/>
                    <a:pt x="12" y="16"/>
                  </a:cubicBezTo>
                  <a:cubicBezTo>
                    <a:pt x="22" y="15"/>
                    <a:pt x="21"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0" name="Google Shape;37740;p58"/>
            <p:cNvSpPr/>
            <p:nvPr/>
          </p:nvSpPr>
          <p:spPr>
            <a:xfrm>
              <a:off x="9229136" y="4764523"/>
              <a:ext cx="10363" cy="8007"/>
            </a:xfrm>
            <a:custGeom>
              <a:avLst/>
              <a:gdLst/>
              <a:ahLst/>
              <a:cxnLst/>
              <a:rect l="l" t="t" r="r" b="b"/>
              <a:pathLst>
                <a:path w="22" h="17" extrusionOk="0">
                  <a:moveTo>
                    <a:pt x="13" y="1"/>
                  </a:moveTo>
                  <a:cubicBezTo>
                    <a:pt x="12" y="1"/>
                    <a:pt x="12" y="1"/>
                    <a:pt x="11" y="1"/>
                  </a:cubicBezTo>
                  <a:cubicBezTo>
                    <a:pt x="1" y="1"/>
                    <a:pt x="1" y="17"/>
                    <a:pt x="11" y="17"/>
                  </a:cubicBezTo>
                  <a:cubicBezTo>
                    <a:pt x="11" y="17"/>
                    <a:pt x="12" y="17"/>
                    <a:pt x="12" y="17"/>
                  </a:cubicBezTo>
                  <a:cubicBezTo>
                    <a:pt x="22" y="15"/>
                    <a:pt x="22"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1" name="Google Shape;37741;p58"/>
            <p:cNvSpPr/>
            <p:nvPr/>
          </p:nvSpPr>
          <p:spPr>
            <a:xfrm>
              <a:off x="9239028" y="4806916"/>
              <a:ext cx="9421" cy="7065"/>
            </a:xfrm>
            <a:custGeom>
              <a:avLst/>
              <a:gdLst/>
              <a:ahLst/>
              <a:cxnLst/>
              <a:rect l="l" t="t" r="r" b="b"/>
              <a:pathLst>
                <a:path w="20" h="15" extrusionOk="0">
                  <a:moveTo>
                    <a:pt x="9" y="1"/>
                  </a:moveTo>
                  <a:cubicBezTo>
                    <a:pt x="0" y="2"/>
                    <a:pt x="0" y="15"/>
                    <a:pt x="8" y="15"/>
                  </a:cubicBezTo>
                  <a:cubicBezTo>
                    <a:pt x="9" y="15"/>
                    <a:pt x="9" y="14"/>
                    <a:pt x="10" y="14"/>
                  </a:cubicBezTo>
                  <a:cubicBezTo>
                    <a:pt x="20" y="13"/>
                    <a:pt x="17" y="1"/>
                    <a:pt x="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2" name="Google Shape;37742;p58"/>
            <p:cNvSpPr/>
            <p:nvPr/>
          </p:nvSpPr>
          <p:spPr>
            <a:xfrm>
              <a:off x="9247978" y="4859671"/>
              <a:ext cx="13189" cy="10363"/>
            </a:xfrm>
            <a:custGeom>
              <a:avLst/>
              <a:gdLst/>
              <a:ahLst/>
              <a:cxnLst/>
              <a:rect l="l" t="t" r="r" b="b"/>
              <a:pathLst>
                <a:path w="28" h="22" extrusionOk="0">
                  <a:moveTo>
                    <a:pt x="14" y="0"/>
                  </a:moveTo>
                  <a:cubicBezTo>
                    <a:pt x="14" y="0"/>
                    <a:pt x="14" y="0"/>
                    <a:pt x="13" y="0"/>
                  </a:cubicBezTo>
                  <a:cubicBezTo>
                    <a:pt x="1" y="1"/>
                    <a:pt x="2" y="22"/>
                    <a:pt x="13" y="22"/>
                  </a:cubicBezTo>
                  <a:cubicBezTo>
                    <a:pt x="14" y="22"/>
                    <a:pt x="14" y="22"/>
                    <a:pt x="14" y="22"/>
                  </a:cubicBezTo>
                  <a:cubicBezTo>
                    <a:pt x="28" y="20"/>
                    <a:pt x="27"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3" name="Google Shape;37743;p58"/>
            <p:cNvSpPr/>
            <p:nvPr/>
          </p:nvSpPr>
          <p:spPr>
            <a:xfrm>
              <a:off x="9299322" y="4855432"/>
              <a:ext cx="13660" cy="10363"/>
            </a:xfrm>
            <a:custGeom>
              <a:avLst/>
              <a:gdLst/>
              <a:ahLst/>
              <a:cxnLst/>
              <a:rect l="l" t="t" r="r" b="b"/>
              <a:pathLst>
                <a:path w="29" h="22" extrusionOk="0">
                  <a:moveTo>
                    <a:pt x="15" y="1"/>
                  </a:moveTo>
                  <a:cubicBezTo>
                    <a:pt x="15" y="1"/>
                    <a:pt x="14" y="1"/>
                    <a:pt x="14" y="1"/>
                  </a:cubicBezTo>
                  <a:cubicBezTo>
                    <a:pt x="1" y="3"/>
                    <a:pt x="2" y="21"/>
                    <a:pt x="14" y="21"/>
                  </a:cubicBezTo>
                  <a:cubicBezTo>
                    <a:pt x="14" y="21"/>
                    <a:pt x="15" y="21"/>
                    <a:pt x="15" y="21"/>
                  </a:cubicBezTo>
                  <a:cubicBezTo>
                    <a:pt x="28" y="20"/>
                    <a:pt x="27" y="1"/>
                    <a:pt x="1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4" name="Google Shape;37744;p58"/>
            <p:cNvSpPr/>
            <p:nvPr/>
          </p:nvSpPr>
          <p:spPr>
            <a:xfrm>
              <a:off x="9280480" y="4939275"/>
              <a:ext cx="13660" cy="10363"/>
            </a:xfrm>
            <a:custGeom>
              <a:avLst/>
              <a:gdLst/>
              <a:ahLst/>
              <a:cxnLst/>
              <a:rect l="l" t="t" r="r" b="b"/>
              <a:pathLst>
                <a:path w="29" h="22" extrusionOk="0">
                  <a:moveTo>
                    <a:pt x="15" y="0"/>
                  </a:moveTo>
                  <a:cubicBezTo>
                    <a:pt x="14" y="0"/>
                    <a:pt x="14" y="0"/>
                    <a:pt x="14" y="0"/>
                  </a:cubicBezTo>
                  <a:cubicBezTo>
                    <a:pt x="0" y="1"/>
                    <a:pt x="2" y="21"/>
                    <a:pt x="15" y="21"/>
                  </a:cubicBezTo>
                  <a:cubicBezTo>
                    <a:pt x="15" y="21"/>
                    <a:pt x="16" y="21"/>
                    <a:pt x="16" y="21"/>
                  </a:cubicBezTo>
                  <a:cubicBezTo>
                    <a:pt x="28" y="19"/>
                    <a:pt x="28" y="0"/>
                    <a:pt x="1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5" name="Google Shape;37745;p58"/>
            <p:cNvSpPr/>
            <p:nvPr/>
          </p:nvSpPr>
          <p:spPr>
            <a:xfrm>
              <a:off x="9263523" y="4964239"/>
              <a:ext cx="12247" cy="9421"/>
            </a:xfrm>
            <a:custGeom>
              <a:avLst/>
              <a:gdLst/>
              <a:ahLst/>
              <a:cxnLst/>
              <a:rect l="l" t="t" r="r" b="b"/>
              <a:pathLst>
                <a:path w="26" h="20" extrusionOk="0">
                  <a:moveTo>
                    <a:pt x="13" y="1"/>
                  </a:moveTo>
                  <a:cubicBezTo>
                    <a:pt x="12" y="1"/>
                    <a:pt x="12" y="1"/>
                    <a:pt x="12" y="1"/>
                  </a:cubicBezTo>
                  <a:cubicBezTo>
                    <a:pt x="1" y="1"/>
                    <a:pt x="1" y="20"/>
                    <a:pt x="12" y="20"/>
                  </a:cubicBezTo>
                  <a:cubicBezTo>
                    <a:pt x="12" y="20"/>
                    <a:pt x="13" y="20"/>
                    <a:pt x="13" y="20"/>
                  </a:cubicBezTo>
                  <a:cubicBezTo>
                    <a:pt x="25" y="18"/>
                    <a:pt x="24"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6" name="Google Shape;37746;p58"/>
            <p:cNvSpPr/>
            <p:nvPr/>
          </p:nvSpPr>
          <p:spPr>
            <a:xfrm>
              <a:off x="9193337" y="4906303"/>
              <a:ext cx="11305" cy="8478"/>
            </a:xfrm>
            <a:custGeom>
              <a:avLst/>
              <a:gdLst/>
              <a:ahLst/>
              <a:cxnLst/>
              <a:rect l="l" t="t" r="r" b="b"/>
              <a:pathLst>
                <a:path w="24" h="18" extrusionOk="0">
                  <a:moveTo>
                    <a:pt x="14" y="0"/>
                  </a:moveTo>
                  <a:cubicBezTo>
                    <a:pt x="13" y="0"/>
                    <a:pt x="13" y="0"/>
                    <a:pt x="12" y="1"/>
                  </a:cubicBezTo>
                  <a:cubicBezTo>
                    <a:pt x="1" y="1"/>
                    <a:pt x="2" y="17"/>
                    <a:pt x="13" y="17"/>
                  </a:cubicBezTo>
                  <a:cubicBezTo>
                    <a:pt x="23" y="16"/>
                    <a:pt x="24"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7" name="Google Shape;37747;p58"/>
            <p:cNvSpPr/>
            <p:nvPr/>
          </p:nvSpPr>
          <p:spPr>
            <a:xfrm>
              <a:off x="9179676" y="4829054"/>
              <a:ext cx="23081" cy="22138"/>
            </a:xfrm>
            <a:custGeom>
              <a:avLst/>
              <a:gdLst/>
              <a:ahLst/>
              <a:cxnLst/>
              <a:rect l="l" t="t" r="r" b="b"/>
              <a:pathLst>
                <a:path w="49" h="47" extrusionOk="0">
                  <a:moveTo>
                    <a:pt x="26" y="1"/>
                  </a:moveTo>
                  <a:cubicBezTo>
                    <a:pt x="25" y="1"/>
                    <a:pt x="23" y="1"/>
                    <a:pt x="22" y="1"/>
                  </a:cubicBezTo>
                  <a:cubicBezTo>
                    <a:pt x="11" y="2"/>
                    <a:pt x="0" y="13"/>
                    <a:pt x="1" y="25"/>
                  </a:cubicBezTo>
                  <a:cubicBezTo>
                    <a:pt x="3" y="38"/>
                    <a:pt x="12" y="47"/>
                    <a:pt x="23" y="47"/>
                  </a:cubicBezTo>
                  <a:cubicBezTo>
                    <a:pt x="24" y="47"/>
                    <a:pt x="25" y="47"/>
                    <a:pt x="26" y="46"/>
                  </a:cubicBezTo>
                  <a:cubicBezTo>
                    <a:pt x="38" y="45"/>
                    <a:pt x="49" y="35"/>
                    <a:pt x="47" y="22"/>
                  </a:cubicBezTo>
                  <a:cubicBezTo>
                    <a:pt x="47" y="11"/>
                    <a:pt x="38"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8" name="Google Shape;37748;p58"/>
            <p:cNvSpPr/>
            <p:nvPr/>
          </p:nvSpPr>
          <p:spPr>
            <a:xfrm>
              <a:off x="9225839" y="4930325"/>
              <a:ext cx="15545" cy="11776"/>
            </a:xfrm>
            <a:custGeom>
              <a:avLst/>
              <a:gdLst/>
              <a:ahLst/>
              <a:cxnLst/>
              <a:rect l="l" t="t" r="r" b="b"/>
              <a:pathLst>
                <a:path w="33" h="25" extrusionOk="0">
                  <a:moveTo>
                    <a:pt x="17" y="0"/>
                  </a:moveTo>
                  <a:cubicBezTo>
                    <a:pt x="16" y="0"/>
                    <a:pt x="16" y="0"/>
                    <a:pt x="16" y="0"/>
                  </a:cubicBezTo>
                  <a:cubicBezTo>
                    <a:pt x="0" y="0"/>
                    <a:pt x="1" y="24"/>
                    <a:pt x="16" y="24"/>
                  </a:cubicBezTo>
                  <a:cubicBezTo>
                    <a:pt x="16" y="24"/>
                    <a:pt x="17" y="24"/>
                    <a:pt x="17" y="24"/>
                  </a:cubicBezTo>
                  <a:cubicBezTo>
                    <a:pt x="32" y="23"/>
                    <a:pt x="30"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9" name="Google Shape;37749;p58"/>
            <p:cNvSpPr/>
            <p:nvPr/>
          </p:nvSpPr>
          <p:spPr>
            <a:xfrm>
              <a:off x="9155182" y="4889817"/>
              <a:ext cx="9892" cy="7536"/>
            </a:xfrm>
            <a:custGeom>
              <a:avLst/>
              <a:gdLst/>
              <a:ahLst/>
              <a:cxnLst/>
              <a:rect l="l" t="t" r="r" b="b"/>
              <a:pathLst>
                <a:path w="21" h="16" extrusionOk="0">
                  <a:moveTo>
                    <a:pt x="11" y="1"/>
                  </a:moveTo>
                  <a:cubicBezTo>
                    <a:pt x="10" y="1"/>
                    <a:pt x="10" y="1"/>
                    <a:pt x="10" y="1"/>
                  </a:cubicBezTo>
                  <a:cubicBezTo>
                    <a:pt x="0" y="1"/>
                    <a:pt x="2" y="16"/>
                    <a:pt x="11" y="16"/>
                  </a:cubicBezTo>
                  <a:cubicBezTo>
                    <a:pt x="20" y="15"/>
                    <a:pt x="19" y="1"/>
                    <a:pt x="1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0" name="Google Shape;37750;p58"/>
            <p:cNvSpPr/>
            <p:nvPr/>
          </p:nvSpPr>
          <p:spPr>
            <a:xfrm>
              <a:off x="9196634" y="4860142"/>
              <a:ext cx="12718" cy="9892"/>
            </a:xfrm>
            <a:custGeom>
              <a:avLst/>
              <a:gdLst/>
              <a:ahLst/>
              <a:cxnLst/>
              <a:rect l="l" t="t" r="r" b="b"/>
              <a:pathLst>
                <a:path w="27" h="21" extrusionOk="0">
                  <a:moveTo>
                    <a:pt x="14" y="0"/>
                  </a:moveTo>
                  <a:cubicBezTo>
                    <a:pt x="13" y="0"/>
                    <a:pt x="13" y="0"/>
                    <a:pt x="13" y="0"/>
                  </a:cubicBezTo>
                  <a:cubicBezTo>
                    <a:pt x="0" y="2"/>
                    <a:pt x="1" y="21"/>
                    <a:pt x="14" y="21"/>
                  </a:cubicBezTo>
                  <a:cubicBezTo>
                    <a:pt x="14" y="21"/>
                    <a:pt x="14" y="21"/>
                    <a:pt x="15" y="21"/>
                  </a:cubicBezTo>
                  <a:cubicBezTo>
                    <a:pt x="27" y="19"/>
                    <a:pt x="26"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1" name="Google Shape;37751;p58"/>
            <p:cNvSpPr/>
            <p:nvPr/>
          </p:nvSpPr>
          <p:spPr>
            <a:xfrm>
              <a:off x="9223484" y="4896411"/>
              <a:ext cx="10363" cy="8478"/>
            </a:xfrm>
            <a:custGeom>
              <a:avLst/>
              <a:gdLst/>
              <a:ahLst/>
              <a:cxnLst/>
              <a:rect l="l" t="t" r="r" b="b"/>
              <a:pathLst>
                <a:path w="22" h="18" extrusionOk="0">
                  <a:moveTo>
                    <a:pt x="9" y="0"/>
                  </a:moveTo>
                  <a:cubicBezTo>
                    <a:pt x="0" y="1"/>
                    <a:pt x="1" y="17"/>
                    <a:pt x="10" y="17"/>
                  </a:cubicBezTo>
                  <a:cubicBezTo>
                    <a:pt x="11" y="17"/>
                    <a:pt x="11" y="17"/>
                    <a:pt x="11" y="17"/>
                  </a:cubicBezTo>
                  <a:cubicBezTo>
                    <a:pt x="22" y="16"/>
                    <a:pt x="21" y="0"/>
                    <a:pt x="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2" name="Google Shape;37752;p58"/>
            <p:cNvSpPr/>
            <p:nvPr/>
          </p:nvSpPr>
          <p:spPr>
            <a:xfrm>
              <a:off x="9328527" y="4927028"/>
              <a:ext cx="12247" cy="9421"/>
            </a:xfrm>
            <a:custGeom>
              <a:avLst/>
              <a:gdLst/>
              <a:ahLst/>
              <a:cxnLst/>
              <a:rect l="l" t="t" r="r" b="b"/>
              <a:pathLst>
                <a:path w="26" h="20" extrusionOk="0">
                  <a:moveTo>
                    <a:pt x="12" y="1"/>
                  </a:moveTo>
                  <a:cubicBezTo>
                    <a:pt x="1" y="2"/>
                    <a:pt x="1" y="20"/>
                    <a:pt x="13" y="20"/>
                  </a:cubicBezTo>
                  <a:cubicBezTo>
                    <a:pt x="13" y="20"/>
                    <a:pt x="14" y="20"/>
                    <a:pt x="14" y="20"/>
                  </a:cubicBezTo>
                  <a:cubicBezTo>
                    <a:pt x="26" y="18"/>
                    <a:pt x="25" y="1"/>
                    <a:pt x="1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3" name="Google Shape;37753;p58"/>
            <p:cNvSpPr/>
            <p:nvPr/>
          </p:nvSpPr>
          <p:spPr>
            <a:xfrm>
              <a:off x="9319106" y="4970834"/>
              <a:ext cx="12247" cy="8950"/>
            </a:xfrm>
            <a:custGeom>
              <a:avLst/>
              <a:gdLst/>
              <a:ahLst/>
              <a:cxnLst/>
              <a:rect l="l" t="t" r="r" b="b"/>
              <a:pathLst>
                <a:path w="26" h="19" extrusionOk="0">
                  <a:moveTo>
                    <a:pt x="13" y="1"/>
                  </a:moveTo>
                  <a:cubicBezTo>
                    <a:pt x="1" y="2"/>
                    <a:pt x="2" y="19"/>
                    <a:pt x="13" y="19"/>
                  </a:cubicBezTo>
                  <a:cubicBezTo>
                    <a:pt x="13" y="19"/>
                    <a:pt x="14" y="19"/>
                    <a:pt x="14" y="19"/>
                  </a:cubicBezTo>
                  <a:cubicBezTo>
                    <a:pt x="26" y="18"/>
                    <a:pt x="25"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4" name="Google Shape;37754;p58"/>
            <p:cNvSpPr/>
            <p:nvPr/>
          </p:nvSpPr>
          <p:spPr>
            <a:xfrm>
              <a:off x="9239028" y="4969892"/>
              <a:ext cx="11776" cy="8950"/>
            </a:xfrm>
            <a:custGeom>
              <a:avLst/>
              <a:gdLst/>
              <a:ahLst/>
              <a:cxnLst/>
              <a:rect l="l" t="t" r="r" b="b"/>
              <a:pathLst>
                <a:path w="25" h="19" extrusionOk="0">
                  <a:moveTo>
                    <a:pt x="13" y="0"/>
                  </a:moveTo>
                  <a:cubicBezTo>
                    <a:pt x="13" y="0"/>
                    <a:pt x="13" y="1"/>
                    <a:pt x="12" y="1"/>
                  </a:cubicBezTo>
                  <a:cubicBezTo>
                    <a:pt x="1" y="3"/>
                    <a:pt x="2" y="19"/>
                    <a:pt x="13" y="19"/>
                  </a:cubicBezTo>
                  <a:cubicBezTo>
                    <a:pt x="14" y="19"/>
                    <a:pt x="14" y="19"/>
                    <a:pt x="14" y="18"/>
                  </a:cubicBezTo>
                  <a:cubicBezTo>
                    <a:pt x="24" y="16"/>
                    <a:pt x="25" y="0"/>
                    <a:pt x="1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5" name="Google Shape;37755;p58"/>
            <p:cNvSpPr/>
            <p:nvPr/>
          </p:nvSpPr>
          <p:spPr>
            <a:xfrm>
              <a:off x="9316280" y="4897824"/>
              <a:ext cx="25437" cy="18841"/>
            </a:xfrm>
            <a:custGeom>
              <a:avLst/>
              <a:gdLst/>
              <a:ahLst/>
              <a:cxnLst/>
              <a:rect l="l" t="t" r="r" b="b"/>
              <a:pathLst>
                <a:path w="54" h="40" extrusionOk="0">
                  <a:moveTo>
                    <a:pt x="28" y="1"/>
                  </a:moveTo>
                  <a:cubicBezTo>
                    <a:pt x="28" y="1"/>
                    <a:pt x="27" y="1"/>
                    <a:pt x="26" y="1"/>
                  </a:cubicBezTo>
                  <a:cubicBezTo>
                    <a:pt x="1" y="3"/>
                    <a:pt x="4" y="40"/>
                    <a:pt x="28" y="40"/>
                  </a:cubicBezTo>
                  <a:cubicBezTo>
                    <a:pt x="28" y="40"/>
                    <a:pt x="29" y="40"/>
                    <a:pt x="30" y="40"/>
                  </a:cubicBezTo>
                  <a:cubicBezTo>
                    <a:pt x="53" y="38"/>
                    <a:pt x="52" y="1"/>
                    <a:pt x="2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6" name="Google Shape;37756;p58"/>
            <p:cNvSpPr/>
            <p:nvPr/>
          </p:nvSpPr>
          <p:spPr>
            <a:xfrm>
              <a:off x="9295554" y="4979783"/>
              <a:ext cx="10834" cy="8950"/>
            </a:xfrm>
            <a:custGeom>
              <a:avLst/>
              <a:gdLst/>
              <a:ahLst/>
              <a:cxnLst/>
              <a:rect l="l" t="t" r="r" b="b"/>
              <a:pathLst>
                <a:path w="23" h="19" extrusionOk="0">
                  <a:moveTo>
                    <a:pt x="12" y="1"/>
                  </a:moveTo>
                  <a:cubicBezTo>
                    <a:pt x="12" y="1"/>
                    <a:pt x="12" y="1"/>
                    <a:pt x="11" y="1"/>
                  </a:cubicBezTo>
                  <a:cubicBezTo>
                    <a:pt x="0" y="3"/>
                    <a:pt x="1" y="19"/>
                    <a:pt x="11" y="19"/>
                  </a:cubicBezTo>
                  <a:cubicBezTo>
                    <a:pt x="12" y="19"/>
                    <a:pt x="12" y="19"/>
                    <a:pt x="12" y="19"/>
                  </a:cubicBezTo>
                  <a:cubicBezTo>
                    <a:pt x="23" y="17"/>
                    <a:pt x="23" y="1"/>
                    <a:pt x="1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7" name="Google Shape;37757;p58"/>
            <p:cNvSpPr/>
            <p:nvPr/>
          </p:nvSpPr>
          <p:spPr>
            <a:xfrm>
              <a:off x="9296496" y="4935035"/>
              <a:ext cx="24495" cy="18841"/>
            </a:xfrm>
            <a:custGeom>
              <a:avLst/>
              <a:gdLst/>
              <a:ahLst/>
              <a:cxnLst/>
              <a:rect l="l" t="t" r="r" b="b"/>
              <a:pathLst>
                <a:path w="52" h="40" extrusionOk="0">
                  <a:moveTo>
                    <a:pt x="26" y="1"/>
                  </a:moveTo>
                  <a:cubicBezTo>
                    <a:pt x="26" y="1"/>
                    <a:pt x="25" y="1"/>
                    <a:pt x="25" y="1"/>
                  </a:cubicBezTo>
                  <a:cubicBezTo>
                    <a:pt x="0" y="4"/>
                    <a:pt x="3" y="40"/>
                    <a:pt x="26" y="40"/>
                  </a:cubicBezTo>
                  <a:cubicBezTo>
                    <a:pt x="27" y="40"/>
                    <a:pt x="27" y="40"/>
                    <a:pt x="27" y="40"/>
                  </a:cubicBezTo>
                  <a:cubicBezTo>
                    <a:pt x="51" y="38"/>
                    <a:pt x="48"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8" name="Google Shape;37758;p58"/>
            <p:cNvSpPr/>
            <p:nvPr/>
          </p:nvSpPr>
          <p:spPr>
            <a:xfrm>
              <a:off x="9372335" y="4892643"/>
              <a:ext cx="12718" cy="10834"/>
            </a:xfrm>
            <a:custGeom>
              <a:avLst/>
              <a:gdLst/>
              <a:ahLst/>
              <a:cxnLst/>
              <a:rect l="l" t="t" r="r" b="b"/>
              <a:pathLst>
                <a:path w="27" h="23" extrusionOk="0">
                  <a:moveTo>
                    <a:pt x="12" y="0"/>
                  </a:moveTo>
                  <a:cubicBezTo>
                    <a:pt x="8" y="0"/>
                    <a:pt x="5" y="2"/>
                    <a:pt x="2" y="6"/>
                  </a:cubicBezTo>
                  <a:cubicBezTo>
                    <a:pt x="0" y="15"/>
                    <a:pt x="3" y="22"/>
                    <a:pt x="13" y="22"/>
                  </a:cubicBezTo>
                  <a:cubicBezTo>
                    <a:pt x="22" y="22"/>
                    <a:pt x="27" y="12"/>
                    <a:pt x="21" y="5"/>
                  </a:cubicBezTo>
                  <a:cubicBezTo>
                    <a:pt x="19" y="2"/>
                    <a:pt x="15"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59" name="Google Shape;37759;p58"/>
          <p:cNvGrpSpPr/>
          <p:nvPr/>
        </p:nvGrpSpPr>
        <p:grpSpPr>
          <a:xfrm>
            <a:off x="6999430" y="539989"/>
            <a:ext cx="503437" cy="426863"/>
            <a:chOff x="8483468" y="3859206"/>
            <a:chExt cx="650520" cy="551573"/>
          </a:xfrm>
        </p:grpSpPr>
        <p:sp>
          <p:nvSpPr>
            <p:cNvPr id="37760" name="Google Shape;37760;p58"/>
            <p:cNvSpPr/>
            <p:nvPr/>
          </p:nvSpPr>
          <p:spPr>
            <a:xfrm>
              <a:off x="8483468" y="3859206"/>
              <a:ext cx="650520" cy="551573"/>
            </a:xfrm>
            <a:custGeom>
              <a:avLst/>
              <a:gdLst/>
              <a:ahLst/>
              <a:cxnLst/>
              <a:rect l="l" t="t" r="r" b="b"/>
              <a:pathLst>
                <a:path w="1381" h="1171" extrusionOk="0">
                  <a:moveTo>
                    <a:pt x="1169" y="1"/>
                  </a:moveTo>
                  <a:cubicBezTo>
                    <a:pt x="1152" y="1"/>
                    <a:pt x="1134" y="5"/>
                    <a:pt x="1118" y="13"/>
                  </a:cubicBezTo>
                  <a:cubicBezTo>
                    <a:pt x="1088" y="31"/>
                    <a:pt x="1068" y="63"/>
                    <a:pt x="1039" y="82"/>
                  </a:cubicBezTo>
                  <a:cubicBezTo>
                    <a:pt x="1016" y="98"/>
                    <a:pt x="988" y="104"/>
                    <a:pt x="956" y="104"/>
                  </a:cubicBezTo>
                  <a:cubicBezTo>
                    <a:pt x="844" y="104"/>
                    <a:pt x="687" y="27"/>
                    <a:pt x="562" y="26"/>
                  </a:cubicBezTo>
                  <a:cubicBezTo>
                    <a:pt x="559" y="26"/>
                    <a:pt x="557" y="26"/>
                    <a:pt x="555" y="26"/>
                  </a:cubicBezTo>
                  <a:cubicBezTo>
                    <a:pt x="458" y="26"/>
                    <a:pt x="384" y="74"/>
                    <a:pt x="365" y="240"/>
                  </a:cubicBezTo>
                  <a:cubicBezTo>
                    <a:pt x="360" y="291"/>
                    <a:pt x="370" y="344"/>
                    <a:pt x="349" y="390"/>
                  </a:cubicBezTo>
                  <a:cubicBezTo>
                    <a:pt x="327" y="433"/>
                    <a:pt x="284" y="459"/>
                    <a:pt x="244" y="486"/>
                  </a:cubicBezTo>
                  <a:cubicBezTo>
                    <a:pt x="118" y="570"/>
                    <a:pt x="1" y="703"/>
                    <a:pt x="17" y="854"/>
                  </a:cubicBezTo>
                  <a:lnTo>
                    <a:pt x="350" y="1094"/>
                  </a:lnTo>
                  <a:cubicBezTo>
                    <a:pt x="371" y="1109"/>
                    <a:pt x="393" y="1125"/>
                    <a:pt x="417" y="1139"/>
                  </a:cubicBezTo>
                  <a:cubicBezTo>
                    <a:pt x="450" y="1160"/>
                    <a:pt x="488" y="1170"/>
                    <a:pt x="525" y="1170"/>
                  </a:cubicBezTo>
                  <a:cubicBezTo>
                    <a:pt x="588" y="1170"/>
                    <a:pt x="650" y="1140"/>
                    <a:pt x="686" y="1084"/>
                  </a:cubicBezTo>
                  <a:cubicBezTo>
                    <a:pt x="711" y="1045"/>
                    <a:pt x="757" y="1012"/>
                    <a:pt x="803" y="999"/>
                  </a:cubicBezTo>
                  <a:cubicBezTo>
                    <a:pt x="886" y="977"/>
                    <a:pt x="978" y="990"/>
                    <a:pt x="1057" y="955"/>
                  </a:cubicBezTo>
                  <a:cubicBezTo>
                    <a:pt x="1096" y="938"/>
                    <a:pt x="1130" y="912"/>
                    <a:pt x="1170" y="900"/>
                  </a:cubicBezTo>
                  <a:cubicBezTo>
                    <a:pt x="1203" y="888"/>
                    <a:pt x="1240" y="891"/>
                    <a:pt x="1271" y="877"/>
                  </a:cubicBezTo>
                  <a:cubicBezTo>
                    <a:pt x="1345" y="845"/>
                    <a:pt x="1366" y="753"/>
                    <a:pt x="1373" y="674"/>
                  </a:cubicBezTo>
                  <a:cubicBezTo>
                    <a:pt x="1381" y="565"/>
                    <a:pt x="1378" y="455"/>
                    <a:pt x="1367" y="347"/>
                  </a:cubicBezTo>
                  <a:cubicBezTo>
                    <a:pt x="1362" y="303"/>
                    <a:pt x="1356" y="261"/>
                    <a:pt x="1347" y="218"/>
                  </a:cubicBezTo>
                  <a:cubicBezTo>
                    <a:pt x="1336" y="160"/>
                    <a:pt x="1320" y="98"/>
                    <a:pt x="1281" y="53"/>
                  </a:cubicBezTo>
                  <a:cubicBezTo>
                    <a:pt x="1253" y="22"/>
                    <a:pt x="1210"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1" name="Google Shape;37761;p58"/>
            <p:cNvSpPr/>
            <p:nvPr/>
          </p:nvSpPr>
          <p:spPr>
            <a:xfrm>
              <a:off x="8483468" y="3870982"/>
              <a:ext cx="650520" cy="539798"/>
            </a:xfrm>
            <a:custGeom>
              <a:avLst/>
              <a:gdLst/>
              <a:ahLst/>
              <a:cxnLst/>
              <a:rect l="l" t="t" r="r" b="b"/>
              <a:pathLst>
                <a:path w="1381" h="1146" extrusionOk="0">
                  <a:moveTo>
                    <a:pt x="555" y="1"/>
                  </a:moveTo>
                  <a:cubicBezTo>
                    <a:pt x="458" y="1"/>
                    <a:pt x="384" y="49"/>
                    <a:pt x="365" y="215"/>
                  </a:cubicBezTo>
                  <a:cubicBezTo>
                    <a:pt x="360" y="266"/>
                    <a:pt x="370" y="319"/>
                    <a:pt x="349" y="365"/>
                  </a:cubicBezTo>
                  <a:cubicBezTo>
                    <a:pt x="327" y="408"/>
                    <a:pt x="284" y="434"/>
                    <a:pt x="244" y="461"/>
                  </a:cubicBezTo>
                  <a:cubicBezTo>
                    <a:pt x="118" y="545"/>
                    <a:pt x="1" y="678"/>
                    <a:pt x="17" y="829"/>
                  </a:cubicBezTo>
                  <a:lnTo>
                    <a:pt x="350" y="1069"/>
                  </a:lnTo>
                  <a:cubicBezTo>
                    <a:pt x="371" y="1084"/>
                    <a:pt x="393" y="1100"/>
                    <a:pt x="417" y="1114"/>
                  </a:cubicBezTo>
                  <a:cubicBezTo>
                    <a:pt x="450" y="1135"/>
                    <a:pt x="488" y="1145"/>
                    <a:pt x="525" y="1145"/>
                  </a:cubicBezTo>
                  <a:cubicBezTo>
                    <a:pt x="588" y="1145"/>
                    <a:pt x="650" y="1115"/>
                    <a:pt x="686" y="1059"/>
                  </a:cubicBezTo>
                  <a:cubicBezTo>
                    <a:pt x="711" y="1020"/>
                    <a:pt x="757" y="987"/>
                    <a:pt x="803" y="974"/>
                  </a:cubicBezTo>
                  <a:cubicBezTo>
                    <a:pt x="886" y="952"/>
                    <a:pt x="978" y="965"/>
                    <a:pt x="1057" y="930"/>
                  </a:cubicBezTo>
                  <a:cubicBezTo>
                    <a:pt x="1096" y="913"/>
                    <a:pt x="1130" y="887"/>
                    <a:pt x="1170" y="875"/>
                  </a:cubicBezTo>
                  <a:cubicBezTo>
                    <a:pt x="1203" y="863"/>
                    <a:pt x="1240" y="866"/>
                    <a:pt x="1271" y="852"/>
                  </a:cubicBezTo>
                  <a:cubicBezTo>
                    <a:pt x="1345" y="820"/>
                    <a:pt x="1366" y="728"/>
                    <a:pt x="1373" y="649"/>
                  </a:cubicBezTo>
                  <a:cubicBezTo>
                    <a:pt x="1381" y="540"/>
                    <a:pt x="1378" y="430"/>
                    <a:pt x="1368" y="324"/>
                  </a:cubicBezTo>
                  <a:cubicBezTo>
                    <a:pt x="1303" y="418"/>
                    <a:pt x="1238" y="513"/>
                    <a:pt x="1173" y="608"/>
                  </a:cubicBezTo>
                  <a:cubicBezTo>
                    <a:pt x="1135" y="570"/>
                    <a:pt x="1075" y="534"/>
                    <a:pt x="1021" y="534"/>
                  </a:cubicBezTo>
                  <a:cubicBezTo>
                    <a:pt x="986" y="534"/>
                    <a:pt x="953" y="549"/>
                    <a:pt x="929" y="589"/>
                  </a:cubicBezTo>
                  <a:cubicBezTo>
                    <a:pt x="919" y="605"/>
                    <a:pt x="907" y="610"/>
                    <a:pt x="891" y="610"/>
                  </a:cubicBezTo>
                  <a:cubicBezTo>
                    <a:pt x="843" y="610"/>
                    <a:pt x="770" y="551"/>
                    <a:pt x="712" y="551"/>
                  </a:cubicBezTo>
                  <a:cubicBezTo>
                    <a:pt x="707" y="551"/>
                    <a:pt x="702" y="551"/>
                    <a:pt x="698" y="552"/>
                  </a:cubicBezTo>
                  <a:cubicBezTo>
                    <a:pt x="720" y="610"/>
                    <a:pt x="665" y="677"/>
                    <a:pt x="603" y="686"/>
                  </a:cubicBezTo>
                  <a:cubicBezTo>
                    <a:pt x="595" y="687"/>
                    <a:pt x="588" y="688"/>
                    <a:pt x="581" y="688"/>
                  </a:cubicBezTo>
                  <a:cubicBezTo>
                    <a:pt x="527" y="688"/>
                    <a:pt x="476" y="661"/>
                    <a:pt x="433" y="626"/>
                  </a:cubicBezTo>
                  <a:lnTo>
                    <a:pt x="433" y="626"/>
                  </a:lnTo>
                  <a:cubicBezTo>
                    <a:pt x="433" y="626"/>
                    <a:pt x="433" y="626"/>
                    <a:pt x="434" y="626"/>
                  </a:cubicBezTo>
                  <a:cubicBezTo>
                    <a:pt x="448" y="626"/>
                    <a:pt x="365" y="382"/>
                    <a:pt x="488" y="355"/>
                  </a:cubicBezTo>
                  <a:cubicBezTo>
                    <a:pt x="567" y="336"/>
                    <a:pt x="569" y="170"/>
                    <a:pt x="562" y="1"/>
                  </a:cubicBezTo>
                  <a:cubicBezTo>
                    <a:pt x="559" y="1"/>
                    <a:pt x="557" y="1"/>
                    <a:pt x="5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2" name="Google Shape;37762;p58"/>
            <p:cNvSpPr/>
            <p:nvPr/>
          </p:nvSpPr>
          <p:spPr>
            <a:xfrm>
              <a:off x="8853240" y="3983557"/>
              <a:ext cx="42395" cy="32972"/>
            </a:xfrm>
            <a:custGeom>
              <a:avLst/>
              <a:gdLst/>
              <a:ahLst/>
              <a:cxnLst/>
              <a:rect l="l" t="t" r="r" b="b"/>
              <a:pathLst>
                <a:path w="90" h="70" extrusionOk="0">
                  <a:moveTo>
                    <a:pt x="44" y="0"/>
                  </a:moveTo>
                  <a:cubicBezTo>
                    <a:pt x="0" y="0"/>
                    <a:pt x="0" y="70"/>
                    <a:pt x="44" y="70"/>
                  </a:cubicBezTo>
                  <a:cubicBezTo>
                    <a:pt x="90" y="70"/>
                    <a:pt x="90" y="0"/>
                    <a:pt x="4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3" name="Google Shape;37763;p58"/>
            <p:cNvSpPr/>
            <p:nvPr/>
          </p:nvSpPr>
          <p:spPr>
            <a:xfrm>
              <a:off x="8798599" y="4071640"/>
              <a:ext cx="18842" cy="14602"/>
            </a:xfrm>
            <a:custGeom>
              <a:avLst/>
              <a:gdLst/>
              <a:ahLst/>
              <a:cxnLst/>
              <a:rect l="l" t="t" r="r" b="b"/>
              <a:pathLst>
                <a:path w="40" h="31" extrusionOk="0">
                  <a:moveTo>
                    <a:pt x="19" y="1"/>
                  </a:moveTo>
                  <a:cubicBezTo>
                    <a:pt x="0" y="1"/>
                    <a:pt x="0" y="30"/>
                    <a:pt x="19" y="30"/>
                  </a:cubicBezTo>
                  <a:cubicBezTo>
                    <a:pt x="39" y="30"/>
                    <a:pt x="39" y="1"/>
                    <a:pt x="1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4" name="Google Shape;37764;p58"/>
            <p:cNvSpPr/>
            <p:nvPr/>
          </p:nvSpPr>
          <p:spPr>
            <a:xfrm>
              <a:off x="8880561" y="4066459"/>
              <a:ext cx="21197" cy="16957"/>
            </a:xfrm>
            <a:custGeom>
              <a:avLst/>
              <a:gdLst/>
              <a:ahLst/>
              <a:cxnLst/>
              <a:rect l="l" t="t" r="r" b="b"/>
              <a:pathLst>
                <a:path w="45" h="36" extrusionOk="0">
                  <a:moveTo>
                    <a:pt x="22" y="0"/>
                  </a:moveTo>
                  <a:cubicBezTo>
                    <a:pt x="0" y="1"/>
                    <a:pt x="0" y="35"/>
                    <a:pt x="22" y="35"/>
                  </a:cubicBezTo>
                  <a:cubicBezTo>
                    <a:pt x="44" y="35"/>
                    <a:pt x="44"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5" name="Google Shape;37765;p58"/>
            <p:cNvSpPr/>
            <p:nvPr/>
          </p:nvSpPr>
          <p:spPr>
            <a:xfrm>
              <a:off x="8960168" y="4011348"/>
              <a:ext cx="50873" cy="49458"/>
            </a:xfrm>
            <a:custGeom>
              <a:avLst/>
              <a:gdLst/>
              <a:ahLst/>
              <a:cxnLst/>
              <a:rect l="l" t="t" r="r" b="b"/>
              <a:pathLst>
                <a:path w="108" h="105" extrusionOk="0">
                  <a:moveTo>
                    <a:pt x="55" y="1"/>
                  </a:moveTo>
                  <a:cubicBezTo>
                    <a:pt x="38" y="1"/>
                    <a:pt x="20" y="9"/>
                    <a:pt x="14" y="24"/>
                  </a:cubicBezTo>
                  <a:cubicBezTo>
                    <a:pt x="13" y="26"/>
                    <a:pt x="13" y="27"/>
                    <a:pt x="11" y="30"/>
                  </a:cubicBezTo>
                  <a:cubicBezTo>
                    <a:pt x="3" y="47"/>
                    <a:pt x="1" y="62"/>
                    <a:pt x="11" y="79"/>
                  </a:cubicBezTo>
                  <a:cubicBezTo>
                    <a:pt x="21" y="95"/>
                    <a:pt x="37" y="105"/>
                    <a:pt x="55" y="105"/>
                  </a:cubicBezTo>
                  <a:cubicBezTo>
                    <a:pt x="72" y="105"/>
                    <a:pt x="90" y="95"/>
                    <a:pt x="98" y="79"/>
                  </a:cubicBezTo>
                  <a:cubicBezTo>
                    <a:pt x="107" y="63"/>
                    <a:pt x="105" y="47"/>
                    <a:pt x="98" y="30"/>
                  </a:cubicBezTo>
                  <a:cubicBezTo>
                    <a:pt x="97" y="29"/>
                    <a:pt x="97" y="27"/>
                    <a:pt x="96" y="24"/>
                  </a:cubicBezTo>
                  <a:cubicBezTo>
                    <a:pt x="89" y="9"/>
                    <a:pt x="72" y="1"/>
                    <a:pt x="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6" name="Google Shape;37766;p58"/>
            <p:cNvSpPr/>
            <p:nvPr/>
          </p:nvSpPr>
          <p:spPr>
            <a:xfrm>
              <a:off x="9016223" y="3933628"/>
              <a:ext cx="22139" cy="17428"/>
            </a:xfrm>
            <a:custGeom>
              <a:avLst/>
              <a:gdLst/>
              <a:ahLst/>
              <a:cxnLst/>
              <a:rect l="l" t="t" r="r" b="b"/>
              <a:pathLst>
                <a:path w="47" h="37" extrusionOk="0">
                  <a:moveTo>
                    <a:pt x="24" y="1"/>
                  </a:moveTo>
                  <a:cubicBezTo>
                    <a:pt x="0" y="1"/>
                    <a:pt x="0" y="37"/>
                    <a:pt x="24" y="37"/>
                  </a:cubicBezTo>
                  <a:cubicBezTo>
                    <a:pt x="46" y="37"/>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7" name="Google Shape;37767;p58"/>
            <p:cNvSpPr/>
            <p:nvPr/>
          </p:nvSpPr>
          <p:spPr>
            <a:xfrm>
              <a:off x="9042130" y="4002399"/>
              <a:ext cx="27792" cy="21196"/>
            </a:xfrm>
            <a:custGeom>
              <a:avLst/>
              <a:gdLst/>
              <a:ahLst/>
              <a:cxnLst/>
              <a:rect l="l" t="t" r="r" b="b"/>
              <a:pathLst>
                <a:path w="59" h="45" extrusionOk="0">
                  <a:moveTo>
                    <a:pt x="28" y="0"/>
                  </a:moveTo>
                  <a:cubicBezTo>
                    <a:pt x="1" y="0"/>
                    <a:pt x="2" y="45"/>
                    <a:pt x="29" y="45"/>
                  </a:cubicBezTo>
                  <a:cubicBezTo>
                    <a:pt x="59" y="45"/>
                    <a:pt x="59" y="0"/>
                    <a:pt x="29" y="0"/>
                  </a:cubicBezTo>
                  <a:cubicBezTo>
                    <a:pt x="29" y="0"/>
                    <a:pt x="28"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8" name="Google Shape;37768;p58"/>
            <p:cNvSpPr/>
            <p:nvPr/>
          </p:nvSpPr>
          <p:spPr>
            <a:xfrm>
              <a:off x="8930021" y="3965187"/>
              <a:ext cx="37684" cy="29204"/>
            </a:xfrm>
            <a:custGeom>
              <a:avLst/>
              <a:gdLst/>
              <a:ahLst/>
              <a:cxnLst/>
              <a:rect l="l" t="t" r="r" b="b"/>
              <a:pathLst>
                <a:path w="80" h="62" extrusionOk="0">
                  <a:moveTo>
                    <a:pt x="40" y="0"/>
                  </a:moveTo>
                  <a:cubicBezTo>
                    <a:pt x="1" y="0"/>
                    <a:pt x="1" y="61"/>
                    <a:pt x="40" y="61"/>
                  </a:cubicBezTo>
                  <a:cubicBezTo>
                    <a:pt x="80" y="61"/>
                    <a:pt x="80" y="0"/>
                    <a:pt x="4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9" name="Google Shape;37769;p58"/>
            <p:cNvSpPr/>
            <p:nvPr/>
          </p:nvSpPr>
          <p:spPr>
            <a:xfrm>
              <a:off x="8756205" y="3953412"/>
              <a:ext cx="45221" cy="35327"/>
            </a:xfrm>
            <a:custGeom>
              <a:avLst/>
              <a:gdLst/>
              <a:ahLst/>
              <a:cxnLst/>
              <a:rect l="l" t="t" r="r" b="b"/>
              <a:pathLst>
                <a:path w="96" h="75" extrusionOk="0">
                  <a:moveTo>
                    <a:pt x="48" y="1"/>
                  </a:moveTo>
                  <a:cubicBezTo>
                    <a:pt x="1" y="1"/>
                    <a:pt x="1" y="75"/>
                    <a:pt x="48" y="75"/>
                  </a:cubicBezTo>
                  <a:cubicBezTo>
                    <a:pt x="95" y="75"/>
                    <a:pt x="95" y="1"/>
                    <a:pt x="4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0" name="Google Shape;37770;p58"/>
            <p:cNvSpPr/>
            <p:nvPr/>
          </p:nvSpPr>
          <p:spPr>
            <a:xfrm>
              <a:off x="8753849" y="4102728"/>
              <a:ext cx="33445" cy="27320"/>
            </a:xfrm>
            <a:custGeom>
              <a:avLst/>
              <a:gdLst/>
              <a:ahLst/>
              <a:cxnLst/>
              <a:rect l="l" t="t" r="r" b="b"/>
              <a:pathLst>
                <a:path w="71" h="58" extrusionOk="0">
                  <a:moveTo>
                    <a:pt x="35" y="0"/>
                  </a:moveTo>
                  <a:cubicBezTo>
                    <a:pt x="0" y="0"/>
                    <a:pt x="0" y="57"/>
                    <a:pt x="35" y="57"/>
                  </a:cubicBezTo>
                  <a:cubicBezTo>
                    <a:pt x="71" y="57"/>
                    <a:pt x="71" y="0"/>
                    <a:pt x="3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1" name="Google Shape;37771;p58"/>
            <p:cNvSpPr/>
            <p:nvPr/>
          </p:nvSpPr>
          <p:spPr>
            <a:xfrm>
              <a:off x="8719934" y="4064574"/>
              <a:ext cx="26850" cy="20725"/>
            </a:xfrm>
            <a:custGeom>
              <a:avLst/>
              <a:gdLst/>
              <a:ahLst/>
              <a:cxnLst/>
              <a:rect l="l" t="t" r="r" b="b"/>
              <a:pathLst>
                <a:path w="57" h="44" extrusionOk="0">
                  <a:moveTo>
                    <a:pt x="28" y="0"/>
                  </a:moveTo>
                  <a:cubicBezTo>
                    <a:pt x="1" y="0"/>
                    <a:pt x="1" y="43"/>
                    <a:pt x="28" y="43"/>
                  </a:cubicBezTo>
                  <a:cubicBezTo>
                    <a:pt x="56" y="43"/>
                    <a:pt x="56"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2" name="Google Shape;37772;p58"/>
            <p:cNvSpPr/>
            <p:nvPr/>
          </p:nvSpPr>
          <p:spPr>
            <a:xfrm>
              <a:off x="8832985" y="3928918"/>
              <a:ext cx="24495" cy="19312"/>
            </a:xfrm>
            <a:custGeom>
              <a:avLst/>
              <a:gdLst/>
              <a:ahLst/>
              <a:cxnLst/>
              <a:rect l="l" t="t" r="r" b="b"/>
              <a:pathLst>
                <a:path w="52" h="41" extrusionOk="0">
                  <a:moveTo>
                    <a:pt x="24" y="0"/>
                  </a:moveTo>
                  <a:cubicBezTo>
                    <a:pt x="1" y="0"/>
                    <a:pt x="1" y="40"/>
                    <a:pt x="25" y="40"/>
                  </a:cubicBezTo>
                  <a:cubicBezTo>
                    <a:pt x="52" y="40"/>
                    <a:pt x="52" y="0"/>
                    <a:pt x="25"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3" name="Google Shape;37773;p58"/>
            <p:cNvSpPr/>
            <p:nvPr/>
          </p:nvSpPr>
          <p:spPr>
            <a:xfrm>
              <a:off x="8563075" y="4201173"/>
              <a:ext cx="58410" cy="45690"/>
            </a:xfrm>
            <a:custGeom>
              <a:avLst/>
              <a:gdLst/>
              <a:ahLst/>
              <a:cxnLst/>
              <a:rect l="l" t="t" r="r" b="b"/>
              <a:pathLst>
                <a:path w="124" h="97" extrusionOk="0">
                  <a:moveTo>
                    <a:pt x="63" y="0"/>
                  </a:moveTo>
                  <a:cubicBezTo>
                    <a:pt x="0" y="1"/>
                    <a:pt x="0" y="96"/>
                    <a:pt x="63" y="96"/>
                  </a:cubicBezTo>
                  <a:cubicBezTo>
                    <a:pt x="124" y="96"/>
                    <a:pt x="124" y="0"/>
                    <a:pt x="6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4" name="Google Shape;37774;p58"/>
            <p:cNvSpPr/>
            <p:nvPr/>
          </p:nvSpPr>
          <p:spPr>
            <a:xfrm>
              <a:off x="8642682" y="4317988"/>
              <a:ext cx="38155" cy="32501"/>
            </a:xfrm>
            <a:custGeom>
              <a:avLst/>
              <a:gdLst/>
              <a:ahLst/>
              <a:cxnLst/>
              <a:rect l="l" t="t" r="r" b="b"/>
              <a:pathLst>
                <a:path w="81" h="69" extrusionOk="0">
                  <a:moveTo>
                    <a:pt x="39" y="0"/>
                  </a:moveTo>
                  <a:cubicBezTo>
                    <a:pt x="29" y="0"/>
                    <a:pt x="19" y="4"/>
                    <a:pt x="13" y="10"/>
                  </a:cubicBezTo>
                  <a:cubicBezTo>
                    <a:pt x="0" y="23"/>
                    <a:pt x="0" y="54"/>
                    <a:pt x="21" y="63"/>
                  </a:cubicBezTo>
                  <a:cubicBezTo>
                    <a:pt x="22" y="64"/>
                    <a:pt x="25" y="64"/>
                    <a:pt x="26" y="65"/>
                  </a:cubicBezTo>
                  <a:cubicBezTo>
                    <a:pt x="32" y="68"/>
                    <a:pt x="38" y="69"/>
                    <a:pt x="43" y="69"/>
                  </a:cubicBezTo>
                  <a:cubicBezTo>
                    <a:pt x="65" y="69"/>
                    <a:pt x="81" y="47"/>
                    <a:pt x="70" y="22"/>
                  </a:cubicBezTo>
                  <a:cubicBezTo>
                    <a:pt x="69" y="20"/>
                    <a:pt x="69" y="18"/>
                    <a:pt x="68" y="17"/>
                  </a:cubicBezTo>
                  <a:cubicBezTo>
                    <a:pt x="62" y="5"/>
                    <a:pt x="51" y="0"/>
                    <a:pt x="3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5" name="Google Shape;37775;p58"/>
            <p:cNvSpPr/>
            <p:nvPr/>
          </p:nvSpPr>
          <p:spPr>
            <a:xfrm>
              <a:off x="8653045" y="4225666"/>
              <a:ext cx="27792" cy="21667"/>
            </a:xfrm>
            <a:custGeom>
              <a:avLst/>
              <a:gdLst/>
              <a:ahLst/>
              <a:cxnLst/>
              <a:rect l="l" t="t" r="r" b="b"/>
              <a:pathLst>
                <a:path w="59" h="46" extrusionOk="0">
                  <a:moveTo>
                    <a:pt x="30" y="1"/>
                  </a:moveTo>
                  <a:cubicBezTo>
                    <a:pt x="0" y="1"/>
                    <a:pt x="0" y="45"/>
                    <a:pt x="30" y="45"/>
                  </a:cubicBezTo>
                  <a:cubicBezTo>
                    <a:pt x="58" y="45"/>
                    <a:pt x="58"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6" name="Google Shape;37776;p58"/>
            <p:cNvSpPr/>
            <p:nvPr/>
          </p:nvSpPr>
          <p:spPr>
            <a:xfrm>
              <a:off x="8781641" y="4235087"/>
              <a:ext cx="63592" cy="48987"/>
            </a:xfrm>
            <a:custGeom>
              <a:avLst/>
              <a:gdLst/>
              <a:ahLst/>
              <a:cxnLst/>
              <a:rect l="l" t="t" r="r" b="b"/>
              <a:pathLst>
                <a:path w="135" h="104" extrusionOk="0">
                  <a:moveTo>
                    <a:pt x="58" y="0"/>
                  </a:moveTo>
                  <a:cubicBezTo>
                    <a:pt x="50" y="0"/>
                    <a:pt x="41" y="2"/>
                    <a:pt x="33" y="7"/>
                  </a:cubicBezTo>
                  <a:cubicBezTo>
                    <a:pt x="10" y="21"/>
                    <a:pt x="0" y="53"/>
                    <a:pt x="15" y="78"/>
                  </a:cubicBezTo>
                  <a:cubicBezTo>
                    <a:pt x="25" y="95"/>
                    <a:pt x="41" y="103"/>
                    <a:pt x="58" y="103"/>
                  </a:cubicBezTo>
                  <a:cubicBezTo>
                    <a:pt x="71" y="103"/>
                    <a:pt x="85" y="98"/>
                    <a:pt x="96" y="88"/>
                  </a:cubicBezTo>
                  <a:cubicBezTo>
                    <a:pt x="134" y="56"/>
                    <a:pt x="100"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7" name="Google Shape;37777;p58"/>
            <p:cNvSpPr/>
            <p:nvPr/>
          </p:nvSpPr>
          <p:spPr>
            <a:xfrm>
              <a:off x="8864546" y="4184216"/>
              <a:ext cx="27792" cy="21196"/>
            </a:xfrm>
            <a:custGeom>
              <a:avLst/>
              <a:gdLst/>
              <a:ahLst/>
              <a:cxnLst/>
              <a:rect l="l" t="t" r="r" b="b"/>
              <a:pathLst>
                <a:path w="59" h="45" extrusionOk="0">
                  <a:moveTo>
                    <a:pt x="30" y="0"/>
                  </a:moveTo>
                  <a:cubicBezTo>
                    <a:pt x="0" y="0"/>
                    <a:pt x="0" y="45"/>
                    <a:pt x="30" y="45"/>
                  </a:cubicBezTo>
                  <a:cubicBezTo>
                    <a:pt x="58" y="45"/>
                    <a:pt x="58" y="0"/>
                    <a:pt x="3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8" name="Google Shape;37778;p58"/>
            <p:cNvSpPr/>
            <p:nvPr/>
          </p:nvSpPr>
          <p:spPr>
            <a:xfrm>
              <a:off x="8900816" y="4228963"/>
              <a:ext cx="29676" cy="22609"/>
            </a:xfrm>
            <a:custGeom>
              <a:avLst/>
              <a:gdLst/>
              <a:ahLst/>
              <a:cxnLst/>
              <a:rect l="l" t="t" r="r" b="b"/>
              <a:pathLst>
                <a:path w="63" h="48" extrusionOk="0">
                  <a:moveTo>
                    <a:pt x="32" y="0"/>
                  </a:moveTo>
                  <a:cubicBezTo>
                    <a:pt x="0" y="1"/>
                    <a:pt x="0" y="48"/>
                    <a:pt x="32" y="48"/>
                  </a:cubicBezTo>
                  <a:cubicBezTo>
                    <a:pt x="63" y="48"/>
                    <a:pt x="63" y="0"/>
                    <a:pt x="3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9" name="Google Shape;37779;p58"/>
            <p:cNvSpPr/>
            <p:nvPr/>
          </p:nvSpPr>
          <p:spPr>
            <a:xfrm>
              <a:off x="8955458" y="4224253"/>
              <a:ext cx="52758" cy="40979"/>
            </a:xfrm>
            <a:custGeom>
              <a:avLst/>
              <a:gdLst/>
              <a:ahLst/>
              <a:cxnLst/>
              <a:rect l="l" t="t" r="r" b="b"/>
              <a:pathLst>
                <a:path w="112" h="87" extrusionOk="0">
                  <a:moveTo>
                    <a:pt x="55" y="1"/>
                  </a:moveTo>
                  <a:cubicBezTo>
                    <a:pt x="0" y="1"/>
                    <a:pt x="0" y="86"/>
                    <a:pt x="55" y="86"/>
                  </a:cubicBezTo>
                  <a:cubicBezTo>
                    <a:pt x="111" y="86"/>
                    <a:pt x="111" y="1"/>
                    <a:pt x="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0" name="Google Shape;37780;p58"/>
            <p:cNvSpPr/>
            <p:nvPr/>
          </p:nvSpPr>
          <p:spPr>
            <a:xfrm>
              <a:off x="8942268" y="4173853"/>
              <a:ext cx="13189" cy="9421"/>
            </a:xfrm>
            <a:custGeom>
              <a:avLst/>
              <a:gdLst/>
              <a:ahLst/>
              <a:cxnLst/>
              <a:rect l="l" t="t" r="r" b="b"/>
              <a:pathLst>
                <a:path w="28" h="20" extrusionOk="0">
                  <a:moveTo>
                    <a:pt x="14" y="0"/>
                  </a:moveTo>
                  <a:cubicBezTo>
                    <a:pt x="1" y="0"/>
                    <a:pt x="1" y="19"/>
                    <a:pt x="14" y="19"/>
                  </a:cubicBezTo>
                  <a:cubicBezTo>
                    <a:pt x="27" y="19"/>
                    <a:pt x="27"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1" name="Google Shape;37781;p58"/>
            <p:cNvSpPr/>
            <p:nvPr/>
          </p:nvSpPr>
          <p:spPr>
            <a:xfrm>
              <a:off x="9069451" y="4213890"/>
              <a:ext cx="15545" cy="11305"/>
            </a:xfrm>
            <a:custGeom>
              <a:avLst/>
              <a:gdLst/>
              <a:ahLst/>
              <a:cxnLst/>
              <a:rect l="l" t="t" r="r" b="b"/>
              <a:pathLst>
                <a:path w="33" h="24" extrusionOk="0">
                  <a:moveTo>
                    <a:pt x="17" y="0"/>
                  </a:moveTo>
                  <a:cubicBezTo>
                    <a:pt x="1" y="0"/>
                    <a:pt x="1" y="24"/>
                    <a:pt x="17" y="24"/>
                  </a:cubicBezTo>
                  <a:cubicBezTo>
                    <a:pt x="33" y="24"/>
                    <a:pt x="33"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2" name="Google Shape;37782;p58"/>
            <p:cNvSpPr/>
            <p:nvPr/>
          </p:nvSpPr>
          <p:spPr>
            <a:xfrm>
              <a:off x="8722289" y="4339655"/>
              <a:ext cx="22139" cy="16957"/>
            </a:xfrm>
            <a:custGeom>
              <a:avLst/>
              <a:gdLst/>
              <a:ahLst/>
              <a:cxnLst/>
              <a:rect l="l" t="t" r="r" b="b"/>
              <a:pathLst>
                <a:path w="47" h="36" extrusionOk="0">
                  <a:moveTo>
                    <a:pt x="23" y="0"/>
                  </a:moveTo>
                  <a:cubicBezTo>
                    <a:pt x="1" y="1"/>
                    <a:pt x="1" y="35"/>
                    <a:pt x="23" y="35"/>
                  </a:cubicBezTo>
                  <a:cubicBezTo>
                    <a:pt x="46" y="35"/>
                    <a:pt x="4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3" name="Google Shape;37783;p58"/>
            <p:cNvSpPr/>
            <p:nvPr/>
          </p:nvSpPr>
          <p:spPr>
            <a:xfrm>
              <a:off x="8710042" y="4237442"/>
              <a:ext cx="29676" cy="22609"/>
            </a:xfrm>
            <a:custGeom>
              <a:avLst/>
              <a:gdLst/>
              <a:ahLst/>
              <a:cxnLst/>
              <a:rect l="l" t="t" r="r" b="b"/>
              <a:pathLst>
                <a:path w="63" h="48" extrusionOk="0">
                  <a:moveTo>
                    <a:pt x="32" y="0"/>
                  </a:moveTo>
                  <a:cubicBezTo>
                    <a:pt x="0" y="0"/>
                    <a:pt x="0" y="48"/>
                    <a:pt x="32" y="48"/>
                  </a:cubicBezTo>
                  <a:cubicBezTo>
                    <a:pt x="63" y="48"/>
                    <a:pt x="63" y="0"/>
                    <a:pt x="3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4" name="Google Shape;37784;p58"/>
            <p:cNvSpPr/>
            <p:nvPr/>
          </p:nvSpPr>
          <p:spPr>
            <a:xfrm>
              <a:off x="8735008" y="4292081"/>
              <a:ext cx="37684" cy="29675"/>
            </a:xfrm>
            <a:custGeom>
              <a:avLst/>
              <a:gdLst/>
              <a:ahLst/>
              <a:cxnLst/>
              <a:rect l="l" t="t" r="r" b="b"/>
              <a:pathLst>
                <a:path w="80" h="63" extrusionOk="0">
                  <a:moveTo>
                    <a:pt x="40" y="0"/>
                  </a:moveTo>
                  <a:cubicBezTo>
                    <a:pt x="0" y="0"/>
                    <a:pt x="0" y="62"/>
                    <a:pt x="40" y="62"/>
                  </a:cubicBezTo>
                  <a:cubicBezTo>
                    <a:pt x="79" y="62"/>
                    <a:pt x="79" y="0"/>
                    <a:pt x="4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5" name="Google Shape;37785;p58"/>
            <p:cNvSpPr/>
            <p:nvPr/>
          </p:nvSpPr>
          <p:spPr>
            <a:xfrm>
              <a:off x="8586157" y="4134287"/>
              <a:ext cx="28734" cy="21667"/>
            </a:xfrm>
            <a:custGeom>
              <a:avLst/>
              <a:gdLst/>
              <a:ahLst/>
              <a:cxnLst/>
              <a:rect l="l" t="t" r="r" b="b"/>
              <a:pathLst>
                <a:path w="61" h="46" extrusionOk="0">
                  <a:moveTo>
                    <a:pt x="31" y="1"/>
                  </a:moveTo>
                  <a:cubicBezTo>
                    <a:pt x="3" y="1"/>
                    <a:pt x="1" y="45"/>
                    <a:pt x="31" y="45"/>
                  </a:cubicBezTo>
                  <a:cubicBezTo>
                    <a:pt x="61" y="45"/>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6" name="Google Shape;37786;p58"/>
            <p:cNvSpPr/>
            <p:nvPr/>
          </p:nvSpPr>
          <p:spPr>
            <a:xfrm>
              <a:off x="8629493" y="4176208"/>
              <a:ext cx="16958" cy="12718"/>
            </a:xfrm>
            <a:custGeom>
              <a:avLst/>
              <a:gdLst/>
              <a:ahLst/>
              <a:cxnLst/>
              <a:rect l="l" t="t" r="r" b="b"/>
              <a:pathLst>
                <a:path w="36" h="27" extrusionOk="0">
                  <a:moveTo>
                    <a:pt x="19" y="0"/>
                  </a:moveTo>
                  <a:cubicBezTo>
                    <a:pt x="1" y="0"/>
                    <a:pt x="1" y="27"/>
                    <a:pt x="19" y="27"/>
                  </a:cubicBezTo>
                  <a:cubicBezTo>
                    <a:pt x="35" y="27"/>
                    <a:pt x="35" y="0"/>
                    <a:pt x="1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7" name="Google Shape;37787;p58"/>
            <p:cNvSpPr/>
            <p:nvPr/>
          </p:nvSpPr>
          <p:spPr>
            <a:xfrm>
              <a:off x="8618659" y="4252515"/>
              <a:ext cx="21668" cy="16957"/>
            </a:xfrm>
            <a:custGeom>
              <a:avLst/>
              <a:gdLst/>
              <a:ahLst/>
              <a:cxnLst/>
              <a:rect l="l" t="t" r="r" b="b"/>
              <a:pathLst>
                <a:path w="46" h="36" extrusionOk="0">
                  <a:moveTo>
                    <a:pt x="24" y="1"/>
                  </a:moveTo>
                  <a:cubicBezTo>
                    <a:pt x="0" y="2"/>
                    <a:pt x="0" y="36"/>
                    <a:pt x="24" y="36"/>
                  </a:cubicBezTo>
                  <a:cubicBezTo>
                    <a:pt x="46" y="36"/>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8" name="Google Shape;37788;p58"/>
            <p:cNvSpPr/>
            <p:nvPr/>
          </p:nvSpPr>
          <p:spPr>
            <a:xfrm>
              <a:off x="8613006" y="4293494"/>
              <a:ext cx="16487" cy="16486"/>
            </a:xfrm>
            <a:custGeom>
              <a:avLst/>
              <a:gdLst/>
              <a:ahLst/>
              <a:cxnLst/>
              <a:rect l="l" t="t" r="r" b="b"/>
              <a:pathLst>
                <a:path w="35" h="35" extrusionOk="0">
                  <a:moveTo>
                    <a:pt x="18" y="0"/>
                  </a:moveTo>
                  <a:cubicBezTo>
                    <a:pt x="10" y="0"/>
                    <a:pt x="1" y="5"/>
                    <a:pt x="1" y="16"/>
                  </a:cubicBezTo>
                  <a:lnTo>
                    <a:pt x="1" y="20"/>
                  </a:lnTo>
                  <a:cubicBezTo>
                    <a:pt x="1" y="30"/>
                    <a:pt x="10" y="34"/>
                    <a:pt x="18" y="34"/>
                  </a:cubicBezTo>
                  <a:cubicBezTo>
                    <a:pt x="26" y="34"/>
                    <a:pt x="33" y="30"/>
                    <a:pt x="33" y="20"/>
                  </a:cubicBezTo>
                  <a:lnTo>
                    <a:pt x="33" y="16"/>
                  </a:lnTo>
                  <a:cubicBezTo>
                    <a:pt x="35" y="5"/>
                    <a:pt x="26" y="0"/>
                    <a:pt x="1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9" name="Google Shape;37789;p58"/>
            <p:cNvSpPr/>
            <p:nvPr/>
          </p:nvSpPr>
          <p:spPr>
            <a:xfrm>
              <a:off x="8505136" y="4201644"/>
              <a:ext cx="25437" cy="20254"/>
            </a:xfrm>
            <a:custGeom>
              <a:avLst/>
              <a:gdLst/>
              <a:ahLst/>
              <a:cxnLst/>
              <a:rect l="l" t="t" r="r" b="b"/>
              <a:pathLst>
                <a:path w="54" h="43" extrusionOk="0">
                  <a:moveTo>
                    <a:pt x="27" y="0"/>
                  </a:moveTo>
                  <a:cubicBezTo>
                    <a:pt x="1" y="0"/>
                    <a:pt x="1" y="42"/>
                    <a:pt x="27" y="42"/>
                  </a:cubicBezTo>
                  <a:cubicBezTo>
                    <a:pt x="54" y="42"/>
                    <a:pt x="54"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90" name="Google Shape;37790;p58"/>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1" name="Google Shape;37791;p58"/>
          <p:cNvSpPr/>
          <p:nvPr/>
        </p:nvSpPr>
        <p:spPr>
          <a:xfrm>
            <a:off x="2717434" y="4098875"/>
            <a:ext cx="101166" cy="79138"/>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37897;p60">
            <a:extLst>
              <a:ext uri="{FF2B5EF4-FFF2-40B4-BE49-F238E27FC236}">
                <a16:creationId xmlns:a16="http://schemas.microsoft.com/office/drawing/2014/main" id="{D9E8518E-C909-6CCA-6BE6-7C1107997ACE}"/>
              </a:ext>
            </a:extLst>
          </p:cNvPr>
          <p:cNvSpPr/>
          <p:nvPr/>
        </p:nvSpPr>
        <p:spPr>
          <a:xfrm>
            <a:off x="5306319" y="1348149"/>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7925;p60">
            <a:extLst>
              <a:ext uri="{FF2B5EF4-FFF2-40B4-BE49-F238E27FC236}">
                <a16:creationId xmlns:a16="http://schemas.microsoft.com/office/drawing/2014/main" id="{F2150C10-C7CE-E4D3-F674-2CEA1E6EBB40}"/>
              </a:ext>
            </a:extLst>
          </p:cNvPr>
          <p:cNvSpPr/>
          <p:nvPr/>
        </p:nvSpPr>
        <p:spPr>
          <a:xfrm>
            <a:off x="2984348" y="3839373"/>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26;p60">
            <a:extLst>
              <a:ext uri="{FF2B5EF4-FFF2-40B4-BE49-F238E27FC236}">
                <a16:creationId xmlns:a16="http://schemas.microsoft.com/office/drawing/2014/main" id="{C02BF69C-BBAD-36D9-8AA0-0875B53F8124}"/>
              </a:ext>
            </a:extLst>
          </p:cNvPr>
          <p:cNvSpPr/>
          <p:nvPr/>
        </p:nvSpPr>
        <p:spPr>
          <a:xfrm>
            <a:off x="1759793" y="-284986"/>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542"/>
                                        </p:tgtEl>
                                        <p:attrNameLst>
                                          <p:attrName>style.visibility</p:attrName>
                                        </p:attrNameLst>
                                      </p:cBhvr>
                                      <p:to>
                                        <p:strVal val="visible"/>
                                      </p:to>
                                    </p:set>
                                    <p:animEffect transition="in" filter="barn(inVertical)">
                                      <p:cBhvr>
                                        <p:cTn id="7" dur="500"/>
                                        <p:tgtEl>
                                          <p:spTgt spid="375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42" grpId="0"/>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146"/>
        <p:cNvGrpSpPr/>
        <p:nvPr/>
      </p:nvGrpSpPr>
      <p:grpSpPr>
        <a:xfrm>
          <a:off x="0" y="0"/>
          <a:ext cx="0" cy="0"/>
          <a:chOff x="0" y="0"/>
          <a:chExt cx="0" cy="0"/>
        </a:xfrm>
      </p:grpSpPr>
      <p:pic>
        <p:nvPicPr>
          <p:cNvPr id="5" name="Picture 4" descr="A cartoon of a child looking at stars in the sky&#10;&#10;Description automatically generated">
            <a:extLst>
              <a:ext uri="{FF2B5EF4-FFF2-40B4-BE49-F238E27FC236}">
                <a16:creationId xmlns:a16="http://schemas.microsoft.com/office/drawing/2014/main" id="{313FAE36-913A-D0B1-C889-59458E9142CF}"/>
              </a:ext>
            </a:extLst>
          </p:cNvPr>
          <p:cNvPicPr>
            <a:picLocks noChangeAspect="1"/>
          </p:cNvPicPr>
          <p:nvPr/>
        </p:nvPicPr>
        <p:blipFill>
          <a:blip r:embed="rId3"/>
          <a:stretch>
            <a:fillRect/>
          </a:stretch>
        </p:blipFill>
        <p:spPr>
          <a:xfrm>
            <a:off x="0" y="0"/>
            <a:ext cx="9144000" cy="5143500"/>
          </a:xfrm>
          <a:prstGeom prst="rect">
            <a:avLst/>
          </a:prstGeom>
        </p:spPr>
      </p:pic>
      <p:grpSp>
        <p:nvGrpSpPr>
          <p:cNvPr id="36152" name="Google Shape;36152;p46"/>
          <p:cNvGrpSpPr/>
          <p:nvPr/>
        </p:nvGrpSpPr>
        <p:grpSpPr>
          <a:xfrm>
            <a:off x="516293" y="115235"/>
            <a:ext cx="672103" cy="672736"/>
            <a:chOff x="6319100" y="5477342"/>
            <a:chExt cx="1271477" cy="1272675"/>
          </a:xfrm>
        </p:grpSpPr>
        <p:sp>
          <p:nvSpPr>
            <p:cNvPr id="36153" name="Google Shape;36153;p46"/>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4" name="Google Shape;36154;p46"/>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5" name="Google Shape;36155;p46"/>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6" name="Google Shape;36156;p46"/>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7" name="Google Shape;36157;p46"/>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8" name="Google Shape;36158;p46"/>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9" name="Google Shape;36159;p46"/>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0" name="Google Shape;36160;p46"/>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1" name="Google Shape;36161;p46"/>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2" name="Google Shape;36162;p46"/>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3" name="Google Shape;36163;p46"/>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64" name="Google Shape;36164;p46"/>
          <p:cNvSpPr/>
          <p:nvPr/>
        </p:nvSpPr>
        <p:spPr>
          <a:xfrm rot="956556">
            <a:off x="4905056" y="2571750"/>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6" name="Google Shape;36226;p46"/>
          <p:cNvSpPr/>
          <p:nvPr/>
        </p:nvSpPr>
        <p:spPr>
          <a:xfrm>
            <a:off x="715156" y="4117359"/>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0" name="Google Shape;36260;p46"/>
          <p:cNvSpPr/>
          <p:nvPr/>
        </p:nvSpPr>
        <p:spPr>
          <a:xfrm>
            <a:off x="1417276" y="45832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1" name="Google Shape;36261;p46"/>
          <p:cNvSpPr/>
          <p:nvPr/>
        </p:nvSpPr>
        <p:spPr>
          <a:xfrm>
            <a:off x="2106351" y="4223056"/>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2" name="Google Shape;36262;p46"/>
          <p:cNvSpPr/>
          <p:nvPr/>
        </p:nvSpPr>
        <p:spPr>
          <a:xfrm>
            <a:off x="2436551" y="44342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E3C3F09C-4888-1EFC-3B41-1C2A0CDED817}"/>
              </a:ext>
            </a:extLst>
          </p:cNvPr>
          <p:cNvSpPr txBox="1"/>
          <p:nvPr/>
        </p:nvSpPr>
        <p:spPr>
          <a:xfrm>
            <a:off x="3125972" y="115235"/>
            <a:ext cx="5847120" cy="4113947"/>
          </a:xfrm>
          <a:prstGeom prst="rect">
            <a:avLst/>
          </a:prstGeom>
          <a:noFill/>
        </p:spPr>
        <p:txBody>
          <a:bodyPr wrap="square">
            <a:spAutoFit/>
          </a:bodyPr>
          <a:lstStyle/>
          <a:p>
            <a:pPr algn="ctr">
              <a:spcAft>
                <a:spcPts val="800"/>
              </a:spcAft>
            </a:pPr>
            <a:r>
              <a:rPr lang="en-US" sz="2400" b="1"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b="1"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b="1"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b="1"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b="1"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b="1"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i="1" dirty="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1200"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600"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Chuyện kể rằng: ngày xửa ngày xưa, có </a:t>
            </a:r>
            <a:r>
              <a:rPr lang="en-US" sz="1600"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1600"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đôi nam nữ là nàng Hath và chàng Gimi yêu nhau say đắm bằng tình yêu chân thành. Cô gái Hath được mọi người trầm trồ khen ngợi nàng là người đẹp nhất thế gian. Lời đồn đến tai thần Venus. Nữ thần sắc đẹp rất tức giận vì Hath xinh đẹp hơn mình, nên bắt Hath phải chết.</a:t>
            </a:r>
            <a:endParaRPr lang="en-US" sz="1600" dirty="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1600"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Chàng Gimi đặt nàng nằm trong </a:t>
            </a:r>
            <a:r>
              <a:rPr lang="en-US" sz="1600"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1600"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chiếc quan tài bằng pha lê, và chàng quyết tâm đi đến cùng </a:t>
            </a:r>
            <a:r>
              <a:rPr lang="en-US" sz="1600"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vi-VN" sz="1600"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cuối đất tìm cách cứu nàng. Thần tình yêu Eros cảm động trước nghị lực của chàng, thần chỉ tay lên bầu trời và dặn rằng:" Ở trong dãy thiên hà xa xôi kia, có </a:t>
            </a:r>
            <a:r>
              <a:rPr lang="en-US" sz="1600"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1600"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chùm sao gồm </a:t>
            </a:r>
            <a:r>
              <a:rPr lang="en-US" sz="1600"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vi-VN" sz="1600"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ngôi sao băng. Con hãy đến đó, và hái cho được </a:t>
            </a:r>
            <a:r>
              <a:rPr lang="en-US" sz="1600"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1600"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ngôi sao băng sáng nhất. Vào ngày cuối cùng của tháng </a:t>
            </a:r>
            <a:r>
              <a:rPr lang="en-US" sz="1600"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vi-VN" sz="1600"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con hãy ném ngôi sao ấy xuống trái đất, người con yêu sẽ tỉnh dậy. Nhưng sau đó, con sẽ phải biến thành một ngôi sao </a:t>
            </a:r>
            <a:r>
              <a:rPr lang="en-US" sz="1600"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bang </a:t>
            </a:r>
            <a:r>
              <a:rPr lang="vi-VN" sz="1600"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suốt đời. Con có chịu không</a:t>
            </a:r>
            <a:r>
              <a:rPr lang="vi-VN" sz="1600" i="1" dirty="0" smtClean="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885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146"/>
        <p:cNvGrpSpPr/>
        <p:nvPr/>
      </p:nvGrpSpPr>
      <p:grpSpPr>
        <a:xfrm>
          <a:off x="0" y="0"/>
          <a:ext cx="0" cy="0"/>
          <a:chOff x="0" y="0"/>
          <a:chExt cx="0" cy="0"/>
        </a:xfrm>
      </p:grpSpPr>
      <p:pic>
        <p:nvPicPr>
          <p:cNvPr id="5" name="Picture 4" descr="A cartoon of a child looking at stars in the sky&#10;&#10;Description automatically generated">
            <a:extLst>
              <a:ext uri="{FF2B5EF4-FFF2-40B4-BE49-F238E27FC236}">
                <a16:creationId xmlns:a16="http://schemas.microsoft.com/office/drawing/2014/main" id="{313FAE36-913A-D0B1-C889-59458E9142CF}"/>
              </a:ext>
            </a:extLst>
          </p:cNvPr>
          <p:cNvPicPr>
            <a:picLocks noChangeAspect="1"/>
          </p:cNvPicPr>
          <p:nvPr/>
        </p:nvPicPr>
        <p:blipFill>
          <a:blip r:embed="rId3"/>
          <a:stretch>
            <a:fillRect/>
          </a:stretch>
        </p:blipFill>
        <p:spPr>
          <a:xfrm>
            <a:off x="0" y="26033"/>
            <a:ext cx="9144000" cy="5143500"/>
          </a:xfrm>
          <a:prstGeom prst="rect">
            <a:avLst/>
          </a:prstGeom>
        </p:spPr>
      </p:pic>
      <p:grpSp>
        <p:nvGrpSpPr>
          <p:cNvPr id="36152" name="Google Shape;36152;p46"/>
          <p:cNvGrpSpPr/>
          <p:nvPr/>
        </p:nvGrpSpPr>
        <p:grpSpPr>
          <a:xfrm>
            <a:off x="516293" y="115235"/>
            <a:ext cx="672103" cy="672736"/>
            <a:chOff x="6319100" y="5477342"/>
            <a:chExt cx="1271477" cy="1272675"/>
          </a:xfrm>
        </p:grpSpPr>
        <p:sp>
          <p:nvSpPr>
            <p:cNvPr id="36153" name="Google Shape;36153;p46"/>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4" name="Google Shape;36154;p46"/>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5" name="Google Shape;36155;p46"/>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6" name="Google Shape;36156;p46"/>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7" name="Google Shape;36157;p46"/>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8" name="Google Shape;36158;p46"/>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9" name="Google Shape;36159;p46"/>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0" name="Google Shape;36160;p46"/>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1" name="Google Shape;36161;p46"/>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2" name="Google Shape;36162;p46"/>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3" name="Google Shape;36163;p46"/>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64" name="Google Shape;36164;p46"/>
          <p:cNvSpPr/>
          <p:nvPr/>
        </p:nvSpPr>
        <p:spPr>
          <a:xfrm rot="956556">
            <a:off x="4905056" y="2571750"/>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6" name="Google Shape;36226;p46"/>
          <p:cNvSpPr/>
          <p:nvPr/>
        </p:nvSpPr>
        <p:spPr>
          <a:xfrm>
            <a:off x="715156" y="4117359"/>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0" name="Google Shape;36260;p46"/>
          <p:cNvSpPr/>
          <p:nvPr/>
        </p:nvSpPr>
        <p:spPr>
          <a:xfrm>
            <a:off x="1417276" y="45832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1" name="Google Shape;36261;p46"/>
          <p:cNvSpPr/>
          <p:nvPr/>
        </p:nvSpPr>
        <p:spPr>
          <a:xfrm>
            <a:off x="2106351" y="4223056"/>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2" name="Google Shape;36262;p46"/>
          <p:cNvSpPr/>
          <p:nvPr/>
        </p:nvSpPr>
        <p:spPr>
          <a:xfrm>
            <a:off x="2436551" y="44342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E3C3F09C-4888-1EFC-3B41-1C2A0CDED817}"/>
              </a:ext>
            </a:extLst>
          </p:cNvPr>
          <p:cNvSpPr txBox="1"/>
          <p:nvPr/>
        </p:nvSpPr>
        <p:spPr>
          <a:xfrm>
            <a:off x="3431870" y="115235"/>
            <a:ext cx="5541221" cy="4360168"/>
          </a:xfrm>
          <a:prstGeom prst="rect">
            <a:avLst/>
          </a:prstGeom>
          <a:noFill/>
        </p:spPr>
        <p:txBody>
          <a:bodyPr wrap="square">
            <a:spAutoFit/>
          </a:bodyPr>
          <a:lstStyle/>
          <a:p>
            <a:pPr algn="ctr">
              <a:spcAft>
                <a:spcPts val="800"/>
              </a:spcAft>
            </a:pPr>
            <a:r>
              <a:rPr lang="en-US" sz="2400" b="1"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b="1"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b="1"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b="1"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b="1"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b="1"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i="1" dirty="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1600" i="1" dirty="0" smtClean="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Vì </a:t>
            </a:r>
            <a:r>
              <a:rPr lang="vi-VN" sz="1600"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tình yêu, Chàng đã hái ngôi sao băng sáng nhất. Không thể chờ thêm được nữa vì một ngày dài tựa một năm. Chàng đã ném nó xuống trái đất trước một ngày. Đêm 30-7 năm đó, khi ngôi sao băng sáng nhất được ném xuống trái đất, gặp lực ma sát cực lớn của bầu khí quyển, nó đã vỡ tung ra thành hàng trăm mảnh nhỏ, làm sáng rực cả một vùng trời. Sau này, người ta gọi đó là mưa sao băng.</a:t>
            </a:r>
            <a:endParaRPr lang="en-US" sz="1600" dirty="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1600" i="1"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Ở nơi đó, trong chiếc quan tài pha lê tuyệt đẹp, nàng Hath vẫn nằm im, xinh đẹp. Mái tóc nàng mượt mà như suối nước, những ngón tay nàng nhỏ nhắn, mềm mại đến diệu kỳ. Cơ thể nàng vẫn lạnh ngắt. Chỉ 2 dòng nước mắt nóng chảy trên gò má nàng, chảy mãi, chảy mãi. Chàng Gimi giờ trở thành một ngôi sao. Vì quá thương nhớ nàng Hath mà chàng không thể thắp sáng nổi chính mình. Chàng dần mờ nhạt nhất trong cả chùm sao, mà sau này người ta gọi là chòm sao tình yêu.</a:t>
            </a:r>
            <a:endParaRPr lang="en-US" sz="1600" dirty="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13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181"/>
        <p:cNvGrpSpPr/>
        <p:nvPr/>
      </p:nvGrpSpPr>
      <p:grpSpPr>
        <a:xfrm>
          <a:off x="0" y="0"/>
          <a:ext cx="0" cy="0"/>
          <a:chOff x="0" y="0"/>
          <a:chExt cx="0" cy="0"/>
        </a:xfrm>
      </p:grpSpPr>
      <p:sp>
        <p:nvSpPr>
          <p:cNvPr id="37182" name="Google Shape;37182;p54"/>
          <p:cNvSpPr txBox="1">
            <a:spLocks noGrp="1"/>
          </p:cNvSpPr>
          <p:nvPr>
            <p:ph type="title"/>
          </p:nvPr>
        </p:nvSpPr>
        <p:spPr>
          <a:xfrm>
            <a:off x="1888207" y="285566"/>
            <a:ext cx="564733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Times New Roman" panose="02020603050405020304" pitchFamily="18" charset="0"/>
                <a:cs typeface="Times New Roman" panose="02020603050405020304" pitchFamily="18" charset="0"/>
              </a:rPr>
              <a:t>H</a:t>
            </a:r>
            <a:r>
              <a:rPr lang="en" sz="3200">
                <a:latin typeface="Times New Roman" panose="02020603050405020304" pitchFamily="18" charset="0"/>
                <a:cs typeface="Times New Roman" panose="02020603050405020304" pitchFamily="18" charset="0"/>
              </a:rPr>
              <a:t>oạt động khởi động</a:t>
            </a:r>
            <a:endParaRPr sz="3200">
              <a:latin typeface="Times New Roman" panose="02020603050405020304" pitchFamily="18" charset="0"/>
              <a:cs typeface="Times New Roman" panose="02020603050405020304" pitchFamily="18" charset="0"/>
            </a:endParaRPr>
          </a:p>
        </p:txBody>
      </p:sp>
      <p:grpSp>
        <p:nvGrpSpPr>
          <p:cNvPr id="37228" name="Google Shape;37228;p54"/>
          <p:cNvGrpSpPr/>
          <p:nvPr/>
        </p:nvGrpSpPr>
        <p:grpSpPr>
          <a:xfrm>
            <a:off x="431809" y="73750"/>
            <a:ext cx="672103" cy="672736"/>
            <a:chOff x="6319100" y="5477342"/>
            <a:chExt cx="1271477" cy="1272675"/>
          </a:xfrm>
        </p:grpSpPr>
        <p:sp>
          <p:nvSpPr>
            <p:cNvPr id="37229" name="Google Shape;37229;p54"/>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54"/>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54"/>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54"/>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54"/>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54"/>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54"/>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54"/>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54"/>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54"/>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54"/>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40" name="Google Shape;37240;p54"/>
          <p:cNvSpPr/>
          <p:nvPr/>
        </p:nvSpPr>
        <p:spPr>
          <a:xfrm>
            <a:off x="7371887" y="11516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1" name="Google Shape;37241;p54"/>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2" name="Google Shape;37242;p54"/>
          <p:cNvGrpSpPr/>
          <p:nvPr/>
        </p:nvGrpSpPr>
        <p:grpSpPr>
          <a:xfrm>
            <a:off x="551745" y="4439930"/>
            <a:ext cx="523217" cy="305126"/>
            <a:chOff x="8120762" y="5581287"/>
            <a:chExt cx="880392" cy="513420"/>
          </a:xfrm>
        </p:grpSpPr>
        <p:sp>
          <p:nvSpPr>
            <p:cNvPr id="37243" name="Google Shape;37243;p54"/>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54"/>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54"/>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54"/>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54"/>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54"/>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54"/>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54"/>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54"/>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54"/>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54"/>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54"/>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54"/>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54"/>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54"/>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54"/>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54"/>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54"/>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54"/>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54"/>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54"/>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54"/>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54"/>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54"/>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54"/>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54"/>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54"/>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54"/>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54"/>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54"/>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54"/>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54"/>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54"/>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54"/>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54"/>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54"/>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54"/>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54"/>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54"/>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54"/>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54"/>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54"/>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85" name="Google Shape;37285;p54"/>
          <p:cNvSpPr/>
          <p:nvPr/>
        </p:nvSpPr>
        <p:spPr>
          <a:xfrm>
            <a:off x="769051" y="40434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54"/>
          <p:cNvSpPr/>
          <p:nvPr/>
        </p:nvSpPr>
        <p:spPr>
          <a:xfrm>
            <a:off x="1319962" y="3435827"/>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54"/>
          <p:cNvSpPr/>
          <p:nvPr/>
        </p:nvSpPr>
        <p:spPr>
          <a:xfrm>
            <a:off x="1552156" y="324833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54"/>
          <p:cNvSpPr/>
          <p:nvPr/>
        </p:nvSpPr>
        <p:spPr>
          <a:xfrm>
            <a:off x="2351014" y="41070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5;p65">
            <a:extLst>
              <a:ext uri="{FF2B5EF4-FFF2-40B4-BE49-F238E27FC236}">
                <a16:creationId xmlns:a16="http://schemas.microsoft.com/office/drawing/2014/main" id="{FEF355BA-C20B-0F1C-F0C0-97856134C0DE}"/>
              </a:ext>
            </a:extLst>
          </p:cNvPr>
          <p:cNvSpPr/>
          <p:nvPr/>
        </p:nvSpPr>
        <p:spPr>
          <a:xfrm>
            <a:off x="1186139" y="265130"/>
            <a:ext cx="6817408" cy="672092"/>
          </a:xfrm>
          <a:prstGeom prst="roundRect">
            <a:avLst>
              <a:gd name="adj" fmla="val 9575"/>
            </a:avLst>
          </a:prstGeom>
          <a:noFill/>
          <a:ln w="19050" cap="flat" cmpd="sng">
            <a:solidFill>
              <a:schemeClr val="accent2">
                <a:lumMod val="50000"/>
              </a:scheme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8718;p67">
            <a:extLst>
              <a:ext uri="{FF2B5EF4-FFF2-40B4-BE49-F238E27FC236}">
                <a16:creationId xmlns:a16="http://schemas.microsoft.com/office/drawing/2014/main" id="{0D7D9E5F-AD29-13A4-E7E2-F90886BF3E4C}"/>
              </a:ext>
            </a:extLst>
          </p:cNvPr>
          <p:cNvSpPr/>
          <p:nvPr/>
        </p:nvSpPr>
        <p:spPr>
          <a:xfrm>
            <a:off x="7433932" y="429379"/>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38719;p67">
            <a:extLst>
              <a:ext uri="{FF2B5EF4-FFF2-40B4-BE49-F238E27FC236}">
                <a16:creationId xmlns:a16="http://schemas.microsoft.com/office/drawing/2014/main" id="{52F21F4E-2A37-D650-5F25-59193EAE0582}"/>
              </a:ext>
            </a:extLst>
          </p:cNvPr>
          <p:cNvGrpSpPr/>
          <p:nvPr/>
        </p:nvGrpSpPr>
        <p:grpSpPr>
          <a:xfrm flipH="1">
            <a:off x="7788591" y="429380"/>
            <a:ext cx="594807" cy="594647"/>
            <a:chOff x="-2803224" y="-453774"/>
            <a:chExt cx="3660351" cy="3659368"/>
          </a:xfrm>
        </p:grpSpPr>
        <p:sp>
          <p:nvSpPr>
            <p:cNvPr id="17" name="Google Shape;38720;p67">
              <a:extLst>
                <a:ext uri="{FF2B5EF4-FFF2-40B4-BE49-F238E27FC236}">
                  <a16:creationId xmlns:a16="http://schemas.microsoft.com/office/drawing/2014/main" id="{4C585AAE-942B-AEF1-6A08-706FE4AC7163}"/>
                </a:ext>
              </a:extLst>
            </p:cNvPr>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721;p67">
              <a:extLst>
                <a:ext uri="{FF2B5EF4-FFF2-40B4-BE49-F238E27FC236}">
                  <a16:creationId xmlns:a16="http://schemas.microsoft.com/office/drawing/2014/main" id="{44B7C59C-E353-F299-CDD7-C6995DA04640}"/>
                </a:ext>
              </a:extLst>
            </p:cNvPr>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722;p67">
              <a:extLst>
                <a:ext uri="{FF2B5EF4-FFF2-40B4-BE49-F238E27FC236}">
                  <a16:creationId xmlns:a16="http://schemas.microsoft.com/office/drawing/2014/main" id="{8C8161BD-FDD6-1095-A889-0E4B82EC7032}"/>
                </a:ext>
              </a:extLst>
            </p:cNvPr>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23;p67">
              <a:extLst>
                <a:ext uri="{FF2B5EF4-FFF2-40B4-BE49-F238E27FC236}">
                  <a16:creationId xmlns:a16="http://schemas.microsoft.com/office/drawing/2014/main" id="{B51A9FB7-3AD8-E8E7-153D-5AD3704E01FF}"/>
                </a:ext>
              </a:extLst>
            </p:cNvPr>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724;p67">
              <a:extLst>
                <a:ext uri="{FF2B5EF4-FFF2-40B4-BE49-F238E27FC236}">
                  <a16:creationId xmlns:a16="http://schemas.microsoft.com/office/drawing/2014/main" id="{906B2246-DFA2-B1D3-F510-4458B794F03A}"/>
                </a:ext>
              </a:extLst>
            </p:cNvPr>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725;p67">
              <a:extLst>
                <a:ext uri="{FF2B5EF4-FFF2-40B4-BE49-F238E27FC236}">
                  <a16:creationId xmlns:a16="http://schemas.microsoft.com/office/drawing/2014/main" id="{B6770D12-DEA6-7DDC-6FE3-E6EAE55A65C1}"/>
                </a:ext>
              </a:extLst>
            </p:cNvPr>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726;p67">
              <a:extLst>
                <a:ext uri="{FF2B5EF4-FFF2-40B4-BE49-F238E27FC236}">
                  <a16:creationId xmlns:a16="http://schemas.microsoft.com/office/drawing/2014/main" id="{FAD6663D-34E5-5E69-886F-88C6DF40B0C3}"/>
                </a:ext>
              </a:extLst>
            </p:cNvPr>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27;p67">
              <a:extLst>
                <a:ext uri="{FF2B5EF4-FFF2-40B4-BE49-F238E27FC236}">
                  <a16:creationId xmlns:a16="http://schemas.microsoft.com/office/drawing/2014/main" id="{5CB42684-C705-C522-883C-56A32F4CB953}"/>
                </a:ext>
              </a:extLst>
            </p:cNvPr>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728;p67">
              <a:extLst>
                <a:ext uri="{FF2B5EF4-FFF2-40B4-BE49-F238E27FC236}">
                  <a16:creationId xmlns:a16="http://schemas.microsoft.com/office/drawing/2014/main" id="{CE04CB51-4305-8D81-2924-0B59BC820B94}"/>
                </a:ext>
              </a:extLst>
            </p:cNvPr>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729;p67">
              <a:extLst>
                <a:ext uri="{FF2B5EF4-FFF2-40B4-BE49-F238E27FC236}">
                  <a16:creationId xmlns:a16="http://schemas.microsoft.com/office/drawing/2014/main" id="{ACBB47BD-DB25-3B3D-A9BB-DB419B6E6F75}"/>
                </a:ext>
              </a:extLst>
            </p:cNvPr>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730;p67">
              <a:extLst>
                <a:ext uri="{FF2B5EF4-FFF2-40B4-BE49-F238E27FC236}">
                  <a16:creationId xmlns:a16="http://schemas.microsoft.com/office/drawing/2014/main" id="{6820C7D3-B925-ABA6-0B6E-35CA59EE9AD8}"/>
                </a:ext>
              </a:extLst>
            </p:cNvPr>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31;p67">
              <a:extLst>
                <a:ext uri="{FF2B5EF4-FFF2-40B4-BE49-F238E27FC236}">
                  <a16:creationId xmlns:a16="http://schemas.microsoft.com/office/drawing/2014/main" id="{2446CC49-DC35-7A26-C84F-58873E596DA3}"/>
                </a:ext>
              </a:extLst>
            </p:cNvPr>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732;p67">
              <a:extLst>
                <a:ext uri="{FF2B5EF4-FFF2-40B4-BE49-F238E27FC236}">
                  <a16:creationId xmlns:a16="http://schemas.microsoft.com/office/drawing/2014/main" id="{AD146884-559E-0E14-3E0E-75EF094A2CE9}"/>
                </a:ext>
              </a:extLst>
            </p:cNvPr>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733;p67">
              <a:extLst>
                <a:ext uri="{FF2B5EF4-FFF2-40B4-BE49-F238E27FC236}">
                  <a16:creationId xmlns:a16="http://schemas.microsoft.com/office/drawing/2014/main" id="{9B7484E9-7A49-6662-60C5-AF2182BB1800}"/>
                </a:ext>
              </a:extLst>
            </p:cNvPr>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734;p67">
              <a:extLst>
                <a:ext uri="{FF2B5EF4-FFF2-40B4-BE49-F238E27FC236}">
                  <a16:creationId xmlns:a16="http://schemas.microsoft.com/office/drawing/2014/main" id="{EB08C689-3A16-B0D9-4FB1-6830470F9E9E}"/>
                </a:ext>
              </a:extLst>
            </p:cNvPr>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735;p67">
              <a:extLst>
                <a:ext uri="{FF2B5EF4-FFF2-40B4-BE49-F238E27FC236}">
                  <a16:creationId xmlns:a16="http://schemas.microsoft.com/office/drawing/2014/main" id="{56198265-9DBB-D39E-5D83-B8A7C09B8064}"/>
                </a:ext>
              </a:extLst>
            </p:cNvPr>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736;p67">
              <a:extLst>
                <a:ext uri="{FF2B5EF4-FFF2-40B4-BE49-F238E27FC236}">
                  <a16:creationId xmlns:a16="http://schemas.microsoft.com/office/drawing/2014/main" id="{1E1C2F5C-45B0-677A-6E18-28348E2C5465}"/>
                </a:ext>
              </a:extLst>
            </p:cNvPr>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737;p67">
              <a:extLst>
                <a:ext uri="{FF2B5EF4-FFF2-40B4-BE49-F238E27FC236}">
                  <a16:creationId xmlns:a16="http://schemas.microsoft.com/office/drawing/2014/main" id="{EB2BA5B8-1D12-9972-1007-5C09722452F8}"/>
                </a:ext>
              </a:extLst>
            </p:cNvPr>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738;p67">
              <a:extLst>
                <a:ext uri="{FF2B5EF4-FFF2-40B4-BE49-F238E27FC236}">
                  <a16:creationId xmlns:a16="http://schemas.microsoft.com/office/drawing/2014/main" id="{35518491-07A8-A382-223D-8EA7C860BBE0}"/>
                </a:ext>
              </a:extLst>
            </p:cNvPr>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739;p67">
              <a:extLst>
                <a:ext uri="{FF2B5EF4-FFF2-40B4-BE49-F238E27FC236}">
                  <a16:creationId xmlns:a16="http://schemas.microsoft.com/office/drawing/2014/main" id="{08A8D12B-5F25-4F58-EC6D-3A198E2AE652}"/>
                </a:ext>
              </a:extLst>
            </p:cNvPr>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740;p67">
              <a:extLst>
                <a:ext uri="{FF2B5EF4-FFF2-40B4-BE49-F238E27FC236}">
                  <a16:creationId xmlns:a16="http://schemas.microsoft.com/office/drawing/2014/main" id="{4CEA2131-5CB8-80E4-66F2-CB07D43F6DD1}"/>
                </a:ext>
              </a:extLst>
            </p:cNvPr>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741;p67">
              <a:extLst>
                <a:ext uri="{FF2B5EF4-FFF2-40B4-BE49-F238E27FC236}">
                  <a16:creationId xmlns:a16="http://schemas.microsoft.com/office/drawing/2014/main" id="{8E77110F-A5E5-A3A7-8462-5359B5D90DE1}"/>
                </a:ext>
              </a:extLst>
            </p:cNvPr>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742;p67">
              <a:extLst>
                <a:ext uri="{FF2B5EF4-FFF2-40B4-BE49-F238E27FC236}">
                  <a16:creationId xmlns:a16="http://schemas.microsoft.com/office/drawing/2014/main" id="{60B67D5A-5ACE-DE64-9E3B-681BE6FF0449}"/>
                </a:ext>
              </a:extLst>
            </p:cNvPr>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743;p67">
              <a:extLst>
                <a:ext uri="{FF2B5EF4-FFF2-40B4-BE49-F238E27FC236}">
                  <a16:creationId xmlns:a16="http://schemas.microsoft.com/office/drawing/2014/main" id="{22E29D07-7525-E7FA-E139-E9F39F55B218}"/>
                </a:ext>
              </a:extLst>
            </p:cNvPr>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744;p67">
              <a:extLst>
                <a:ext uri="{FF2B5EF4-FFF2-40B4-BE49-F238E27FC236}">
                  <a16:creationId xmlns:a16="http://schemas.microsoft.com/office/drawing/2014/main" id="{AC162F7F-732F-DB18-8E87-3432112FA285}"/>
                </a:ext>
              </a:extLst>
            </p:cNvPr>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745;p67">
              <a:extLst>
                <a:ext uri="{FF2B5EF4-FFF2-40B4-BE49-F238E27FC236}">
                  <a16:creationId xmlns:a16="http://schemas.microsoft.com/office/drawing/2014/main" id="{D6F21CCF-69B5-73C5-362D-BB40374E2590}"/>
                </a:ext>
              </a:extLst>
            </p:cNvPr>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746;p67">
              <a:extLst>
                <a:ext uri="{FF2B5EF4-FFF2-40B4-BE49-F238E27FC236}">
                  <a16:creationId xmlns:a16="http://schemas.microsoft.com/office/drawing/2014/main" id="{BE71E55B-63A4-08CB-CF23-29CA85E2F44C}"/>
                </a:ext>
              </a:extLst>
            </p:cNvPr>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747;p67">
              <a:extLst>
                <a:ext uri="{FF2B5EF4-FFF2-40B4-BE49-F238E27FC236}">
                  <a16:creationId xmlns:a16="http://schemas.microsoft.com/office/drawing/2014/main" id="{533F2B85-E62D-00DF-776E-7329A6C6EDD9}"/>
                </a:ext>
              </a:extLst>
            </p:cNvPr>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748;p67">
              <a:extLst>
                <a:ext uri="{FF2B5EF4-FFF2-40B4-BE49-F238E27FC236}">
                  <a16:creationId xmlns:a16="http://schemas.microsoft.com/office/drawing/2014/main" id="{174D042F-C75C-02C3-6A51-A6CB13A30EFE}"/>
                </a:ext>
              </a:extLst>
            </p:cNvPr>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749;p67">
              <a:extLst>
                <a:ext uri="{FF2B5EF4-FFF2-40B4-BE49-F238E27FC236}">
                  <a16:creationId xmlns:a16="http://schemas.microsoft.com/office/drawing/2014/main" id="{1A03775F-0757-40ED-97B3-3EDA33765E96}"/>
                </a:ext>
              </a:extLst>
            </p:cNvPr>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750;p67">
              <a:extLst>
                <a:ext uri="{FF2B5EF4-FFF2-40B4-BE49-F238E27FC236}">
                  <a16:creationId xmlns:a16="http://schemas.microsoft.com/office/drawing/2014/main" id="{9B936B4B-B61A-717B-5C66-DEA33C7D6769}"/>
                </a:ext>
              </a:extLst>
            </p:cNvPr>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751;p67">
              <a:extLst>
                <a:ext uri="{FF2B5EF4-FFF2-40B4-BE49-F238E27FC236}">
                  <a16:creationId xmlns:a16="http://schemas.microsoft.com/office/drawing/2014/main" id="{8835415A-5423-9335-9BA8-DC7B3ED8CE2D}"/>
                </a:ext>
              </a:extLst>
            </p:cNvPr>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52;p67">
              <a:extLst>
                <a:ext uri="{FF2B5EF4-FFF2-40B4-BE49-F238E27FC236}">
                  <a16:creationId xmlns:a16="http://schemas.microsoft.com/office/drawing/2014/main" id="{6DDF761E-40B7-55FF-1570-C03561FF1074}"/>
                </a:ext>
              </a:extLst>
            </p:cNvPr>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753;p67">
              <a:extLst>
                <a:ext uri="{FF2B5EF4-FFF2-40B4-BE49-F238E27FC236}">
                  <a16:creationId xmlns:a16="http://schemas.microsoft.com/office/drawing/2014/main" id="{98ED15AF-382B-B508-56F2-0A2CBF2CC16D}"/>
                </a:ext>
              </a:extLst>
            </p:cNvPr>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754;p67">
              <a:extLst>
                <a:ext uri="{FF2B5EF4-FFF2-40B4-BE49-F238E27FC236}">
                  <a16:creationId xmlns:a16="http://schemas.microsoft.com/office/drawing/2014/main" id="{AC083549-1C61-E969-C06B-B3991C1F2D81}"/>
                </a:ext>
              </a:extLst>
            </p:cNvPr>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755;p67">
              <a:extLst>
                <a:ext uri="{FF2B5EF4-FFF2-40B4-BE49-F238E27FC236}">
                  <a16:creationId xmlns:a16="http://schemas.microsoft.com/office/drawing/2014/main" id="{7528E2E2-D821-52EB-F9EB-24AB83224DC6}"/>
                </a:ext>
              </a:extLst>
            </p:cNvPr>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756;p67">
              <a:extLst>
                <a:ext uri="{FF2B5EF4-FFF2-40B4-BE49-F238E27FC236}">
                  <a16:creationId xmlns:a16="http://schemas.microsoft.com/office/drawing/2014/main" id="{0D320CDA-6E0A-E40B-69E7-73073871284E}"/>
                </a:ext>
              </a:extLst>
            </p:cNvPr>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757;p67">
              <a:extLst>
                <a:ext uri="{FF2B5EF4-FFF2-40B4-BE49-F238E27FC236}">
                  <a16:creationId xmlns:a16="http://schemas.microsoft.com/office/drawing/2014/main" id="{EC4AF4A2-DB45-1CE3-EB7F-4D7F68E9FE02}"/>
                </a:ext>
              </a:extLst>
            </p:cNvPr>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758;p67">
              <a:extLst>
                <a:ext uri="{FF2B5EF4-FFF2-40B4-BE49-F238E27FC236}">
                  <a16:creationId xmlns:a16="http://schemas.microsoft.com/office/drawing/2014/main" id="{8BB93057-9CEF-405B-4767-9BCFCAAB5BFD}"/>
                </a:ext>
              </a:extLst>
            </p:cNvPr>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759;p67">
              <a:extLst>
                <a:ext uri="{FF2B5EF4-FFF2-40B4-BE49-F238E27FC236}">
                  <a16:creationId xmlns:a16="http://schemas.microsoft.com/office/drawing/2014/main" id="{955DDFD6-E378-5B00-EA3A-62800470B143}"/>
                </a:ext>
              </a:extLst>
            </p:cNvPr>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760;p67">
              <a:extLst>
                <a:ext uri="{FF2B5EF4-FFF2-40B4-BE49-F238E27FC236}">
                  <a16:creationId xmlns:a16="http://schemas.microsoft.com/office/drawing/2014/main" id="{D68C452F-5BF8-E82A-EE7B-362F426AF511}"/>
                </a:ext>
              </a:extLst>
            </p:cNvPr>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61;p67">
              <a:extLst>
                <a:ext uri="{FF2B5EF4-FFF2-40B4-BE49-F238E27FC236}">
                  <a16:creationId xmlns:a16="http://schemas.microsoft.com/office/drawing/2014/main" id="{BB76B566-66B3-779D-58FF-2FEAA46D090B}"/>
                </a:ext>
              </a:extLst>
            </p:cNvPr>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762;p67">
              <a:extLst>
                <a:ext uri="{FF2B5EF4-FFF2-40B4-BE49-F238E27FC236}">
                  <a16:creationId xmlns:a16="http://schemas.microsoft.com/office/drawing/2014/main" id="{F38BFBF3-76E0-9AD1-4DE0-6485750F4D21}"/>
                </a:ext>
              </a:extLst>
            </p:cNvPr>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763;p67">
              <a:extLst>
                <a:ext uri="{FF2B5EF4-FFF2-40B4-BE49-F238E27FC236}">
                  <a16:creationId xmlns:a16="http://schemas.microsoft.com/office/drawing/2014/main" id="{CFD03FBA-6185-6C83-6948-47F81EA55F9F}"/>
                </a:ext>
              </a:extLst>
            </p:cNvPr>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AC1E43F0-8C93-4697-8AC3-CD37CB2E0FE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6172" b="69271" l="13763" r="50146">
                        <a14:foregroundMark x1="20644" y1="26823" x2="20644" y2="26823"/>
                        <a14:foregroundMark x1="28258" y1="26432" x2="28258" y2="26432"/>
                        <a14:foregroundMark x1="39312" y1="41406" x2="39312" y2="41406"/>
                        <a14:foregroundMark x1="36603" y1="54557" x2="36603" y2="54557"/>
                        <a14:foregroundMark x1="17643" y1="61979" x2="17643" y2="61979"/>
                        <a14:foregroundMark x1="15227" y1="67708" x2="15227" y2="67708"/>
                        <a14:foregroundMark x1="47511" y1="63542" x2="47511" y2="63542"/>
                        <a14:foregroundMark x1="29795" y1="67969" x2="29795" y2="67969"/>
                        <a14:foregroundMark x1="32650" y1="67448" x2="32650" y2="67448"/>
                        <a14:foregroundMark x1="32138" y1="67318" x2="32138" y2="67318"/>
                        <a14:foregroundMark x1="16837" y1="68229" x2="44949" y2="67318"/>
                        <a14:foregroundMark x1="46340" y1="67057" x2="29795" y2="63281"/>
                        <a14:foregroundMark x1="42094" y1="44531" x2="42094" y2="44531"/>
                        <a14:foregroundMark x1="41435" y1="32161" x2="38799" y2="60807"/>
                        <a14:foregroundMark x1="41581" y1="50521" x2="41581" y2="66406"/>
                        <a14:foregroundMark x1="37335" y1="58984" x2="36823" y2="59245"/>
                        <a14:foregroundMark x1="30527" y1="64844" x2="30527" y2="64844"/>
                        <a14:foregroundMark x1="30673" y1="66146" x2="38214" y2="69271"/>
                        <a14:foregroundMark x1="17643" y1="66667" x2="17643" y2="66667"/>
                        <a14:foregroundMark x1="17130" y1="66406" x2="23865" y2="66797"/>
                        <a14:foregroundMark x1="19473" y1="64193" x2="19473" y2="64193"/>
                        <a14:foregroundMark x1="17496" y1="65755" x2="17496" y2="65755"/>
                        <a14:foregroundMark x1="17204" y1="66146" x2="17204" y2="66146"/>
                        <a14:foregroundMark x1="16105" y1="68229" x2="16105" y2="68229"/>
                        <a14:foregroundMark x1="25622" y1="65885" x2="25622" y2="65885"/>
                        <a14:foregroundMark x1="25988" y1="64844" x2="25988" y2="64844"/>
                        <a14:foregroundMark x1="25988" y1="65234" x2="25988" y2="65234"/>
                        <a14:foregroundMark x1="20132" y1="59896" x2="20132" y2="59896"/>
                        <a14:foregroundMark x1="20132" y1="59635" x2="20132" y2="59635"/>
                        <a14:foregroundMark x1="20132" y1="59635" x2="20132" y2="59635"/>
                        <a14:foregroundMark x1="20498" y1="58594" x2="20644" y2="60807"/>
                        <a14:foregroundMark x1="45974" y1="61719" x2="45974" y2="61719"/>
                        <a14:foregroundMark x1="42826" y1="66667" x2="42826" y2="66667"/>
                        <a14:foregroundMark x1="43631" y1="64193" x2="43631" y2="64193"/>
                        <a14:foregroundMark x1="50146" y1="65755" x2="50146" y2="65755"/>
                        <a14:foregroundMark x1="45754" y1="61719" x2="45754" y2="61719"/>
                        <a14:foregroundMark x1="46120" y1="61719" x2="46120" y2="61719"/>
                        <a14:foregroundMark x1="44070" y1="64323" x2="44070" y2="64323"/>
                        <a14:foregroundMark x1="44070" y1="64323" x2="44070" y2="64323"/>
                        <a14:foregroundMark x1="45242" y1="65755" x2="45242" y2="65755"/>
                        <a14:foregroundMark x1="46340" y1="66667" x2="46340" y2="66667"/>
                        <a14:foregroundMark x1="46486" y1="68359" x2="14861" y2="69010"/>
                        <a14:foregroundMark x1="46706" y1="62109" x2="44876" y2="62370"/>
                        <a14:foregroundMark x1="46486" y1="61198" x2="46486" y2="61198"/>
                      </a14:backgroundRemoval>
                    </a14:imgEffect>
                  </a14:imgLayer>
                </a14:imgProps>
              </a:ext>
            </a:extLst>
          </a:blip>
          <a:srcRect l="9658" t="22417" r="46608" b="30623"/>
          <a:stretch/>
        </p:blipFill>
        <p:spPr>
          <a:xfrm>
            <a:off x="-277137" y="2882103"/>
            <a:ext cx="3837553" cy="2316785"/>
          </a:xfrm>
          <a:prstGeom prst="rect">
            <a:avLst/>
          </a:prstGeom>
        </p:spPr>
      </p:pic>
      <p:pic>
        <p:nvPicPr>
          <p:cNvPr id="7" name="图片 16">
            <a:extLst>
              <a:ext uri="{FF2B5EF4-FFF2-40B4-BE49-F238E27FC236}">
                <a16:creationId xmlns:a16="http://schemas.microsoft.com/office/drawing/2014/main" id="{1E6F6F69-418A-313D-72A1-42E0176A66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2822" y="1398031"/>
            <a:ext cx="5129122" cy="303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3">
            <a:extLst>
              <a:ext uri="{FF2B5EF4-FFF2-40B4-BE49-F238E27FC236}">
                <a16:creationId xmlns:a16="http://schemas.microsoft.com/office/drawing/2014/main" id="{13464623-3164-EBC3-9686-A77C072D8248}"/>
              </a:ext>
            </a:extLst>
          </p:cNvPr>
          <p:cNvSpPr txBox="1"/>
          <p:nvPr/>
        </p:nvSpPr>
        <p:spPr>
          <a:xfrm>
            <a:off x="4784695" y="1995262"/>
            <a:ext cx="311926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i="1">
                <a:latin typeface="Times New Roman" panose="02020603050405020304" pitchFamily="18" charset="0"/>
                <a:cs typeface="Times New Roman" panose="02020603050405020304" pitchFamily="18" charset="0"/>
              </a:rPr>
              <a:t>Chia sẽ những hiểu biết của em về </a:t>
            </a:r>
          </a:p>
          <a:p>
            <a:pPr algn="ctr"/>
            <a:r>
              <a:rPr lang="en-US" sz="2800" i="1">
                <a:latin typeface="Times New Roman" panose="02020603050405020304" pitchFamily="18" charset="0"/>
                <a:cs typeface="Times New Roman" panose="02020603050405020304" pitchFamily="18" charset="0"/>
              </a:rPr>
              <a:t>sao băng.</a:t>
            </a:r>
            <a:endParaRPr lang="en-US"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31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181"/>
        <p:cNvGrpSpPr/>
        <p:nvPr/>
      </p:nvGrpSpPr>
      <p:grpSpPr>
        <a:xfrm>
          <a:off x="0" y="0"/>
          <a:ext cx="0" cy="0"/>
          <a:chOff x="0" y="0"/>
          <a:chExt cx="0" cy="0"/>
        </a:xfrm>
      </p:grpSpPr>
      <p:sp>
        <p:nvSpPr>
          <p:cNvPr id="37182" name="Google Shape;37182;p54"/>
          <p:cNvSpPr txBox="1">
            <a:spLocks noGrp="1"/>
          </p:cNvSpPr>
          <p:nvPr>
            <p:ph type="title"/>
          </p:nvPr>
        </p:nvSpPr>
        <p:spPr>
          <a:xfrm>
            <a:off x="1888207" y="285566"/>
            <a:ext cx="564733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Times New Roman" panose="02020603050405020304" pitchFamily="18" charset="0"/>
                <a:cs typeface="Times New Roman" panose="02020603050405020304" pitchFamily="18" charset="0"/>
              </a:rPr>
              <a:t>H</a:t>
            </a:r>
            <a:r>
              <a:rPr lang="en" sz="3200">
                <a:latin typeface="Times New Roman" panose="02020603050405020304" pitchFamily="18" charset="0"/>
                <a:cs typeface="Times New Roman" panose="02020603050405020304" pitchFamily="18" charset="0"/>
              </a:rPr>
              <a:t>oạt động khởi động</a:t>
            </a:r>
            <a:endParaRPr sz="3200">
              <a:latin typeface="Times New Roman" panose="02020603050405020304" pitchFamily="18" charset="0"/>
              <a:cs typeface="Times New Roman" panose="02020603050405020304" pitchFamily="18" charset="0"/>
            </a:endParaRPr>
          </a:p>
        </p:txBody>
      </p:sp>
      <p:grpSp>
        <p:nvGrpSpPr>
          <p:cNvPr id="37228" name="Google Shape;37228;p54"/>
          <p:cNvGrpSpPr/>
          <p:nvPr/>
        </p:nvGrpSpPr>
        <p:grpSpPr>
          <a:xfrm>
            <a:off x="431809" y="73750"/>
            <a:ext cx="672103" cy="672736"/>
            <a:chOff x="6319100" y="5477342"/>
            <a:chExt cx="1271477" cy="1272675"/>
          </a:xfrm>
        </p:grpSpPr>
        <p:sp>
          <p:nvSpPr>
            <p:cNvPr id="37229" name="Google Shape;37229;p54"/>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54"/>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54"/>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54"/>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54"/>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54"/>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54"/>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54"/>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54"/>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54"/>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54"/>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40" name="Google Shape;37240;p54"/>
          <p:cNvSpPr/>
          <p:nvPr/>
        </p:nvSpPr>
        <p:spPr>
          <a:xfrm>
            <a:off x="7371887" y="11516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1" name="Google Shape;37241;p54"/>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2" name="Google Shape;37242;p54"/>
          <p:cNvGrpSpPr/>
          <p:nvPr/>
        </p:nvGrpSpPr>
        <p:grpSpPr>
          <a:xfrm>
            <a:off x="551745" y="4439930"/>
            <a:ext cx="523217" cy="305126"/>
            <a:chOff x="8120762" y="5581287"/>
            <a:chExt cx="880392" cy="513420"/>
          </a:xfrm>
        </p:grpSpPr>
        <p:sp>
          <p:nvSpPr>
            <p:cNvPr id="37243" name="Google Shape;37243;p54"/>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54"/>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54"/>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54"/>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54"/>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54"/>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54"/>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54"/>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54"/>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54"/>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54"/>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54"/>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54"/>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54"/>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54"/>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54"/>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54"/>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54"/>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54"/>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54"/>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54"/>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54"/>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54"/>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54"/>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54"/>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54"/>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54"/>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54"/>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54"/>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54"/>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54"/>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54"/>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54"/>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54"/>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54"/>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54"/>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54"/>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54"/>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54"/>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54"/>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54"/>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54"/>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85" name="Google Shape;37285;p54"/>
          <p:cNvSpPr/>
          <p:nvPr/>
        </p:nvSpPr>
        <p:spPr>
          <a:xfrm>
            <a:off x="769051" y="40434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54"/>
          <p:cNvSpPr/>
          <p:nvPr/>
        </p:nvSpPr>
        <p:spPr>
          <a:xfrm>
            <a:off x="1319962" y="3435827"/>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54"/>
          <p:cNvSpPr/>
          <p:nvPr/>
        </p:nvSpPr>
        <p:spPr>
          <a:xfrm>
            <a:off x="1552156" y="324833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54"/>
          <p:cNvSpPr/>
          <p:nvPr/>
        </p:nvSpPr>
        <p:spPr>
          <a:xfrm>
            <a:off x="2351014" y="41070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5;p65">
            <a:extLst>
              <a:ext uri="{FF2B5EF4-FFF2-40B4-BE49-F238E27FC236}">
                <a16:creationId xmlns:a16="http://schemas.microsoft.com/office/drawing/2014/main" id="{FEF355BA-C20B-0F1C-F0C0-97856134C0DE}"/>
              </a:ext>
            </a:extLst>
          </p:cNvPr>
          <p:cNvSpPr/>
          <p:nvPr/>
        </p:nvSpPr>
        <p:spPr>
          <a:xfrm>
            <a:off x="1186139" y="265130"/>
            <a:ext cx="6817408" cy="672092"/>
          </a:xfrm>
          <a:prstGeom prst="roundRect">
            <a:avLst>
              <a:gd name="adj" fmla="val 9575"/>
            </a:avLst>
          </a:prstGeom>
          <a:noFill/>
          <a:ln w="19050" cap="flat" cmpd="sng">
            <a:solidFill>
              <a:schemeClr val="accent2">
                <a:lumMod val="50000"/>
              </a:scheme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8718;p67">
            <a:extLst>
              <a:ext uri="{FF2B5EF4-FFF2-40B4-BE49-F238E27FC236}">
                <a16:creationId xmlns:a16="http://schemas.microsoft.com/office/drawing/2014/main" id="{0D7D9E5F-AD29-13A4-E7E2-F90886BF3E4C}"/>
              </a:ext>
            </a:extLst>
          </p:cNvPr>
          <p:cNvSpPr/>
          <p:nvPr/>
        </p:nvSpPr>
        <p:spPr>
          <a:xfrm>
            <a:off x="7433932" y="429379"/>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38719;p67">
            <a:extLst>
              <a:ext uri="{FF2B5EF4-FFF2-40B4-BE49-F238E27FC236}">
                <a16:creationId xmlns:a16="http://schemas.microsoft.com/office/drawing/2014/main" id="{52F21F4E-2A37-D650-5F25-59193EAE0582}"/>
              </a:ext>
            </a:extLst>
          </p:cNvPr>
          <p:cNvGrpSpPr/>
          <p:nvPr/>
        </p:nvGrpSpPr>
        <p:grpSpPr>
          <a:xfrm flipH="1">
            <a:off x="7788591" y="429380"/>
            <a:ext cx="594807" cy="594647"/>
            <a:chOff x="-2803224" y="-453774"/>
            <a:chExt cx="3660351" cy="3659368"/>
          </a:xfrm>
        </p:grpSpPr>
        <p:sp>
          <p:nvSpPr>
            <p:cNvPr id="17" name="Google Shape;38720;p67">
              <a:extLst>
                <a:ext uri="{FF2B5EF4-FFF2-40B4-BE49-F238E27FC236}">
                  <a16:creationId xmlns:a16="http://schemas.microsoft.com/office/drawing/2014/main" id="{4C585AAE-942B-AEF1-6A08-706FE4AC7163}"/>
                </a:ext>
              </a:extLst>
            </p:cNvPr>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721;p67">
              <a:extLst>
                <a:ext uri="{FF2B5EF4-FFF2-40B4-BE49-F238E27FC236}">
                  <a16:creationId xmlns:a16="http://schemas.microsoft.com/office/drawing/2014/main" id="{44B7C59C-E353-F299-CDD7-C6995DA04640}"/>
                </a:ext>
              </a:extLst>
            </p:cNvPr>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722;p67">
              <a:extLst>
                <a:ext uri="{FF2B5EF4-FFF2-40B4-BE49-F238E27FC236}">
                  <a16:creationId xmlns:a16="http://schemas.microsoft.com/office/drawing/2014/main" id="{8C8161BD-FDD6-1095-A889-0E4B82EC7032}"/>
                </a:ext>
              </a:extLst>
            </p:cNvPr>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23;p67">
              <a:extLst>
                <a:ext uri="{FF2B5EF4-FFF2-40B4-BE49-F238E27FC236}">
                  <a16:creationId xmlns:a16="http://schemas.microsoft.com/office/drawing/2014/main" id="{B51A9FB7-3AD8-E8E7-153D-5AD3704E01FF}"/>
                </a:ext>
              </a:extLst>
            </p:cNvPr>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724;p67">
              <a:extLst>
                <a:ext uri="{FF2B5EF4-FFF2-40B4-BE49-F238E27FC236}">
                  <a16:creationId xmlns:a16="http://schemas.microsoft.com/office/drawing/2014/main" id="{906B2246-DFA2-B1D3-F510-4458B794F03A}"/>
                </a:ext>
              </a:extLst>
            </p:cNvPr>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725;p67">
              <a:extLst>
                <a:ext uri="{FF2B5EF4-FFF2-40B4-BE49-F238E27FC236}">
                  <a16:creationId xmlns:a16="http://schemas.microsoft.com/office/drawing/2014/main" id="{B6770D12-DEA6-7DDC-6FE3-E6EAE55A65C1}"/>
                </a:ext>
              </a:extLst>
            </p:cNvPr>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726;p67">
              <a:extLst>
                <a:ext uri="{FF2B5EF4-FFF2-40B4-BE49-F238E27FC236}">
                  <a16:creationId xmlns:a16="http://schemas.microsoft.com/office/drawing/2014/main" id="{FAD6663D-34E5-5E69-886F-88C6DF40B0C3}"/>
                </a:ext>
              </a:extLst>
            </p:cNvPr>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27;p67">
              <a:extLst>
                <a:ext uri="{FF2B5EF4-FFF2-40B4-BE49-F238E27FC236}">
                  <a16:creationId xmlns:a16="http://schemas.microsoft.com/office/drawing/2014/main" id="{5CB42684-C705-C522-883C-56A32F4CB953}"/>
                </a:ext>
              </a:extLst>
            </p:cNvPr>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728;p67">
              <a:extLst>
                <a:ext uri="{FF2B5EF4-FFF2-40B4-BE49-F238E27FC236}">
                  <a16:creationId xmlns:a16="http://schemas.microsoft.com/office/drawing/2014/main" id="{CE04CB51-4305-8D81-2924-0B59BC820B94}"/>
                </a:ext>
              </a:extLst>
            </p:cNvPr>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729;p67">
              <a:extLst>
                <a:ext uri="{FF2B5EF4-FFF2-40B4-BE49-F238E27FC236}">
                  <a16:creationId xmlns:a16="http://schemas.microsoft.com/office/drawing/2014/main" id="{ACBB47BD-DB25-3B3D-A9BB-DB419B6E6F75}"/>
                </a:ext>
              </a:extLst>
            </p:cNvPr>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730;p67">
              <a:extLst>
                <a:ext uri="{FF2B5EF4-FFF2-40B4-BE49-F238E27FC236}">
                  <a16:creationId xmlns:a16="http://schemas.microsoft.com/office/drawing/2014/main" id="{6820C7D3-B925-ABA6-0B6E-35CA59EE9AD8}"/>
                </a:ext>
              </a:extLst>
            </p:cNvPr>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31;p67">
              <a:extLst>
                <a:ext uri="{FF2B5EF4-FFF2-40B4-BE49-F238E27FC236}">
                  <a16:creationId xmlns:a16="http://schemas.microsoft.com/office/drawing/2014/main" id="{2446CC49-DC35-7A26-C84F-58873E596DA3}"/>
                </a:ext>
              </a:extLst>
            </p:cNvPr>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732;p67">
              <a:extLst>
                <a:ext uri="{FF2B5EF4-FFF2-40B4-BE49-F238E27FC236}">
                  <a16:creationId xmlns:a16="http://schemas.microsoft.com/office/drawing/2014/main" id="{AD146884-559E-0E14-3E0E-75EF094A2CE9}"/>
                </a:ext>
              </a:extLst>
            </p:cNvPr>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733;p67">
              <a:extLst>
                <a:ext uri="{FF2B5EF4-FFF2-40B4-BE49-F238E27FC236}">
                  <a16:creationId xmlns:a16="http://schemas.microsoft.com/office/drawing/2014/main" id="{9B7484E9-7A49-6662-60C5-AF2182BB1800}"/>
                </a:ext>
              </a:extLst>
            </p:cNvPr>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734;p67">
              <a:extLst>
                <a:ext uri="{FF2B5EF4-FFF2-40B4-BE49-F238E27FC236}">
                  <a16:creationId xmlns:a16="http://schemas.microsoft.com/office/drawing/2014/main" id="{EB08C689-3A16-B0D9-4FB1-6830470F9E9E}"/>
                </a:ext>
              </a:extLst>
            </p:cNvPr>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735;p67">
              <a:extLst>
                <a:ext uri="{FF2B5EF4-FFF2-40B4-BE49-F238E27FC236}">
                  <a16:creationId xmlns:a16="http://schemas.microsoft.com/office/drawing/2014/main" id="{56198265-9DBB-D39E-5D83-B8A7C09B8064}"/>
                </a:ext>
              </a:extLst>
            </p:cNvPr>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736;p67">
              <a:extLst>
                <a:ext uri="{FF2B5EF4-FFF2-40B4-BE49-F238E27FC236}">
                  <a16:creationId xmlns:a16="http://schemas.microsoft.com/office/drawing/2014/main" id="{1E1C2F5C-45B0-677A-6E18-28348E2C5465}"/>
                </a:ext>
              </a:extLst>
            </p:cNvPr>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737;p67">
              <a:extLst>
                <a:ext uri="{FF2B5EF4-FFF2-40B4-BE49-F238E27FC236}">
                  <a16:creationId xmlns:a16="http://schemas.microsoft.com/office/drawing/2014/main" id="{EB2BA5B8-1D12-9972-1007-5C09722452F8}"/>
                </a:ext>
              </a:extLst>
            </p:cNvPr>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738;p67">
              <a:extLst>
                <a:ext uri="{FF2B5EF4-FFF2-40B4-BE49-F238E27FC236}">
                  <a16:creationId xmlns:a16="http://schemas.microsoft.com/office/drawing/2014/main" id="{35518491-07A8-A382-223D-8EA7C860BBE0}"/>
                </a:ext>
              </a:extLst>
            </p:cNvPr>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739;p67">
              <a:extLst>
                <a:ext uri="{FF2B5EF4-FFF2-40B4-BE49-F238E27FC236}">
                  <a16:creationId xmlns:a16="http://schemas.microsoft.com/office/drawing/2014/main" id="{08A8D12B-5F25-4F58-EC6D-3A198E2AE652}"/>
                </a:ext>
              </a:extLst>
            </p:cNvPr>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740;p67">
              <a:extLst>
                <a:ext uri="{FF2B5EF4-FFF2-40B4-BE49-F238E27FC236}">
                  <a16:creationId xmlns:a16="http://schemas.microsoft.com/office/drawing/2014/main" id="{4CEA2131-5CB8-80E4-66F2-CB07D43F6DD1}"/>
                </a:ext>
              </a:extLst>
            </p:cNvPr>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741;p67">
              <a:extLst>
                <a:ext uri="{FF2B5EF4-FFF2-40B4-BE49-F238E27FC236}">
                  <a16:creationId xmlns:a16="http://schemas.microsoft.com/office/drawing/2014/main" id="{8E77110F-A5E5-A3A7-8462-5359B5D90DE1}"/>
                </a:ext>
              </a:extLst>
            </p:cNvPr>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742;p67">
              <a:extLst>
                <a:ext uri="{FF2B5EF4-FFF2-40B4-BE49-F238E27FC236}">
                  <a16:creationId xmlns:a16="http://schemas.microsoft.com/office/drawing/2014/main" id="{60B67D5A-5ACE-DE64-9E3B-681BE6FF0449}"/>
                </a:ext>
              </a:extLst>
            </p:cNvPr>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743;p67">
              <a:extLst>
                <a:ext uri="{FF2B5EF4-FFF2-40B4-BE49-F238E27FC236}">
                  <a16:creationId xmlns:a16="http://schemas.microsoft.com/office/drawing/2014/main" id="{22E29D07-7525-E7FA-E139-E9F39F55B218}"/>
                </a:ext>
              </a:extLst>
            </p:cNvPr>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744;p67">
              <a:extLst>
                <a:ext uri="{FF2B5EF4-FFF2-40B4-BE49-F238E27FC236}">
                  <a16:creationId xmlns:a16="http://schemas.microsoft.com/office/drawing/2014/main" id="{AC162F7F-732F-DB18-8E87-3432112FA285}"/>
                </a:ext>
              </a:extLst>
            </p:cNvPr>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745;p67">
              <a:extLst>
                <a:ext uri="{FF2B5EF4-FFF2-40B4-BE49-F238E27FC236}">
                  <a16:creationId xmlns:a16="http://schemas.microsoft.com/office/drawing/2014/main" id="{D6F21CCF-69B5-73C5-362D-BB40374E2590}"/>
                </a:ext>
              </a:extLst>
            </p:cNvPr>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746;p67">
              <a:extLst>
                <a:ext uri="{FF2B5EF4-FFF2-40B4-BE49-F238E27FC236}">
                  <a16:creationId xmlns:a16="http://schemas.microsoft.com/office/drawing/2014/main" id="{BE71E55B-63A4-08CB-CF23-29CA85E2F44C}"/>
                </a:ext>
              </a:extLst>
            </p:cNvPr>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747;p67">
              <a:extLst>
                <a:ext uri="{FF2B5EF4-FFF2-40B4-BE49-F238E27FC236}">
                  <a16:creationId xmlns:a16="http://schemas.microsoft.com/office/drawing/2014/main" id="{533F2B85-E62D-00DF-776E-7329A6C6EDD9}"/>
                </a:ext>
              </a:extLst>
            </p:cNvPr>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748;p67">
              <a:extLst>
                <a:ext uri="{FF2B5EF4-FFF2-40B4-BE49-F238E27FC236}">
                  <a16:creationId xmlns:a16="http://schemas.microsoft.com/office/drawing/2014/main" id="{174D042F-C75C-02C3-6A51-A6CB13A30EFE}"/>
                </a:ext>
              </a:extLst>
            </p:cNvPr>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749;p67">
              <a:extLst>
                <a:ext uri="{FF2B5EF4-FFF2-40B4-BE49-F238E27FC236}">
                  <a16:creationId xmlns:a16="http://schemas.microsoft.com/office/drawing/2014/main" id="{1A03775F-0757-40ED-97B3-3EDA33765E96}"/>
                </a:ext>
              </a:extLst>
            </p:cNvPr>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750;p67">
              <a:extLst>
                <a:ext uri="{FF2B5EF4-FFF2-40B4-BE49-F238E27FC236}">
                  <a16:creationId xmlns:a16="http://schemas.microsoft.com/office/drawing/2014/main" id="{9B936B4B-B61A-717B-5C66-DEA33C7D6769}"/>
                </a:ext>
              </a:extLst>
            </p:cNvPr>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751;p67">
              <a:extLst>
                <a:ext uri="{FF2B5EF4-FFF2-40B4-BE49-F238E27FC236}">
                  <a16:creationId xmlns:a16="http://schemas.microsoft.com/office/drawing/2014/main" id="{8835415A-5423-9335-9BA8-DC7B3ED8CE2D}"/>
                </a:ext>
              </a:extLst>
            </p:cNvPr>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52;p67">
              <a:extLst>
                <a:ext uri="{FF2B5EF4-FFF2-40B4-BE49-F238E27FC236}">
                  <a16:creationId xmlns:a16="http://schemas.microsoft.com/office/drawing/2014/main" id="{6DDF761E-40B7-55FF-1570-C03561FF1074}"/>
                </a:ext>
              </a:extLst>
            </p:cNvPr>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753;p67">
              <a:extLst>
                <a:ext uri="{FF2B5EF4-FFF2-40B4-BE49-F238E27FC236}">
                  <a16:creationId xmlns:a16="http://schemas.microsoft.com/office/drawing/2014/main" id="{98ED15AF-382B-B508-56F2-0A2CBF2CC16D}"/>
                </a:ext>
              </a:extLst>
            </p:cNvPr>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754;p67">
              <a:extLst>
                <a:ext uri="{FF2B5EF4-FFF2-40B4-BE49-F238E27FC236}">
                  <a16:creationId xmlns:a16="http://schemas.microsoft.com/office/drawing/2014/main" id="{AC083549-1C61-E969-C06B-B3991C1F2D81}"/>
                </a:ext>
              </a:extLst>
            </p:cNvPr>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755;p67">
              <a:extLst>
                <a:ext uri="{FF2B5EF4-FFF2-40B4-BE49-F238E27FC236}">
                  <a16:creationId xmlns:a16="http://schemas.microsoft.com/office/drawing/2014/main" id="{7528E2E2-D821-52EB-F9EB-24AB83224DC6}"/>
                </a:ext>
              </a:extLst>
            </p:cNvPr>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756;p67">
              <a:extLst>
                <a:ext uri="{FF2B5EF4-FFF2-40B4-BE49-F238E27FC236}">
                  <a16:creationId xmlns:a16="http://schemas.microsoft.com/office/drawing/2014/main" id="{0D320CDA-6E0A-E40B-69E7-73073871284E}"/>
                </a:ext>
              </a:extLst>
            </p:cNvPr>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757;p67">
              <a:extLst>
                <a:ext uri="{FF2B5EF4-FFF2-40B4-BE49-F238E27FC236}">
                  <a16:creationId xmlns:a16="http://schemas.microsoft.com/office/drawing/2014/main" id="{EC4AF4A2-DB45-1CE3-EB7F-4D7F68E9FE02}"/>
                </a:ext>
              </a:extLst>
            </p:cNvPr>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758;p67">
              <a:extLst>
                <a:ext uri="{FF2B5EF4-FFF2-40B4-BE49-F238E27FC236}">
                  <a16:creationId xmlns:a16="http://schemas.microsoft.com/office/drawing/2014/main" id="{8BB93057-9CEF-405B-4767-9BCFCAAB5BFD}"/>
                </a:ext>
              </a:extLst>
            </p:cNvPr>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759;p67">
              <a:extLst>
                <a:ext uri="{FF2B5EF4-FFF2-40B4-BE49-F238E27FC236}">
                  <a16:creationId xmlns:a16="http://schemas.microsoft.com/office/drawing/2014/main" id="{955DDFD6-E378-5B00-EA3A-62800470B143}"/>
                </a:ext>
              </a:extLst>
            </p:cNvPr>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760;p67">
              <a:extLst>
                <a:ext uri="{FF2B5EF4-FFF2-40B4-BE49-F238E27FC236}">
                  <a16:creationId xmlns:a16="http://schemas.microsoft.com/office/drawing/2014/main" id="{D68C452F-5BF8-E82A-EE7B-362F426AF511}"/>
                </a:ext>
              </a:extLst>
            </p:cNvPr>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61;p67">
              <a:extLst>
                <a:ext uri="{FF2B5EF4-FFF2-40B4-BE49-F238E27FC236}">
                  <a16:creationId xmlns:a16="http://schemas.microsoft.com/office/drawing/2014/main" id="{BB76B566-66B3-779D-58FF-2FEAA46D090B}"/>
                </a:ext>
              </a:extLst>
            </p:cNvPr>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762;p67">
              <a:extLst>
                <a:ext uri="{FF2B5EF4-FFF2-40B4-BE49-F238E27FC236}">
                  <a16:creationId xmlns:a16="http://schemas.microsoft.com/office/drawing/2014/main" id="{F38BFBF3-76E0-9AD1-4DE0-6485750F4D21}"/>
                </a:ext>
              </a:extLst>
            </p:cNvPr>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763;p67">
              <a:extLst>
                <a:ext uri="{FF2B5EF4-FFF2-40B4-BE49-F238E27FC236}">
                  <a16:creationId xmlns:a16="http://schemas.microsoft.com/office/drawing/2014/main" id="{CFD03FBA-6185-6C83-6948-47F81EA55F9F}"/>
                </a:ext>
              </a:extLst>
            </p:cNvPr>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1856;p38">
            <a:extLst>
              <a:ext uri="{FF2B5EF4-FFF2-40B4-BE49-F238E27FC236}">
                <a16:creationId xmlns:a16="http://schemas.microsoft.com/office/drawing/2014/main" id="{EC5D99CA-47AC-6EE8-E648-9694559D7A2B}"/>
              </a:ext>
            </a:extLst>
          </p:cNvPr>
          <p:cNvGrpSpPr/>
          <p:nvPr/>
        </p:nvGrpSpPr>
        <p:grpSpPr>
          <a:xfrm>
            <a:off x="467986" y="1964662"/>
            <a:ext cx="5007397" cy="2099855"/>
            <a:chOff x="3137750" y="1398572"/>
            <a:chExt cx="3205900" cy="2495700"/>
          </a:xfrm>
        </p:grpSpPr>
        <p:sp>
          <p:nvSpPr>
            <p:cNvPr id="3" name="Google Shape;1857;p38">
              <a:extLst>
                <a:ext uri="{FF2B5EF4-FFF2-40B4-BE49-F238E27FC236}">
                  <a16:creationId xmlns:a16="http://schemas.microsoft.com/office/drawing/2014/main" id="{0DC2F6BB-7B7B-2F67-3E30-7DE7820A1310}"/>
                </a:ext>
              </a:extLst>
            </p:cNvPr>
            <p:cNvSpPr/>
            <p:nvPr/>
          </p:nvSpPr>
          <p:spPr>
            <a:xfrm>
              <a:off x="3137750" y="1398572"/>
              <a:ext cx="2898000" cy="2495700"/>
            </a:xfrm>
            <a:prstGeom prst="roundRect">
              <a:avLst>
                <a:gd name="adj" fmla="val 5686"/>
              </a:avLst>
            </a:prstGeom>
            <a:solidFill>
              <a:srgbClr val="F3D676"/>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sz="1350">
                <a:solidFill>
                  <a:sysClr val="windowText" lastClr="000000"/>
                </a:solidFill>
              </a:endParaRPr>
            </a:p>
          </p:txBody>
        </p:sp>
        <p:sp>
          <p:nvSpPr>
            <p:cNvPr id="4" name="Google Shape;1858;p38">
              <a:extLst>
                <a:ext uri="{FF2B5EF4-FFF2-40B4-BE49-F238E27FC236}">
                  <a16:creationId xmlns:a16="http://schemas.microsoft.com/office/drawing/2014/main" id="{CA8EEA2E-BD74-2186-0D09-1A070019D823}"/>
                </a:ext>
              </a:extLst>
            </p:cNvPr>
            <p:cNvSpPr/>
            <p:nvPr/>
          </p:nvSpPr>
          <p:spPr>
            <a:xfrm rot="5400000">
              <a:off x="5946900" y="2187342"/>
              <a:ext cx="444600" cy="348900"/>
            </a:xfrm>
            <a:prstGeom prst="triangle">
              <a:avLst>
                <a:gd name="adj" fmla="val 50000"/>
              </a:avLst>
            </a:prstGeom>
            <a:solidFill>
              <a:srgbClr val="F3D676"/>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sz="1350">
                <a:solidFill>
                  <a:sysClr val="windowText" lastClr="000000"/>
                </a:solidFill>
              </a:endParaRPr>
            </a:p>
          </p:txBody>
        </p:sp>
      </p:grpSp>
      <p:sp>
        <p:nvSpPr>
          <p:cNvPr id="6" name="Google Shape;1940;p38">
            <a:extLst>
              <a:ext uri="{FF2B5EF4-FFF2-40B4-BE49-F238E27FC236}">
                <a16:creationId xmlns:a16="http://schemas.microsoft.com/office/drawing/2014/main" id="{C3303514-77C8-760C-B96D-14ED0EFBD833}"/>
              </a:ext>
            </a:extLst>
          </p:cNvPr>
          <p:cNvSpPr/>
          <p:nvPr/>
        </p:nvSpPr>
        <p:spPr>
          <a:xfrm>
            <a:off x="1504874" y="1621503"/>
            <a:ext cx="2238430" cy="643766"/>
          </a:xfrm>
          <a:prstGeom prst="roundRect">
            <a:avLst>
              <a:gd name="adj" fmla="val 16667"/>
            </a:avLst>
          </a:prstGeom>
          <a:solidFill>
            <a:srgbClr val="FFC857">
              <a:lumMod val="20000"/>
              <a:lumOff val="80000"/>
            </a:srgbClr>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a:buClrTx/>
              <a:defRPr/>
            </a:pPr>
            <a:r>
              <a:rPr lang="en-US" sz="2800" b="1" i="1" kern="1200">
                <a:latin typeface="Times New Roman" panose="02020603050405020304" pitchFamily="18" charset="0"/>
                <a:cs typeface="Times New Roman" panose="02020603050405020304" pitchFamily="18" charset="0"/>
              </a:rPr>
              <a:t>Sao băng</a:t>
            </a:r>
            <a:endParaRPr sz="6600" b="1" i="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9" name="Google Shape;1941;p38">
            <a:extLst>
              <a:ext uri="{FF2B5EF4-FFF2-40B4-BE49-F238E27FC236}">
                <a16:creationId xmlns:a16="http://schemas.microsoft.com/office/drawing/2014/main" id="{BCE3FC1C-96D8-7CD6-8337-88ECF183A1FA}"/>
              </a:ext>
            </a:extLst>
          </p:cNvPr>
          <p:cNvSpPr txBox="1"/>
          <p:nvPr/>
        </p:nvSpPr>
        <p:spPr>
          <a:xfrm>
            <a:off x="728093" y="2328943"/>
            <a:ext cx="3791992" cy="796500"/>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400">
                <a:latin typeface="+mj-lt"/>
              </a:rPr>
              <a:t>Sao băng là đường nhìn thấy của các thiên thạch và vẫn thạch khi chúng đi vào khí quyển Trái Đất.</a:t>
            </a:r>
            <a:endParaRPr lang="en-US" sz="2400">
              <a:latin typeface="+mj-lt"/>
            </a:endParaRPr>
          </a:p>
        </p:txBody>
      </p:sp>
      <p:pic>
        <p:nvPicPr>
          <p:cNvPr id="10" name="Picture 2">
            <a:extLst>
              <a:ext uri="{FF2B5EF4-FFF2-40B4-BE49-F238E27FC236}">
                <a16:creationId xmlns:a16="http://schemas.microsoft.com/office/drawing/2014/main" id="{455C5922-E92E-54C9-36A3-BDD72FA6E5E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8276" b="80036" l="49385" r="94462">
                        <a14:foregroundMark x1="49538" y1="53902" x2="49538" y2="53902"/>
                        <a14:foregroundMark x1="59846" y1="58621" x2="59846" y2="58621"/>
                        <a14:foregroundMark x1="76462" y1="52632" x2="76462" y2="52632"/>
                        <a14:foregroundMark x1="71260" y1="59347" x2="68000" y2="70054"/>
                        <a14:foregroundMark x1="73692" y1="51361" x2="71260" y2="59347"/>
                        <a14:foregroundMark x1="74769" y1="60436" x2="74769" y2="60436"/>
                        <a14:foregroundMark x1="58923" y1="56987" x2="58923" y2="56987"/>
                        <a14:foregroundMark x1="56462" y1="56080" x2="62308" y2="60436"/>
                        <a14:foregroundMark x1="57846" y1="80036" x2="57846" y2="80036"/>
                        <a14:foregroundMark x1="68462" y1="79855" x2="74462" y2="80036"/>
                        <a14:foregroundMark x1="76154" y1="79673" x2="75231" y2="79855"/>
                        <a14:backgroundMark x1="77692" y1="76407" x2="77692" y2="76407"/>
                        <a14:backgroundMark x1="73538" y1="59347" x2="73538" y2="59347"/>
                      </a14:backgroundRemoval>
                    </a14:imgEffect>
                  </a14:imgLayer>
                </a14:imgProps>
              </a:ext>
              <a:ext uri="{28A0092B-C50C-407E-A947-70E740481C1C}">
                <a14:useLocalDpi xmlns:a14="http://schemas.microsoft.com/office/drawing/2010/main" val="0"/>
              </a:ext>
            </a:extLst>
          </a:blip>
          <a:srcRect l="44662" t="44501" b="16818"/>
          <a:stretch/>
        </p:blipFill>
        <p:spPr bwMode="auto">
          <a:xfrm>
            <a:off x="5643738" y="2693051"/>
            <a:ext cx="4772592" cy="282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49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181"/>
        <p:cNvGrpSpPr/>
        <p:nvPr/>
      </p:nvGrpSpPr>
      <p:grpSpPr>
        <a:xfrm>
          <a:off x="0" y="0"/>
          <a:ext cx="0" cy="0"/>
          <a:chOff x="0" y="0"/>
          <a:chExt cx="0" cy="0"/>
        </a:xfrm>
      </p:grpSpPr>
      <p:sp>
        <p:nvSpPr>
          <p:cNvPr id="37182" name="Google Shape;37182;p54"/>
          <p:cNvSpPr txBox="1">
            <a:spLocks noGrp="1"/>
          </p:cNvSpPr>
          <p:nvPr>
            <p:ph type="title"/>
          </p:nvPr>
        </p:nvSpPr>
        <p:spPr>
          <a:xfrm>
            <a:off x="1888207" y="285566"/>
            <a:ext cx="564733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Times New Roman" panose="02020603050405020304" pitchFamily="18" charset="0"/>
                <a:cs typeface="Times New Roman" panose="02020603050405020304" pitchFamily="18" charset="0"/>
              </a:rPr>
              <a:t>H</a:t>
            </a:r>
            <a:r>
              <a:rPr lang="en" sz="3200">
                <a:latin typeface="Times New Roman" panose="02020603050405020304" pitchFamily="18" charset="0"/>
                <a:cs typeface="Times New Roman" panose="02020603050405020304" pitchFamily="18" charset="0"/>
              </a:rPr>
              <a:t>oạt động khởi động</a:t>
            </a:r>
            <a:endParaRPr sz="3200">
              <a:latin typeface="Times New Roman" panose="02020603050405020304" pitchFamily="18" charset="0"/>
              <a:cs typeface="Times New Roman" panose="02020603050405020304" pitchFamily="18" charset="0"/>
            </a:endParaRPr>
          </a:p>
        </p:txBody>
      </p:sp>
      <p:grpSp>
        <p:nvGrpSpPr>
          <p:cNvPr id="37228" name="Google Shape;37228;p54"/>
          <p:cNvGrpSpPr/>
          <p:nvPr/>
        </p:nvGrpSpPr>
        <p:grpSpPr>
          <a:xfrm>
            <a:off x="431809" y="73750"/>
            <a:ext cx="672103" cy="672736"/>
            <a:chOff x="6319100" y="5477342"/>
            <a:chExt cx="1271477" cy="1272675"/>
          </a:xfrm>
        </p:grpSpPr>
        <p:sp>
          <p:nvSpPr>
            <p:cNvPr id="37229" name="Google Shape;37229;p54"/>
            <p:cNvSpPr/>
            <p:nvPr/>
          </p:nvSpPr>
          <p:spPr>
            <a:xfrm>
              <a:off x="6596529" y="5754613"/>
              <a:ext cx="716982" cy="717770"/>
            </a:xfrm>
            <a:custGeom>
              <a:avLst/>
              <a:gdLst/>
              <a:ahLst/>
              <a:cxnLst/>
              <a:rect l="l" t="t" r="r" b="b"/>
              <a:pathLst>
                <a:path w="3936" h="3940" extrusionOk="0">
                  <a:moveTo>
                    <a:pt x="1969" y="1"/>
                  </a:moveTo>
                  <a:cubicBezTo>
                    <a:pt x="1588" y="1"/>
                    <a:pt x="1233" y="107"/>
                    <a:pt x="933" y="296"/>
                  </a:cubicBezTo>
                  <a:cubicBezTo>
                    <a:pt x="373" y="643"/>
                    <a:pt x="0" y="1262"/>
                    <a:pt x="0" y="1972"/>
                  </a:cubicBezTo>
                  <a:cubicBezTo>
                    <a:pt x="0" y="3059"/>
                    <a:pt x="881" y="3940"/>
                    <a:pt x="1968" y="3940"/>
                  </a:cubicBezTo>
                  <a:cubicBezTo>
                    <a:pt x="2370" y="3940"/>
                    <a:pt x="2746" y="3820"/>
                    <a:pt x="3057" y="3612"/>
                  </a:cubicBezTo>
                  <a:cubicBezTo>
                    <a:pt x="3587" y="3259"/>
                    <a:pt x="3936" y="2655"/>
                    <a:pt x="3936" y="1972"/>
                  </a:cubicBezTo>
                  <a:cubicBezTo>
                    <a:pt x="3936" y="883"/>
                    <a:pt x="3054"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54"/>
            <p:cNvSpPr/>
            <p:nvPr/>
          </p:nvSpPr>
          <p:spPr>
            <a:xfrm>
              <a:off x="6319100" y="5477342"/>
              <a:ext cx="1271477" cy="1272675"/>
            </a:xfrm>
            <a:custGeom>
              <a:avLst/>
              <a:gdLst/>
              <a:ahLst/>
              <a:cxnLst/>
              <a:rect l="l" t="t" r="r" b="b"/>
              <a:pathLst>
                <a:path w="6980" h="6986" extrusionOk="0">
                  <a:moveTo>
                    <a:pt x="3491" y="211"/>
                  </a:moveTo>
                  <a:cubicBezTo>
                    <a:pt x="5302" y="211"/>
                    <a:pt x="6771" y="1677"/>
                    <a:pt x="6771" y="3494"/>
                  </a:cubicBezTo>
                  <a:cubicBezTo>
                    <a:pt x="6770" y="4635"/>
                    <a:pt x="6189" y="5636"/>
                    <a:pt x="5306" y="6226"/>
                  </a:cubicBezTo>
                  <a:cubicBezTo>
                    <a:pt x="4788" y="6572"/>
                    <a:pt x="4162" y="6774"/>
                    <a:pt x="3491" y="6774"/>
                  </a:cubicBezTo>
                  <a:cubicBezTo>
                    <a:pt x="1680" y="6774"/>
                    <a:pt x="211" y="5307"/>
                    <a:pt x="211" y="3494"/>
                  </a:cubicBezTo>
                  <a:cubicBezTo>
                    <a:pt x="211" y="2313"/>
                    <a:pt x="833" y="1279"/>
                    <a:pt x="1765" y="701"/>
                  </a:cubicBezTo>
                  <a:cubicBezTo>
                    <a:pt x="2266" y="389"/>
                    <a:pt x="2857" y="211"/>
                    <a:pt x="3491" y="211"/>
                  </a:cubicBezTo>
                  <a:close/>
                  <a:moveTo>
                    <a:pt x="3490" y="0"/>
                  </a:moveTo>
                  <a:cubicBezTo>
                    <a:pt x="2816" y="0"/>
                    <a:pt x="2186" y="193"/>
                    <a:pt x="1654" y="526"/>
                  </a:cubicBezTo>
                  <a:cubicBezTo>
                    <a:pt x="663" y="1139"/>
                    <a:pt x="0" y="2237"/>
                    <a:pt x="0" y="3494"/>
                  </a:cubicBezTo>
                  <a:cubicBezTo>
                    <a:pt x="0" y="5422"/>
                    <a:pt x="1561" y="6986"/>
                    <a:pt x="3490" y="6986"/>
                  </a:cubicBezTo>
                  <a:cubicBezTo>
                    <a:pt x="4203" y="6986"/>
                    <a:pt x="4870" y="6771"/>
                    <a:pt x="5420" y="6401"/>
                  </a:cubicBezTo>
                  <a:cubicBezTo>
                    <a:pt x="6360" y="5775"/>
                    <a:pt x="6979" y="4709"/>
                    <a:pt x="6979" y="3494"/>
                  </a:cubicBezTo>
                  <a:cubicBezTo>
                    <a:pt x="6979" y="1564"/>
                    <a:pt x="5419" y="0"/>
                    <a:pt x="3490"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54"/>
            <p:cNvSpPr/>
            <p:nvPr/>
          </p:nvSpPr>
          <p:spPr>
            <a:xfrm>
              <a:off x="6431310" y="5589562"/>
              <a:ext cx="1047056" cy="1047871"/>
            </a:xfrm>
            <a:custGeom>
              <a:avLst/>
              <a:gdLst/>
              <a:ahLst/>
              <a:cxnLst/>
              <a:rect l="l" t="t" r="r" b="b"/>
              <a:pathLst>
                <a:path w="5748" h="5752" extrusionOk="0">
                  <a:moveTo>
                    <a:pt x="2875" y="345"/>
                  </a:moveTo>
                  <a:cubicBezTo>
                    <a:pt x="4271" y="345"/>
                    <a:pt x="5405" y="1476"/>
                    <a:pt x="5405" y="2876"/>
                  </a:cubicBezTo>
                  <a:cubicBezTo>
                    <a:pt x="5404" y="3759"/>
                    <a:pt x="4953" y="4529"/>
                    <a:pt x="4275" y="4984"/>
                  </a:cubicBezTo>
                  <a:cubicBezTo>
                    <a:pt x="3876" y="5252"/>
                    <a:pt x="3393" y="5406"/>
                    <a:pt x="2875" y="5406"/>
                  </a:cubicBezTo>
                  <a:cubicBezTo>
                    <a:pt x="1479" y="5406"/>
                    <a:pt x="345" y="4275"/>
                    <a:pt x="345" y="2876"/>
                  </a:cubicBezTo>
                  <a:cubicBezTo>
                    <a:pt x="345" y="1966"/>
                    <a:pt x="825" y="1167"/>
                    <a:pt x="1544" y="723"/>
                  </a:cubicBezTo>
                  <a:cubicBezTo>
                    <a:pt x="1930" y="482"/>
                    <a:pt x="2386" y="345"/>
                    <a:pt x="2875" y="345"/>
                  </a:cubicBezTo>
                  <a:close/>
                  <a:moveTo>
                    <a:pt x="2874" y="0"/>
                  </a:moveTo>
                  <a:cubicBezTo>
                    <a:pt x="2319" y="0"/>
                    <a:pt x="1799" y="158"/>
                    <a:pt x="1362" y="432"/>
                  </a:cubicBezTo>
                  <a:cubicBezTo>
                    <a:pt x="545" y="938"/>
                    <a:pt x="0" y="1841"/>
                    <a:pt x="0" y="2876"/>
                  </a:cubicBezTo>
                  <a:cubicBezTo>
                    <a:pt x="0" y="4465"/>
                    <a:pt x="1286" y="5752"/>
                    <a:pt x="2874" y="5752"/>
                  </a:cubicBezTo>
                  <a:cubicBezTo>
                    <a:pt x="3461" y="5752"/>
                    <a:pt x="4010" y="5575"/>
                    <a:pt x="4463" y="5270"/>
                  </a:cubicBezTo>
                  <a:cubicBezTo>
                    <a:pt x="5238" y="4755"/>
                    <a:pt x="5748" y="3876"/>
                    <a:pt x="5748" y="2875"/>
                  </a:cubicBezTo>
                  <a:cubicBezTo>
                    <a:pt x="5748" y="1288"/>
                    <a:pt x="4462" y="0"/>
                    <a:pt x="2874" y="0"/>
                  </a:cubicBezTo>
                  <a:close/>
                </a:path>
              </a:pathLst>
            </a:custGeom>
            <a:gradFill>
              <a:gsLst>
                <a:gs pos="0">
                  <a:srgbClr val="C65E47">
                    <a:alpha val="45882"/>
                  </a:srgbClr>
                </a:gs>
                <a:gs pos="100000">
                  <a:srgbClr val="E09230">
                    <a:alpha val="3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54"/>
            <p:cNvSpPr/>
            <p:nvPr/>
          </p:nvSpPr>
          <p:spPr>
            <a:xfrm>
              <a:off x="6785611" y="6206956"/>
              <a:ext cx="169227" cy="169241"/>
            </a:xfrm>
            <a:custGeom>
              <a:avLst/>
              <a:gdLst/>
              <a:ahLst/>
              <a:cxnLst/>
              <a:rect l="l" t="t" r="r" b="b"/>
              <a:pathLst>
                <a:path w="929" h="929" extrusionOk="0">
                  <a:moveTo>
                    <a:pt x="465" y="0"/>
                  </a:moveTo>
                  <a:cubicBezTo>
                    <a:pt x="209" y="0"/>
                    <a:pt x="1" y="208"/>
                    <a:pt x="1" y="464"/>
                  </a:cubicBezTo>
                  <a:cubicBezTo>
                    <a:pt x="1" y="720"/>
                    <a:pt x="209" y="928"/>
                    <a:pt x="465" y="928"/>
                  </a:cubicBezTo>
                  <a:cubicBezTo>
                    <a:pt x="720" y="928"/>
                    <a:pt x="929" y="721"/>
                    <a:pt x="929" y="464"/>
                  </a:cubicBezTo>
                  <a:cubicBezTo>
                    <a:pt x="929" y="207"/>
                    <a:pt x="720" y="0"/>
                    <a:pt x="46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54"/>
            <p:cNvSpPr/>
            <p:nvPr/>
          </p:nvSpPr>
          <p:spPr>
            <a:xfrm>
              <a:off x="6816214" y="5808537"/>
              <a:ext cx="191268" cy="191284"/>
            </a:xfrm>
            <a:custGeom>
              <a:avLst/>
              <a:gdLst/>
              <a:ahLst/>
              <a:cxnLst/>
              <a:rect l="l" t="t" r="r" b="b"/>
              <a:pathLst>
                <a:path w="1050" h="1050" extrusionOk="0">
                  <a:moveTo>
                    <a:pt x="525" y="0"/>
                  </a:moveTo>
                  <a:cubicBezTo>
                    <a:pt x="235" y="0"/>
                    <a:pt x="1" y="234"/>
                    <a:pt x="1" y="524"/>
                  </a:cubicBezTo>
                  <a:cubicBezTo>
                    <a:pt x="1" y="814"/>
                    <a:pt x="235" y="1050"/>
                    <a:pt x="525" y="1050"/>
                  </a:cubicBezTo>
                  <a:cubicBezTo>
                    <a:pt x="815" y="1050"/>
                    <a:pt x="1050" y="814"/>
                    <a:pt x="1050" y="524"/>
                  </a:cubicBezTo>
                  <a:cubicBezTo>
                    <a:pt x="1050" y="234"/>
                    <a:pt x="815" y="0"/>
                    <a:pt x="52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54"/>
            <p:cNvSpPr/>
            <p:nvPr/>
          </p:nvSpPr>
          <p:spPr>
            <a:xfrm>
              <a:off x="6959027" y="6065223"/>
              <a:ext cx="96727" cy="96735"/>
            </a:xfrm>
            <a:custGeom>
              <a:avLst/>
              <a:gdLst/>
              <a:ahLst/>
              <a:cxnLst/>
              <a:rect l="l" t="t" r="r" b="b"/>
              <a:pathLst>
                <a:path w="531" h="531" extrusionOk="0">
                  <a:moveTo>
                    <a:pt x="266" y="0"/>
                  </a:moveTo>
                  <a:cubicBezTo>
                    <a:pt x="119" y="0"/>
                    <a:pt x="0" y="119"/>
                    <a:pt x="0" y="265"/>
                  </a:cubicBezTo>
                  <a:cubicBezTo>
                    <a:pt x="0" y="411"/>
                    <a:pt x="119" y="531"/>
                    <a:pt x="266" y="531"/>
                  </a:cubicBezTo>
                  <a:cubicBezTo>
                    <a:pt x="411" y="531"/>
                    <a:pt x="531" y="411"/>
                    <a:pt x="531" y="265"/>
                  </a:cubicBezTo>
                  <a:cubicBezTo>
                    <a:pt x="531" y="119"/>
                    <a:pt x="411" y="0"/>
                    <a:pt x="266"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54"/>
            <p:cNvSpPr/>
            <p:nvPr/>
          </p:nvSpPr>
          <p:spPr>
            <a:xfrm>
              <a:off x="7130257" y="6018222"/>
              <a:ext cx="131884" cy="131895"/>
            </a:xfrm>
            <a:custGeom>
              <a:avLst/>
              <a:gdLst/>
              <a:ahLst/>
              <a:cxnLst/>
              <a:rect l="l" t="t" r="r" b="b"/>
              <a:pathLst>
                <a:path w="724" h="724" extrusionOk="0">
                  <a:moveTo>
                    <a:pt x="363" y="1"/>
                  </a:moveTo>
                  <a:cubicBezTo>
                    <a:pt x="363" y="1"/>
                    <a:pt x="362" y="1"/>
                    <a:pt x="361" y="1"/>
                  </a:cubicBezTo>
                  <a:cubicBezTo>
                    <a:pt x="162" y="1"/>
                    <a:pt x="1" y="163"/>
                    <a:pt x="1" y="363"/>
                  </a:cubicBezTo>
                  <a:cubicBezTo>
                    <a:pt x="1" y="562"/>
                    <a:pt x="162" y="723"/>
                    <a:pt x="361" y="723"/>
                  </a:cubicBezTo>
                  <a:cubicBezTo>
                    <a:pt x="561" y="723"/>
                    <a:pt x="723" y="562"/>
                    <a:pt x="723" y="363"/>
                  </a:cubicBezTo>
                  <a:cubicBezTo>
                    <a:pt x="723" y="163"/>
                    <a:pt x="563" y="1"/>
                    <a:pt x="363"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54"/>
            <p:cNvSpPr/>
            <p:nvPr/>
          </p:nvSpPr>
          <p:spPr>
            <a:xfrm>
              <a:off x="6669393" y="6016764"/>
              <a:ext cx="165766" cy="165779"/>
            </a:xfrm>
            <a:custGeom>
              <a:avLst/>
              <a:gdLst/>
              <a:ahLst/>
              <a:cxnLst/>
              <a:rect l="l" t="t" r="r" b="b"/>
              <a:pathLst>
                <a:path w="910" h="910" extrusionOk="0">
                  <a:moveTo>
                    <a:pt x="455" y="0"/>
                  </a:moveTo>
                  <a:cubicBezTo>
                    <a:pt x="203" y="0"/>
                    <a:pt x="1" y="204"/>
                    <a:pt x="1" y="455"/>
                  </a:cubicBezTo>
                  <a:cubicBezTo>
                    <a:pt x="1" y="707"/>
                    <a:pt x="205" y="909"/>
                    <a:pt x="455" y="909"/>
                  </a:cubicBezTo>
                  <a:cubicBezTo>
                    <a:pt x="707" y="909"/>
                    <a:pt x="910" y="705"/>
                    <a:pt x="910" y="455"/>
                  </a:cubicBezTo>
                  <a:cubicBezTo>
                    <a:pt x="910" y="204"/>
                    <a:pt x="707" y="0"/>
                    <a:pt x="455"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54"/>
            <p:cNvSpPr/>
            <p:nvPr/>
          </p:nvSpPr>
          <p:spPr>
            <a:xfrm>
              <a:off x="7066866" y="5859364"/>
              <a:ext cx="79057" cy="79064"/>
            </a:xfrm>
            <a:custGeom>
              <a:avLst/>
              <a:gdLst/>
              <a:ahLst/>
              <a:cxnLst/>
              <a:rect l="l" t="t" r="r" b="b"/>
              <a:pathLst>
                <a:path w="434" h="434" extrusionOk="0">
                  <a:moveTo>
                    <a:pt x="217" y="1"/>
                  </a:moveTo>
                  <a:cubicBezTo>
                    <a:pt x="97" y="1"/>
                    <a:pt x="1" y="98"/>
                    <a:pt x="1" y="217"/>
                  </a:cubicBezTo>
                  <a:cubicBezTo>
                    <a:pt x="1" y="336"/>
                    <a:pt x="97" y="433"/>
                    <a:pt x="217" y="433"/>
                  </a:cubicBezTo>
                  <a:cubicBezTo>
                    <a:pt x="336" y="433"/>
                    <a:pt x="433" y="336"/>
                    <a:pt x="433" y="217"/>
                  </a:cubicBezTo>
                  <a:cubicBezTo>
                    <a:pt x="433" y="98"/>
                    <a:pt x="336" y="1"/>
                    <a:pt x="217"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54"/>
            <p:cNvSpPr/>
            <p:nvPr/>
          </p:nvSpPr>
          <p:spPr>
            <a:xfrm>
              <a:off x="7044642" y="6229910"/>
              <a:ext cx="123322" cy="123150"/>
            </a:xfrm>
            <a:custGeom>
              <a:avLst/>
              <a:gdLst/>
              <a:ahLst/>
              <a:cxnLst/>
              <a:rect l="l" t="t" r="r" b="b"/>
              <a:pathLst>
                <a:path w="677" h="676" extrusionOk="0">
                  <a:moveTo>
                    <a:pt x="339" y="1"/>
                  </a:moveTo>
                  <a:cubicBezTo>
                    <a:pt x="151" y="1"/>
                    <a:pt x="0" y="151"/>
                    <a:pt x="0" y="338"/>
                  </a:cubicBezTo>
                  <a:cubicBezTo>
                    <a:pt x="0" y="525"/>
                    <a:pt x="152" y="676"/>
                    <a:pt x="339" y="676"/>
                  </a:cubicBezTo>
                  <a:cubicBezTo>
                    <a:pt x="526" y="676"/>
                    <a:pt x="676" y="524"/>
                    <a:pt x="676" y="338"/>
                  </a:cubicBezTo>
                  <a:cubicBezTo>
                    <a:pt x="676" y="152"/>
                    <a:pt x="526" y="1"/>
                    <a:pt x="339" y="1"/>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54"/>
            <p:cNvSpPr/>
            <p:nvPr/>
          </p:nvSpPr>
          <p:spPr>
            <a:xfrm>
              <a:off x="6596529" y="5808537"/>
              <a:ext cx="557045" cy="663846"/>
            </a:xfrm>
            <a:custGeom>
              <a:avLst/>
              <a:gdLst/>
              <a:ahLst/>
              <a:cxnLst/>
              <a:rect l="l" t="t" r="r" b="b"/>
              <a:pathLst>
                <a:path w="3058" h="3644" extrusionOk="0">
                  <a:moveTo>
                    <a:pt x="933" y="0"/>
                  </a:moveTo>
                  <a:lnTo>
                    <a:pt x="933" y="0"/>
                  </a:lnTo>
                  <a:cubicBezTo>
                    <a:pt x="373" y="347"/>
                    <a:pt x="0" y="966"/>
                    <a:pt x="0" y="1676"/>
                  </a:cubicBezTo>
                  <a:cubicBezTo>
                    <a:pt x="0" y="2763"/>
                    <a:pt x="881" y="3644"/>
                    <a:pt x="1968" y="3644"/>
                  </a:cubicBezTo>
                  <a:cubicBezTo>
                    <a:pt x="2370" y="3644"/>
                    <a:pt x="2746" y="3524"/>
                    <a:pt x="3057" y="3316"/>
                  </a:cubicBezTo>
                  <a:cubicBezTo>
                    <a:pt x="419" y="2843"/>
                    <a:pt x="596" y="1031"/>
                    <a:pt x="933" y="0"/>
                  </a:cubicBezTo>
                  <a:close/>
                </a:path>
              </a:pathLst>
            </a:custGeom>
            <a:solidFill>
              <a:srgbClr val="C65E47">
                <a:alpha val="45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40" name="Google Shape;37240;p54"/>
          <p:cNvSpPr/>
          <p:nvPr/>
        </p:nvSpPr>
        <p:spPr>
          <a:xfrm>
            <a:off x="7371887" y="11516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1" name="Google Shape;37241;p54"/>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2" name="Google Shape;37242;p54"/>
          <p:cNvGrpSpPr/>
          <p:nvPr/>
        </p:nvGrpSpPr>
        <p:grpSpPr>
          <a:xfrm>
            <a:off x="551745" y="4439930"/>
            <a:ext cx="523217" cy="305126"/>
            <a:chOff x="8120762" y="5581287"/>
            <a:chExt cx="880392" cy="513420"/>
          </a:xfrm>
        </p:grpSpPr>
        <p:sp>
          <p:nvSpPr>
            <p:cNvPr id="37243" name="Google Shape;37243;p54"/>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54"/>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54"/>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54"/>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54"/>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54"/>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54"/>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54"/>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54"/>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54"/>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54"/>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54"/>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54"/>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54"/>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54"/>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54"/>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54"/>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54"/>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54"/>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54"/>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54"/>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54"/>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54"/>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54"/>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54"/>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54"/>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54"/>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54"/>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54"/>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54"/>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54"/>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54"/>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54"/>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54"/>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54"/>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54"/>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54"/>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54"/>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54"/>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54"/>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54"/>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54"/>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85" name="Google Shape;37285;p54"/>
          <p:cNvSpPr/>
          <p:nvPr/>
        </p:nvSpPr>
        <p:spPr>
          <a:xfrm>
            <a:off x="769051" y="4043494"/>
            <a:ext cx="88598" cy="88797"/>
          </a:xfrm>
          <a:custGeom>
            <a:avLst/>
            <a:gdLst/>
            <a:ahLst/>
            <a:cxnLst/>
            <a:rect l="l" t="t" r="r" b="b"/>
            <a:pathLst>
              <a:path w="432" h="433" extrusionOk="0">
                <a:moveTo>
                  <a:pt x="286" y="61"/>
                </a:moveTo>
                <a:cubicBezTo>
                  <a:pt x="268" y="55"/>
                  <a:pt x="249" y="47"/>
                  <a:pt x="229" y="40"/>
                </a:cubicBezTo>
                <a:cubicBezTo>
                  <a:pt x="123" y="1"/>
                  <a:pt x="0" y="124"/>
                  <a:pt x="39" y="230"/>
                </a:cubicBezTo>
                <a:cubicBezTo>
                  <a:pt x="46" y="249"/>
                  <a:pt x="54" y="267"/>
                  <a:pt x="60" y="287"/>
                </a:cubicBezTo>
                <a:cubicBezTo>
                  <a:pt x="83" y="348"/>
                  <a:pt x="122" y="396"/>
                  <a:pt x="189" y="414"/>
                </a:cubicBezTo>
                <a:cubicBezTo>
                  <a:pt x="252" y="432"/>
                  <a:pt x="321" y="413"/>
                  <a:pt x="366" y="367"/>
                </a:cubicBezTo>
                <a:cubicBezTo>
                  <a:pt x="412" y="320"/>
                  <a:pt x="431" y="252"/>
                  <a:pt x="413" y="189"/>
                </a:cubicBezTo>
                <a:cubicBezTo>
                  <a:pt x="396" y="123"/>
                  <a:pt x="347" y="85"/>
                  <a:pt x="286" y="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54"/>
          <p:cNvSpPr/>
          <p:nvPr/>
        </p:nvSpPr>
        <p:spPr>
          <a:xfrm>
            <a:off x="1319962" y="3435827"/>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54"/>
          <p:cNvSpPr/>
          <p:nvPr/>
        </p:nvSpPr>
        <p:spPr>
          <a:xfrm>
            <a:off x="1552156" y="3248334"/>
            <a:ext cx="672102" cy="672092"/>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54"/>
          <p:cNvSpPr/>
          <p:nvPr/>
        </p:nvSpPr>
        <p:spPr>
          <a:xfrm>
            <a:off x="2351014" y="410706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5;p65">
            <a:extLst>
              <a:ext uri="{FF2B5EF4-FFF2-40B4-BE49-F238E27FC236}">
                <a16:creationId xmlns:a16="http://schemas.microsoft.com/office/drawing/2014/main" id="{FEF355BA-C20B-0F1C-F0C0-97856134C0DE}"/>
              </a:ext>
            </a:extLst>
          </p:cNvPr>
          <p:cNvSpPr/>
          <p:nvPr/>
        </p:nvSpPr>
        <p:spPr>
          <a:xfrm>
            <a:off x="1186139" y="265130"/>
            <a:ext cx="6817408" cy="672092"/>
          </a:xfrm>
          <a:prstGeom prst="roundRect">
            <a:avLst>
              <a:gd name="adj" fmla="val 9575"/>
            </a:avLst>
          </a:prstGeom>
          <a:noFill/>
          <a:ln w="19050" cap="flat" cmpd="sng">
            <a:solidFill>
              <a:schemeClr val="accent2">
                <a:lumMod val="50000"/>
              </a:scheme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8718;p67">
            <a:extLst>
              <a:ext uri="{FF2B5EF4-FFF2-40B4-BE49-F238E27FC236}">
                <a16:creationId xmlns:a16="http://schemas.microsoft.com/office/drawing/2014/main" id="{0D7D9E5F-AD29-13A4-E7E2-F90886BF3E4C}"/>
              </a:ext>
            </a:extLst>
          </p:cNvPr>
          <p:cNvSpPr/>
          <p:nvPr/>
        </p:nvSpPr>
        <p:spPr>
          <a:xfrm>
            <a:off x="7433932" y="429379"/>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38719;p67">
            <a:extLst>
              <a:ext uri="{FF2B5EF4-FFF2-40B4-BE49-F238E27FC236}">
                <a16:creationId xmlns:a16="http://schemas.microsoft.com/office/drawing/2014/main" id="{52F21F4E-2A37-D650-5F25-59193EAE0582}"/>
              </a:ext>
            </a:extLst>
          </p:cNvPr>
          <p:cNvGrpSpPr/>
          <p:nvPr/>
        </p:nvGrpSpPr>
        <p:grpSpPr>
          <a:xfrm flipH="1">
            <a:off x="7788591" y="429380"/>
            <a:ext cx="594807" cy="594647"/>
            <a:chOff x="-2803224" y="-453774"/>
            <a:chExt cx="3660351" cy="3659368"/>
          </a:xfrm>
        </p:grpSpPr>
        <p:sp>
          <p:nvSpPr>
            <p:cNvPr id="17" name="Google Shape;38720;p67">
              <a:extLst>
                <a:ext uri="{FF2B5EF4-FFF2-40B4-BE49-F238E27FC236}">
                  <a16:creationId xmlns:a16="http://schemas.microsoft.com/office/drawing/2014/main" id="{4C585AAE-942B-AEF1-6A08-706FE4AC7163}"/>
                </a:ext>
              </a:extLst>
            </p:cNvPr>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721;p67">
              <a:extLst>
                <a:ext uri="{FF2B5EF4-FFF2-40B4-BE49-F238E27FC236}">
                  <a16:creationId xmlns:a16="http://schemas.microsoft.com/office/drawing/2014/main" id="{44B7C59C-E353-F299-CDD7-C6995DA04640}"/>
                </a:ext>
              </a:extLst>
            </p:cNvPr>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722;p67">
              <a:extLst>
                <a:ext uri="{FF2B5EF4-FFF2-40B4-BE49-F238E27FC236}">
                  <a16:creationId xmlns:a16="http://schemas.microsoft.com/office/drawing/2014/main" id="{8C8161BD-FDD6-1095-A889-0E4B82EC7032}"/>
                </a:ext>
              </a:extLst>
            </p:cNvPr>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23;p67">
              <a:extLst>
                <a:ext uri="{FF2B5EF4-FFF2-40B4-BE49-F238E27FC236}">
                  <a16:creationId xmlns:a16="http://schemas.microsoft.com/office/drawing/2014/main" id="{B51A9FB7-3AD8-E8E7-153D-5AD3704E01FF}"/>
                </a:ext>
              </a:extLst>
            </p:cNvPr>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724;p67">
              <a:extLst>
                <a:ext uri="{FF2B5EF4-FFF2-40B4-BE49-F238E27FC236}">
                  <a16:creationId xmlns:a16="http://schemas.microsoft.com/office/drawing/2014/main" id="{906B2246-DFA2-B1D3-F510-4458B794F03A}"/>
                </a:ext>
              </a:extLst>
            </p:cNvPr>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725;p67">
              <a:extLst>
                <a:ext uri="{FF2B5EF4-FFF2-40B4-BE49-F238E27FC236}">
                  <a16:creationId xmlns:a16="http://schemas.microsoft.com/office/drawing/2014/main" id="{B6770D12-DEA6-7DDC-6FE3-E6EAE55A65C1}"/>
                </a:ext>
              </a:extLst>
            </p:cNvPr>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726;p67">
              <a:extLst>
                <a:ext uri="{FF2B5EF4-FFF2-40B4-BE49-F238E27FC236}">
                  <a16:creationId xmlns:a16="http://schemas.microsoft.com/office/drawing/2014/main" id="{FAD6663D-34E5-5E69-886F-88C6DF40B0C3}"/>
                </a:ext>
              </a:extLst>
            </p:cNvPr>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27;p67">
              <a:extLst>
                <a:ext uri="{FF2B5EF4-FFF2-40B4-BE49-F238E27FC236}">
                  <a16:creationId xmlns:a16="http://schemas.microsoft.com/office/drawing/2014/main" id="{5CB42684-C705-C522-883C-56A32F4CB953}"/>
                </a:ext>
              </a:extLst>
            </p:cNvPr>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728;p67">
              <a:extLst>
                <a:ext uri="{FF2B5EF4-FFF2-40B4-BE49-F238E27FC236}">
                  <a16:creationId xmlns:a16="http://schemas.microsoft.com/office/drawing/2014/main" id="{CE04CB51-4305-8D81-2924-0B59BC820B94}"/>
                </a:ext>
              </a:extLst>
            </p:cNvPr>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729;p67">
              <a:extLst>
                <a:ext uri="{FF2B5EF4-FFF2-40B4-BE49-F238E27FC236}">
                  <a16:creationId xmlns:a16="http://schemas.microsoft.com/office/drawing/2014/main" id="{ACBB47BD-DB25-3B3D-A9BB-DB419B6E6F75}"/>
                </a:ext>
              </a:extLst>
            </p:cNvPr>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730;p67">
              <a:extLst>
                <a:ext uri="{FF2B5EF4-FFF2-40B4-BE49-F238E27FC236}">
                  <a16:creationId xmlns:a16="http://schemas.microsoft.com/office/drawing/2014/main" id="{6820C7D3-B925-ABA6-0B6E-35CA59EE9AD8}"/>
                </a:ext>
              </a:extLst>
            </p:cNvPr>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31;p67">
              <a:extLst>
                <a:ext uri="{FF2B5EF4-FFF2-40B4-BE49-F238E27FC236}">
                  <a16:creationId xmlns:a16="http://schemas.microsoft.com/office/drawing/2014/main" id="{2446CC49-DC35-7A26-C84F-58873E596DA3}"/>
                </a:ext>
              </a:extLst>
            </p:cNvPr>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732;p67">
              <a:extLst>
                <a:ext uri="{FF2B5EF4-FFF2-40B4-BE49-F238E27FC236}">
                  <a16:creationId xmlns:a16="http://schemas.microsoft.com/office/drawing/2014/main" id="{AD146884-559E-0E14-3E0E-75EF094A2CE9}"/>
                </a:ext>
              </a:extLst>
            </p:cNvPr>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733;p67">
              <a:extLst>
                <a:ext uri="{FF2B5EF4-FFF2-40B4-BE49-F238E27FC236}">
                  <a16:creationId xmlns:a16="http://schemas.microsoft.com/office/drawing/2014/main" id="{9B7484E9-7A49-6662-60C5-AF2182BB1800}"/>
                </a:ext>
              </a:extLst>
            </p:cNvPr>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734;p67">
              <a:extLst>
                <a:ext uri="{FF2B5EF4-FFF2-40B4-BE49-F238E27FC236}">
                  <a16:creationId xmlns:a16="http://schemas.microsoft.com/office/drawing/2014/main" id="{EB08C689-3A16-B0D9-4FB1-6830470F9E9E}"/>
                </a:ext>
              </a:extLst>
            </p:cNvPr>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735;p67">
              <a:extLst>
                <a:ext uri="{FF2B5EF4-FFF2-40B4-BE49-F238E27FC236}">
                  <a16:creationId xmlns:a16="http://schemas.microsoft.com/office/drawing/2014/main" id="{56198265-9DBB-D39E-5D83-B8A7C09B8064}"/>
                </a:ext>
              </a:extLst>
            </p:cNvPr>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736;p67">
              <a:extLst>
                <a:ext uri="{FF2B5EF4-FFF2-40B4-BE49-F238E27FC236}">
                  <a16:creationId xmlns:a16="http://schemas.microsoft.com/office/drawing/2014/main" id="{1E1C2F5C-45B0-677A-6E18-28348E2C5465}"/>
                </a:ext>
              </a:extLst>
            </p:cNvPr>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737;p67">
              <a:extLst>
                <a:ext uri="{FF2B5EF4-FFF2-40B4-BE49-F238E27FC236}">
                  <a16:creationId xmlns:a16="http://schemas.microsoft.com/office/drawing/2014/main" id="{EB2BA5B8-1D12-9972-1007-5C09722452F8}"/>
                </a:ext>
              </a:extLst>
            </p:cNvPr>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738;p67">
              <a:extLst>
                <a:ext uri="{FF2B5EF4-FFF2-40B4-BE49-F238E27FC236}">
                  <a16:creationId xmlns:a16="http://schemas.microsoft.com/office/drawing/2014/main" id="{35518491-07A8-A382-223D-8EA7C860BBE0}"/>
                </a:ext>
              </a:extLst>
            </p:cNvPr>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739;p67">
              <a:extLst>
                <a:ext uri="{FF2B5EF4-FFF2-40B4-BE49-F238E27FC236}">
                  <a16:creationId xmlns:a16="http://schemas.microsoft.com/office/drawing/2014/main" id="{08A8D12B-5F25-4F58-EC6D-3A198E2AE652}"/>
                </a:ext>
              </a:extLst>
            </p:cNvPr>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740;p67">
              <a:extLst>
                <a:ext uri="{FF2B5EF4-FFF2-40B4-BE49-F238E27FC236}">
                  <a16:creationId xmlns:a16="http://schemas.microsoft.com/office/drawing/2014/main" id="{4CEA2131-5CB8-80E4-66F2-CB07D43F6DD1}"/>
                </a:ext>
              </a:extLst>
            </p:cNvPr>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741;p67">
              <a:extLst>
                <a:ext uri="{FF2B5EF4-FFF2-40B4-BE49-F238E27FC236}">
                  <a16:creationId xmlns:a16="http://schemas.microsoft.com/office/drawing/2014/main" id="{8E77110F-A5E5-A3A7-8462-5359B5D90DE1}"/>
                </a:ext>
              </a:extLst>
            </p:cNvPr>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742;p67">
              <a:extLst>
                <a:ext uri="{FF2B5EF4-FFF2-40B4-BE49-F238E27FC236}">
                  <a16:creationId xmlns:a16="http://schemas.microsoft.com/office/drawing/2014/main" id="{60B67D5A-5ACE-DE64-9E3B-681BE6FF0449}"/>
                </a:ext>
              </a:extLst>
            </p:cNvPr>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743;p67">
              <a:extLst>
                <a:ext uri="{FF2B5EF4-FFF2-40B4-BE49-F238E27FC236}">
                  <a16:creationId xmlns:a16="http://schemas.microsoft.com/office/drawing/2014/main" id="{22E29D07-7525-E7FA-E139-E9F39F55B218}"/>
                </a:ext>
              </a:extLst>
            </p:cNvPr>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744;p67">
              <a:extLst>
                <a:ext uri="{FF2B5EF4-FFF2-40B4-BE49-F238E27FC236}">
                  <a16:creationId xmlns:a16="http://schemas.microsoft.com/office/drawing/2014/main" id="{AC162F7F-732F-DB18-8E87-3432112FA285}"/>
                </a:ext>
              </a:extLst>
            </p:cNvPr>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745;p67">
              <a:extLst>
                <a:ext uri="{FF2B5EF4-FFF2-40B4-BE49-F238E27FC236}">
                  <a16:creationId xmlns:a16="http://schemas.microsoft.com/office/drawing/2014/main" id="{D6F21CCF-69B5-73C5-362D-BB40374E2590}"/>
                </a:ext>
              </a:extLst>
            </p:cNvPr>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746;p67">
              <a:extLst>
                <a:ext uri="{FF2B5EF4-FFF2-40B4-BE49-F238E27FC236}">
                  <a16:creationId xmlns:a16="http://schemas.microsoft.com/office/drawing/2014/main" id="{BE71E55B-63A4-08CB-CF23-29CA85E2F44C}"/>
                </a:ext>
              </a:extLst>
            </p:cNvPr>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747;p67">
              <a:extLst>
                <a:ext uri="{FF2B5EF4-FFF2-40B4-BE49-F238E27FC236}">
                  <a16:creationId xmlns:a16="http://schemas.microsoft.com/office/drawing/2014/main" id="{533F2B85-E62D-00DF-776E-7329A6C6EDD9}"/>
                </a:ext>
              </a:extLst>
            </p:cNvPr>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748;p67">
              <a:extLst>
                <a:ext uri="{FF2B5EF4-FFF2-40B4-BE49-F238E27FC236}">
                  <a16:creationId xmlns:a16="http://schemas.microsoft.com/office/drawing/2014/main" id="{174D042F-C75C-02C3-6A51-A6CB13A30EFE}"/>
                </a:ext>
              </a:extLst>
            </p:cNvPr>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749;p67">
              <a:extLst>
                <a:ext uri="{FF2B5EF4-FFF2-40B4-BE49-F238E27FC236}">
                  <a16:creationId xmlns:a16="http://schemas.microsoft.com/office/drawing/2014/main" id="{1A03775F-0757-40ED-97B3-3EDA33765E96}"/>
                </a:ext>
              </a:extLst>
            </p:cNvPr>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750;p67">
              <a:extLst>
                <a:ext uri="{FF2B5EF4-FFF2-40B4-BE49-F238E27FC236}">
                  <a16:creationId xmlns:a16="http://schemas.microsoft.com/office/drawing/2014/main" id="{9B936B4B-B61A-717B-5C66-DEA33C7D6769}"/>
                </a:ext>
              </a:extLst>
            </p:cNvPr>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751;p67">
              <a:extLst>
                <a:ext uri="{FF2B5EF4-FFF2-40B4-BE49-F238E27FC236}">
                  <a16:creationId xmlns:a16="http://schemas.microsoft.com/office/drawing/2014/main" id="{8835415A-5423-9335-9BA8-DC7B3ED8CE2D}"/>
                </a:ext>
              </a:extLst>
            </p:cNvPr>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52;p67">
              <a:extLst>
                <a:ext uri="{FF2B5EF4-FFF2-40B4-BE49-F238E27FC236}">
                  <a16:creationId xmlns:a16="http://schemas.microsoft.com/office/drawing/2014/main" id="{6DDF761E-40B7-55FF-1570-C03561FF1074}"/>
                </a:ext>
              </a:extLst>
            </p:cNvPr>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753;p67">
              <a:extLst>
                <a:ext uri="{FF2B5EF4-FFF2-40B4-BE49-F238E27FC236}">
                  <a16:creationId xmlns:a16="http://schemas.microsoft.com/office/drawing/2014/main" id="{98ED15AF-382B-B508-56F2-0A2CBF2CC16D}"/>
                </a:ext>
              </a:extLst>
            </p:cNvPr>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754;p67">
              <a:extLst>
                <a:ext uri="{FF2B5EF4-FFF2-40B4-BE49-F238E27FC236}">
                  <a16:creationId xmlns:a16="http://schemas.microsoft.com/office/drawing/2014/main" id="{AC083549-1C61-E969-C06B-B3991C1F2D81}"/>
                </a:ext>
              </a:extLst>
            </p:cNvPr>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755;p67">
              <a:extLst>
                <a:ext uri="{FF2B5EF4-FFF2-40B4-BE49-F238E27FC236}">
                  <a16:creationId xmlns:a16="http://schemas.microsoft.com/office/drawing/2014/main" id="{7528E2E2-D821-52EB-F9EB-24AB83224DC6}"/>
                </a:ext>
              </a:extLst>
            </p:cNvPr>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756;p67">
              <a:extLst>
                <a:ext uri="{FF2B5EF4-FFF2-40B4-BE49-F238E27FC236}">
                  <a16:creationId xmlns:a16="http://schemas.microsoft.com/office/drawing/2014/main" id="{0D320CDA-6E0A-E40B-69E7-73073871284E}"/>
                </a:ext>
              </a:extLst>
            </p:cNvPr>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757;p67">
              <a:extLst>
                <a:ext uri="{FF2B5EF4-FFF2-40B4-BE49-F238E27FC236}">
                  <a16:creationId xmlns:a16="http://schemas.microsoft.com/office/drawing/2014/main" id="{EC4AF4A2-DB45-1CE3-EB7F-4D7F68E9FE02}"/>
                </a:ext>
              </a:extLst>
            </p:cNvPr>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758;p67">
              <a:extLst>
                <a:ext uri="{FF2B5EF4-FFF2-40B4-BE49-F238E27FC236}">
                  <a16:creationId xmlns:a16="http://schemas.microsoft.com/office/drawing/2014/main" id="{8BB93057-9CEF-405B-4767-9BCFCAAB5BFD}"/>
                </a:ext>
              </a:extLst>
            </p:cNvPr>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759;p67">
              <a:extLst>
                <a:ext uri="{FF2B5EF4-FFF2-40B4-BE49-F238E27FC236}">
                  <a16:creationId xmlns:a16="http://schemas.microsoft.com/office/drawing/2014/main" id="{955DDFD6-E378-5B00-EA3A-62800470B143}"/>
                </a:ext>
              </a:extLst>
            </p:cNvPr>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760;p67">
              <a:extLst>
                <a:ext uri="{FF2B5EF4-FFF2-40B4-BE49-F238E27FC236}">
                  <a16:creationId xmlns:a16="http://schemas.microsoft.com/office/drawing/2014/main" id="{D68C452F-5BF8-E82A-EE7B-362F426AF511}"/>
                </a:ext>
              </a:extLst>
            </p:cNvPr>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61;p67">
              <a:extLst>
                <a:ext uri="{FF2B5EF4-FFF2-40B4-BE49-F238E27FC236}">
                  <a16:creationId xmlns:a16="http://schemas.microsoft.com/office/drawing/2014/main" id="{BB76B566-66B3-779D-58FF-2FEAA46D090B}"/>
                </a:ext>
              </a:extLst>
            </p:cNvPr>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762;p67">
              <a:extLst>
                <a:ext uri="{FF2B5EF4-FFF2-40B4-BE49-F238E27FC236}">
                  <a16:creationId xmlns:a16="http://schemas.microsoft.com/office/drawing/2014/main" id="{F38BFBF3-76E0-9AD1-4DE0-6485750F4D21}"/>
                </a:ext>
              </a:extLst>
            </p:cNvPr>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763;p67">
              <a:extLst>
                <a:ext uri="{FF2B5EF4-FFF2-40B4-BE49-F238E27FC236}">
                  <a16:creationId xmlns:a16="http://schemas.microsoft.com/office/drawing/2014/main" id="{CFD03FBA-6185-6C83-6948-47F81EA55F9F}"/>
                </a:ext>
              </a:extLst>
            </p:cNvPr>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7240;p54">
            <a:extLst>
              <a:ext uri="{FF2B5EF4-FFF2-40B4-BE49-F238E27FC236}">
                <a16:creationId xmlns:a16="http://schemas.microsoft.com/office/drawing/2014/main" id="{31B55E4F-06A6-BA7C-F06B-8F7C6477AF8C}"/>
              </a:ext>
            </a:extLst>
          </p:cNvPr>
          <p:cNvSpPr/>
          <p:nvPr/>
        </p:nvSpPr>
        <p:spPr>
          <a:xfrm>
            <a:off x="360563" y="261166"/>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图片 13">
            <a:extLst>
              <a:ext uri="{FF2B5EF4-FFF2-40B4-BE49-F238E27FC236}">
                <a16:creationId xmlns:a16="http://schemas.microsoft.com/office/drawing/2014/main" id="{DDEE5906-7EB1-E378-423E-FE55C2FA005F}"/>
              </a:ext>
            </a:extLst>
          </p:cNvPr>
          <p:cNvPicPr>
            <a:picLocks noChangeAspect="1"/>
          </p:cNvPicPr>
          <p:nvPr/>
        </p:nvPicPr>
        <p:blipFill>
          <a:blip r:embed="rId3" cstate="email"/>
          <a:stretch>
            <a:fillRect/>
          </a:stretch>
        </p:blipFill>
        <p:spPr>
          <a:xfrm>
            <a:off x="1319073" y="2780109"/>
            <a:ext cx="6458067" cy="3229034"/>
          </a:xfrm>
          <a:prstGeom prst="rect">
            <a:avLst/>
          </a:prstGeom>
        </p:spPr>
      </p:pic>
      <p:sp>
        <p:nvSpPr>
          <p:cNvPr id="4" name="Google Shape;1859;p45">
            <a:extLst>
              <a:ext uri="{FF2B5EF4-FFF2-40B4-BE49-F238E27FC236}">
                <a16:creationId xmlns:a16="http://schemas.microsoft.com/office/drawing/2014/main" id="{ACAED7A3-F393-9004-D7D8-B845974C5440}"/>
              </a:ext>
            </a:extLst>
          </p:cNvPr>
          <p:cNvSpPr/>
          <p:nvPr/>
        </p:nvSpPr>
        <p:spPr>
          <a:xfrm rot="10800000" flipH="1">
            <a:off x="535415" y="1488895"/>
            <a:ext cx="7936744" cy="1678001"/>
          </a:xfrm>
          <a:prstGeom prst="ellipseRibbon">
            <a:avLst>
              <a:gd name="adj1" fmla="val 31794"/>
              <a:gd name="adj2" fmla="val 75000"/>
              <a:gd name="adj3" fmla="val 12102"/>
            </a:avLst>
          </a:prstGeom>
          <a:solidFill>
            <a:srgbClr val="E9E978"/>
          </a:solidFill>
          <a:ln w="28575" cap="flat" cmpd="sng">
            <a:solidFill>
              <a:srgbClr val="E9E978"/>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defRPr/>
            </a:pPr>
            <a:endParaRPr sz="1400" kern="0">
              <a:solidFill>
                <a:srgbClr val="000000"/>
              </a:solidFill>
              <a:latin typeface="Arial"/>
              <a:cs typeface="Arial"/>
            </a:endParaRPr>
          </a:p>
        </p:txBody>
      </p:sp>
      <p:sp>
        <p:nvSpPr>
          <p:cNvPr id="6" name="TextBox 23">
            <a:extLst>
              <a:ext uri="{FF2B5EF4-FFF2-40B4-BE49-F238E27FC236}">
                <a16:creationId xmlns:a16="http://schemas.microsoft.com/office/drawing/2014/main" id="{070E4BEA-A172-1D9A-7456-366DFC5EC5EA}"/>
              </a:ext>
            </a:extLst>
          </p:cNvPr>
          <p:cNvSpPr txBox="1"/>
          <p:nvPr/>
        </p:nvSpPr>
        <p:spPr>
          <a:xfrm>
            <a:off x="1597951" y="1646730"/>
            <a:ext cx="5840675" cy="8309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a:solidFill>
                  <a:schemeClr val="bg1"/>
                </a:solidFill>
                <a:latin typeface="Times New Roman" panose="02020603050405020304" pitchFamily="18" charset="0"/>
                <a:cs typeface="Times New Roman" panose="02020603050405020304" pitchFamily="18" charset="0"/>
              </a:rPr>
              <a:t>Thảo luận nhóm đôi và trình bày trên giấy note những điều HS đã biết về sao băng.</a:t>
            </a:r>
            <a:endParaRPr lang="en-US" sz="24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36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539"/>
        <p:cNvGrpSpPr/>
        <p:nvPr/>
      </p:nvGrpSpPr>
      <p:grpSpPr>
        <a:xfrm>
          <a:off x="0" y="0"/>
          <a:ext cx="0" cy="0"/>
          <a:chOff x="0" y="0"/>
          <a:chExt cx="0" cy="0"/>
        </a:xfrm>
      </p:grpSpPr>
      <p:sp>
        <p:nvSpPr>
          <p:cNvPr id="37540" name="Google Shape;37540;p58"/>
          <p:cNvSpPr/>
          <p:nvPr/>
        </p:nvSpPr>
        <p:spPr>
          <a:xfrm>
            <a:off x="7333800" y="3622114"/>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1" name="Google Shape;37541;p58"/>
          <p:cNvSpPr/>
          <p:nvPr/>
        </p:nvSpPr>
        <p:spPr>
          <a:xfrm>
            <a:off x="866149" y="2412051"/>
            <a:ext cx="1489094" cy="1489094"/>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2" name="Google Shape;37542;p58"/>
          <p:cNvSpPr txBox="1">
            <a:spLocks noGrp="1"/>
          </p:cNvSpPr>
          <p:nvPr>
            <p:ph type="title"/>
          </p:nvPr>
        </p:nvSpPr>
        <p:spPr>
          <a:xfrm>
            <a:off x="1798479" y="1284597"/>
            <a:ext cx="5523600" cy="210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a:t>Hình thành kiến thức</a:t>
            </a:r>
            <a:endParaRPr sz="8000"/>
          </a:p>
        </p:txBody>
      </p:sp>
      <p:grpSp>
        <p:nvGrpSpPr>
          <p:cNvPr id="37543" name="Google Shape;37543;p58"/>
          <p:cNvGrpSpPr/>
          <p:nvPr/>
        </p:nvGrpSpPr>
        <p:grpSpPr>
          <a:xfrm>
            <a:off x="6867851" y="3276306"/>
            <a:ext cx="503402" cy="461788"/>
            <a:chOff x="10394090" y="4418785"/>
            <a:chExt cx="995850" cy="913347"/>
          </a:xfrm>
        </p:grpSpPr>
        <p:sp>
          <p:nvSpPr>
            <p:cNvPr id="37544" name="Google Shape;37544;p58"/>
            <p:cNvSpPr/>
            <p:nvPr/>
          </p:nvSpPr>
          <p:spPr>
            <a:xfrm>
              <a:off x="10394090" y="4418785"/>
              <a:ext cx="995850" cy="913347"/>
            </a:xfrm>
            <a:custGeom>
              <a:avLst/>
              <a:gdLst/>
              <a:ahLst/>
              <a:cxnLst/>
              <a:rect l="l" t="t" r="r" b="b"/>
              <a:pathLst>
                <a:path w="1024" h="939" extrusionOk="0">
                  <a:moveTo>
                    <a:pt x="512" y="1"/>
                  </a:moveTo>
                  <a:cubicBezTo>
                    <a:pt x="413" y="1"/>
                    <a:pt x="301" y="19"/>
                    <a:pt x="227" y="19"/>
                  </a:cubicBezTo>
                  <a:cubicBezTo>
                    <a:pt x="218" y="19"/>
                    <a:pt x="207" y="19"/>
                    <a:pt x="198" y="20"/>
                  </a:cubicBezTo>
                  <a:cubicBezTo>
                    <a:pt x="157" y="23"/>
                    <a:pt x="114" y="30"/>
                    <a:pt x="88" y="61"/>
                  </a:cubicBezTo>
                  <a:cubicBezTo>
                    <a:pt x="70" y="83"/>
                    <a:pt x="63" y="112"/>
                    <a:pt x="59" y="141"/>
                  </a:cubicBezTo>
                  <a:cubicBezTo>
                    <a:pt x="29" y="292"/>
                    <a:pt x="1" y="450"/>
                    <a:pt x="45" y="596"/>
                  </a:cubicBezTo>
                  <a:cubicBezTo>
                    <a:pt x="61" y="645"/>
                    <a:pt x="83" y="692"/>
                    <a:pt x="102" y="740"/>
                  </a:cubicBezTo>
                  <a:cubicBezTo>
                    <a:pt x="114" y="772"/>
                    <a:pt x="125" y="805"/>
                    <a:pt x="145" y="836"/>
                  </a:cubicBezTo>
                  <a:cubicBezTo>
                    <a:pt x="177" y="885"/>
                    <a:pt x="229" y="921"/>
                    <a:pt x="287" y="934"/>
                  </a:cubicBezTo>
                  <a:cubicBezTo>
                    <a:pt x="303" y="937"/>
                    <a:pt x="318" y="938"/>
                    <a:pt x="333" y="938"/>
                  </a:cubicBezTo>
                  <a:cubicBezTo>
                    <a:pt x="430" y="938"/>
                    <a:pt x="522" y="881"/>
                    <a:pt x="609" y="831"/>
                  </a:cubicBezTo>
                  <a:cubicBezTo>
                    <a:pt x="678" y="790"/>
                    <a:pt x="761" y="752"/>
                    <a:pt x="839" y="752"/>
                  </a:cubicBezTo>
                  <a:cubicBezTo>
                    <a:pt x="872" y="752"/>
                    <a:pt x="905" y="759"/>
                    <a:pt x="935" y="776"/>
                  </a:cubicBezTo>
                  <a:cubicBezTo>
                    <a:pt x="984" y="686"/>
                    <a:pt x="1015" y="584"/>
                    <a:pt x="1020" y="482"/>
                  </a:cubicBezTo>
                  <a:cubicBezTo>
                    <a:pt x="1021" y="463"/>
                    <a:pt x="1023" y="445"/>
                    <a:pt x="1021" y="426"/>
                  </a:cubicBezTo>
                  <a:cubicBezTo>
                    <a:pt x="1020" y="387"/>
                    <a:pt x="1013" y="340"/>
                    <a:pt x="977" y="319"/>
                  </a:cubicBezTo>
                  <a:cubicBezTo>
                    <a:pt x="953" y="304"/>
                    <a:pt x="921" y="305"/>
                    <a:pt x="895" y="297"/>
                  </a:cubicBezTo>
                  <a:cubicBezTo>
                    <a:pt x="783" y="256"/>
                    <a:pt x="777" y="78"/>
                    <a:pt x="653" y="23"/>
                  </a:cubicBezTo>
                  <a:cubicBezTo>
                    <a:pt x="616" y="6"/>
                    <a:pt x="566" y="1"/>
                    <a:pt x="5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5" name="Google Shape;37545;p58"/>
            <p:cNvSpPr/>
            <p:nvPr/>
          </p:nvSpPr>
          <p:spPr>
            <a:xfrm>
              <a:off x="10394090" y="4437266"/>
              <a:ext cx="992933" cy="894866"/>
            </a:xfrm>
            <a:custGeom>
              <a:avLst/>
              <a:gdLst/>
              <a:ahLst/>
              <a:cxnLst/>
              <a:rect l="l" t="t" r="r" b="b"/>
              <a:pathLst>
                <a:path w="1021" h="920" extrusionOk="0">
                  <a:moveTo>
                    <a:pt x="198" y="1"/>
                  </a:moveTo>
                  <a:lnTo>
                    <a:pt x="198" y="1"/>
                  </a:lnTo>
                  <a:cubicBezTo>
                    <a:pt x="157" y="4"/>
                    <a:pt x="114" y="11"/>
                    <a:pt x="88" y="42"/>
                  </a:cubicBezTo>
                  <a:cubicBezTo>
                    <a:pt x="70" y="64"/>
                    <a:pt x="64" y="93"/>
                    <a:pt x="59" y="122"/>
                  </a:cubicBezTo>
                  <a:cubicBezTo>
                    <a:pt x="29" y="273"/>
                    <a:pt x="1" y="431"/>
                    <a:pt x="45" y="577"/>
                  </a:cubicBezTo>
                  <a:cubicBezTo>
                    <a:pt x="61" y="626"/>
                    <a:pt x="83" y="673"/>
                    <a:pt x="102" y="721"/>
                  </a:cubicBezTo>
                  <a:cubicBezTo>
                    <a:pt x="114" y="753"/>
                    <a:pt x="125" y="786"/>
                    <a:pt x="145" y="817"/>
                  </a:cubicBezTo>
                  <a:cubicBezTo>
                    <a:pt x="177" y="867"/>
                    <a:pt x="229" y="902"/>
                    <a:pt x="287" y="915"/>
                  </a:cubicBezTo>
                  <a:cubicBezTo>
                    <a:pt x="303" y="918"/>
                    <a:pt x="318" y="919"/>
                    <a:pt x="333" y="919"/>
                  </a:cubicBezTo>
                  <a:cubicBezTo>
                    <a:pt x="430" y="919"/>
                    <a:pt x="522" y="862"/>
                    <a:pt x="609" y="812"/>
                  </a:cubicBezTo>
                  <a:cubicBezTo>
                    <a:pt x="678" y="771"/>
                    <a:pt x="761" y="733"/>
                    <a:pt x="839" y="733"/>
                  </a:cubicBezTo>
                  <a:cubicBezTo>
                    <a:pt x="872" y="733"/>
                    <a:pt x="905" y="740"/>
                    <a:pt x="935" y="757"/>
                  </a:cubicBezTo>
                  <a:cubicBezTo>
                    <a:pt x="984" y="667"/>
                    <a:pt x="1015" y="565"/>
                    <a:pt x="1020" y="463"/>
                  </a:cubicBezTo>
                  <a:lnTo>
                    <a:pt x="1020" y="463"/>
                  </a:lnTo>
                  <a:cubicBezTo>
                    <a:pt x="981" y="515"/>
                    <a:pt x="930" y="553"/>
                    <a:pt x="862" y="556"/>
                  </a:cubicBezTo>
                  <a:cubicBezTo>
                    <a:pt x="860" y="556"/>
                    <a:pt x="858" y="556"/>
                    <a:pt x="857" y="556"/>
                  </a:cubicBezTo>
                  <a:cubicBezTo>
                    <a:pt x="799" y="556"/>
                    <a:pt x="743" y="525"/>
                    <a:pt x="688" y="504"/>
                  </a:cubicBezTo>
                  <a:cubicBezTo>
                    <a:pt x="662" y="493"/>
                    <a:pt x="632" y="486"/>
                    <a:pt x="604" y="486"/>
                  </a:cubicBezTo>
                  <a:cubicBezTo>
                    <a:pt x="571" y="486"/>
                    <a:pt x="540" y="495"/>
                    <a:pt x="517" y="519"/>
                  </a:cubicBezTo>
                  <a:cubicBezTo>
                    <a:pt x="498" y="541"/>
                    <a:pt x="489" y="567"/>
                    <a:pt x="472" y="589"/>
                  </a:cubicBezTo>
                  <a:cubicBezTo>
                    <a:pt x="449" y="618"/>
                    <a:pt x="413" y="633"/>
                    <a:pt x="377" y="633"/>
                  </a:cubicBezTo>
                  <a:cubicBezTo>
                    <a:pt x="347" y="633"/>
                    <a:pt x="318" y="623"/>
                    <a:pt x="296" y="602"/>
                  </a:cubicBezTo>
                  <a:cubicBezTo>
                    <a:pt x="291" y="565"/>
                    <a:pt x="286" y="530"/>
                    <a:pt x="281" y="494"/>
                  </a:cubicBezTo>
                  <a:cubicBezTo>
                    <a:pt x="275" y="499"/>
                    <a:pt x="269" y="501"/>
                    <a:pt x="263" y="501"/>
                  </a:cubicBezTo>
                  <a:cubicBezTo>
                    <a:pt x="234" y="501"/>
                    <a:pt x="209" y="449"/>
                    <a:pt x="223" y="414"/>
                  </a:cubicBezTo>
                  <a:cubicBezTo>
                    <a:pt x="286" y="256"/>
                    <a:pt x="165" y="145"/>
                    <a:pt x="19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6" name="Google Shape;37546;p58"/>
            <p:cNvSpPr/>
            <p:nvPr/>
          </p:nvSpPr>
          <p:spPr>
            <a:xfrm>
              <a:off x="10705292" y="4575387"/>
              <a:ext cx="45708" cy="35989"/>
            </a:xfrm>
            <a:custGeom>
              <a:avLst/>
              <a:gdLst/>
              <a:ahLst/>
              <a:cxnLst/>
              <a:rect l="l" t="t" r="r" b="b"/>
              <a:pathLst>
                <a:path w="47" h="37" extrusionOk="0">
                  <a:moveTo>
                    <a:pt x="24" y="1"/>
                  </a:moveTo>
                  <a:cubicBezTo>
                    <a:pt x="0" y="1"/>
                    <a:pt x="0" y="37"/>
                    <a:pt x="24" y="37"/>
                  </a:cubicBezTo>
                  <a:cubicBezTo>
                    <a:pt x="46" y="37"/>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7" name="Google Shape;37547;p58"/>
            <p:cNvSpPr/>
            <p:nvPr/>
          </p:nvSpPr>
          <p:spPr>
            <a:xfrm>
              <a:off x="10734467" y="4725181"/>
              <a:ext cx="57378" cy="45716"/>
            </a:xfrm>
            <a:custGeom>
              <a:avLst/>
              <a:gdLst/>
              <a:ahLst/>
              <a:cxnLst/>
              <a:rect l="l" t="t" r="r" b="b"/>
              <a:pathLst>
                <a:path w="59" h="47" extrusionOk="0">
                  <a:moveTo>
                    <a:pt x="29" y="0"/>
                  </a:moveTo>
                  <a:cubicBezTo>
                    <a:pt x="1" y="0"/>
                    <a:pt x="1" y="46"/>
                    <a:pt x="28" y="46"/>
                  </a:cubicBezTo>
                  <a:cubicBezTo>
                    <a:pt x="30" y="46"/>
                    <a:pt x="33" y="46"/>
                    <a:pt x="35" y="45"/>
                  </a:cubicBezTo>
                  <a:cubicBezTo>
                    <a:pt x="37" y="45"/>
                    <a:pt x="38" y="43"/>
                    <a:pt x="39" y="43"/>
                  </a:cubicBezTo>
                  <a:cubicBezTo>
                    <a:pt x="59" y="39"/>
                    <a:pt x="59" y="8"/>
                    <a:pt x="39" y="3"/>
                  </a:cubicBezTo>
                  <a:cubicBezTo>
                    <a:pt x="38" y="3"/>
                    <a:pt x="37" y="1"/>
                    <a:pt x="35" y="1"/>
                  </a:cubicBezTo>
                  <a:cubicBezTo>
                    <a:pt x="33" y="0"/>
                    <a:pt x="31"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8" name="Google Shape;37548;p58"/>
            <p:cNvSpPr/>
            <p:nvPr/>
          </p:nvSpPr>
          <p:spPr>
            <a:xfrm>
              <a:off x="10797680" y="4857466"/>
              <a:ext cx="54461" cy="37935"/>
            </a:xfrm>
            <a:custGeom>
              <a:avLst/>
              <a:gdLst/>
              <a:ahLst/>
              <a:cxnLst/>
              <a:rect l="l" t="t" r="r" b="b"/>
              <a:pathLst>
                <a:path w="56" h="39" extrusionOk="0">
                  <a:moveTo>
                    <a:pt x="26" y="1"/>
                  </a:moveTo>
                  <a:cubicBezTo>
                    <a:pt x="1" y="1"/>
                    <a:pt x="1" y="38"/>
                    <a:pt x="27" y="38"/>
                  </a:cubicBezTo>
                  <a:cubicBezTo>
                    <a:pt x="28" y="38"/>
                    <a:pt x="29" y="38"/>
                    <a:pt x="31" y="38"/>
                  </a:cubicBezTo>
                  <a:cubicBezTo>
                    <a:pt x="34" y="38"/>
                    <a:pt x="36" y="37"/>
                    <a:pt x="39" y="37"/>
                  </a:cubicBezTo>
                  <a:cubicBezTo>
                    <a:pt x="56" y="35"/>
                    <a:pt x="56" y="5"/>
                    <a:pt x="39" y="2"/>
                  </a:cubicBezTo>
                  <a:cubicBezTo>
                    <a:pt x="36" y="2"/>
                    <a:pt x="34" y="1"/>
                    <a:pt x="31" y="1"/>
                  </a:cubicBezTo>
                  <a:cubicBezTo>
                    <a:pt x="29" y="1"/>
                    <a:pt x="27"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9" name="Google Shape;37549;p58"/>
            <p:cNvSpPr/>
            <p:nvPr/>
          </p:nvSpPr>
          <p:spPr>
            <a:xfrm>
              <a:off x="10843388" y="4506327"/>
              <a:ext cx="111839" cy="107967"/>
            </a:xfrm>
            <a:custGeom>
              <a:avLst/>
              <a:gdLst/>
              <a:ahLst/>
              <a:cxnLst/>
              <a:rect l="l" t="t" r="r" b="b"/>
              <a:pathLst>
                <a:path w="115" h="111" extrusionOk="0">
                  <a:moveTo>
                    <a:pt x="57" y="0"/>
                  </a:moveTo>
                  <a:cubicBezTo>
                    <a:pt x="29" y="0"/>
                    <a:pt x="0" y="25"/>
                    <a:pt x="3" y="55"/>
                  </a:cubicBezTo>
                  <a:cubicBezTo>
                    <a:pt x="4" y="86"/>
                    <a:pt x="27" y="111"/>
                    <a:pt x="57" y="111"/>
                  </a:cubicBezTo>
                  <a:cubicBezTo>
                    <a:pt x="87" y="111"/>
                    <a:pt x="114" y="86"/>
                    <a:pt x="113" y="55"/>
                  </a:cubicBezTo>
                  <a:cubicBezTo>
                    <a:pt x="111" y="25"/>
                    <a:pt x="89" y="0"/>
                    <a:pt x="5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0" name="Google Shape;37550;p58"/>
            <p:cNvSpPr/>
            <p:nvPr/>
          </p:nvSpPr>
          <p:spPr>
            <a:xfrm>
              <a:off x="10906601" y="4675574"/>
              <a:ext cx="114756" cy="90459"/>
            </a:xfrm>
            <a:custGeom>
              <a:avLst/>
              <a:gdLst/>
              <a:ahLst/>
              <a:cxnLst/>
              <a:rect l="l" t="t" r="r" b="b"/>
              <a:pathLst>
                <a:path w="118" h="93" extrusionOk="0">
                  <a:moveTo>
                    <a:pt x="62" y="1"/>
                  </a:moveTo>
                  <a:cubicBezTo>
                    <a:pt x="22" y="1"/>
                    <a:pt x="1" y="64"/>
                    <a:pt x="40" y="87"/>
                  </a:cubicBezTo>
                  <a:cubicBezTo>
                    <a:pt x="47" y="91"/>
                    <a:pt x="55" y="92"/>
                    <a:pt x="63" y="92"/>
                  </a:cubicBezTo>
                  <a:cubicBezTo>
                    <a:pt x="79" y="92"/>
                    <a:pt x="94" y="85"/>
                    <a:pt x="102" y="71"/>
                  </a:cubicBezTo>
                  <a:cubicBezTo>
                    <a:pt x="118" y="45"/>
                    <a:pt x="102" y="14"/>
                    <a:pt x="76" y="3"/>
                  </a:cubicBezTo>
                  <a:cubicBezTo>
                    <a:pt x="71" y="2"/>
                    <a:pt x="66" y="1"/>
                    <a:pt x="6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1" name="Google Shape;37551;p58"/>
            <p:cNvSpPr/>
            <p:nvPr/>
          </p:nvSpPr>
          <p:spPr>
            <a:xfrm>
              <a:off x="11075817" y="4721290"/>
              <a:ext cx="46680" cy="35989"/>
            </a:xfrm>
            <a:custGeom>
              <a:avLst/>
              <a:gdLst/>
              <a:ahLst/>
              <a:cxnLst/>
              <a:rect l="l" t="t" r="r" b="b"/>
              <a:pathLst>
                <a:path w="48" h="37" extrusionOk="0">
                  <a:moveTo>
                    <a:pt x="27" y="1"/>
                  </a:moveTo>
                  <a:cubicBezTo>
                    <a:pt x="25" y="1"/>
                    <a:pt x="22" y="1"/>
                    <a:pt x="20" y="2"/>
                  </a:cubicBezTo>
                  <a:cubicBezTo>
                    <a:pt x="19" y="2"/>
                    <a:pt x="18" y="3"/>
                    <a:pt x="17" y="3"/>
                  </a:cubicBezTo>
                  <a:cubicBezTo>
                    <a:pt x="1" y="8"/>
                    <a:pt x="1" y="29"/>
                    <a:pt x="17" y="34"/>
                  </a:cubicBezTo>
                  <a:cubicBezTo>
                    <a:pt x="18" y="34"/>
                    <a:pt x="19" y="36"/>
                    <a:pt x="20" y="36"/>
                  </a:cubicBezTo>
                  <a:cubicBezTo>
                    <a:pt x="22" y="36"/>
                    <a:pt x="25" y="37"/>
                    <a:pt x="27" y="37"/>
                  </a:cubicBezTo>
                  <a:cubicBezTo>
                    <a:pt x="47" y="37"/>
                    <a:pt x="47"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2" name="Google Shape;37552;p58"/>
            <p:cNvSpPr/>
            <p:nvPr/>
          </p:nvSpPr>
          <p:spPr>
            <a:xfrm>
              <a:off x="11152645" y="4804941"/>
              <a:ext cx="74883" cy="58361"/>
            </a:xfrm>
            <a:custGeom>
              <a:avLst/>
              <a:gdLst/>
              <a:ahLst/>
              <a:cxnLst/>
              <a:rect l="l" t="t" r="r" b="b"/>
              <a:pathLst>
                <a:path w="77" h="60" extrusionOk="0">
                  <a:moveTo>
                    <a:pt x="39" y="0"/>
                  </a:moveTo>
                  <a:cubicBezTo>
                    <a:pt x="1" y="0"/>
                    <a:pt x="1" y="59"/>
                    <a:pt x="39" y="59"/>
                  </a:cubicBezTo>
                  <a:cubicBezTo>
                    <a:pt x="77" y="59"/>
                    <a:pt x="77" y="0"/>
                    <a:pt x="3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3" name="Google Shape;37553;p58"/>
            <p:cNvSpPr/>
            <p:nvPr/>
          </p:nvSpPr>
          <p:spPr>
            <a:xfrm>
              <a:off x="10999961" y="4563715"/>
              <a:ext cx="54461" cy="42798"/>
            </a:xfrm>
            <a:custGeom>
              <a:avLst/>
              <a:gdLst/>
              <a:ahLst/>
              <a:cxnLst/>
              <a:rect l="l" t="t" r="r" b="b"/>
              <a:pathLst>
                <a:path w="56" h="44" extrusionOk="0">
                  <a:moveTo>
                    <a:pt x="28" y="0"/>
                  </a:moveTo>
                  <a:cubicBezTo>
                    <a:pt x="1" y="0"/>
                    <a:pt x="1" y="44"/>
                    <a:pt x="28" y="44"/>
                  </a:cubicBezTo>
                  <a:cubicBezTo>
                    <a:pt x="56" y="44"/>
                    <a:pt x="56"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4" name="Google Shape;37554;p58"/>
            <p:cNvSpPr/>
            <p:nvPr/>
          </p:nvSpPr>
          <p:spPr>
            <a:xfrm>
              <a:off x="10644997" y="4820504"/>
              <a:ext cx="104059" cy="77814"/>
            </a:xfrm>
            <a:custGeom>
              <a:avLst/>
              <a:gdLst/>
              <a:ahLst/>
              <a:cxnLst/>
              <a:rect l="l" t="t" r="r" b="b"/>
              <a:pathLst>
                <a:path w="107" h="80" extrusionOk="0">
                  <a:moveTo>
                    <a:pt x="61" y="0"/>
                  </a:moveTo>
                  <a:cubicBezTo>
                    <a:pt x="23" y="0"/>
                    <a:pt x="1" y="53"/>
                    <a:pt x="39" y="75"/>
                  </a:cubicBezTo>
                  <a:cubicBezTo>
                    <a:pt x="45" y="78"/>
                    <a:pt x="51" y="80"/>
                    <a:pt x="58" y="80"/>
                  </a:cubicBezTo>
                  <a:cubicBezTo>
                    <a:pt x="72" y="80"/>
                    <a:pt x="87" y="73"/>
                    <a:pt x="94" y="60"/>
                  </a:cubicBezTo>
                  <a:cubicBezTo>
                    <a:pt x="106" y="39"/>
                    <a:pt x="96" y="6"/>
                    <a:pt x="71" y="1"/>
                  </a:cubicBezTo>
                  <a:cubicBezTo>
                    <a:pt x="67" y="0"/>
                    <a:pt x="6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5" name="Google Shape;37555;p58"/>
            <p:cNvSpPr/>
            <p:nvPr/>
          </p:nvSpPr>
          <p:spPr>
            <a:xfrm>
              <a:off x="10718907" y="4971270"/>
              <a:ext cx="64186" cy="47661"/>
            </a:xfrm>
            <a:custGeom>
              <a:avLst/>
              <a:gdLst/>
              <a:ahLst/>
              <a:cxnLst/>
              <a:rect l="l" t="t" r="r" b="b"/>
              <a:pathLst>
                <a:path w="66" h="49" extrusionOk="0">
                  <a:moveTo>
                    <a:pt x="47" y="1"/>
                  </a:moveTo>
                  <a:cubicBezTo>
                    <a:pt x="44" y="1"/>
                    <a:pt x="41" y="1"/>
                    <a:pt x="38" y="3"/>
                  </a:cubicBezTo>
                  <a:cubicBezTo>
                    <a:pt x="34" y="4"/>
                    <a:pt x="29" y="5"/>
                    <a:pt x="27" y="8"/>
                  </a:cubicBezTo>
                  <a:cubicBezTo>
                    <a:pt x="0" y="18"/>
                    <a:pt x="21" y="48"/>
                    <a:pt x="39" y="48"/>
                  </a:cubicBezTo>
                  <a:cubicBezTo>
                    <a:pt x="45" y="48"/>
                    <a:pt x="51" y="45"/>
                    <a:pt x="55" y="36"/>
                  </a:cubicBezTo>
                  <a:cubicBezTo>
                    <a:pt x="57" y="32"/>
                    <a:pt x="58" y="27"/>
                    <a:pt x="60" y="25"/>
                  </a:cubicBezTo>
                  <a:cubicBezTo>
                    <a:pt x="66" y="13"/>
                    <a:pt x="58" y="1"/>
                    <a:pt x="4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6" name="Google Shape;37556;p58"/>
            <p:cNvSpPr/>
            <p:nvPr/>
          </p:nvSpPr>
          <p:spPr>
            <a:xfrm>
              <a:off x="10687787" y="4497572"/>
              <a:ext cx="46680" cy="36962"/>
            </a:xfrm>
            <a:custGeom>
              <a:avLst/>
              <a:gdLst/>
              <a:ahLst/>
              <a:cxnLst/>
              <a:rect l="l" t="t" r="r" b="b"/>
              <a:pathLst>
                <a:path w="48" h="38" extrusionOk="0">
                  <a:moveTo>
                    <a:pt x="23" y="1"/>
                  </a:moveTo>
                  <a:cubicBezTo>
                    <a:pt x="1" y="2"/>
                    <a:pt x="0" y="38"/>
                    <a:pt x="23" y="38"/>
                  </a:cubicBezTo>
                  <a:cubicBezTo>
                    <a:pt x="48" y="38"/>
                    <a:pt x="48" y="1"/>
                    <a:pt x="2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7" name="Google Shape;37557;p58"/>
            <p:cNvSpPr/>
            <p:nvPr/>
          </p:nvSpPr>
          <p:spPr>
            <a:xfrm>
              <a:off x="10898821" y="4788405"/>
              <a:ext cx="52516" cy="39880"/>
            </a:xfrm>
            <a:custGeom>
              <a:avLst/>
              <a:gdLst/>
              <a:ahLst/>
              <a:cxnLst/>
              <a:rect l="l" t="t" r="r" b="b"/>
              <a:pathLst>
                <a:path w="54" h="41" extrusionOk="0">
                  <a:moveTo>
                    <a:pt x="27" y="0"/>
                  </a:moveTo>
                  <a:cubicBezTo>
                    <a:pt x="0" y="0"/>
                    <a:pt x="0" y="40"/>
                    <a:pt x="27" y="40"/>
                  </a:cubicBezTo>
                  <a:cubicBezTo>
                    <a:pt x="53" y="40"/>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8" name="Google Shape;37558;p58"/>
            <p:cNvSpPr/>
            <p:nvPr/>
          </p:nvSpPr>
          <p:spPr>
            <a:xfrm>
              <a:off x="10922161" y="5004341"/>
              <a:ext cx="99196" cy="95323"/>
            </a:xfrm>
            <a:custGeom>
              <a:avLst/>
              <a:gdLst/>
              <a:ahLst/>
              <a:cxnLst/>
              <a:rect l="l" t="t" r="r" b="b"/>
              <a:pathLst>
                <a:path w="102" h="98" extrusionOk="0">
                  <a:moveTo>
                    <a:pt x="52" y="1"/>
                  </a:moveTo>
                  <a:cubicBezTo>
                    <a:pt x="39" y="1"/>
                    <a:pt x="27" y="6"/>
                    <a:pt x="18" y="16"/>
                  </a:cubicBezTo>
                  <a:cubicBezTo>
                    <a:pt x="3" y="29"/>
                    <a:pt x="1" y="49"/>
                    <a:pt x="7" y="68"/>
                  </a:cubicBezTo>
                  <a:cubicBezTo>
                    <a:pt x="15" y="87"/>
                    <a:pt x="32" y="97"/>
                    <a:pt x="51" y="97"/>
                  </a:cubicBezTo>
                  <a:cubicBezTo>
                    <a:pt x="55" y="97"/>
                    <a:pt x="60" y="97"/>
                    <a:pt x="64" y="96"/>
                  </a:cubicBezTo>
                  <a:lnTo>
                    <a:pt x="66" y="96"/>
                  </a:lnTo>
                  <a:cubicBezTo>
                    <a:pt x="81" y="91"/>
                    <a:pt x="96" y="79"/>
                    <a:pt x="98" y="64"/>
                  </a:cubicBezTo>
                  <a:lnTo>
                    <a:pt x="98" y="61"/>
                  </a:lnTo>
                  <a:cubicBezTo>
                    <a:pt x="102" y="40"/>
                    <a:pt x="96" y="18"/>
                    <a:pt x="76" y="7"/>
                  </a:cubicBezTo>
                  <a:cubicBezTo>
                    <a:pt x="68" y="3"/>
                    <a:pt x="60" y="1"/>
                    <a:pt x="5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9" name="Google Shape;37559;p58"/>
            <p:cNvSpPr/>
            <p:nvPr/>
          </p:nvSpPr>
          <p:spPr>
            <a:xfrm>
              <a:off x="10837553" y="5132736"/>
              <a:ext cx="71966" cy="63224"/>
            </a:xfrm>
            <a:custGeom>
              <a:avLst/>
              <a:gdLst/>
              <a:ahLst/>
              <a:cxnLst/>
              <a:rect l="l" t="t" r="r" b="b"/>
              <a:pathLst>
                <a:path w="74" h="65" extrusionOk="0">
                  <a:moveTo>
                    <a:pt x="37" y="1"/>
                  </a:moveTo>
                  <a:cubicBezTo>
                    <a:pt x="17" y="1"/>
                    <a:pt x="0" y="21"/>
                    <a:pt x="6" y="40"/>
                  </a:cubicBezTo>
                  <a:cubicBezTo>
                    <a:pt x="6" y="42"/>
                    <a:pt x="9" y="43"/>
                    <a:pt x="9" y="44"/>
                  </a:cubicBezTo>
                  <a:cubicBezTo>
                    <a:pt x="14" y="58"/>
                    <a:pt x="26" y="64"/>
                    <a:pt x="38" y="64"/>
                  </a:cubicBezTo>
                  <a:cubicBezTo>
                    <a:pt x="49" y="64"/>
                    <a:pt x="61" y="58"/>
                    <a:pt x="67" y="44"/>
                  </a:cubicBezTo>
                  <a:cubicBezTo>
                    <a:pt x="67" y="43"/>
                    <a:pt x="68" y="42"/>
                    <a:pt x="68" y="40"/>
                  </a:cubicBezTo>
                  <a:cubicBezTo>
                    <a:pt x="74" y="21"/>
                    <a:pt x="56" y="1"/>
                    <a:pt x="3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0" name="Google Shape;37560;p58"/>
            <p:cNvSpPr/>
            <p:nvPr/>
          </p:nvSpPr>
          <p:spPr>
            <a:xfrm>
              <a:off x="10708210" y="5209578"/>
              <a:ext cx="58351" cy="48634"/>
            </a:xfrm>
            <a:custGeom>
              <a:avLst/>
              <a:gdLst/>
              <a:ahLst/>
              <a:cxnLst/>
              <a:rect l="l" t="t" r="r" b="b"/>
              <a:pathLst>
                <a:path w="60" h="50" extrusionOk="0">
                  <a:moveTo>
                    <a:pt x="30" y="1"/>
                  </a:moveTo>
                  <a:cubicBezTo>
                    <a:pt x="21" y="1"/>
                    <a:pt x="12" y="8"/>
                    <a:pt x="7" y="21"/>
                  </a:cubicBezTo>
                  <a:cubicBezTo>
                    <a:pt x="0" y="40"/>
                    <a:pt x="15" y="49"/>
                    <a:pt x="30" y="49"/>
                  </a:cubicBezTo>
                  <a:cubicBezTo>
                    <a:pt x="45" y="49"/>
                    <a:pt x="59" y="40"/>
                    <a:pt x="53" y="21"/>
                  </a:cubicBezTo>
                  <a:cubicBezTo>
                    <a:pt x="48" y="8"/>
                    <a:pt x="3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1" name="Google Shape;37561;p58"/>
            <p:cNvSpPr/>
            <p:nvPr/>
          </p:nvSpPr>
          <p:spPr>
            <a:xfrm>
              <a:off x="10600262" y="5095774"/>
              <a:ext cx="51543" cy="38907"/>
            </a:xfrm>
            <a:custGeom>
              <a:avLst/>
              <a:gdLst/>
              <a:ahLst/>
              <a:cxnLst/>
              <a:rect l="l" t="t" r="r" b="b"/>
              <a:pathLst>
                <a:path w="53" h="40" extrusionOk="0">
                  <a:moveTo>
                    <a:pt x="27" y="1"/>
                  </a:moveTo>
                  <a:cubicBezTo>
                    <a:pt x="1" y="2"/>
                    <a:pt x="1" y="40"/>
                    <a:pt x="27" y="40"/>
                  </a:cubicBezTo>
                  <a:cubicBezTo>
                    <a:pt x="52" y="40"/>
                    <a:pt x="52"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2" name="Google Shape;37562;p58"/>
            <p:cNvSpPr/>
            <p:nvPr/>
          </p:nvSpPr>
          <p:spPr>
            <a:xfrm>
              <a:off x="10518571" y="4978079"/>
              <a:ext cx="43763" cy="35016"/>
            </a:xfrm>
            <a:custGeom>
              <a:avLst/>
              <a:gdLst/>
              <a:ahLst/>
              <a:cxnLst/>
              <a:rect l="l" t="t" r="r" b="b"/>
              <a:pathLst>
                <a:path w="45" h="36" extrusionOk="0">
                  <a:moveTo>
                    <a:pt x="22" y="0"/>
                  </a:moveTo>
                  <a:cubicBezTo>
                    <a:pt x="0" y="1"/>
                    <a:pt x="0" y="35"/>
                    <a:pt x="22" y="35"/>
                  </a:cubicBezTo>
                  <a:cubicBezTo>
                    <a:pt x="44" y="35"/>
                    <a:pt x="44"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3" name="Google Shape;37563;p58"/>
            <p:cNvSpPr/>
            <p:nvPr/>
          </p:nvSpPr>
          <p:spPr>
            <a:xfrm>
              <a:off x="10497176" y="4962516"/>
              <a:ext cx="87526" cy="69060"/>
            </a:xfrm>
            <a:custGeom>
              <a:avLst/>
              <a:gdLst/>
              <a:ahLst/>
              <a:cxnLst/>
              <a:rect l="l" t="t" r="r" b="b"/>
              <a:pathLst>
                <a:path w="90" h="71" extrusionOk="0">
                  <a:moveTo>
                    <a:pt x="44" y="1"/>
                  </a:moveTo>
                  <a:cubicBezTo>
                    <a:pt x="0" y="1"/>
                    <a:pt x="0" y="70"/>
                    <a:pt x="44" y="70"/>
                  </a:cubicBezTo>
                  <a:cubicBezTo>
                    <a:pt x="90" y="70"/>
                    <a:pt x="90" y="1"/>
                    <a:pt x="4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4" name="Google Shape;37564;p58"/>
            <p:cNvSpPr/>
            <p:nvPr/>
          </p:nvSpPr>
          <p:spPr>
            <a:xfrm>
              <a:off x="10517599" y="4798132"/>
              <a:ext cx="46680" cy="36962"/>
            </a:xfrm>
            <a:custGeom>
              <a:avLst/>
              <a:gdLst/>
              <a:ahLst/>
              <a:cxnLst/>
              <a:rect l="l" t="t" r="r" b="b"/>
              <a:pathLst>
                <a:path w="48" h="38" extrusionOk="0">
                  <a:moveTo>
                    <a:pt x="23" y="1"/>
                  </a:moveTo>
                  <a:cubicBezTo>
                    <a:pt x="0" y="1"/>
                    <a:pt x="0" y="38"/>
                    <a:pt x="23" y="38"/>
                  </a:cubicBezTo>
                  <a:cubicBezTo>
                    <a:pt x="48" y="38"/>
                    <a:pt x="48" y="1"/>
                    <a:pt x="2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5" name="Google Shape;37565;p58"/>
            <p:cNvSpPr/>
            <p:nvPr/>
          </p:nvSpPr>
          <p:spPr>
            <a:xfrm>
              <a:off x="10463138" y="4890537"/>
              <a:ext cx="51543" cy="39880"/>
            </a:xfrm>
            <a:custGeom>
              <a:avLst/>
              <a:gdLst/>
              <a:ahLst/>
              <a:cxnLst/>
              <a:rect l="l" t="t" r="r" b="b"/>
              <a:pathLst>
                <a:path w="53" h="41" extrusionOk="0">
                  <a:moveTo>
                    <a:pt x="27" y="1"/>
                  </a:moveTo>
                  <a:cubicBezTo>
                    <a:pt x="0" y="1"/>
                    <a:pt x="0" y="41"/>
                    <a:pt x="27" y="41"/>
                  </a:cubicBezTo>
                  <a:cubicBezTo>
                    <a:pt x="53" y="41"/>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6" name="Google Shape;37566;p58"/>
            <p:cNvSpPr/>
            <p:nvPr/>
          </p:nvSpPr>
          <p:spPr>
            <a:xfrm>
              <a:off x="10508846" y="4662929"/>
              <a:ext cx="62241" cy="50579"/>
            </a:xfrm>
            <a:custGeom>
              <a:avLst/>
              <a:gdLst/>
              <a:ahLst/>
              <a:cxnLst/>
              <a:rect l="l" t="t" r="r" b="b"/>
              <a:pathLst>
                <a:path w="64" h="52" extrusionOk="0">
                  <a:moveTo>
                    <a:pt x="32" y="1"/>
                  </a:moveTo>
                  <a:cubicBezTo>
                    <a:pt x="1" y="1"/>
                    <a:pt x="1" y="51"/>
                    <a:pt x="32" y="51"/>
                  </a:cubicBezTo>
                  <a:cubicBezTo>
                    <a:pt x="64" y="51"/>
                    <a:pt x="64"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7" name="Google Shape;37567;p58"/>
            <p:cNvSpPr/>
            <p:nvPr/>
          </p:nvSpPr>
          <p:spPr>
            <a:xfrm>
              <a:off x="11111800" y="5052003"/>
              <a:ext cx="53488" cy="41825"/>
            </a:xfrm>
            <a:custGeom>
              <a:avLst/>
              <a:gdLst/>
              <a:ahLst/>
              <a:cxnLst/>
              <a:rect l="l" t="t" r="r" b="b"/>
              <a:pathLst>
                <a:path w="55" h="43" extrusionOk="0">
                  <a:moveTo>
                    <a:pt x="28" y="0"/>
                  </a:moveTo>
                  <a:cubicBezTo>
                    <a:pt x="1" y="0"/>
                    <a:pt x="1" y="42"/>
                    <a:pt x="28" y="42"/>
                  </a:cubicBezTo>
                  <a:cubicBezTo>
                    <a:pt x="55" y="42"/>
                    <a:pt x="55"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8" name="Google Shape;37568;p58"/>
            <p:cNvSpPr/>
            <p:nvPr/>
          </p:nvSpPr>
          <p:spPr>
            <a:xfrm>
              <a:off x="10716962" y="5108419"/>
              <a:ext cx="39873" cy="31126"/>
            </a:xfrm>
            <a:custGeom>
              <a:avLst/>
              <a:gdLst/>
              <a:ahLst/>
              <a:cxnLst/>
              <a:rect l="l" t="t" r="r" b="b"/>
              <a:pathLst>
                <a:path w="41" h="32" extrusionOk="0">
                  <a:moveTo>
                    <a:pt x="20" y="0"/>
                  </a:moveTo>
                  <a:cubicBezTo>
                    <a:pt x="1" y="0"/>
                    <a:pt x="1" y="32"/>
                    <a:pt x="20" y="32"/>
                  </a:cubicBezTo>
                  <a:cubicBezTo>
                    <a:pt x="41" y="32"/>
                    <a:pt x="41" y="0"/>
                    <a:pt x="2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9" name="Google Shape;37569;p58"/>
            <p:cNvSpPr/>
            <p:nvPr/>
          </p:nvSpPr>
          <p:spPr>
            <a:xfrm>
              <a:off x="10605124" y="5194015"/>
              <a:ext cx="41818" cy="32098"/>
            </a:xfrm>
            <a:custGeom>
              <a:avLst/>
              <a:gdLst/>
              <a:ahLst/>
              <a:cxnLst/>
              <a:rect l="l" t="t" r="r" b="b"/>
              <a:pathLst>
                <a:path w="43" h="33"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70" name="Google Shape;37570;p58"/>
          <p:cNvGrpSpPr/>
          <p:nvPr/>
        </p:nvGrpSpPr>
        <p:grpSpPr>
          <a:xfrm>
            <a:off x="7837207" y="4112398"/>
            <a:ext cx="845806" cy="717156"/>
            <a:chOff x="8483468" y="3859206"/>
            <a:chExt cx="650520" cy="551573"/>
          </a:xfrm>
        </p:grpSpPr>
        <p:sp>
          <p:nvSpPr>
            <p:cNvPr id="37571" name="Google Shape;37571;p58"/>
            <p:cNvSpPr/>
            <p:nvPr/>
          </p:nvSpPr>
          <p:spPr>
            <a:xfrm>
              <a:off x="8483468" y="3859206"/>
              <a:ext cx="650520" cy="551573"/>
            </a:xfrm>
            <a:custGeom>
              <a:avLst/>
              <a:gdLst/>
              <a:ahLst/>
              <a:cxnLst/>
              <a:rect l="l" t="t" r="r" b="b"/>
              <a:pathLst>
                <a:path w="1381" h="1171" extrusionOk="0">
                  <a:moveTo>
                    <a:pt x="1169" y="1"/>
                  </a:moveTo>
                  <a:cubicBezTo>
                    <a:pt x="1152" y="1"/>
                    <a:pt x="1134" y="5"/>
                    <a:pt x="1118" y="13"/>
                  </a:cubicBezTo>
                  <a:cubicBezTo>
                    <a:pt x="1088" y="31"/>
                    <a:pt x="1068" y="63"/>
                    <a:pt x="1039" y="82"/>
                  </a:cubicBezTo>
                  <a:cubicBezTo>
                    <a:pt x="1016" y="98"/>
                    <a:pt x="988" y="104"/>
                    <a:pt x="956" y="104"/>
                  </a:cubicBezTo>
                  <a:cubicBezTo>
                    <a:pt x="844" y="104"/>
                    <a:pt x="687" y="27"/>
                    <a:pt x="562" y="26"/>
                  </a:cubicBezTo>
                  <a:cubicBezTo>
                    <a:pt x="559" y="26"/>
                    <a:pt x="557" y="26"/>
                    <a:pt x="555" y="26"/>
                  </a:cubicBezTo>
                  <a:cubicBezTo>
                    <a:pt x="458" y="26"/>
                    <a:pt x="384" y="74"/>
                    <a:pt x="365" y="240"/>
                  </a:cubicBezTo>
                  <a:cubicBezTo>
                    <a:pt x="360" y="291"/>
                    <a:pt x="370" y="344"/>
                    <a:pt x="349" y="390"/>
                  </a:cubicBezTo>
                  <a:cubicBezTo>
                    <a:pt x="327" y="433"/>
                    <a:pt x="284" y="459"/>
                    <a:pt x="244" y="486"/>
                  </a:cubicBezTo>
                  <a:cubicBezTo>
                    <a:pt x="118" y="570"/>
                    <a:pt x="1" y="703"/>
                    <a:pt x="17" y="854"/>
                  </a:cubicBezTo>
                  <a:lnTo>
                    <a:pt x="350" y="1094"/>
                  </a:lnTo>
                  <a:cubicBezTo>
                    <a:pt x="371" y="1109"/>
                    <a:pt x="393" y="1125"/>
                    <a:pt x="417" y="1139"/>
                  </a:cubicBezTo>
                  <a:cubicBezTo>
                    <a:pt x="450" y="1160"/>
                    <a:pt x="488" y="1170"/>
                    <a:pt x="525" y="1170"/>
                  </a:cubicBezTo>
                  <a:cubicBezTo>
                    <a:pt x="588" y="1170"/>
                    <a:pt x="650" y="1140"/>
                    <a:pt x="686" y="1084"/>
                  </a:cubicBezTo>
                  <a:cubicBezTo>
                    <a:pt x="711" y="1045"/>
                    <a:pt x="757" y="1012"/>
                    <a:pt x="803" y="999"/>
                  </a:cubicBezTo>
                  <a:cubicBezTo>
                    <a:pt x="886" y="977"/>
                    <a:pt x="978" y="990"/>
                    <a:pt x="1057" y="955"/>
                  </a:cubicBezTo>
                  <a:cubicBezTo>
                    <a:pt x="1096" y="938"/>
                    <a:pt x="1130" y="912"/>
                    <a:pt x="1170" y="900"/>
                  </a:cubicBezTo>
                  <a:cubicBezTo>
                    <a:pt x="1203" y="888"/>
                    <a:pt x="1240" y="891"/>
                    <a:pt x="1271" y="877"/>
                  </a:cubicBezTo>
                  <a:cubicBezTo>
                    <a:pt x="1345" y="845"/>
                    <a:pt x="1366" y="753"/>
                    <a:pt x="1373" y="674"/>
                  </a:cubicBezTo>
                  <a:cubicBezTo>
                    <a:pt x="1381" y="565"/>
                    <a:pt x="1378" y="455"/>
                    <a:pt x="1367" y="347"/>
                  </a:cubicBezTo>
                  <a:cubicBezTo>
                    <a:pt x="1362" y="303"/>
                    <a:pt x="1356" y="261"/>
                    <a:pt x="1347" y="218"/>
                  </a:cubicBezTo>
                  <a:cubicBezTo>
                    <a:pt x="1336" y="160"/>
                    <a:pt x="1320" y="98"/>
                    <a:pt x="1281" y="53"/>
                  </a:cubicBezTo>
                  <a:cubicBezTo>
                    <a:pt x="1253" y="22"/>
                    <a:pt x="1210"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2" name="Google Shape;37572;p58"/>
            <p:cNvSpPr/>
            <p:nvPr/>
          </p:nvSpPr>
          <p:spPr>
            <a:xfrm>
              <a:off x="8483468" y="3870982"/>
              <a:ext cx="650520" cy="539798"/>
            </a:xfrm>
            <a:custGeom>
              <a:avLst/>
              <a:gdLst/>
              <a:ahLst/>
              <a:cxnLst/>
              <a:rect l="l" t="t" r="r" b="b"/>
              <a:pathLst>
                <a:path w="1381" h="1146" extrusionOk="0">
                  <a:moveTo>
                    <a:pt x="555" y="1"/>
                  </a:moveTo>
                  <a:cubicBezTo>
                    <a:pt x="458" y="1"/>
                    <a:pt x="384" y="49"/>
                    <a:pt x="365" y="215"/>
                  </a:cubicBezTo>
                  <a:cubicBezTo>
                    <a:pt x="360" y="266"/>
                    <a:pt x="370" y="319"/>
                    <a:pt x="349" y="365"/>
                  </a:cubicBezTo>
                  <a:cubicBezTo>
                    <a:pt x="327" y="408"/>
                    <a:pt x="284" y="434"/>
                    <a:pt x="244" y="461"/>
                  </a:cubicBezTo>
                  <a:cubicBezTo>
                    <a:pt x="118" y="545"/>
                    <a:pt x="1" y="678"/>
                    <a:pt x="17" y="829"/>
                  </a:cubicBezTo>
                  <a:lnTo>
                    <a:pt x="350" y="1069"/>
                  </a:lnTo>
                  <a:cubicBezTo>
                    <a:pt x="371" y="1084"/>
                    <a:pt x="393" y="1100"/>
                    <a:pt x="417" y="1114"/>
                  </a:cubicBezTo>
                  <a:cubicBezTo>
                    <a:pt x="450" y="1135"/>
                    <a:pt x="488" y="1145"/>
                    <a:pt x="525" y="1145"/>
                  </a:cubicBezTo>
                  <a:cubicBezTo>
                    <a:pt x="588" y="1145"/>
                    <a:pt x="650" y="1115"/>
                    <a:pt x="686" y="1059"/>
                  </a:cubicBezTo>
                  <a:cubicBezTo>
                    <a:pt x="711" y="1020"/>
                    <a:pt x="757" y="987"/>
                    <a:pt x="803" y="974"/>
                  </a:cubicBezTo>
                  <a:cubicBezTo>
                    <a:pt x="886" y="952"/>
                    <a:pt x="978" y="965"/>
                    <a:pt x="1057" y="930"/>
                  </a:cubicBezTo>
                  <a:cubicBezTo>
                    <a:pt x="1096" y="913"/>
                    <a:pt x="1130" y="887"/>
                    <a:pt x="1170" y="875"/>
                  </a:cubicBezTo>
                  <a:cubicBezTo>
                    <a:pt x="1203" y="863"/>
                    <a:pt x="1240" y="866"/>
                    <a:pt x="1271" y="852"/>
                  </a:cubicBezTo>
                  <a:cubicBezTo>
                    <a:pt x="1345" y="820"/>
                    <a:pt x="1366" y="728"/>
                    <a:pt x="1373" y="649"/>
                  </a:cubicBezTo>
                  <a:cubicBezTo>
                    <a:pt x="1381" y="540"/>
                    <a:pt x="1378" y="430"/>
                    <a:pt x="1368" y="324"/>
                  </a:cubicBezTo>
                  <a:cubicBezTo>
                    <a:pt x="1303" y="418"/>
                    <a:pt x="1238" y="513"/>
                    <a:pt x="1173" y="608"/>
                  </a:cubicBezTo>
                  <a:cubicBezTo>
                    <a:pt x="1135" y="570"/>
                    <a:pt x="1075" y="534"/>
                    <a:pt x="1021" y="534"/>
                  </a:cubicBezTo>
                  <a:cubicBezTo>
                    <a:pt x="986" y="534"/>
                    <a:pt x="953" y="549"/>
                    <a:pt x="929" y="589"/>
                  </a:cubicBezTo>
                  <a:cubicBezTo>
                    <a:pt x="919" y="605"/>
                    <a:pt x="907" y="610"/>
                    <a:pt x="891" y="610"/>
                  </a:cubicBezTo>
                  <a:cubicBezTo>
                    <a:pt x="843" y="610"/>
                    <a:pt x="770" y="551"/>
                    <a:pt x="712" y="551"/>
                  </a:cubicBezTo>
                  <a:cubicBezTo>
                    <a:pt x="707" y="551"/>
                    <a:pt x="702" y="551"/>
                    <a:pt x="698" y="552"/>
                  </a:cubicBezTo>
                  <a:cubicBezTo>
                    <a:pt x="720" y="610"/>
                    <a:pt x="665" y="677"/>
                    <a:pt x="603" y="686"/>
                  </a:cubicBezTo>
                  <a:cubicBezTo>
                    <a:pt x="595" y="687"/>
                    <a:pt x="588" y="688"/>
                    <a:pt x="581" y="688"/>
                  </a:cubicBezTo>
                  <a:cubicBezTo>
                    <a:pt x="527" y="688"/>
                    <a:pt x="476" y="661"/>
                    <a:pt x="433" y="626"/>
                  </a:cubicBezTo>
                  <a:lnTo>
                    <a:pt x="433" y="626"/>
                  </a:lnTo>
                  <a:cubicBezTo>
                    <a:pt x="433" y="626"/>
                    <a:pt x="433" y="626"/>
                    <a:pt x="434" y="626"/>
                  </a:cubicBezTo>
                  <a:cubicBezTo>
                    <a:pt x="448" y="626"/>
                    <a:pt x="365" y="382"/>
                    <a:pt x="488" y="355"/>
                  </a:cubicBezTo>
                  <a:cubicBezTo>
                    <a:pt x="567" y="336"/>
                    <a:pt x="569" y="170"/>
                    <a:pt x="562" y="1"/>
                  </a:cubicBezTo>
                  <a:cubicBezTo>
                    <a:pt x="559" y="1"/>
                    <a:pt x="557" y="1"/>
                    <a:pt x="5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3" name="Google Shape;37573;p58"/>
            <p:cNvSpPr/>
            <p:nvPr/>
          </p:nvSpPr>
          <p:spPr>
            <a:xfrm>
              <a:off x="8853240" y="3983557"/>
              <a:ext cx="42395" cy="32972"/>
            </a:xfrm>
            <a:custGeom>
              <a:avLst/>
              <a:gdLst/>
              <a:ahLst/>
              <a:cxnLst/>
              <a:rect l="l" t="t" r="r" b="b"/>
              <a:pathLst>
                <a:path w="90" h="70" extrusionOk="0">
                  <a:moveTo>
                    <a:pt x="44" y="0"/>
                  </a:moveTo>
                  <a:cubicBezTo>
                    <a:pt x="0" y="0"/>
                    <a:pt x="0" y="70"/>
                    <a:pt x="44" y="70"/>
                  </a:cubicBezTo>
                  <a:cubicBezTo>
                    <a:pt x="90" y="70"/>
                    <a:pt x="90" y="0"/>
                    <a:pt x="4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4" name="Google Shape;37574;p58"/>
            <p:cNvSpPr/>
            <p:nvPr/>
          </p:nvSpPr>
          <p:spPr>
            <a:xfrm>
              <a:off x="8798599" y="4071640"/>
              <a:ext cx="18842" cy="14602"/>
            </a:xfrm>
            <a:custGeom>
              <a:avLst/>
              <a:gdLst/>
              <a:ahLst/>
              <a:cxnLst/>
              <a:rect l="l" t="t" r="r" b="b"/>
              <a:pathLst>
                <a:path w="40" h="31" extrusionOk="0">
                  <a:moveTo>
                    <a:pt x="19" y="1"/>
                  </a:moveTo>
                  <a:cubicBezTo>
                    <a:pt x="0" y="1"/>
                    <a:pt x="0" y="30"/>
                    <a:pt x="19" y="30"/>
                  </a:cubicBezTo>
                  <a:cubicBezTo>
                    <a:pt x="39" y="30"/>
                    <a:pt x="39" y="1"/>
                    <a:pt x="1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5" name="Google Shape;37575;p58"/>
            <p:cNvSpPr/>
            <p:nvPr/>
          </p:nvSpPr>
          <p:spPr>
            <a:xfrm>
              <a:off x="8880561" y="4066459"/>
              <a:ext cx="21197" cy="16957"/>
            </a:xfrm>
            <a:custGeom>
              <a:avLst/>
              <a:gdLst/>
              <a:ahLst/>
              <a:cxnLst/>
              <a:rect l="l" t="t" r="r" b="b"/>
              <a:pathLst>
                <a:path w="45" h="36" extrusionOk="0">
                  <a:moveTo>
                    <a:pt x="22" y="0"/>
                  </a:moveTo>
                  <a:cubicBezTo>
                    <a:pt x="0" y="1"/>
                    <a:pt x="0" y="35"/>
                    <a:pt x="22" y="35"/>
                  </a:cubicBezTo>
                  <a:cubicBezTo>
                    <a:pt x="44" y="35"/>
                    <a:pt x="44"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6" name="Google Shape;37576;p58"/>
            <p:cNvSpPr/>
            <p:nvPr/>
          </p:nvSpPr>
          <p:spPr>
            <a:xfrm>
              <a:off x="8960168" y="4011348"/>
              <a:ext cx="50873" cy="49458"/>
            </a:xfrm>
            <a:custGeom>
              <a:avLst/>
              <a:gdLst/>
              <a:ahLst/>
              <a:cxnLst/>
              <a:rect l="l" t="t" r="r" b="b"/>
              <a:pathLst>
                <a:path w="108" h="105" extrusionOk="0">
                  <a:moveTo>
                    <a:pt x="55" y="1"/>
                  </a:moveTo>
                  <a:cubicBezTo>
                    <a:pt x="38" y="1"/>
                    <a:pt x="20" y="9"/>
                    <a:pt x="14" y="24"/>
                  </a:cubicBezTo>
                  <a:cubicBezTo>
                    <a:pt x="13" y="26"/>
                    <a:pt x="13" y="27"/>
                    <a:pt x="11" y="30"/>
                  </a:cubicBezTo>
                  <a:cubicBezTo>
                    <a:pt x="3" y="47"/>
                    <a:pt x="1" y="62"/>
                    <a:pt x="11" y="79"/>
                  </a:cubicBezTo>
                  <a:cubicBezTo>
                    <a:pt x="21" y="95"/>
                    <a:pt x="37" y="105"/>
                    <a:pt x="55" y="105"/>
                  </a:cubicBezTo>
                  <a:cubicBezTo>
                    <a:pt x="72" y="105"/>
                    <a:pt x="90" y="95"/>
                    <a:pt x="98" y="79"/>
                  </a:cubicBezTo>
                  <a:cubicBezTo>
                    <a:pt x="107" y="63"/>
                    <a:pt x="105" y="47"/>
                    <a:pt x="98" y="30"/>
                  </a:cubicBezTo>
                  <a:cubicBezTo>
                    <a:pt x="97" y="29"/>
                    <a:pt x="97" y="27"/>
                    <a:pt x="96" y="24"/>
                  </a:cubicBezTo>
                  <a:cubicBezTo>
                    <a:pt x="89" y="9"/>
                    <a:pt x="72" y="1"/>
                    <a:pt x="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7" name="Google Shape;37577;p58"/>
            <p:cNvSpPr/>
            <p:nvPr/>
          </p:nvSpPr>
          <p:spPr>
            <a:xfrm>
              <a:off x="9016223" y="3933628"/>
              <a:ext cx="22139" cy="17428"/>
            </a:xfrm>
            <a:custGeom>
              <a:avLst/>
              <a:gdLst/>
              <a:ahLst/>
              <a:cxnLst/>
              <a:rect l="l" t="t" r="r" b="b"/>
              <a:pathLst>
                <a:path w="47" h="37" extrusionOk="0">
                  <a:moveTo>
                    <a:pt x="24" y="1"/>
                  </a:moveTo>
                  <a:cubicBezTo>
                    <a:pt x="0" y="1"/>
                    <a:pt x="0" y="37"/>
                    <a:pt x="24" y="37"/>
                  </a:cubicBezTo>
                  <a:cubicBezTo>
                    <a:pt x="46" y="37"/>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8" name="Google Shape;37578;p58"/>
            <p:cNvSpPr/>
            <p:nvPr/>
          </p:nvSpPr>
          <p:spPr>
            <a:xfrm>
              <a:off x="9042130" y="4002399"/>
              <a:ext cx="27792" cy="21196"/>
            </a:xfrm>
            <a:custGeom>
              <a:avLst/>
              <a:gdLst/>
              <a:ahLst/>
              <a:cxnLst/>
              <a:rect l="l" t="t" r="r" b="b"/>
              <a:pathLst>
                <a:path w="59" h="45" extrusionOk="0">
                  <a:moveTo>
                    <a:pt x="28" y="0"/>
                  </a:moveTo>
                  <a:cubicBezTo>
                    <a:pt x="1" y="0"/>
                    <a:pt x="2" y="45"/>
                    <a:pt x="29" y="45"/>
                  </a:cubicBezTo>
                  <a:cubicBezTo>
                    <a:pt x="59" y="45"/>
                    <a:pt x="59" y="0"/>
                    <a:pt x="29" y="0"/>
                  </a:cubicBezTo>
                  <a:cubicBezTo>
                    <a:pt x="29" y="0"/>
                    <a:pt x="28"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9" name="Google Shape;37579;p58"/>
            <p:cNvSpPr/>
            <p:nvPr/>
          </p:nvSpPr>
          <p:spPr>
            <a:xfrm>
              <a:off x="8930021" y="3965187"/>
              <a:ext cx="37684" cy="29204"/>
            </a:xfrm>
            <a:custGeom>
              <a:avLst/>
              <a:gdLst/>
              <a:ahLst/>
              <a:cxnLst/>
              <a:rect l="l" t="t" r="r" b="b"/>
              <a:pathLst>
                <a:path w="80" h="62" extrusionOk="0">
                  <a:moveTo>
                    <a:pt x="40" y="0"/>
                  </a:moveTo>
                  <a:cubicBezTo>
                    <a:pt x="1" y="0"/>
                    <a:pt x="1" y="61"/>
                    <a:pt x="40" y="61"/>
                  </a:cubicBezTo>
                  <a:cubicBezTo>
                    <a:pt x="80" y="61"/>
                    <a:pt x="80" y="0"/>
                    <a:pt x="4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0" name="Google Shape;37580;p58"/>
            <p:cNvSpPr/>
            <p:nvPr/>
          </p:nvSpPr>
          <p:spPr>
            <a:xfrm>
              <a:off x="8756205" y="3953412"/>
              <a:ext cx="45221" cy="35327"/>
            </a:xfrm>
            <a:custGeom>
              <a:avLst/>
              <a:gdLst/>
              <a:ahLst/>
              <a:cxnLst/>
              <a:rect l="l" t="t" r="r" b="b"/>
              <a:pathLst>
                <a:path w="96" h="75" extrusionOk="0">
                  <a:moveTo>
                    <a:pt x="48" y="1"/>
                  </a:moveTo>
                  <a:cubicBezTo>
                    <a:pt x="1" y="1"/>
                    <a:pt x="1" y="75"/>
                    <a:pt x="48" y="75"/>
                  </a:cubicBezTo>
                  <a:cubicBezTo>
                    <a:pt x="95" y="75"/>
                    <a:pt x="95" y="1"/>
                    <a:pt x="4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1" name="Google Shape;37581;p58"/>
            <p:cNvSpPr/>
            <p:nvPr/>
          </p:nvSpPr>
          <p:spPr>
            <a:xfrm>
              <a:off x="8753849" y="4102728"/>
              <a:ext cx="33445" cy="27320"/>
            </a:xfrm>
            <a:custGeom>
              <a:avLst/>
              <a:gdLst/>
              <a:ahLst/>
              <a:cxnLst/>
              <a:rect l="l" t="t" r="r" b="b"/>
              <a:pathLst>
                <a:path w="71" h="58" extrusionOk="0">
                  <a:moveTo>
                    <a:pt x="35" y="0"/>
                  </a:moveTo>
                  <a:cubicBezTo>
                    <a:pt x="0" y="0"/>
                    <a:pt x="0" y="57"/>
                    <a:pt x="35" y="57"/>
                  </a:cubicBezTo>
                  <a:cubicBezTo>
                    <a:pt x="71" y="57"/>
                    <a:pt x="71" y="0"/>
                    <a:pt x="3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2" name="Google Shape;37582;p58"/>
            <p:cNvSpPr/>
            <p:nvPr/>
          </p:nvSpPr>
          <p:spPr>
            <a:xfrm>
              <a:off x="8719934" y="4064574"/>
              <a:ext cx="26850" cy="20725"/>
            </a:xfrm>
            <a:custGeom>
              <a:avLst/>
              <a:gdLst/>
              <a:ahLst/>
              <a:cxnLst/>
              <a:rect l="l" t="t" r="r" b="b"/>
              <a:pathLst>
                <a:path w="57" h="44" extrusionOk="0">
                  <a:moveTo>
                    <a:pt x="28" y="0"/>
                  </a:moveTo>
                  <a:cubicBezTo>
                    <a:pt x="1" y="0"/>
                    <a:pt x="1" y="43"/>
                    <a:pt x="28" y="43"/>
                  </a:cubicBezTo>
                  <a:cubicBezTo>
                    <a:pt x="56" y="43"/>
                    <a:pt x="56"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3" name="Google Shape;37583;p58"/>
            <p:cNvSpPr/>
            <p:nvPr/>
          </p:nvSpPr>
          <p:spPr>
            <a:xfrm>
              <a:off x="8832985" y="3928918"/>
              <a:ext cx="24495" cy="19312"/>
            </a:xfrm>
            <a:custGeom>
              <a:avLst/>
              <a:gdLst/>
              <a:ahLst/>
              <a:cxnLst/>
              <a:rect l="l" t="t" r="r" b="b"/>
              <a:pathLst>
                <a:path w="52" h="41" extrusionOk="0">
                  <a:moveTo>
                    <a:pt x="24" y="0"/>
                  </a:moveTo>
                  <a:cubicBezTo>
                    <a:pt x="1" y="0"/>
                    <a:pt x="1" y="40"/>
                    <a:pt x="25" y="40"/>
                  </a:cubicBezTo>
                  <a:cubicBezTo>
                    <a:pt x="52" y="40"/>
                    <a:pt x="52" y="0"/>
                    <a:pt x="25"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4" name="Google Shape;37584;p58"/>
            <p:cNvSpPr/>
            <p:nvPr/>
          </p:nvSpPr>
          <p:spPr>
            <a:xfrm>
              <a:off x="8563075" y="4201173"/>
              <a:ext cx="58410" cy="45690"/>
            </a:xfrm>
            <a:custGeom>
              <a:avLst/>
              <a:gdLst/>
              <a:ahLst/>
              <a:cxnLst/>
              <a:rect l="l" t="t" r="r" b="b"/>
              <a:pathLst>
                <a:path w="124" h="97" extrusionOk="0">
                  <a:moveTo>
                    <a:pt x="63" y="0"/>
                  </a:moveTo>
                  <a:cubicBezTo>
                    <a:pt x="0" y="1"/>
                    <a:pt x="0" y="96"/>
                    <a:pt x="63" y="96"/>
                  </a:cubicBezTo>
                  <a:cubicBezTo>
                    <a:pt x="124" y="96"/>
                    <a:pt x="124" y="0"/>
                    <a:pt x="6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5" name="Google Shape;37585;p58"/>
            <p:cNvSpPr/>
            <p:nvPr/>
          </p:nvSpPr>
          <p:spPr>
            <a:xfrm>
              <a:off x="8642682" y="4317988"/>
              <a:ext cx="38155" cy="32501"/>
            </a:xfrm>
            <a:custGeom>
              <a:avLst/>
              <a:gdLst/>
              <a:ahLst/>
              <a:cxnLst/>
              <a:rect l="l" t="t" r="r" b="b"/>
              <a:pathLst>
                <a:path w="81" h="69" extrusionOk="0">
                  <a:moveTo>
                    <a:pt x="39" y="0"/>
                  </a:moveTo>
                  <a:cubicBezTo>
                    <a:pt x="29" y="0"/>
                    <a:pt x="19" y="4"/>
                    <a:pt x="13" y="10"/>
                  </a:cubicBezTo>
                  <a:cubicBezTo>
                    <a:pt x="0" y="23"/>
                    <a:pt x="0" y="54"/>
                    <a:pt x="21" y="63"/>
                  </a:cubicBezTo>
                  <a:cubicBezTo>
                    <a:pt x="22" y="64"/>
                    <a:pt x="25" y="64"/>
                    <a:pt x="26" y="65"/>
                  </a:cubicBezTo>
                  <a:cubicBezTo>
                    <a:pt x="32" y="68"/>
                    <a:pt x="38" y="69"/>
                    <a:pt x="43" y="69"/>
                  </a:cubicBezTo>
                  <a:cubicBezTo>
                    <a:pt x="65" y="69"/>
                    <a:pt x="81" y="47"/>
                    <a:pt x="70" y="22"/>
                  </a:cubicBezTo>
                  <a:cubicBezTo>
                    <a:pt x="69" y="20"/>
                    <a:pt x="69" y="18"/>
                    <a:pt x="68" y="17"/>
                  </a:cubicBezTo>
                  <a:cubicBezTo>
                    <a:pt x="62" y="5"/>
                    <a:pt x="51" y="0"/>
                    <a:pt x="3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6" name="Google Shape;37586;p58"/>
            <p:cNvSpPr/>
            <p:nvPr/>
          </p:nvSpPr>
          <p:spPr>
            <a:xfrm>
              <a:off x="8653045" y="4225666"/>
              <a:ext cx="27792" cy="21667"/>
            </a:xfrm>
            <a:custGeom>
              <a:avLst/>
              <a:gdLst/>
              <a:ahLst/>
              <a:cxnLst/>
              <a:rect l="l" t="t" r="r" b="b"/>
              <a:pathLst>
                <a:path w="59" h="46" extrusionOk="0">
                  <a:moveTo>
                    <a:pt x="30" y="1"/>
                  </a:moveTo>
                  <a:cubicBezTo>
                    <a:pt x="0" y="1"/>
                    <a:pt x="0" y="45"/>
                    <a:pt x="30" y="45"/>
                  </a:cubicBezTo>
                  <a:cubicBezTo>
                    <a:pt x="58" y="45"/>
                    <a:pt x="58"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7" name="Google Shape;37587;p58"/>
            <p:cNvSpPr/>
            <p:nvPr/>
          </p:nvSpPr>
          <p:spPr>
            <a:xfrm>
              <a:off x="8781641" y="4235087"/>
              <a:ext cx="63592" cy="48987"/>
            </a:xfrm>
            <a:custGeom>
              <a:avLst/>
              <a:gdLst/>
              <a:ahLst/>
              <a:cxnLst/>
              <a:rect l="l" t="t" r="r" b="b"/>
              <a:pathLst>
                <a:path w="135" h="104" extrusionOk="0">
                  <a:moveTo>
                    <a:pt x="58" y="0"/>
                  </a:moveTo>
                  <a:cubicBezTo>
                    <a:pt x="50" y="0"/>
                    <a:pt x="41" y="2"/>
                    <a:pt x="33" y="7"/>
                  </a:cubicBezTo>
                  <a:cubicBezTo>
                    <a:pt x="10" y="21"/>
                    <a:pt x="0" y="53"/>
                    <a:pt x="15" y="78"/>
                  </a:cubicBezTo>
                  <a:cubicBezTo>
                    <a:pt x="25" y="95"/>
                    <a:pt x="41" y="103"/>
                    <a:pt x="58" y="103"/>
                  </a:cubicBezTo>
                  <a:cubicBezTo>
                    <a:pt x="71" y="103"/>
                    <a:pt x="85" y="98"/>
                    <a:pt x="96" y="88"/>
                  </a:cubicBezTo>
                  <a:cubicBezTo>
                    <a:pt x="134" y="56"/>
                    <a:pt x="100"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8" name="Google Shape;37588;p58"/>
            <p:cNvSpPr/>
            <p:nvPr/>
          </p:nvSpPr>
          <p:spPr>
            <a:xfrm>
              <a:off x="8864546" y="4184216"/>
              <a:ext cx="27792" cy="21196"/>
            </a:xfrm>
            <a:custGeom>
              <a:avLst/>
              <a:gdLst/>
              <a:ahLst/>
              <a:cxnLst/>
              <a:rect l="l" t="t" r="r" b="b"/>
              <a:pathLst>
                <a:path w="59" h="45" extrusionOk="0">
                  <a:moveTo>
                    <a:pt x="30" y="0"/>
                  </a:moveTo>
                  <a:cubicBezTo>
                    <a:pt x="0" y="0"/>
                    <a:pt x="0" y="45"/>
                    <a:pt x="30" y="45"/>
                  </a:cubicBezTo>
                  <a:cubicBezTo>
                    <a:pt x="58" y="45"/>
                    <a:pt x="58" y="0"/>
                    <a:pt x="3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9" name="Google Shape;37589;p58"/>
            <p:cNvSpPr/>
            <p:nvPr/>
          </p:nvSpPr>
          <p:spPr>
            <a:xfrm>
              <a:off x="8900816" y="4228963"/>
              <a:ext cx="29676" cy="22609"/>
            </a:xfrm>
            <a:custGeom>
              <a:avLst/>
              <a:gdLst/>
              <a:ahLst/>
              <a:cxnLst/>
              <a:rect l="l" t="t" r="r" b="b"/>
              <a:pathLst>
                <a:path w="63" h="48" extrusionOk="0">
                  <a:moveTo>
                    <a:pt x="32" y="0"/>
                  </a:moveTo>
                  <a:cubicBezTo>
                    <a:pt x="0" y="1"/>
                    <a:pt x="0" y="48"/>
                    <a:pt x="32" y="48"/>
                  </a:cubicBezTo>
                  <a:cubicBezTo>
                    <a:pt x="63" y="48"/>
                    <a:pt x="63" y="0"/>
                    <a:pt x="3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0" name="Google Shape;37590;p58"/>
            <p:cNvSpPr/>
            <p:nvPr/>
          </p:nvSpPr>
          <p:spPr>
            <a:xfrm>
              <a:off x="8955458" y="4224253"/>
              <a:ext cx="52758" cy="40979"/>
            </a:xfrm>
            <a:custGeom>
              <a:avLst/>
              <a:gdLst/>
              <a:ahLst/>
              <a:cxnLst/>
              <a:rect l="l" t="t" r="r" b="b"/>
              <a:pathLst>
                <a:path w="112" h="87" extrusionOk="0">
                  <a:moveTo>
                    <a:pt x="55" y="1"/>
                  </a:moveTo>
                  <a:cubicBezTo>
                    <a:pt x="0" y="1"/>
                    <a:pt x="0" y="86"/>
                    <a:pt x="55" y="86"/>
                  </a:cubicBezTo>
                  <a:cubicBezTo>
                    <a:pt x="111" y="86"/>
                    <a:pt x="111" y="1"/>
                    <a:pt x="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1" name="Google Shape;37591;p58"/>
            <p:cNvSpPr/>
            <p:nvPr/>
          </p:nvSpPr>
          <p:spPr>
            <a:xfrm>
              <a:off x="8942268" y="4173853"/>
              <a:ext cx="13189" cy="9421"/>
            </a:xfrm>
            <a:custGeom>
              <a:avLst/>
              <a:gdLst/>
              <a:ahLst/>
              <a:cxnLst/>
              <a:rect l="l" t="t" r="r" b="b"/>
              <a:pathLst>
                <a:path w="28" h="20" extrusionOk="0">
                  <a:moveTo>
                    <a:pt x="14" y="0"/>
                  </a:moveTo>
                  <a:cubicBezTo>
                    <a:pt x="1" y="0"/>
                    <a:pt x="1" y="19"/>
                    <a:pt x="14" y="19"/>
                  </a:cubicBezTo>
                  <a:cubicBezTo>
                    <a:pt x="27" y="19"/>
                    <a:pt x="27"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2" name="Google Shape;37592;p58"/>
            <p:cNvSpPr/>
            <p:nvPr/>
          </p:nvSpPr>
          <p:spPr>
            <a:xfrm>
              <a:off x="9069451" y="4213890"/>
              <a:ext cx="15545" cy="11305"/>
            </a:xfrm>
            <a:custGeom>
              <a:avLst/>
              <a:gdLst/>
              <a:ahLst/>
              <a:cxnLst/>
              <a:rect l="l" t="t" r="r" b="b"/>
              <a:pathLst>
                <a:path w="33" h="24" extrusionOk="0">
                  <a:moveTo>
                    <a:pt x="17" y="0"/>
                  </a:moveTo>
                  <a:cubicBezTo>
                    <a:pt x="1" y="0"/>
                    <a:pt x="1" y="24"/>
                    <a:pt x="17" y="24"/>
                  </a:cubicBezTo>
                  <a:cubicBezTo>
                    <a:pt x="33" y="24"/>
                    <a:pt x="33"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3" name="Google Shape;37593;p58"/>
            <p:cNvSpPr/>
            <p:nvPr/>
          </p:nvSpPr>
          <p:spPr>
            <a:xfrm>
              <a:off x="8722289" y="4339655"/>
              <a:ext cx="22139" cy="16957"/>
            </a:xfrm>
            <a:custGeom>
              <a:avLst/>
              <a:gdLst/>
              <a:ahLst/>
              <a:cxnLst/>
              <a:rect l="l" t="t" r="r" b="b"/>
              <a:pathLst>
                <a:path w="47" h="36" extrusionOk="0">
                  <a:moveTo>
                    <a:pt x="23" y="0"/>
                  </a:moveTo>
                  <a:cubicBezTo>
                    <a:pt x="1" y="1"/>
                    <a:pt x="1" y="35"/>
                    <a:pt x="23" y="35"/>
                  </a:cubicBezTo>
                  <a:cubicBezTo>
                    <a:pt x="46" y="35"/>
                    <a:pt x="4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4" name="Google Shape;37594;p58"/>
            <p:cNvSpPr/>
            <p:nvPr/>
          </p:nvSpPr>
          <p:spPr>
            <a:xfrm>
              <a:off x="8710042" y="4237442"/>
              <a:ext cx="29676" cy="22609"/>
            </a:xfrm>
            <a:custGeom>
              <a:avLst/>
              <a:gdLst/>
              <a:ahLst/>
              <a:cxnLst/>
              <a:rect l="l" t="t" r="r" b="b"/>
              <a:pathLst>
                <a:path w="63" h="48" extrusionOk="0">
                  <a:moveTo>
                    <a:pt x="32" y="0"/>
                  </a:moveTo>
                  <a:cubicBezTo>
                    <a:pt x="0" y="0"/>
                    <a:pt x="0" y="48"/>
                    <a:pt x="32" y="48"/>
                  </a:cubicBezTo>
                  <a:cubicBezTo>
                    <a:pt x="63" y="48"/>
                    <a:pt x="63" y="0"/>
                    <a:pt x="3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5" name="Google Shape;37595;p58"/>
            <p:cNvSpPr/>
            <p:nvPr/>
          </p:nvSpPr>
          <p:spPr>
            <a:xfrm>
              <a:off x="8735008" y="4292081"/>
              <a:ext cx="37684" cy="29675"/>
            </a:xfrm>
            <a:custGeom>
              <a:avLst/>
              <a:gdLst/>
              <a:ahLst/>
              <a:cxnLst/>
              <a:rect l="l" t="t" r="r" b="b"/>
              <a:pathLst>
                <a:path w="80" h="63" extrusionOk="0">
                  <a:moveTo>
                    <a:pt x="40" y="0"/>
                  </a:moveTo>
                  <a:cubicBezTo>
                    <a:pt x="0" y="0"/>
                    <a:pt x="0" y="62"/>
                    <a:pt x="40" y="62"/>
                  </a:cubicBezTo>
                  <a:cubicBezTo>
                    <a:pt x="79" y="62"/>
                    <a:pt x="79" y="0"/>
                    <a:pt x="4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6" name="Google Shape;37596;p58"/>
            <p:cNvSpPr/>
            <p:nvPr/>
          </p:nvSpPr>
          <p:spPr>
            <a:xfrm>
              <a:off x="8586157" y="4134287"/>
              <a:ext cx="28734" cy="21667"/>
            </a:xfrm>
            <a:custGeom>
              <a:avLst/>
              <a:gdLst/>
              <a:ahLst/>
              <a:cxnLst/>
              <a:rect l="l" t="t" r="r" b="b"/>
              <a:pathLst>
                <a:path w="61" h="46" extrusionOk="0">
                  <a:moveTo>
                    <a:pt x="31" y="1"/>
                  </a:moveTo>
                  <a:cubicBezTo>
                    <a:pt x="3" y="1"/>
                    <a:pt x="1" y="45"/>
                    <a:pt x="31" y="45"/>
                  </a:cubicBezTo>
                  <a:cubicBezTo>
                    <a:pt x="61" y="45"/>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7" name="Google Shape;37597;p58"/>
            <p:cNvSpPr/>
            <p:nvPr/>
          </p:nvSpPr>
          <p:spPr>
            <a:xfrm>
              <a:off x="8629493" y="4176208"/>
              <a:ext cx="16958" cy="12718"/>
            </a:xfrm>
            <a:custGeom>
              <a:avLst/>
              <a:gdLst/>
              <a:ahLst/>
              <a:cxnLst/>
              <a:rect l="l" t="t" r="r" b="b"/>
              <a:pathLst>
                <a:path w="36" h="27" extrusionOk="0">
                  <a:moveTo>
                    <a:pt x="19" y="0"/>
                  </a:moveTo>
                  <a:cubicBezTo>
                    <a:pt x="1" y="0"/>
                    <a:pt x="1" y="27"/>
                    <a:pt x="19" y="27"/>
                  </a:cubicBezTo>
                  <a:cubicBezTo>
                    <a:pt x="35" y="27"/>
                    <a:pt x="35" y="0"/>
                    <a:pt x="1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8" name="Google Shape;37598;p58"/>
            <p:cNvSpPr/>
            <p:nvPr/>
          </p:nvSpPr>
          <p:spPr>
            <a:xfrm>
              <a:off x="8618659" y="4252515"/>
              <a:ext cx="21668" cy="16957"/>
            </a:xfrm>
            <a:custGeom>
              <a:avLst/>
              <a:gdLst/>
              <a:ahLst/>
              <a:cxnLst/>
              <a:rect l="l" t="t" r="r" b="b"/>
              <a:pathLst>
                <a:path w="46" h="36" extrusionOk="0">
                  <a:moveTo>
                    <a:pt x="24" y="1"/>
                  </a:moveTo>
                  <a:cubicBezTo>
                    <a:pt x="0" y="2"/>
                    <a:pt x="0" y="36"/>
                    <a:pt x="24" y="36"/>
                  </a:cubicBezTo>
                  <a:cubicBezTo>
                    <a:pt x="46" y="36"/>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9" name="Google Shape;37599;p58"/>
            <p:cNvSpPr/>
            <p:nvPr/>
          </p:nvSpPr>
          <p:spPr>
            <a:xfrm>
              <a:off x="8613006" y="4293494"/>
              <a:ext cx="16487" cy="16486"/>
            </a:xfrm>
            <a:custGeom>
              <a:avLst/>
              <a:gdLst/>
              <a:ahLst/>
              <a:cxnLst/>
              <a:rect l="l" t="t" r="r" b="b"/>
              <a:pathLst>
                <a:path w="35" h="35" extrusionOk="0">
                  <a:moveTo>
                    <a:pt x="18" y="0"/>
                  </a:moveTo>
                  <a:cubicBezTo>
                    <a:pt x="10" y="0"/>
                    <a:pt x="1" y="5"/>
                    <a:pt x="1" y="16"/>
                  </a:cubicBezTo>
                  <a:lnTo>
                    <a:pt x="1" y="20"/>
                  </a:lnTo>
                  <a:cubicBezTo>
                    <a:pt x="1" y="30"/>
                    <a:pt x="10" y="34"/>
                    <a:pt x="18" y="34"/>
                  </a:cubicBezTo>
                  <a:cubicBezTo>
                    <a:pt x="26" y="34"/>
                    <a:pt x="33" y="30"/>
                    <a:pt x="33" y="20"/>
                  </a:cubicBezTo>
                  <a:lnTo>
                    <a:pt x="33" y="16"/>
                  </a:lnTo>
                  <a:cubicBezTo>
                    <a:pt x="35" y="5"/>
                    <a:pt x="26" y="0"/>
                    <a:pt x="1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0" name="Google Shape;37600;p58"/>
            <p:cNvSpPr/>
            <p:nvPr/>
          </p:nvSpPr>
          <p:spPr>
            <a:xfrm>
              <a:off x="8505136" y="4201644"/>
              <a:ext cx="25437" cy="20254"/>
            </a:xfrm>
            <a:custGeom>
              <a:avLst/>
              <a:gdLst/>
              <a:ahLst/>
              <a:cxnLst/>
              <a:rect l="l" t="t" r="r" b="b"/>
              <a:pathLst>
                <a:path w="54" h="43" extrusionOk="0">
                  <a:moveTo>
                    <a:pt x="27" y="0"/>
                  </a:moveTo>
                  <a:cubicBezTo>
                    <a:pt x="1" y="0"/>
                    <a:pt x="1" y="42"/>
                    <a:pt x="27" y="42"/>
                  </a:cubicBezTo>
                  <a:cubicBezTo>
                    <a:pt x="54" y="42"/>
                    <a:pt x="54"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01" name="Google Shape;37601;p58"/>
          <p:cNvSpPr/>
          <p:nvPr/>
        </p:nvSpPr>
        <p:spPr>
          <a:xfrm>
            <a:off x="7499548" y="412409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2" name="Google Shape;37602;p58"/>
          <p:cNvSpPr/>
          <p:nvPr/>
        </p:nvSpPr>
        <p:spPr>
          <a:xfrm>
            <a:off x="6867848" y="445179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03" name="Google Shape;37603;p58"/>
          <p:cNvGrpSpPr/>
          <p:nvPr/>
        </p:nvGrpSpPr>
        <p:grpSpPr>
          <a:xfrm flipH="1">
            <a:off x="1248135" y="3757018"/>
            <a:ext cx="1005132" cy="1004863"/>
            <a:chOff x="-2803224" y="-453774"/>
            <a:chExt cx="3660351" cy="3659368"/>
          </a:xfrm>
        </p:grpSpPr>
        <p:sp>
          <p:nvSpPr>
            <p:cNvPr id="37604" name="Google Shape;37604;p58"/>
            <p:cNvSpPr/>
            <p:nvPr/>
          </p:nvSpPr>
          <p:spPr>
            <a:xfrm>
              <a:off x="-2803224" y="-453774"/>
              <a:ext cx="3660351" cy="3659368"/>
            </a:xfrm>
            <a:custGeom>
              <a:avLst/>
              <a:gdLst/>
              <a:ahLst/>
              <a:cxnLst/>
              <a:rect l="l" t="t" r="r" b="b"/>
              <a:pathLst>
                <a:path w="4496" h="4495" extrusionOk="0">
                  <a:moveTo>
                    <a:pt x="2250" y="0"/>
                  </a:moveTo>
                  <a:cubicBezTo>
                    <a:pt x="2249" y="0"/>
                    <a:pt x="2249" y="0"/>
                    <a:pt x="2248" y="0"/>
                  </a:cubicBezTo>
                  <a:cubicBezTo>
                    <a:pt x="2080" y="0"/>
                    <a:pt x="1918" y="18"/>
                    <a:pt x="1762" y="53"/>
                  </a:cubicBezTo>
                  <a:cubicBezTo>
                    <a:pt x="755" y="274"/>
                    <a:pt x="1" y="1173"/>
                    <a:pt x="1" y="2247"/>
                  </a:cubicBezTo>
                  <a:cubicBezTo>
                    <a:pt x="1" y="3489"/>
                    <a:pt x="1006" y="4495"/>
                    <a:pt x="2248" y="4495"/>
                  </a:cubicBezTo>
                  <a:cubicBezTo>
                    <a:pt x="2957" y="4495"/>
                    <a:pt x="3588" y="4166"/>
                    <a:pt x="4001" y="3653"/>
                  </a:cubicBezTo>
                  <a:cubicBezTo>
                    <a:pt x="4311" y="3268"/>
                    <a:pt x="4495" y="2779"/>
                    <a:pt x="4495" y="2246"/>
                  </a:cubicBezTo>
                  <a:cubicBezTo>
                    <a:pt x="4495" y="1007"/>
                    <a:pt x="3490" y="0"/>
                    <a:pt x="2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5" name="Google Shape;37605;p58"/>
            <p:cNvSpPr/>
            <p:nvPr/>
          </p:nvSpPr>
          <p:spPr>
            <a:xfrm>
              <a:off x="-2802410" y="-411441"/>
              <a:ext cx="3258168" cy="3617035"/>
            </a:xfrm>
            <a:custGeom>
              <a:avLst/>
              <a:gdLst/>
              <a:ahLst/>
              <a:cxnLst/>
              <a:rect l="l" t="t" r="r" b="b"/>
              <a:pathLst>
                <a:path w="4002" h="4443" extrusionOk="0">
                  <a:moveTo>
                    <a:pt x="1762" y="1"/>
                  </a:moveTo>
                  <a:cubicBezTo>
                    <a:pt x="755" y="222"/>
                    <a:pt x="1" y="1121"/>
                    <a:pt x="1" y="2195"/>
                  </a:cubicBezTo>
                  <a:cubicBezTo>
                    <a:pt x="1" y="3437"/>
                    <a:pt x="1007" y="4443"/>
                    <a:pt x="2248" y="4443"/>
                  </a:cubicBezTo>
                  <a:cubicBezTo>
                    <a:pt x="2958" y="4443"/>
                    <a:pt x="3588" y="4114"/>
                    <a:pt x="4002" y="3601"/>
                  </a:cubicBezTo>
                  <a:lnTo>
                    <a:pt x="4002" y="3601"/>
                  </a:lnTo>
                  <a:cubicBezTo>
                    <a:pt x="3847" y="3688"/>
                    <a:pt x="3685" y="3761"/>
                    <a:pt x="3520" y="3819"/>
                  </a:cubicBezTo>
                  <a:cubicBezTo>
                    <a:pt x="3399" y="3862"/>
                    <a:pt x="3273" y="3896"/>
                    <a:pt x="3146" y="3896"/>
                  </a:cubicBezTo>
                  <a:cubicBezTo>
                    <a:pt x="3140" y="3896"/>
                    <a:pt x="3134" y="3896"/>
                    <a:pt x="3129" y="3895"/>
                  </a:cubicBezTo>
                  <a:cubicBezTo>
                    <a:pt x="3240" y="3814"/>
                    <a:pt x="3296" y="3661"/>
                    <a:pt x="3262" y="3528"/>
                  </a:cubicBezTo>
                  <a:lnTo>
                    <a:pt x="3262" y="3528"/>
                  </a:lnTo>
                  <a:cubicBezTo>
                    <a:pt x="2982" y="3690"/>
                    <a:pt x="2660" y="3775"/>
                    <a:pt x="2337" y="3775"/>
                  </a:cubicBezTo>
                  <a:cubicBezTo>
                    <a:pt x="2333" y="3775"/>
                    <a:pt x="2329" y="3775"/>
                    <a:pt x="2325" y="3775"/>
                  </a:cubicBezTo>
                  <a:cubicBezTo>
                    <a:pt x="2283" y="3775"/>
                    <a:pt x="2231" y="3766"/>
                    <a:pt x="2218" y="3727"/>
                  </a:cubicBezTo>
                  <a:cubicBezTo>
                    <a:pt x="2210" y="3703"/>
                    <a:pt x="2220" y="3680"/>
                    <a:pt x="2228" y="3658"/>
                  </a:cubicBezTo>
                  <a:cubicBezTo>
                    <a:pt x="2312" y="3471"/>
                    <a:pt x="2485" y="3328"/>
                    <a:pt x="2684" y="3278"/>
                  </a:cubicBezTo>
                  <a:cubicBezTo>
                    <a:pt x="2766" y="3256"/>
                    <a:pt x="2882" y="3200"/>
                    <a:pt x="2840" y="3124"/>
                  </a:cubicBezTo>
                  <a:cubicBezTo>
                    <a:pt x="2827" y="3100"/>
                    <a:pt x="2805" y="3090"/>
                    <a:pt x="2779" y="3090"/>
                  </a:cubicBezTo>
                  <a:cubicBezTo>
                    <a:pt x="2736" y="3090"/>
                    <a:pt x="2684" y="3116"/>
                    <a:pt x="2647" y="3143"/>
                  </a:cubicBezTo>
                  <a:cubicBezTo>
                    <a:pt x="2392" y="3325"/>
                    <a:pt x="2078" y="3423"/>
                    <a:pt x="1764" y="3423"/>
                  </a:cubicBezTo>
                  <a:cubicBezTo>
                    <a:pt x="1701" y="3423"/>
                    <a:pt x="1639" y="3419"/>
                    <a:pt x="1577" y="3411"/>
                  </a:cubicBezTo>
                  <a:cubicBezTo>
                    <a:pt x="1539" y="3302"/>
                    <a:pt x="1648" y="3193"/>
                    <a:pt x="1758" y="3156"/>
                  </a:cubicBezTo>
                  <a:cubicBezTo>
                    <a:pt x="1867" y="3119"/>
                    <a:pt x="1991" y="3119"/>
                    <a:pt x="2089" y="3056"/>
                  </a:cubicBezTo>
                  <a:cubicBezTo>
                    <a:pt x="2191" y="2989"/>
                    <a:pt x="2244" y="2866"/>
                    <a:pt x="2343" y="2795"/>
                  </a:cubicBezTo>
                  <a:cubicBezTo>
                    <a:pt x="2444" y="2722"/>
                    <a:pt x="2579" y="2712"/>
                    <a:pt x="2697" y="2670"/>
                  </a:cubicBezTo>
                  <a:cubicBezTo>
                    <a:pt x="2817" y="2628"/>
                    <a:pt x="2935" y="2518"/>
                    <a:pt x="2906" y="2396"/>
                  </a:cubicBezTo>
                  <a:lnTo>
                    <a:pt x="2906" y="2396"/>
                  </a:lnTo>
                  <a:cubicBezTo>
                    <a:pt x="2822" y="2420"/>
                    <a:pt x="2736" y="2443"/>
                    <a:pt x="2652" y="2467"/>
                  </a:cubicBezTo>
                  <a:cubicBezTo>
                    <a:pt x="2230" y="2586"/>
                    <a:pt x="1803" y="2707"/>
                    <a:pt x="1423" y="2923"/>
                  </a:cubicBezTo>
                  <a:cubicBezTo>
                    <a:pt x="1314" y="2985"/>
                    <a:pt x="1207" y="3055"/>
                    <a:pt x="1084" y="3076"/>
                  </a:cubicBezTo>
                  <a:cubicBezTo>
                    <a:pt x="1065" y="3079"/>
                    <a:pt x="1045" y="3081"/>
                    <a:pt x="1025" y="3081"/>
                  </a:cubicBezTo>
                  <a:cubicBezTo>
                    <a:pt x="919" y="3081"/>
                    <a:pt x="809" y="3033"/>
                    <a:pt x="766" y="2938"/>
                  </a:cubicBezTo>
                  <a:cubicBezTo>
                    <a:pt x="692" y="2766"/>
                    <a:pt x="866" y="2591"/>
                    <a:pt x="1028" y="2499"/>
                  </a:cubicBezTo>
                  <a:cubicBezTo>
                    <a:pt x="1276" y="2358"/>
                    <a:pt x="1546" y="2253"/>
                    <a:pt x="1825" y="2194"/>
                  </a:cubicBezTo>
                  <a:cubicBezTo>
                    <a:pt x="1864" y="2186"/>
                    <a:pt x="1905" y="2179"/>
                    <a:pt x="1933" y="2149"/>
                  </a:cubicBezTo>
                  <a:cubicBezTo>
                    <a:pt x="1961" y="2121"/>
                    <a:pt x="1963" y="2065"/>
                    <a:pt x="1930" y="2047"/>
                  </a:cubicBezTo>
                  <a:cubicBezTo>
                    <a:pt x="1646" y="2069"/>
                    <a:pt x="1363" y="2091"/>
                    <a:pt x="1081" y="2114"/>
                  </a:cubicBezTo>
                  <a:cubicBezTo>
                    <a:pt x="1065" y="2115"/>
                    <a:pt x="1048" y="2117"/>
                    <a:pt x="1032" y="2117"/>
                  </a:cubicBezTo>
                  <a:cubicBezTo>
                    <a:pt x="1005" y="2117"/>
                    <a:pt x="979" y="2113"/>
                    <a:pt x="955" y="2102"/>
                  </a:cubicBezTo>
                  <a:cubicBezTo>
                    <a:pt x="833" y="2042"/>
                    <a:pt x="892" y="1854"/>
                    <a:pt x="978" y="1748"/>
                  </a:cubicBezTo>
                  <a:cubicBezTo>
                    <a:pt x="1178" y="1509"/>
                    <a:pt x="1442" y="1321"/>
                    <a:pt x="1736" y="1214"/>
                  </a:cubicBezTo>
                  <a:cubicBezTo>
                    <a:pt x="1901" y="1152"/>
                    <a:pt x="2086" y="1109"/>
                    <a:pt x="2200" y="973"/>
                  </a:cubicBezTo>
                  <a:cubicBezTo>
                    <a:pt x="2164" y="954"/>
                    <a:pt x="2128" y="946"/>
                    <a:pt x="2091" y="946"/>
                  </a:cubicBezTo>
                  <a:cubicBezTo>
                    <a:pt x="1964" y="946"/>
                    <a:pt x="1831" y="1039"/>
                    <a:pt x="1709" y="1100"/>
                  </a:cubicBezTo>
                  <a:cubicBezTo>
                    <a:pt x="1560" y="1175"/>
                    <a:pt x="1393" y="1204"/>
                    <a:pt x="1226" y="1204"/>
                  </a:cubicBezTo>
                  <a:cubicBezTo>
                    <a:pt x="1151" y="1204"/>
                    <a:pt x="1077" y="1198"/>
                    <a:pt x="1004" y="1188"/>
                  </a:cubicBezTo>
                  <a:cubicBezTo>
                    <a:pt x="1300" y="838"/>
                    <a:pt x="1678" y="557"/>
                    <a:pt x="2098" y="374"/>
                  </a:cubicBezTo>
                  <a:cubicBezTo>
                    <a:pt x="2068" y="372"/>
                    <a:pt x="2037" y="371"/>
                    <a:pt x="2007" y="371"/>
                  </a:cubicBezTo>
                  <a:cubicBezTo>
                    <a:pt x="1677" y="371"/>
                    <a:pt x="1358" y="491"/>
                    <a:pt x="1047" y="608"/>
                  </a:cubicBezTo>
                  <a:cubicBezTo>
                    <a:pt x="1025" y="529"/>
                    <a:pt x="1084" y="449"/>
                    <a:pt x="1156" y="408"/>
                  </a:cubicBezTo>
                  <a:cubicBezTo>
                    <a:pt x="1225" y="367"/>
                    <a:pt x="1308" y="351"/>
                    <a:pt x="1382" y="316"/>
                  </a:cubicBezTo>
                  <a:cubicBezTo>
                    <a:pt x="1536" y="242"/>
                    <a:pt x="1645" y="117"/>
                    <a:pt x="1762"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6" name="Google Shape;37606;p58"/>
            <p:cNvSpPr/>
            <p:nvPr/>
          </p:nvSpPr>
          <p:spPr>
            <a:xfrm>
              <a:off x="-873732" y="457204"/>
              <a:ext cx="588620" cy="588592"/>
            </a:xfrm>
            <a:custGeom>
              <a:avLst/>
              <a:gdLst/>
              <a:ahLst/>
              <a:cxnLst/>
              <a:rect l="l" t="t" r="r" b="b"/>
              <a:pathLst>
                <a:path w="723" h="723" extrusionOk="0">
                  <a:moveTo>
                    <a:pt x="361" y="0"/>
                  </a:moveTo>
                  <a:cubicBezTo>
                    <a:pt x="162" y="0"/>
                    <a:pt x="0" y="162"/>
                    <a:pt x="0" y="362"/>
                  </a:cubicBezTo>
                  <a:cubicBezTo>
                    <a:pt x="0" y="561"/>
                    <a:pt x="162" y="722"/>
                    <a:pt x="361" y="722"/>
                  </a:cubicBezTo>
                  <a:cubicBezTo>
                    <a:pt x="561" y="722"/>
                    <a:pt x="723" y="561"/>
                    <a:pt x="723" y="362"/>
                  </a:cubicBezTo>
                  <a:cubicBezTo>
                    <a:pt x="723" y="162"/>
                    <a:pt x="561" y="0"/>
                    <a:pt x="3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7" name="Google Shape;37607;p58"/>
            <p:cNvSpPr/>
            <p:nvPr/>
          </p:nvSpPr>
          <p:spPr>
            <a:xfrm>
              <a:off x="-39247" y="1128837"/>
              <a:ext cx="341123" cy="340293"/>
            </a:xfrm>
            <a:custGeom>
              <a:avLst/>
              <a:gdLst/>
              <a:ahLst/>
              <a:cxnLst/>
              <a:rect l="l" t="t" r="r" b="b"/>
              <a:pathLst>
                <a:path w="419" h="418" extrusionOk="0">
                  <a:moveTo>
                    <a:pt x="209" y="1"/>
                  </a:moveTo>
                  <a:cubicBezTo>
                    <a:pt x="94" y="1"/>
                    <a:pt x="0" y="95"/>
                    <a:pt x="0" y="208"/>
                  </a:cubicBezTo>
                  <a:cubicBezTo>
                    <a:pt x="0" y="323"/>
                    <a:pt x="94" y="417"/>
                    <a:pt x="209" y="417"/>
                  </a:cubicBezTo>
                  <a:cubicBezTo>
                    <a:pt x="324" y="417"/>
                    <a:pt x="418" y="324"/>
                    <a:pt x="418" y="208"/>
                  </a:cubicBezTo>
                  <a:cubicBezTo>
                    <a:pt x="418" y="95"/>
                    <a:pt x="324" y="1"/>
                    <a:pt x="20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8" name="Google Shape;37608;p58"/>
            <p:cNvSpPr/>
            <p:nvPr/>
          </p:nvSpPr>
          <p:spPr>
            <a:xfrm>
              <a:off x="-2527233" y="615954"/>
              <a:ext cx="262151" cy="262139"/>
            </a:xfrm>
            <a:custGeom>
              <a:avLst/>
              <a:gdLst/>
              <a:ahLst/>
              <a:cxnLst/>
              <a:rect l="l" t="t" r="r" b="b"/>
              <a:pathLst>
                <a:path w="322" h="322" extrusionOk="0">
                  <a:moveTo>
                    <a:pt x="161" y="0"/>
                  </a:moveTo>
                  <a:cubicBezTo>
                    <a:pt x="73" y="0"/>
                    <a:pt x="0" y="72"/>
                    <a:pt x="0" y="161"/>
                  </a:cubicBezTo>
                  <a:cubicBezTo>
                    <a:pt x="0" y="250"/>
                    <a:pt x="71" y="322"/>
                    <a:pt x="161" y="322"/>
                  </a:cubicBezTo>
                  <a:cubicBezTo>
                    <a:pt x="249" y="322"/>
                    <a:pt x="322" y="251"/>
                    <a:pt x="322" y="161"/>
                  </a:cubicBezTo>
                  <a:cubicBezTo>
                    <a:pt x="322" y="73"/>
                    <a:pt x="250" y="0"/>
                    <a:pt x="1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9" name="Google Shape;37609;p58"/>
            <p:cNvSpPr/>
            <p:nvPr/>
          </p:nvSpPr>
          <p:spPr>
            <a:xfrm>
              <a:off x="-209401" y="1898162"/>
              <a:ext cx="170154" cy="170146"/>
            </a:xfrm>
            <a:custGeom>
              <a:avLst/>
              <a:gdLst/>
              <a:ahLst/>
              <a:cxnLst/>
              <a:rect l="l" t="t" r="r" b="b"/>
              <a:pathLst>
                <a:path w="209" h="209" extrusionOk="0">
                  <a:moveTo>
                    <a:pt x="105" y="1"/>
                  </a:moveTo>
                  <a:cubicBezTo>
                    <a:pt x="47" y="1"/>
                    <a:pt x="1" y="47"/>
                    <a:pt x="1" y="105"/>
                  </a:cubicBezTo>
                  <a:cubicBezTo>
                    <a:pt x="1" y="163"/>
                    <a:pt x="47" y="208"/>
                    <a:pt x="105" y="208"/>
                  </a:cubicBezTo>
                  <a:cubicBezTo>
                    <a:pt x="163" y="208"/>
                    <a:pt x="208" y="163"/>
                    <a:pt x="208" y="105"/>
                  </a:cubicBezTo>
                  <a:cubicBezTo>
                    <a:pt x="208" y="48"/>
                    <a:pt x="163" y="1"/>
                    <a:pt x="10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0" name="Google Shape;37610;p58"/>
            <p:cNvSpPr/>
            <p:nvPr/>
          </p:nvSpPr>
          <p:spPr>
            <a:xfrm>
              <a:off x="-1541320" y="899261"/>
              <a:ext cx="170154" cy="170146"/>
            </a:xfrm>
            <a:custGeom>
              <a:avLst/>
              <a:gdLst/>
              <a:ahLst/>
              <a:cxnLst/>
              <a:rect l="l" t="t" r="r" b="b"/>
              <a:pathLst>
                <a:path w="209" h="209" extrusionOk="0">
                  <a:moveTo>
                    <a:pt x="104" y="0"/>
                  </a:moveTo>
                  <a:cubicBezTo>
                    <a:pt x="46" y="0"/>
                    <a:pt x="1" y="47"/>
                    <a:pt x="1" y="105"/>
                  </a:cubicBezTo>
                  <a:cubicBezTo>
                    <a:pt x="1" y="163"/>
                    <a:pt x="46" y="209"/>
                    <a:pt x="104" y="209"/>
                  </a:cubicBezTo>
                  <a:cubicBezTo>
                    <a:pt x="162" y="209"/>
                    <a:pt x="209" y="163"/>
                    <a:pt x="209" y="105"/>
                  </a:cubicBezTo>
                  <a:cubicBezTo>
                    <a:pt x="209" y="47"/>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1" name="Google Shape;37611;p58"/>
            <p:cNvSpPr/>
            <p:nvPr/>
          </p:nvSpPr>
          <p:spPr>
            <a:xfrm>
              <a:off x="-1399661" y="2695166"/>
              <a:ext cx="170154" cy="170146"/>
            </a:xfrm>
            <a:custGeom>
              <a:avLst/>
              <a:gdLst/>
              <a:ahLst/>
              <a:cxnLst/>
              <a:rect l="l" t="t" r="r" b="b"/>
              <a:pathLst>
                <a:path w="209" h="209" extrusionOk="0">
                  <a:moveTo>
                    <a:pt x="104" y="0"/>
                  </a:moveTo>
                  <a:cubicBezTo>
                    <a:pt x="46" y="0"/>
                    <a:pt x="1" y="46"/>
                    <a:pt x="1" y="104"/>
                  </a:cubicBezTo>
                  <a:cubicBezTo>
                    <a:pt x="1" y="162"/>
                    <a:pt x="46" y="208"/>
                    <a:pt x="104" y="208"/>
                  </a:cubicBezTo>
                  <a:cubicBezTo>
                    <a:pt x="162" y="208"/>
                    <a:pt x="209" y="162"/>
                    <a:pt x="209" y="104"/>
                  </a:cubicBezTo>
                  <a:cubicBezTo>
                    <a:pt x="209" y="48"/>
                    <a:pt x="162" y="0"/>
                    <a:pt x="104"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2" name="Google Shape;37612;p58"/>
            <p:cNvSpPr/>
            <p:nvPr/>
          </p:nvSpPr>
          <p:spPr>
            <a:xfrm>
              <a:off x="-873732" y="-45096"/>
              <a:ext cx="170968" cy="170146"/>
            </a:xfrm>
            <a:custGeom>
              <a:avLst/>
              <a:gdLst/>
              <a:ahLst/>
              <a:cxnLst/>
              <a:rect l="l" t="t" r="r" b="b"/>
              <a:pathLst>
                <a:path w="210" h="209" extrusionOk="0">
                  <a:moveTo>
                    <a:pt x="105" y="0"/>
                  </a:moveTo>
                  <a:cubicBezTo>
                    <a:pt x="47" y="0"/>
                    <a:pt x="0" y="46"/>
                    <a:pt x="0" y="104"/>
                  </a:cubicBezTo>
                  <a:cubicBezTo>
                    <a:pt x="0" y="162"/>
                    <a:pt x="47" y="209"/>
                    <a:pt x="105" y="209"/>
                  </a:cubicBezTo>
                  <a:cubicBezTo>
                    <a:pt x="163" y="209"/>
                    <a:pt x="209" y="162"/>
                    <a:pt x="209" y="104"/>
                  </a:cubicBezTo>
                  <a:cubicBezTo>
                    <a:pt x="209" y="46"/>
                    <a:pt x="163" y="0"/>
                    <a:pt x="10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3" name="Google Shape;37613;p58"/>
            <p:cNvSpPr/>
            <p:nvPr/>
          </p:nvSpPr>
          <p:spPr>
            <a:xfrm>
              <a:off x="130092" y="450691"/>
              <a:ext cx="86298" cy="87108"/>
            </a:xfrm>
            <a:custGeom>
              <a:avLst/>
              <a:gdLst/>
              <a:ahLst/>
              <a:cxnLst/>
              <a:rect l="l" t="t" r="r" b="b"/>
              <a:pathLst>
                <a:path w="106" h="107" extrusionOk="0">
                  <a:moveTo>
                    <a:pt x="53" y="1"/>
                  </a:moveTo>
                  <a:cubicBezTo>
                    <a:pt x="23" y="1"/>
                    <a:pt x="0" y="24"/>
                    <a:pt x="0" y="53"/>
                  </a:cubicBezTo>
                  <a:cubicBezTo>
                    <a:pt x="0" y="82"/>
                    <a:pt x="23" y="106"/>
                    <a:pt x="53" y="106"/>
                  </a:cubicBezTo>
                  <a:cubicBezTo>
                    <a:pt x="81" y="106"/>
                    <a:pt x="106" y="82"/>
                    <a:pt x="106" y="53"/>
                  </a:cubicBezTo>
                  <a:cubicBezTo>
                    <a:pt x="106" y="24"/>
                    <a:pt x="81"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4" name="Google Shape;37614;p58"/>
            <p:cNvSpPr/>
            <p:nvPr/>
          </p:nvSpPr>
          <p:spPr>
            <a:xfrm>
              <a:off x="-1944315" y="2385808"/>
              <a:ext cx="86298" cy="87108"/>
            </a:xfrm>
            <a:custGeom>
              <a:avLst/>
              <a:gdLst/>
              <a:ahLst/>
              <a:cxnLst/>
              <a:rect l="l" t="t" r="r" b="b"/>
              <a:pathLst>
                <a:path w="106" h="107" extrusionOk="0">
                  <a:moveTo>
                    <a:pt x="53" y="1"/>
                  </a:moveTo>
                  <a:cubicBezTo>
                    <a:pt x="24" y="1"/>
                    <a:pt x="0" y="24"/>
                    <a:pt x="0" y="53"/>
                  </a:cubicBezTo>
                  <a:cubicBezTo>
                    <a:pt x="0" y="82"/>
                    <a:pt x="24" y="106"/>
                    <a:pt x="53" y="106"/>
                  </a:cubicBezTo>
                  <a:cubicBezTo>
                    <a:pt x="82" y="106"/>
                    <a:pt x="106" y="82"/>
                    <a:pt x="106" y="53"/>
                  </a:cubicBezTo>
                  <a:cubicBezTo>
                    <a:pt x="106" y="24"/>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5" name="Google Shape;37615;p58"/>
            <p:cNvSpPr/>
            <p:nvPr/>
          </p:nvSpPr>
          <p:spPr>
            <a:xfrm>
              <a:off x="-2506066" y="1319336"/>
              <a:ext cx="87112" cy="87108"/>
            </a:xfrm>
            <a:custGeom>
              <a:avLst/>
              <a:gdLst/>
              <a:ahLst/>
              <a:cxnLst/>
              <a:rect l="l" t="t" r="r" b="b"/>
              <a:pathLst>
                <a:path w="107" h="107" extrusionOk="0">
                  <a:moveTo>
                    <a:pt x="53" y="1"/>
                  </a:moveTo>
                  <a:cubicBezTo>
                    <a:pt x="24" y="1"/>
                    <a:pt x="1" y="25"/>
                    <a:pt x="1" y="54"/>
                  </a:cubicBezTo>
                  <a:cubicBezTo>
                    <a:pt x="1" y="83"/>
                    <a:pt x="24" y="106"/>
                    <a:pt x="53" y="106"/>
                  </a:cubicBezTo>
                  <a:cubicBezTo>
                    <a:pt x="82" y="106"/>
                    <a:pt x="106" y="83"/>
                    <a:pt x="106" y="54"/>
                  </a:cubicBezTo>
                  <a:cubicBezTo>
                    <a:pt x="106" y="25"/>
                    <a:pt x="82" y="1"/>
                    <a:pt x="53"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6" name="Google Shape;37616;p58"/>
            <p:cNvSpPr/>
            <p:nvPr/>
          </p:nvSpPr>
          <p:spPr>
            <a:xfrm>
              <a:off x="353164" y="1916072"/>
              <a:ext cx="157128" cy="122929"/>
            </a:xfrm>
            <a:custGeom>
              <a:avLst/>
              <a:gdLst/>
              <a:ahLst/>
              <a:cxnLst/>
              <a:rect l="l" t="t" r="r" b="b"/>
              <a:pathLst>
                <a:path w="193" h="151" extrusionOk="0">
                  <a:moveTo>
                    <a:pt x="95" y="1"/>
                  </a:moveTo>
                  <a:cubicBezTo>
                    <a:pt x="0" y="1"/>
                    <a:pt x="1" y="151"/>
                    <a:pt x="96" y="151"/>
                  </a:cubicBezTo>
                  <a:cubicBezTo>
                    <a:pt x="192" y="151"/>
                    <a:pt x="192" y="1"/>
                    <a:pt x="96" y="1"/>
                  </a:cubicBezTo>
                  <a:cubicBezTo>
                    <a:pt x="96" y="1"/>
                    <a:pt x="96" y="1"/>
                    <a:pt x="9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7" name="Google Shape;37617;p58"/>
            <p:cNvSpPr/>
            <p:nvPr/>
          </p:nvSpPr>
          <p:spPr>
            <a:xfrm>
              <a:off x="147189" y="782030"/>
              <a:ext cx="90369" cy="72455"/>
            </a:xfrm>
            <a:custGeom>
              <a:avLst/>
              <a:gdLst/>
              <a:ahLst/>
              <a:cxnLst/>
              <a:rect l="l" t="t" r="r" b="b"/>
              <a:pathLst>
                <a:path w="111" h="89" extrusionOk="0">
                  <a:moveTo>
                    <a:pt x="55" y="1"/>
                  </a:moveTo>
                  <a:cubicBezTo>
                    <a:pt x="0" y="1"/>
                    <a:pt x="0" y="88"/>
                    <a:pt x="55" y="88"/>
                  </a:cubicBezTo>
                  <a:cubicBezTo>
                    <a:pt x="111" y="88"/>
                    <a:pt x="111" y="1"/>
                    <a:pt x="5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8" name="Google Shape;37618;p58"/>
            <p:cNvSpPr/>
            <p:nvPr/>
          </p:nvSpPr>
          <p:spPr>
            <a:xfrm>
              <a:off x="-1023532" y="1289215"/>
              <a:ext cx="176667" cy="137582"/>
            </a:xfrm>
            <a:custGeom>
              <a:avLst/>
              <a:gdLst/>
              <a:ahLst/>
              <a:cxnLst/>
              <a:rect l="l" t="t" r="r" b="b"/>
              <a:pathLst>
                <a:path w="217" h="169" extrusionOk="0">
                  <a:moveTo>
                    <a:pt x="108" y="1"/>
                  </a:moveTo>
                  <a:cubicBezTo>
                    <a:pt x="1" y="3"/>
                    <a:pt x="1" y="169"/>
                    <a:pt x="108" y="169"/>
                  </a:cubicBezTo>
                  <a:cubicBezTo>
                    <a:pt x="215" y="169"/>
                    <a:pt x="216" y="1"/>
                    <a:pt x="10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9" name="Google Shape;37619;p58"/>
            <p:cNvSpPr/>
            <p:nvPr/>
          </p:nvSpPr>
          <p:spPr>
            <a:xfrm>
              <a:off x="-1811612" y="1742668"/>
              <a:ext cx="144916" cy="113160"/>
            </a:xfrm>
            <a:custGeom>
              <a:avLst/>
              <a:gdLst/>
              <a:ahLst/>
              <a:cxnLst/>
              <a:rect l="l" t="t" r="r" b="b"/>
              <a:pathLst>
                <a:path w="178" h="139" extrusionOk="0">
                  <a:moveTo>
                    <a:pt x="90" y="1"/>
                  </a:moveTo>
                  <a:cubicBezTo>
                    <a:pt x="1" y="1"/>
                    <a:pt x="1" y="139"/>
                    <a:pt x="90" y="139"/>
                  </a:cubicBezTo>
                  <a:cubicBezTo>
                    <a:pt x="178" y="139"/>
                    <a:pt x="178" y="1"/>
                    <a:pt x="90"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0" name="Google Shape;37620;p58"/>
            <p:cNvSpPr/>
            <p:nvPr/>
          </p:nvSpPr>
          <p:spPr>
            <a:xfrm>
              <a:off x="-429216" y="-18230"/>
              <a:ext cx="83856" cy="65942"/>
            </a:xfrm>
            <a:custGeom>
              <a:avLst/>
              <a:gdLst/>
              <a:ahLst/>
              <a:cxnLst/>
              <a:rect l="l" t="t" r="r" b="b"/>
              <a:pathLst>
                <a:path w="103" h="81" extrusionOk="0">
                  <a:moveTo>
                    <a:pt x="51" y="1"/>
                  </a:moveTo>
                  <a:cubicBezTo>
                    <a:pt x="1" y="1"/>
                    <a:pt x="1" y="81"/>
                    <a:pt x="51" y="81"/>
                  </a:cubicBezTo>
                  <a:cubicBezTo>
                    <a:pt x="103" y="81"/>
                    <a:pt x="103" y="1"/>
                    <a:pt x="5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1" name="Google Shape;37621;p58"/>
            <p:cNvSpPr/>
            <p:nvPr/>
          </p:nvSpPr>
          <p:spPr>
            <a:xfrm>
              <a:off x="-274531" y="157615"/>
              <a:ext cx="131076" cy="101762"/>
            </a:xfrm>
            <a:custGeom>
              <a:avLst/>
              <a:gdLst/>
              <a:ahLst/>
              <a:cxnLst/>
              <a:rect l="l" t="t" r="r" b="b"/>
              <a:pathLst>
                <a:path w="161" h="125" extrusionOk="0">
                  <a:moveTo>
                    <a:pt x="79" y="1"/>
                  </a:moveTo>
                  <a:cubicBezTo>
                    <a:pt x="0" y="1"/>
                    <a:pt x="1" y="124"/>
                    <a:pt x="81" y="124"/>
                  </a:cubicBezTo>
                  <a:cubicBezTo>
                    <a:pt x="161" y="124"/>
                    <a:pt x="161" y="1"/>
                    <a:pt x="81" y="1"/>
                  </a:cubicBezTo>
                  <a:cubicBezTo>
                    <a:pt x="80" y="1"/>
                    <a:pt x="79" y="1"/>
                    <a:pt x="7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2" name="Google Shape;37622;p58"/>
            <p:cNvSpPr/>
            <p:nvPr/>
          </p:nvSpPr>
          <p:spPr>
            <a:xfrm>
              <a:off x="546114" y="1083247"/>
              <a:ext cx="112351" cy="88737"/>
            </a:xfrm>
            <a:custGeom>
              <a:avLst/>
              <a:gdLst/>
              <a:ahLst/>
              <a:cxnLst/>
              <a:rect l="l" t="t" r="r" b="b"/>
              <a:pathLst>
                <a:path w="138" h="109" extrusionOk="0">
                  <a:moveTo>
                    <a:pt x="69" y="1"/>
                  </a:moveTo>
                  <a:cubicBezTo>
                    <a:pt x="1" y="1"/>
                    <a:pt x="1" y="108"/>
                    <a:pt x="69" y="108"/>
                  </a:cubicBezTo>
                  <a:cubicBezTo>
                    <a:pt x="138" y="108"/>
                    <a:pt x="138" y="1"/>
                    <a:pt x="6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3" name="Google Shape;37623;p58"/>
            <p:cNvSpPr/>
            <p:nvPr/>
          </p:nvSpPr>
          <p:spPr>
            <a:xfrm>
              <a:off x="91828" y="2296257"/>
              <a:ext cx="91997" cy="71641"/>
            </a:xfrm>
            <a:custGeom>
              <a:avLst/>
              <a:gdLst/>
              <a:ahLst/>
              <a:cxnLst/>
              <a:rect l="l" t="t" r="r" b="b"/>
              <a:pathLst>
                <a:path w="113" h="88" extrusionOk="0">
                  <a:moveTo>
                    <a:pt x="58" y="1"/>
                  </a:moveTo>
                  <a:cubicBezTo>
                    <a:pt x="1" y="1"/>
                    <a:pt x="1" y="87"/>
                    <a:pt x="58" y="87"/>
                  </a:cubicBezTo>
                  <a:cubicBezTo>
                    <a:pt x="113" y="87"/>
                    <a:pt x="113" y="1"/>
                    <a:pt x="58"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4" name="Google Shape;37624;p58"/>
            <p:cNvSpPr/>
            <p:nvPr/>
          </p:nvSpPr>
          <p:spPr>
            <a:xfrm>
              <a:off x="307573" y="1535887"/>
              <a:ext cx="202720" cy="156307"/>
            </a:xfrm>
            <a:custGeom>
              <a:avLst/>
              <a:gdLst/>
              <a:ahLst/>
              <a:cxnLst/>
              <a:rect l="l" t="t" r="r" b="b"/>
              <a:pathLst>
                <a:path w="249" h="192" extrusionOk="0">
                  <a:moveTo>
                    <a:pt x="125" y="1"/>
                  </a:moveTo>
                  <a:cubicBezTo>
                    <a:pt x="0" y="1"/>
                    <a:pt x="0" y="191"/>
                    <a:pt x="125" y="191"/>
                  </a:cubicBezTo>
                  <a:cubicBezTo>
                    <a:pt x="247" y="191"/>
                    <a:pt x="248" y="1"/>
                    <a:pt x="125"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5" name="Google Shape;37625;p58"/>
            <p:cNvSpPr/>
            <p:nvPr/>
          </p:nvSpPr>
          <p:spPr>
            <a:xfrm>
              <a:off x="-463410" y="1315266"/>
              <a:ext cx="91997" cy="72455"/>
            </a:xfrm>
            <a:custGeom>
              <a:avLst/>
              <a:gdLst/>
              <a:ahLst/>
              <a:cxnLst/>
              <a:rect l="l" t="t" r="r" b="b"/>
              <a:pathLst>
                <a:path w="113" h="89" extrusionOk="0">
                  <a:moveTo>
                    <a:pt x="56" y="1"/>
                  </a:moveTo>
                  <a:cubicBezTo>
                    <a:pt x="0" y="1"/>
                    <a:pt x="0" y="88"/>
                    <a:pt x="56" y="88"/>
                  </a:cubicBezTo>
                  <a:cubicBezTo>
                    <a:pt x="112" y="88"/>
                    <a:pt x="112" y="1"/>
                    <a:pt x="56"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6" name="Google Shape;37626;p58"/>
            <p:cNvSpPr/>
            <p:nvPr/>
          </p:nvSpPr>
          <p:spPr>
            <a:xfrm>
              <a:off x="-1252303" y="782844"/>
              <a:ext cx="170154" cy="133512"/>
            </a:xfrm>
            <a:custGeom>
              <a:avLst/>
              <a:gdLst/>
              <a:ahLst/>
              <a:cxnLst/>
              <a:rect l="l" t="t" r="r" b="b"/>
              <a:pathLst>
                <a:path w="209" h="164" extrusionOk="0">
                  <a:moveTo>
                    <a:pt x="104" y="1"/>
                  </a:moveTo>
                  <a:cubicBezTo>
                    <a:pt x="0" y="1"/>
                    <a:pt x="1" y="163"/>
                    <a:pt x="105" y="163"/>
                  </a:cubicBezTo>
                  <a:cubicBezTo>
                    <a:pt x="208" y="163"/>
                    <a:pt x="208" y="1"/>
                    <a:pt x="105" y="1"/>
                  </a:cubicBezTo>
                  <a:cubicBezTo>
                    <a:pt x="104" y="1"/>
                    <a:pt x="104" y="1"/>
                    <a:pt x="10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7" name="Google Shape;37627;p58"/>
            <p:cNvSpPr/>
            <p:nvPr/>
          </p:nvSpPr>
          <p:spPr>
            <a:xfrm>
              <a:off x="-1877556" y="1098715"/>
              <a:ext cx="77343" cy="74083"/>
            </a:xfrm>
            <a:custGeom>
              <a:avLst/>
              <a:gdLst/>
              <a:ahLst/>
              <a:cxnLst/>
              <a:rect l="l" t="t" r="r" b="b"/>
              <a:pathLst>
                <a:path w="95" h="91" extrusionOk="0">
                  <a:moveTo>
                    <a:pt x="47" y="1"/>
                  </a:moveTo>
                  <a:cubicBezTo>
                    <a:pt x="19" y="1"/>
                    <a:pt x="1" y="28"/>
                    <a:pt x="5" y="56"/>
                  </a:cubicBezTo>
                  <a:cubicBezTo>
                    <a:pt x="5" y="58"/>
                    <a:pt x="5" y="59"/>
                    <a:pt x="6" y="60"/>
                  </a:cubicBezTo>
                  <a:cubicBezTo>
                    <a:pt x="10" y="80"/>
                    <a:pt x="29" y="91"/>
                    <a:pt x="47" y="91"/>
                  </a:cubicBezTo>
                  <a:cubicBezTo>
                    <a:pt x="66" y="91"/>
                    <a:pt x="85" y="80"/>
                    <a:pt x="88" y="60"/>
                  </a:cubicBezTo>
                  <a:cubicBezTo>
                    <a:pt x="88" y="59"/>
                    <a:pt x="88" y="58"/>
                    <a:pt x="89" y="56"/>
                  </a:cubicBezTo>
                  <a:cubicBezTo>
                    <a:pt x="94" y="28"/>
                    <a:pt x="78" y="1"/>
                    <a:pt x="4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8" name="Google Shape;37628;p58"/>
            <p:cNvSpPr/>
            <p:nvPr/>
          </p:nvSpPr>
          <p:spPr>
            <a:xfrm>
              <a:off x="-1826266" y="2650390"/>
              <a:ext cx="98510" cy="75711"/>
            </a:xfrm>
            <a:custGeom>
              <a:avLst/>
              <a:gdLst/>
              <a:ahLst/>
              <a:cxnLst/>
              <a:rect l="l" t="t" r="r" b="b"/>
              <a:pathLst>
                <a:path w="121" h="93" extrusionOk="0">
                  <a:moveTo>
                    <a:pt x="61" y="0"/>
                  </a:moveTo>
                  <a:cubicBezTo>
                    <a:pt x="1" y="0"/>
                    <a:pt x="1" y="92"/>
                    <a:pt x="61" y="92"/>
                  </a:cubicBezTo>
                  <a:cubicBezTo>
                    <a:pt x="120" y="92"/>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9" name="Google Shape;37629;p58"/>
            <p:cNvSpPr/>
            <p:nvPr/>
          </p:nvSpPr>
          <p:spPr>
            <a:xfrm>
              <a:off x="-2274852" y="2241712"/>
              <a:ext cx="53733" cy="43147"/>
            </a:xfrm>
            <a:custGeom>
              <a:avLst/>
              <a:gdLst/>
              <a:ahLst/>
              <a:cxnLst/>
              <a:rect l="l" t="t" r="r" b="b"/>
              <a:pathLst>
                <a:path w="66" h="53" extrusionOk="0">
                  <a:moveTo>
                    <a:pt x="33" y="0"/>
                  </a:moveTo>
                  <a:cubicBezTo>
                    <a:pt x="0" y="0"/>
                    <a:pt x="0" y="52"/>
                    <a:pt x="33" y="52"/>
                  </a:cubicBezTo>
                  <a:cubicBezTo>
                    <a:pt x="66" y="52"/>
                    <a:pt x="66" y="0"/>
                    <a:pt x="3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0" name="Google Shape;37630;p58"/>
            <p:cNvSpPr/>
            <p:nvPr/>
          </p:nvSpPr>
          <p:spPr>
            <a:xfrm>
              <a:off x="-2542702" y="1747553"/>
              <a:ext cx="155500" cy="119672"/>
            </a:xfrm>
            <a:custGeom>
              <a:avLst/>
              <a:gdLst/>
              <a:ahLst/>
              <a:cxnLst/>
              <a:rect l="l" t="t" r="r" b="b"/>
              <a:pathLst>
                <a:path w="191" h="147" extrusionOk="0">
                  <a:moveTo>
                    <a:pt x="95" y="0"/>
                  </a:moveTo>
                  <a:cubicBezTo>
                    <a:pt x="0" y="0"/>
                    <a:pt x="0" y="147"/>
                    <a:pt x="95" y="147"/>
                  </a:cubicBezTo>
                  <a:cubicBezTo>
                    <a:pt x="190" y="147"/>
                    <a:pt x="190" y="0"/>
                    <a:pt x="9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1" name="Google Shape;37631;p58"/>
            <p:cNvSpPr/>
            <p:nvPr/>
          </p:nvSpPr>
          <p:spPr>
            <a:xfrm>
              <a:off x="-2289507" y="1090574"/>
              <a:ext cx="97696" cy="74083"/>
            </a:xfrm>
            <a:custGeom>
              <a:avLst/>
              <a:gdLst/>
              <a:ahLst/>
              <a:cxnLst/>
              <a:rect l="l" t="t" r="r" b="b"/>
              <a:pathLst>
                <a:path w="120" h="91" extrusionOk="0">
                  <a:moveTo>
                    <a:pt x="61" y="0"/>
                  </a:moveTo>
                  <a:cubicBezTo>
                    <a:pt x="0" y="0"/>
                    <a:pt x="0" y="91"/>
                    <a:pt x="61" y="91"/>
                  </a:cubicBezTo>
                  <a:cubicBezTo>
                    <a:pt x="120" y="91"/>
                    <a:pt x="120" y="0"/>
                    <a:pt x="6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2" name="Google Shape;37632;p58"/>
            <p:cNvSpPr/>
            <p:nvPr/>
          </p:nvSpPr>
          <p:spPr>
            <a:xfrm>
              <a:off x="-2094115" y="782844"/>
              <a:ext cx="30937" cy="25237"/>
            </a:xfrm>
            <a:custGeom>
              <a:avLst/>
              <a:gdLst/>
              <a:ahLst/>
              <a:cxnLst/>
              <a:rect l="l" t="t" r="r" b="b"/>
              <a:pathLst>
                <a:path w="38" h="31" extrusionOk="0">
                  <a:moveTo>
                    <a:pt x="19" y="1"/>
                  </a:moveTo>
                  <a:cubicBezTo>
                    <a:pt x="1" y="1"/>
                    <a:pt x="1" y="30"/>
                    <a:pt x="19" y="30"/>
                  </a:cubicBezTo>
                  <a:cubicBezTo>
                    <a:pt x="38" y="30"/>
                    <a:pt x="38" y="1"/>
                    <a:pt x="19"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3" name="Google Shape;37633;p58"/>
            <p:cNvSpPr/>
            <p:nvPr/>
          </p:nvSpPr>
          <p:spPr>
            <a:xfrm>
              <a:off x="-2246358" y="330205"/>
              <a:ext cx="180738" cy="140025"/>
            </a:xfrm>
            <a:custGeom>
              <a:avLst/>
              <a:gdLst/>
              <a:ahLst/>
              <a:cxnLst/>
              <a:rect l="l" t="t" r="r" b="b"/>
              <a:pathLst>
                <a:path w="222" h="172" extrusionOk="0">
                  <a:moveTo>
                    <a:pt x="111" y="1"/>
                  </a:moveTo>
                  <a:cubicBezTo>
                    <a:pt x="0" y="2"/>
                    <a:pt x="0" y="172"/>
                    <a:pt x="111" y="172"/>
                  </a:cubicBezTo>
                  <a:cubicBezTo>
                    <a:pt x="222" y="172"/>
                    <a:pt x="222" y="1"/>
                    <a:pt x="11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4" name="Google Shape;37634;p58"/>
            <p:cNvSpPr/>
            <p:nvPr/>
          </p:nvSpPr>
          <p:spPr>
            <a:xfrm>
              <a:off x="-2399415" y="301711"/>
              <a:ext cx="116421" cy="90365"/>
            </a:xfrm>
            <a:custGeom>
              <a:avLst/>
              <a:gdLst/>
              <a:ahLst/>
              <a:cxnLst/>
              <a:rect l="l" t="t" r="r" b="b"/>
              <a:pathLst>
                <a:path w="143" h="111" extrusionOk="0">
                  <a:moveTo>
                    <a:pt x="71" y="0"/>
                  </a:moveTo>
                  <a:cubicBezTo>
                    <a:pt x="0" y="0"/>
                    <a:pt x="0" y="111"/>
                    <a:pt x="71" y="111"/>
                  </a:cubicBezTo>
                  <a:cubicBezTo>
                    <a:pt x="143" y="111"/>
                    <a:pt x="143" y="0"/>
                    <a:pt x="7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5" name="Google Shape;37635;p58"/>
            <p:cNvSpPr/>
            <p:nvPr/>
          </p:nvSpPr>
          <p:spPr>
            <a:xfrm>
              <a:off x="-755683" y="2898691"/>
              <a:ext cx="73272" cy="56173"/>
            </a:xfrm>
            <a:custGeom>
              <a:avLst/>
              <a:gdLst/>
              <a:ahLst/>
              <a:cxnLst/>
              <a:rect l="l" t="t" r="r" b="b"/>
              <a:pathLst>
                <a:path w="90" h="69" extrusionOk="0">
                  <a:moveTo>
                    <a:pt x="45" y="0"/>
                  </a:moveTo>
                  <a:cubicBezTo>
                    <a:pt x="1" y="0"/>
                    <a:pt x="1" y="69"/>
                    <a:pt x="45" y="69"/>
                  </a:cubicBezTo>
                  <a:cubicBezTo>
                    <a:pt x="90" y="69"/>
                    <a:pt x="90"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6" name="Google Shape;37636;p58"/>
            <p:cNvSpPr/>
            <p:nvPr/>
          </p:nvSpPr>
          <p:spPr>
            <a:xfrm>
              <a:off x="-929907" y="3021620"/>
              <a:ext cx="97696" cy="74083"/>
            </a:xfrm>
            <a:custGeom>
              <a:avLst/>
              <a:gdLst/>
              <a:ahLst/>
              <a:cxnLst/>
              <a:rect l="l" t="t" r="r" b="b"/>
              <a:pathLst>
                <a:path w="120" h="91" extrusionOk="0">
                  <a:moveTo>
                    <a:pt x="60" y="0"/>
                  </a:moveTo>
                  <a:cubicBezTo>
                    <a:pt x="1" y="0"/>
                    <a:pt x="1" y="91"/>
                    <a:pt x="60" y="91"/>
                  </a:cubicBezTo>
                  <a:cubicBezTo>
                    <a:pt x="120" y="91"/>
                    <a:pt x="120" y="0"/>
                    <a:pt x="6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7" name="Google Shape;37637;p58"/>
            <p:cNvSpPr/>
            <p:nvPr/>
          </p:nvSpPr>
          <p:spPr>
            <a:xfrm>
              <a:off x="-1113087" y="2835191"/>
              <a:ext cx="78157" cy="60243"/>
            </a:xfrm>
            <a:custGeom>
              <a:avLst/>
              <a:gdLst/>
              <a:ahLst/>
              <a:cxnLst/>
              <a:rect l="l" t="t" r="r" b="b"/>
              <a:pathLst>
                <a:path w="96" h="74" extrusionOk="0">
                  <a:moveTo>
                    <a:pt x="48" y="0"/>
                  </a:moveTo>
                  <a:cubicBezTo>
                    <a:pt x="0" y="0"/>
                    <a:pt x="0" y="74"/>
                    <a:pt x="48" y="74"/>
                  </a:cubicBezTo>
                  <a:cubicBezTo>
                    <a:pt x="95" y="74"/>
                    <a:pt x="95" y="0"/>
                    <a:pt x="4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8" name="Google Shape;37638;p58"/>
            <p:cNvSpPr/>
            <p:nvPr/>
          </p:nvSpPr>
          <p:spPr>
            <a:xfrm>
              <a:off x="-1205084" y="2546185"/>
              <a:ext cx="62688" cy="64314"/>
            </a:xfrm>
            <a:custGeom>
              <a:avLst/>
              <a:gdLst/>
              <a:ahLst/>
              <a:cxnLst/>
              <a:rect l="l" t="t" r="r" b="b"/>
              <a:pathLst>
                <a:path w="77" h="79" extrusionOk="0">
                  <a:moveTo>
                    <a:pt x="38" y="0"/>
                  </a:moveTo>
                  <a:cubicBezTo>
                    <a:pt x="21" y="0"/>
                    <a:pt x="5" y="9"/>
                    <a:pt x="2" y="27"/>
                  </a:cubicBezTo>
                  <a:lnTo>
                    <a:pt x="2" y="31"/>
                  </a:lnTo>
                  <a:cubicBezTo>
                    <a:pt x="0" y="55"/>
                    <a:pt x="12" y="79"/>
                    <a:pt x="39" y="79"/>
                  </a:cubicBezTo>
                  <a:cubicBezTo>
                    <a:pt x="64" y="79"/>
                    <a:pt x="76" y="55"/>
                    <a:pt x="74" y="31"/>
                  </a:cubicBezTo>
                  <a:lnTo>
                    <a:pt x="74" y="27"/>
                  </a:lnTo>
                  <a:cubicBezTo>
                    <a:pt x="72" y="9"/>
                    <a:pt x="55" y="0"/>
                    <a:pt x="3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9" name="Google Shape;37639;p58"/>
            <p:cNvSpPr/>
            <p:nvPr/>
          </p:nvSpPr>
          <p:spPr>
            <a:xfrm>
              <a:off x="-1694377" y="2065866"/>
              <a:ext cx="128633" cy="100134"/>
            </a:xfrm>
            <a:custGeom>
              <a:avLst/>
              <a:gdLst/>
              <a:ahLst/>
              <a:cxnLst/>
              <a:rect l="l" t="t" r="r" b="b"/>
              <a:pathLst>
                <a:path w="158" h="123" extrusionOk="0">
                  <a:moveTo>
                    <a:pt x="78" y="0"/>
                  </a:moveTo>
                  <a:cubicBezTo>
                    <a:pt x="0" y="0"/>
                    <a:pt x="0" y="123"/>
                    <a:pt x="78" y="123"/>
                  </a:cubicBezTo>
                  <a:cubicBezTo>
                    <a:pt x="157" y="123"/>
                    <a:pt x="157" y="0"/>
                    <a:pt x="78"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0" name="Google Shape;37640;p58"/>
            <p:cNvSpPr/>
            <p:nvPr/>
          </p:nvSpPr>
          <p:spPr>
            <a:xfrm>
              <a:off x="-1465606" y="1943751"/>
              <a:ext cx="87112" cy="66756"/>
            </a:xfrm>
            <a:custGeom>
              <a:avLst/>
              <a:gdLst/>
              <a:ahLst/>
              <a:cxnLst/>
              <a:rect l="l" t="t" r="r" b="b"/>
              <a:pathLst>
                <a:path w="107" h="82" extrusionOk="0">
                  <a:moveTo>
                    <a:pt x="54" y="1"/>
                  </a:moveTo>
                  <a:cubicBezTo>
                    <a:pt x="1" y="1"/>
                    <a:pt x="1" y="82"/>
                    <a:pt x="54" y="82"/>
                  </a:cubicBezTo>
                  <a:cubicBezTo>
                    <a:pt x="106" y="82"/>
                    <a:pt x="106" y="1"/>
                    <a:pt x="54"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1" name="Google Shape;37641;p58"/>
            <p:cNvSpPr/>
            <p:nvPr/>
          </p:nvSpPr>
          <p:spPr>
            <a:xfrm>
              <a:off x="-488648" y="2739127"/>
              <a:ext cx="126191" cy="98506"/>
            </a:xfrm>
            <a:custGeom>
              <a:avLst/>
              <a:gdLst/>
              <a:ahLst/>
              <a:cxnLst/>
              <a:rect l="l" t="t" r="r" b="b"/>
              <a:pathLst>
                <a:path w="155" h="121" extrusionOk="0">
                  <a:moveTo>
                    <a:pt x="77" y="0"/>
                  </a:moveTo>
                  <a:cubicBezTo>
                    <a:pt x="1" y="0"/>
                    <a:pt x="1" y="120"/>
                    <a:pt x="77" y="120"/>
                  </a:cubicBezTo>
                  <a:cubicBezTo>
                    <a:pt x="155" y="120"/>
                    <a:pt x="155" y="0"/>
                    <a:pt x="77"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2" name="Google Shape;37642;p58"/>
            <p:cNvSpPr/>
            <p:nvPr/>
          </p:nvSpPr>
          <p:spPr>
            <a:xfrm>
              <a:off x="-716605" y="618396"/>
              <a:ext cx="135146" cy="105019"/>
            </a:xfrm>
            <a:custGeom>
              <a:avLst/>
              <a:gdLst/>
              <a:ahLst/>
              <a:cxnLst/>
              <a:rect l="l" t="t" r="r" b="b"/>
              <a:pathLst>
                <a:path w="166" h="129" extrusionOk="0">
                  <a:moveTo>
                    <a:pt x="83" y="0"/>
                  </a:moveTo>
                  <a:cubicBezTo>
                    <a:pt x="0" y="1"/>
                    <a:pt x="0" y="129"/>
                    <a:pt x="83" y="129"/>
                  </a:cubicBezTo>
                  <a:cubicBezTo>
                    <a:pt x="166" y="129"/>
                    <a:pt x="166" y="0"/>
                    <a:pt x="83"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3" name="Google Shape;37643;p58"/>
            <p:cNvSpPr/>
            <p:nvPr/>
          </p:nvSpPr>
          <p:spPr>
            <a:xfrm>
              <a:off x="-757311" y="812966"/>
              <a:ext cx="91183" cy="72455"/>
            </a:xfrm>
            <a:custGeom>
              <a:avLst/>
              <a:gdLst/>
              <a:ahLst/>
              <a:cxnLst/>
              <a:rect l="l" t="t" r="r" b="b"/>
              <a:pathLst>
                <a:path w="112" h="89" extrusionOk="0">
                  <a:moveTo>
                    <a:pt x="57" y="1"/>
                  </a:moveTo>
                  <a:cubicBezTo>
                    <a:pt x="1" y="1"/>
                    <a:pt x="1" y="88"/>
                    <a:pt x="57" y="88"/>
                  </a:cubicBezTo>
                  <a:cubicBezTo>
                    <a:pt x="112" y="88"/>
                    <a:pt x="112" y="1"/>
                    <a:pt x="57"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4" name="Google Shape;37644;p58"/>
            <p:cNvSpPr/>
            <p:nvPr/>
          </p:nvSpPr>
          <p:spPr>
            <a:xfrm>
              <a:off x="-628678" y="808081"/>
              <a:ext cx="65945" cy="51288"/>
            </a:xfrm>
            <a:custGeom>
              <a:avLst/>
              <a:gdLst/>
              <a:ahLst/>
              <a:cxnLst/>
              <a:rect l="l" t="t" r="r" b="b"/>
              <a:pathLst>
                <a:path w="81" h="63" extrusionOk="0">
                  <a:moveTo>
                    <a:pt x="41" y="0"/>
                  </a:moveTo>
                  <a:cubicBezTo>
                    <a:pt x="1" y="0"/>
                    <a:pt x="1" y="63"/>
                    <a:pt x="41" y="63"/>
                  </a:cubicBezTo>
                  <a:cubicBezTo>
                    <a:pt x="80" y="63"/>
                    <a:pt x="80" y="0"/>
                    <a:pt x="41"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5" name="Google Shape;37645;p58"/>
            <p:cNvSpPr/>
            <p:nvPr/>
          </p:nvSpPr>
          <p:spPr>
            <a:xfrm>
              <a:off x="-466666" y="613511"/>
              <a:ext cx="68387" cy="53730"/>
            </a:xfrm>
            <a:custGeom>
              <a:avLst/>
              <a:gdLst/>
              <a:ahLst/>
              <a:cxnLst/>
              <a:rect l="l" t="t" r="r" b="b"/>
              <a:pathLst>
                <a:path w="84" h="66" extrusionOk="0">
                  <a:moveTo>
                    <a:pt x="41" y="1"/>
                  </a:moveTo>
                  <a:cubicBezTo>
                    <a:pt x="0" y="1"/>
                    <a:pt x="0" y="65"/>
                    <a:pt x="41" y="65"/>
                  </a:cubicBezTo>
                  <a:cubicBezTo>
                    <a:pt x="81" y="65"/>
                    <a:pt x="84" y="1"/>
                    <a:pt x="41" y="1"/>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6" name="Google Shape;37646;p58"/>
            <p:cNvSpPr/>
            <p:nvPr/>
          </p:nvSpPr>
          <p:spPr>
            <a:xfrm>
              <a:off x="47051" y="1298170"/>
              <a:ext cx="74900" cy="59429"/>
            </a:xfrm>
            <a:custGeom>
              <a:avLst/>
              <a:gdLst/>
              <a:ahLst/>
              <a:cxnLst/>
              <a:rect l="l" t="t" r="r" b="b"/>
              <a:pathLst>
                <a:path w="92" h="73" extrusionOk="0">
                  <a:moveTo>
                    <a:pt x="45" y="0"/>
                  </a:moveTo>
                  <a:cubicBezTo>
                    <a:pt x="1" y="0"/>
                    <a:pt x="1" y="72"/>
                    <a:pt x="45" y="72"/>
                  </a:cubicBezTo>
                  <a:cubicBezTo>
                    <a:pt x="92" y="72"/>
                    <a:pt x="92" y="0"/>
                    <a:pt x="45"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7" name="Google Shape;37647;p58"/>
            <p:cNvSpPr/>
            <p:nvPr/>
          </p:nvSpPr>
          <p:spPr>
            <a:xfrm>
              <a:off x="137420" y="1218388"/>
              <a:ext cx="63503" cy="49660"/>
            </a:xfrm>
            <a:custGeom>
              <a:avLst/>
              <a:gdLst/>
              <a:ahLst/>
              <a:cxnLst/>
              <a:rect l="l" t="t" r="r" b="b"/>
              <a:pathLst>
                <a:path w="78" h="61" extrusionOk="0">
                  <a:moveTo>
                    <a:pt x="40" y="0"/>
                  </a:moveTo>
                  <a:cubicBezTo>
                    <a:pt x="1" y="0"/>
                    <a:pt x="1" y="61"/>
                    <a:pt x="40" y="61"/>
                  </a:cubicBezTo>
                  <a:cubicBezTo>
                    <a:pt x="78" y="61"/>
                    <a:pt x="78" y="0"/>
                    <a:pt x="40" y="0"/>
                  </a:cubicBezTo>
                  <a:close/>
                </a:path>
              </a:pathLst>
            </a:custGeom>
            <a:solidFill>
              <a:srgbClr val="270C2A">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48" name="Google Shape;37648;p58"/>
          <p:cNvGrpSpPr/>
          <p:nvPr/>
        </p:nvGrpSpPr>
        <p:grpSpPr>
          <a:xfrm>
            <a:off x="533643" y="540006"/>
            <a:ext cx="650520" cy="551573"/>
            <a:chOff x="8483468" y="3859206"/>
            <a:chExt cx="650520" cy="551573"/>
          </a:xfrm>
        </p:grpSpPr>
        <p:sp>
          <p:nvSpPr>
            <p:cNvPr id="37649" name="Google Shape;37649;p58"/>
            <p:cNvSpPr/>
            <p:nvPr/>
          </p:nvSpPr>
          <p:spPr>
            <a:xfrm>
              <a:off x="8483468" y="3859206"/>
              <a:ext cx="650520" cy="551573"/>
            </a:xfrm>
            <a:custGeom>
              <a:avLst/>
              <a:gdLst/>
              <a:ahLst/>
              <a:cxnLst/>
              <a:rect l="l" t="t" r="r" b="b"/>
              <a:pathLst>
                <a:path w="1381" h="1171" extrusionOk="0">
                  <a:moveTo>
                    <a:pt x="1169" y="1"/>
                  </a:moveTo>
                  <a:cubicBezTo>
                    <a:pt x="1152" y="1"/>
                    <a:pt x="1134" y="5"/>
                    <a:pt x="1118" y="13"/>
                  </a:cubicBezTo>
                  <a:cubicBezTo>
                    <a:pt x="1088" y="31"/>
                    <a:pt x="1068" y="63"/>
                    <a:pt x="1039" y="82"/>
                  </a:cubicBezTo>
                  <a:cubicBezTo>
                    <a:pt x="1016" y="98"/>
                    <a:pt x="988" y="104"/>
                    <a:pt x="956" y="104"/>
                  </a:cubicBezTo>
                  <a:cubicBezTo>
                    <a:pt x="844" y="104"/>
                    <a:pt x="687" y="27"/>
                    <a:pt x="562" y="26"/>
                  </a:cubicBezTo>
                  <a:cubicBezTo>
                    <a:pt x="559" y="26"/>
                    <a:pt x="557" y="26"/>
                    <a:pt x="555" y="26"/>
                  </a:cubicBezTo>
                  <a:cubicBezTo>
                    <a:pt x="458" y="26"/>
                    <a:pt x="384" y="74"/>
                    <a:pt x="365" y="240"/>
                  </a:cubicBezTo>
                  <a:cubicBezTo>
                    <a:pt x="360" y="291"/>
                    <a:pt x="370" y="344"/>
                    <a:pt x="349" y="390"/>
                  </a:cubicBezTo>
                  <a:cubicBezTo>
                    <a:pt x="327" y="433"/>
                    <a:pt x="284" y="459"/>
                    <a:pt x="244" y="486"/>
                  </a:cubicBezTo>
                  <a:cubicBezTo>
                    <a:pt x="118" y="570"/>
                    <a:pt x="1" y="703"/>
                    <a:pt x="17" y="854"/>
                  </a:cubicBezTo>
                  <a:lnTo>
                    <a:pt x="350" y="1094"/>
                  </a:lnTo>
                  <a:cubicBezTo>
                    <a:pt x="371" y="1109"/>
                    <a:pt x="393" y="1125"/>
                    <a:pt x="417" y="1139"/>
                  </a:cubicBezTo>
                  <a:cubicBezTo>
                    <a:pt x="450" y="1160"/>
                    <a:pt x="488" y="1170"/>
                    <a:pt x="525" y="1170"/>
                  </a:cubicBezTo>
                  <a:cubicBezTo>
                    <a:pt x="588" y="1170"/>
                    <a:pt x="650" y="1140"/>
                    <a:pt x="686" y="1084"/>
                  </a:cubicBezTo>
                  <a:cubicBezTo>
                    <a:pt x="711" y="1045"/>
                    <a:pt x="757" y="1012"/>
                    <a:pt x="803" y="999"/>
                  </a:cubicBezTo>
                  <a:cubicBezTo>
                    <a:pt x="886" y="977"/>
                    <a:pt x="978" y="990"/>
                    <a:pt x="1057" y="955"/>
                  </a:cubicBezTo>
                  <a:cubicBezTo>
                    <a:pt x="1096" y="938"/>
                    <a:pt x="1130" y="912"/>
                    <a:pt x="1170" y="900"/>
                  </a:cubicBezTo>
                  <a:cubicBezTo>
                    <a:pt x="1203" y="888"/>
                    <a:pt x="1240" y="891"/>
                    <a:pt x="1271" y="877"/>
                  </a:cubicBezTo>
                  <a:cubicBezTo>
                    <a:pt x="1345" y="845"/>
                    <a:pt x="1366" y="753"/>
                    <a:pt x="1373" y="674"/>
                  </a:cubicBezTo>
                  <a:cubicBezTo>
                    <a:pt x="1381" y="565"/>
                    <a:pt x="1378" y="455"/>
                    <a:pt x="1367" y="347"/>
                  </a:cubicBezTo>
                  <a:cubicBezTo>
                    <a:pt x="1362" y="303"/>
                    <a:pt x="1356" y="261"/>
                    <a:pt x="1347" y="218"/>
                  </a:cubicBezTo>
                  <a:cubicBezTo>
                    <a:pt x="1336" y="160"/>
                    <a:pt x="1320" y="98"/>
                    <a:pt x="1281" y="53"/>
                  </a:cubicBezTo>
                  <a:cubicBezTo>
                    <a:pt x="1253" y="22"/>
                    <a:pt x="1210"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0" name="Google Shape;37650;p58"/>
            <p:cNvSpPr/>
            <p:nvPr/>
          </p:nvSpPr>
          <p:spPr>
            <a:xfrm>
              <a:off x="8483468" y="3870982"/>
              <a:ext cx="650520" cy="539798"/>
            </a:xfrm>
            <a:custGeom>
              <a:avLst/>
              <a:gdLst/>
              <a:ahLst/>
              <a:cxnLst/>
              <a:rect l="l" t="t" r="r" b="b"/>
              <a:pathLst>
                <a:path w="1381" h="1146" extrusionOk="0">
                  <a:moveTo>
                    <a:pt x="555" y="1"/>
                  </a:moveTo>
                  <a:cubicBezTo>
                    <a:pt x="458" y="1"/>
                    <a:pt x="384" y="49"/>
                    <a:pt x="365" y="215"/>
                  </a:cubicBezTo>
                  <a:cubicBezTo>
                    <a:pt x="360" y="266"/>
                    <a:pt x="370" y="319"/>
                    <a:pt x="349" y="365"/>
                  </a:cubicBezTo>
                  <a:cubicBezTo>
                    <a:pt x="327" y="408"/>
                    <a:pt x="284" y="434"/>
                    <a:pt x="244" y="461"/>
                  </a:cubicBezTo>
                  <a:cubicBezTo>
                    <a:pt x="118" y="545"/>
                    <a:pt x="1" y="678"/>
                    <a:pt x="17" y="829"/>
                  </a:cubicBezTo>
                  <a:lnTo>
                    <a:pt x="350" y="1069"/>
                  </a:lnTo>
                  <a:cubicBezTo>
                    <a:pt x="371" y="1084"/>
                    <a:pt x="393" y="1100"/>
                    <a:pt x="417" y="1114"/>
                  </a:cubicBezTo>
                  <a:cubicBezTo>
                    <a:pt x="450" y="1135"/>
                    <a:pt x="488" y="1145"/>
                    <a:pt x="525" y="1145"/>
                  </a:cubicBezTo>
                  <a:cubicBezTo>
                    <a:pt x="588" y="1145"/>
                    <a:pt x="650" y="1115"/>
                    <a:pt x="686" y="1059"/>
                  </a:cubicBezTo>
                  <a:cubicBezTo>
                    <a:pt x="711" y="1020"/>
                    <a:pt x="757" y="987"/>
                    <a:pt x="803" y="974"/>
                  </a:cubicBezTo>
                  <a:cubicBezTo>
                    <a:pt x="886" y="952"/>
                    <a:pt x="978" y="965"/>
                    <a:pt x="1057" y="930"/>
                  </a:cubicBezTo>
                  <a:cubicBezTo>
                    <a:pt x="1096" y="913"/>
                    <a:pt x="1130" y="887"/>
                    <a:pt x="1170" y="875"/>
                  </a:cubicBezTo>
                  <a:cubicBezTo>
                    <a:pt x="1203" y="863"/>
                    <a:pt x="1240" y="866"/>
                    <a:pt x="1271" y="852"/>
                  </a:cubicBezTo>
                  <a:cubicBezTo>
                    <a:pt x="1345" y="820"/>
                    <a:pt x="1366" y="728"/>
                    <a:pt x="1373" y="649"/>
                  </a:cubicBezTo>
                  <a:cubicBezTo>
                    <a:pt x="1381" y="540"/>
                    <a:pt x="1378" y="430"/>
                    <a:pt x="1368" y="324"/>
                  </a:cubicBezTo>
                  <a:cubicBezTo>
                    <a:pt x="1303" y="418"/>
                    <a:pt x="1238" y="513"/>
                    <a:pt x="1173" y="608"/>
                  </a:cubicBezTo>
                  <a:cubicBezTo>
                    <a:pt x="1135" y="570"/>
                    <a:pt x="1075" y="534"/>
                    <a:pt x="1021" y="534"/>
                  </a:cubicBezTo>
                  <a:cubicBezTo>
                    <a:pt x="986" y="534"/>
                    <a:pt x="953" y="549"/>
                    <a:pt x="929" y="589"/>
                  </a:cubicBezTo>
                  <a:cubicBezTo>
                    <a:pt x="919" y="605"/>
                    <a:pt x="907" y="610"/>
                    <a:pt x="891" y="610"/>
                  </a:cubicBezTo>
                  <a:cubicBezTo>
                    <a:pt x="843" y="610"/>
                    <a:pt x="770" y="551"/>
                    <a:pt x="712" y="551"/>
                  </a:cubicBezTo>
                  <a:cubicBezTo>
                    <a:pt x="707" y="551"/>
                    <a:pt x="702" y="551"/>
                    <a:pt x="698" y="552"/>
                  </a:cubicBezTo>
                  <a:cubicBezTo>
                    <a:pt x="720" y="610"/>
                    <a:pt x="665" y="677"/>
                    <a:pt x="603" y="686"/>
                  </a:cubicBezTo>
                  <a:cubicBezTo>
                    <a:pt x="595" y="687"/>
                    <a:pt x="588" y="688"/>
                    <a:pt x="581" y="688"/>
                  </a:cubicBezTo>
                  <a:cubicBezTo>
                    <a:pt x="527" y="688"/>
                    <a:pt x="476" y="661"/>
                    <a:pt x="433" y="626"/>
                  </a:cubicBezTo>
                  <a:lnTo>
                    <a:pt x="433" y="626"/>
                  </a:lnTo>
                  <a:cubicBezTo>
                    <a:pt x="433" y="626"/>
                    <a:pt x="433" y="626"/>
                    <a:pt x="434" y="626"/>
                  </a:cubicBezTo>
                  <a:cubicBezTo>
                    <a:pt x="448" y="626"/>
                    <a:pt x="365" y="382"/>
                    <a:pt x="488" y="355"/>
                  </a:cubicBezTo>
                  <a:cubicBezTo>
                    <a:pt x="567" y="336"/>
                    <a:pt x="569" y="170"/>
                    <a:pt x="562" y="1"/>
                  </a:cubicBezTo>
                  <a:cubicBezTo>
                    <a:pt x="559" y="1"/>
                    <a:pt x="557" y="1"/>
                    <a:pt x="5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1" name="Google Shape;37651;p58"/>
            <p:cNvSpPr/>
            <p:nvPr/>
          </p:nvSpPr>
          <p:spPr>
            <a:xfrm>
              <a:off x="8853240" y="3983557"/>
              <a:ext cx="42395" cy="32972"/>
            </a:xfrm>
            <a:custGeom>
              <a:avLst/>
              <a:gdLst/>
              <a:ahLst/>
              <a:cxnLst/>
              <a:rect l="l" t="t" r="r" b="b"/>
              <a:pathLst>
                <a:path w="90" h="70" extrusionOk="0">
                  <a:moveTo>
                    <a:pt x="44" y="0"/>
                  </a:moveTo>
                  <a:cubicBezTo>
                    <a:pt x="0" y="0"/>
                    <a:pt x="0" y="70"/>
                    <a:pt x="44" y="70"/>
                  </a:cubicBezTo>
                  <a:cubicBezTo>
                    <a:pt x="90" y="70"/>
                    <a:pt x="90" y="0"/>
                    <a:pt x="4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2" name="Google Shape;37652;p58"/>
            <p:cNvSpPr/>
            <p:nvPr/>
          </p:nvSpPr>
          <p:spPr>
            <a:xfrm>
              <a:off x="8798599" y="4071640"/>
              <a:ext cx="18842" cy="14602"/>
            </a:xfrm>
            <a:custGeom>
              <a:avLst/>
              <a:gdLst/>
              <a:ahLst/>
              <a:cxnLst/>
              <a:rect l="l" t="t" r="r" b="b"/>
              <a:pathLst>
                <a:path w="40" h="31" extrusionOk="0">
                  <a:moveTo>
                    <a:pt x="19" y="1"/>
                  </a:moveTo>
                  <a:cubicBezTo>
                    <a:pt x="0" y="1"/>
                    <a:pt x="0" y="30"/>
                    <a:pt x="19" y="30"/>
                  </a:cubicBezTo>
                  <a:cubicBezTo>
                    <a:pt x="39" y="30"/>
                    <a:pt x="39" y="1"/>
                    <a:pt x="1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3" name="Google Shape;37653;p58"/>
            <p:cNvSpPr/>
            <p:nvPr/>
          </p:nvSpPr>
          <p:spPr>
            <a:xfrm>
              <a:off x="8880561" y="4066459"/>
              <a:ext cx="21197" cy="16957"/>
            </a:xfrm>
            <a:custGeom>
              <a:avLst/>
              <a:gdLst/>
              <a:ahLst/>
              <a:cxnLst/>
              <a:rect l="l" t="t" r="r" b="b"/>
              <a:pathLst>
                <a:path w="45" h="36" extrusionOk="0">
                  <a:moveTo>
                    <a:pt x="22" y="0"/>
                  </a:moveTo>
                  <a:cubicBezTo>
                    <a:pt x="0" y="1"/>
                    <a:pt x="0" y="35"/>
                    <a:pt x="22" y="35"/>
                  </a:cubicBezTo>
                  <a:cubicBezTo>
                    <a:pt x="44" y="35"/>
                    <a:pt x="44"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4" name="Google Shape;37654;p58"/>
            <p:cNvSpPr/>
            <p:nvPr/>
          </p:nvSpPr>
          <p:spPr>
            <a:xfrm>
              <a:off x="8960168" y="4011348"/>
              <a:ext cx="50873" cy="49458"/>
            </a:xfrm>
            <a:custGeom>
              <a:avLst/>
              <a:gdLst/>
              <a:ahLst/>
              <a:cxnLst/>
              <a:rect l="l" t="t" r="r" b="b"/>
              <a:pathLst>
                <a:path w="108" h="105" extrusionOk="0">
                  <a:moveTo>
                    <a:pt x="55" y="1"/>
                  </a:moveTo>
                  <a:cubicBezTo>
                    <a:pt x="38" y="1"/>
                    <a:pt x="20" y="9"/>
                    <a:pt x="14" y="24"/>
                  </a:cubicBezTo>
                  <a:cubicBezTo>
                    <a:pt x="13" y="26"/>
                    <a:pt x="13" y="27"/>
                    <a:pt x="11" y="30"/>
                  </a:cubicBezTo>
                  <a:cubicBezTo>
                    <a:pt x="3" y="47"/>
                    <a:pt x="1" y="62"/>
                    <a:pt x="11" y="79"/>
                  </a:cubicBezTo>
                  <a:cubicBezTo>
                    <a:pt x="21" y="95"/>
                    <a:pt x="37" y="105"/>
                    <a:pt x="55" y="105"/>
                  </a:cubicBezTo>
                  <a:cubicBezTo>
                    <a:pt x="72" y="105"/>
                    <a:pt x="90" y="95"/>
                    <a:pt x="98" y="79"/>
                  </a:cubicBezTo>
                  <a:cubicBezTo>
                    <a:pt x="107" y="63"/>
                    <a:pt x="105" y="47"/>
                    <a:pt x="98" y="30"/>
                  </a:cubicBezTo>
                  <a:cubicBezTo>
                    <a:pt x="97" y="29"/>
                    <a:pt x="97" y="27"/>
                    <a:pt x="96" y="24"/>
                  </a:cubicBezTo>
                  <a:cubicBezTo>
                    <a:pt x="89" y="9"/>
                    <a:pt x="72" y="1"/>
                    <a:pt x="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5" name="Google Shape;37655;p58"/>
            <p:cNvSpPr/>
            <p:nvPr/>
          </p:nvSpPr>
          <p:spPr>
            <a:xfrm>
              <a:off x="9016223" y="3933628"/>
              <a:ext cx="22139" cy="17428"/>
            </a:xfrm>
            <a:custGeom>
              <a:avLst/>
              <a:gdLst/>
              <a:ahLst/>
              <a:cxnLst/>
              <a:rect l="l" t="t" r="r" b="b"/>
              <a:pathLst>
                <a:path w="47" h="37" extrusionOk="0">
                  <a:moveTo>
                    <a:pt x="24" y="1"/>
                  </a:moveTo>
                  <a:cubicBezTo>
                    <a:pt x="0" y="1"/>
                    <a:pt x="0" y="37"/>
                    <a:pt x="24" y="37"/>
                  </a:cubicBezTo>
                  <a:cubicBezTo>
                    <a:pt x="46" y="37"/>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6" name="Google Shape;37656;p58"/>
            <p:cNvSpPr/>
            <p:nvPr/>
          </p:nvSpPr>
          <p:spPr>
            <a:xfrm>
              <a:off x="9042130" y="4002399"/>
              <a:ext cx="27792" cy="21196"/>
            </a:xfrm>
            <a:custGeom>
              <a:avLst/>
              <a:gdLst/>
              <a:ahLst/>
              <a:cxnLst/>
              <a:rect l="l" t="t" r="r" b="b"/>
              <a:pathLst>
                <a:path w="59" h="45" extrusionOk="0">
                  <a:moveTo>
                    <a:pt x="28" y="0"/>
                  </a:moveTo>
                  <a:cubicBezTo>
                    <a:pt x="1" y="0"/>
                    <a:pt x="2" y="45"/>
                    <a:pt x="29" y="45"/>
                  </a:cubicBezTo>
                  <a:cubicBezTo>
                    <a:pt x="59" y="45"/>
                    <a:pt x="59" y="0"/>
                    <a:pt x="29" y="0"/>
                  </a:cubicBezTo>
                  <a:cubicBezTo>
                    <a:pt x="29" y="0"/>
                    <a:pt x="28"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7" name="Google Shape;37657;p58"/>
            <p:cNvSpPr/>
            <p:nvPr/>
          </p:nvSpPr>
          <p:spPr>
            <a:xfrm>
              <a:off x="8930021" y="3965187"/>
              <a:ext cx="37684" cy="29204"/>
            </a:xfrm>
            <a:custGeom>
              <a:avLst/>
              <a:gdLst/>
              <a:ahLst/>
              <a:cxnLst/>
              <a:rect l="l" t="t" r="r" b="b"/>
              <a:pathLst>
                <a:path w="80" h="62" extrusionOk="0">
                  <a:moveTo>
                    <a:pt x="40" y="0"/>
                  </a:moveTo>
                  <a:cubicBezTo>
                    <a:pt x="1" y="0"/>
                    <a:pt x="1" y="61"/>
                    <a:pt x="40" y="61"/>
                  </a:cubicBezTo>
                  <a:cubicBezTo>
                    <a:pt x="80" y="61"/>
                    <a:pt x="80" y="0"/>
                    <a:pt x="4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8" name="Google Shape;37658;p58"/>
            <p:cNvSpPr/>
            <p:nvPr/>
          </p:nvSpPr>
          <p:spPr>
            <a:xfrm>
              <a:off x="8756205" y="3953412"/>
              <a:ext cx="45221" cy="35327"/>
            </a:xfrm>
            <a:custGeom>
              <a:avLst/>
              <a:gdLst/>
              <a:ahLst/>
              <a:cxnLst/>
              <a:rect l="l" t="t" r="r" b="b"/>
              <a:pathLst>
                <a:path w="96" h="75" extrusionOk="0">
                  <a:moveTo>
                    <a:pt x="48" y="1"/>
                  </a:moveTo>
                  <a:cubicBezTo>
                    <a:pt x="1" y="1"/>
                    <a:pt x="1" y="75"/>
                    <a:pt x="48" y="75"/>
                  </a:cubicBezTo>
                  <a:cubicBezTo>
                    <a:pt x="95" y="75"/>
                    <a:pt x="95" y="1"/>
                    <a:pt x="4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9" name="Google Shape;37659;p58"/>
            <p:cNvSpPr/>
            <p:nvPr/>
          </p:nvSpPr>
          <p:spPr>
            <a:xfrm>
              <a:off x="8753849" y="4102728"/>
              <a:ext cx="33445" cy="27320"/>
            </a:xfrm>
            <a:custGeom>
              <a:avLst/>
              <a:gdLst/>
              <a:ahLst/>
              <a:cxnLst/>
              <a:rect l="l" t="t" r="r" b="b"/>
              <a:pathLst>
                <a:path w="71" h="58" extrusionOk="0">
                  <a:moveTo>
                    <a:pt x="35" y="0"/>
                  </a:moveTo>
                  <a:cubicBezTo>
                    <a:pt x="0" y="0"/>
                    <a:pt x="0" y="57"/>
                    <a:pt x="35" y="57"/>
                  </a:cubicBezTo>
                  <a:cubicBezTo>
                    <a:pt x="71" y="57"/>
                    <a:pt x="71" y="0"/>
                    <a:pt x="3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0" name="Google Shape;37660;p58"/>
            <p:cNvSpPr/>
            <p:nvPr/>
          </p:nvSpPr>
          <p:spPr>
            <a:xfrm>
              <a:off x="8719934" y="4064574"/>
              <a:ext cx="26850" cy="20725"/>
            </a:xfrm>
            <a:custGeom>
              <a:avLst/>
              <a:gdLst/>
              <a:ahLst/>
              <a:cxnLst/>
              <a:rect l="l" t="t" r="r" b="b"/>
              <a:pathLst>
                <a:path w="57" h="44" extrusionOk="0">
                  <a:moveTo>
                    <a:pt x="28" y="0"/>
                  </a:moveTo>
                  <a:cubicBezTo>
                    <a:pt x="1" y="0"/>
                    <a:pt x="1" y="43"/>
                    <a:pt x="28" y="43"/>
                  </a:cubicBezTo>
                  <a:cubicBezTo>
                    <a:pt x="56" y="43"/>
                    <a:pt x="56"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1" name="Google Shape;37661;p58"/>
            <p:cNvSpPr/>
            <p:nvPr/>
          </p:nvSpPr>
          <p:spPr>
            <a:xfrm>
              <a:off x="8832985" y="3928918"/>
              <a:ext cx="24495" cy="19312"/>
            </a:xfrm>
            <a:custGeom>
              <a:avLst/>
              <a:gdLst/>
              <a:ahLst/>
              <a:cxnLst/>
              <a:rect l="l" t="t" r="r" b="b"/>
              <a:pathLst>
                <a:path w="52" h="41" extrusionOk="0">
                  <a:moveTo>
                    <a:pt x="24" y="0"/>
                  </a:moveTo>
                  <a:cubicBezTo>
                    <a:pt x="1" y="0"/>
                    <a:pt x="1" y="40"/>
                    <a:pt x="25" y="40"/>
                  </a:cubicBezTo>
                  <a:cubicBezTo>
                    <a:pt x="52" y="40"/>
                    <a:pt x="52" y="0"/>
                    <a:pt x="25"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2" name="Google Shape;37662;p58"/>
            <p:cNvSpPr/>
            <p:nvPr/>
          </p:nvSpPr>
          <p:spPr>
            <a:xfrm>
              <a:off x="8563075" y="4201173"/>
              <a:ext cx="58410" cy="45690"/>
            </a:xfrm>
            <a:custGeom>
              <a:avLst/>
              <a:gdLst/>
              <a:ahLst/>
              <a:cxnLst/>
              <a:rect l="l" t="t" r="r" b="b"/>
              <a:pathLst>
                <a:path w="124" h="97" extrusionOk="0">
                  <a:moveTo>
                    <a:pt x="63" y="0"/>
                  </a:moveTo>
                  <a:cubicBezTo>
                    <a:pt x="0" y="1"/>
                    <a:pt x="0" y="96"/>
                    <a:pt x="63" y="96"/>
                  </a:cubicBezTo>
                  <a:cubicBezTo>
                    <a:pt x="124" y="96"/>
                    <a:pt x="124" y="0"/>
                    <a:pt x="6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3" name="Google Shape;37663;p58"/>
            <p:cNvSpPr/>
            <p:nvPr/>
          </p:nvSpPr>
          <p:spPr>
            <a:xfrm>
              <a:off x="8642682" y="4317988"/>
              <a:ext cx="38155" cy="32501"/>
            </a:xfrm>
            <a:custGeom>
              <a:avLst/>
              <a:gdLst/>
              <a:ahLst/>
              <a:cxnLst/>
              <a:rect l="l" t="t" r="r" b="b"/>
              <a:pathLst>
                <a:path w="81" h="69" extrusionOk="0">
                  <a:moveTo>
                    <a:pt x="39" y="0"/>
                  </a:moveTo>
                  <a:cubicBezTo>
                    <a:pt x="29" y="0"/>
                    <a:pt x="19" y="4"/>
                    <a:pt x="13" y="10"/>
                  </a:cubicBezTo>
                  <a:cubicBezTo>
                    <a:pt x="0" y="23"/>
                    <a:pt x="0" y="54"/>
                    <a:pt x="21" y="63"/>
                  </a:cubicBezTo>
                  <a:cubicBezTo>
                    <a:pt x="22" y="64"/>
                    <a:pt x="25" y="64"/>
                    <a:pt x="26" y="65"/>
                  </a:cubicBezTo>
                  <a:cubicBezTo>
                    <a:pt x="32" y="68"/>
                    <a:pt x="38" y="69"/>
                    <a:pt x="43" y="69"/>
                  </a:cubicBezTo>
                  <a:cubicBezTo>
                    <a:pt x="65" y="69"/>
                    <a:pt x="81" y="47"/>
                    <a:pt x="70" y="22"/>
                  </a:cubicBezTo>
                  <a:cubicBezTo>
                    <a:pt x="69" y="20"/>
                    <a:pt x="69" y="18"/>
                    <a:pt x="68" y="17"/>
                  </a:cubicBezTo>
                  <a:cubicBezTo>
                    <a:pt x="62" y="5"/>
                    <a:pt x="51" y="0"/>
                    <a:pt x="3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4" name="Google Shape;37664;p58"/>
            <p:cNvSpPr/>
            <p:nvPr/>
          </p:nvSpPr>
          <p:spPr>
            <a:xfrm>
              <a:off x="8653045" y="4225666"/>
              <a:ext cx="27792" cy="21667"/>
            </a:xfrm>
            <a:custGeom>
              <a:avLst/>
              <a:gdLst/>
              <a:ahLst/>
              <a:cxnLst/>
              <a:rect l="l" t="t" r="r" b="b"/>
              <a:pathLst>
                <a:path w="59" h="46" extrusionOk="0">
                  <a:moveTo>
                    <a:pt x="30" y="1"/>
                  </a:moveTo>
                  <a:cubicBezTo>
                    <a:pt x="0" y="1"/>
                    <a:pt x="0" y="45"/>
                    <a:pt x="30" y="45"/>
                  </a:cubicBezTo>
                  <a:cubicBezTo>
                    <a:pt x="58" y="45"/>
                    <a:pt x="58"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5" name="Google Shape;37665;p58"/>
            <p:cNvSpPr/>
            <p:nvPr/>
          </p:nvSpPr>
          <p:spPr>
            <a:xfrm>
              <a:off x="8781641" y="4235087"/>
              <a:ext cx="63592" cy="48987"/>
            </a:xfrm>
            <a:custGeom>
              <a:avLst/>
              <a:gdLst/>
              <a:ahLst/>
              <a:cxnLst/>
              <a:rect l="l" t="t" r="r" b="b"/>
              <a:pathLst>
                <a:path w="135" h="104" extrusionOk="0">
                  <a:moveTo>
                    <a:pt x="58" y="0"/>
                  </a:moveTo>
                  <a:cubicBezTo>
                    <a:pt x="50" y="0"/>
                    <a:pt x="41" y="2"/>
                    <a:pt x="33" y="7"/>
                  </a:cubicBezTo>
                  <a:cubicBezTo>
                    <a:pt x="10" y="21"/>
                    <a:pt x="0" y="53"/>
                    <a:pt x="15" y="78"/>
                  </a:cubicBezTo>
                  <a:cubicBezTo>
                    <a:pt x="25" y="95"/>
                    <a:pt x="41" y="103"/>
                    <a:pt x="58" y="103"/>
                  </a:cubicBezTo>
                  <a:cubicBezTo>
                    <a:pt x="71" y="103"/>
                    <a:pt x="85" y="98"/>
                    <a:pt x="96" y="88"/>
                  </a:cubicBezTo>
                  <a:cubicBezTo>
                    <a:pt x="134" y="56"/>
                    <a:pt x="100"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6" name="Google Shape;37666;p58"/>
            <p:cNvSpPr/>
            <p:nvPr/>
          </p:nvSpPr>
          <p:spPr>
            <a:xfrm>
              <a:off x="8864546" y="4184216"/>
              <a:ext cx="27792" cy="21196"/>
            </a:xfrm>
            <a:custGeom>
              <a:avLst/>
              <a:gdLst/>
              <a:ahLst/>
              <a:cxnLst/>
              <a:rect l="l" t="t" r="r" b="b"/>
              <a:pathLst>
                <a:path w="59" h="45" extrusionOk="0">
                  <a:moveTo>
                    <a:pt x="30" y="0"/>
                  </a:moveTo>
                  <a:cubicBezTo>
                    <a:pt x="0" y="0"/>
                    <a:pt x="0" y="45"/>
                    <a:pt x="30" y="45"/>
                  </a:cubicBezTo>
                  <a:cubicBezTo>
                    <a:pt x="58" y="45"/>
                    <a:pt x="58" y="0"/>
                    <a:pt x="3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7" name="Google Shape;37667;p58"/>
            <p:cNvSpPr/>
            <p:nvPr/>
          </p:nvSpPr>
          <p:spPr>
            <a:xfrm>
              <a:off x="8900816" y="4228963"/>
              <a:ext cx="29676" cy="22609"/>
            </a:xfrm>
            <a:custGeom>
              <a:avLst/>
              <a:gdLst/>
              <a:ahLst/>
              <a:cxnLst/>
              <a:rect l="l" t="t" r="r" b="b"/>
              <a:pathLst>
                <a:path w="63" h="48" extrusionOk="0">
                  <a:moveTo>
                    <a:pt x="32" y="0"/>
                  </a:moveTo>
                  <a:cubicBezTo>
                    <a:pt x="0" y="1"/>
                    <a:pt x="0" y="48"/>
                    <a:pt x="32" y="48"/>
                  </a:cubicBezTo>
                  <a:cubicBezTo>
                    <a:pt x="63" y="48"/>
                    <a:pt x="63" y="0"/>
                    <a:pt x="3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8" name="Google Shape;37668;p58"/>
            <p:cNvSpPr/>
            <p:nvPr/>
          </p:nvSpPr>
          <p:spPr>
            <a:xfrm>
              <a:off x="8955458" y="4224253"/>
              <a:ext cx="52758" cy="40979"/>
            </a:xfrm>
            <a:custGeom>
              <a:avLst/>
              <a:gdLst/>
              <a:ahLst/>
              <a:cxnLst/>
              <a:rect l="l" t="t" r="r" b="b"/>
              <a:pathLst>
                <a:path w="112" h="87" extrusionOk="0">
                  <a:moveTo>
                    <a:pt x="55" y="1"/>
                  </a:moveTo>
                  <a:cubicBezTo>
                    <a:pt x="0" y="1"/>
                    <a:pt x="0" y="86"/>
                    <a:pt x="55" y="86"/>
                  </a:cubicBezTo>
                  <a:cubicBezTo>
                    <a:pt x="111" y="86"/>
                    <a:pt x="111" y="1"/>
                    <a:pt x="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9" name="Google Shape;37669;p58"/>
            <p:cNvSpPr/>
            <p:nvPr/>
          </p:nvSpPr>
          <p:spPr>
            <a:xfrm>
              <a:off x="8942268" y="4173853"/>
              <a:ext cx="13189" cy="9421"/>
            </a:xfrm>
            <a:custGeom>
              <a:avLst/>
              <a:gdLst/>
              <a:ahLst/>
              <a:cxnLst/>
              <a:rect l="l" t="t" r="r" b="b"/>
              <a:pathLst>
                <a:path w="28" h="20" extrusionOk="0">
                  <a:moveTo>
                    <a:pt x="14" y="0"/>
                  </a:moveTo>
                  <a:cubicBezTo>
                    <a:pt x="1" y="0"/>
                    <a:pt x="1" y="19"/>
                    <a:pt x="14" y="19"/>
                  </a:cubicBezTo>
                  <a:cubicBezTo>
                    <a:pt x="27" y="19"/>
                    <a:pt x="27"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0" name="Google Shape;37670;p58"/>
            <p:cNvSpPr/>
            <p:nvPr/>
          </p:nvSpPr>
          <p:spPr>
            <a:xfrm>
              <a:off x="9069451" y="4213890"/>
              <a:ext cx="15545" cy="11305"/>
            </a:xfrm>
            <a:custGeom>
              <a:avLst/>
              <a:gdLst/>
              <a:ahLst/>
              <a:cxnLst/>
              <a:rect l="l" t="t" r="r" b="b"/>
              <a:pathLst>
                <a:path w="33" h="24" extrusionOk="0">
                  <a:moveTo>
                    <a:pt x="17" y="0"/>
                  </a:moveTo>
                  <a:cubicBezTo>
                    <a:pt x="1" y="0"/>
                    <a:pt x="1" y="24"/>
                    <a:pt x="17" y="24"/>
                  </a:cubicBezTo>
                  <a:cubicBezTo>
                    <a:pt x="33" y="24"/>
                    <a:pt x="33"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1" name="Google Shape;37671;p58"/>
            <p:cNvSpPr/>
            <p:nvPr/>
          </p:nvSpPr>
          <p:spPr>
            <a:xfrm>
              <a:off x="8722289" y="4339655"/>
              <a:ext cx="22139" cy="16957"/>
            </a:xfrm>
            <a:custGeom>
              <a:avLst/>
              <a:gdLst/>
              <a:ahLst/>
              <a:cxnLst/>
              <a:rect l="l" t="t" r="r" b="b"/>
              <a:pathLst>
                <a:path w="47" h="36" extrusionOk="0">
                  <a:moveTo>
                    <a:pt x="23" y="0"/>
                  </a:moveTo>
                  <a:cubicBezTo>
                    <a:pt x="1" y="1"/>
                    <a:pt x="1" y="35"/>
                    <a:pt x="23" y="35"/>
                  </a:cubicBezTo>
                  <a:cubicBezTo>
                    <a:pt x="46" y="35"/>
                    <a:pt x="4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2" name="Google Shape;37672;p58"/>
            <p:cNvSpPr/>
            <p:nvPr/>
          </p:nvSpPr>
          <p:spPr>
            <a:xfrm>
              <a:off x="8710042" y="4237442"/>
              <a:ext cx="29676" cy="22609"/>
            </a:xfrm>
            <a:custGeom>
              <a:avLst/>
              <a:gdLst/>
              <a:ahLst/>
              <a:cxnLst/>
              <a:rect l="l" t="t" r="r" b="b"/>
              <a:pathLst>
                <a:path w="63" h="48" extrusionOk="0">
                  <a:moveTo>
                    <a:pt x="32" y="0"/>
                  </a:moveTo>
                  <a:cubicBezTo>
                    <a:pt x="0" y="0"/>
                    <a:pt x="0" y="48"/>
                    <a:pt x="32" y="48"/>
                  </a:cubicBezTo>
                  <a:cubicBezTo>
                    <a:pt x="63" y="48"/>
                    <a:pt x="63" y="0"/>
                    <a:pt x="3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3" name="Google Shape;37673;p58"/>
            <p:cNvSpPr/>
            <p:nvPr/>
          </p:nvSpPr>
          <p:spPr>
            <a:xfrm>
              <a:off x="8735008" y="4292081"/>
              <a:ext cx="37684" cy="29675"/>
            </a:xfrm>
            <a:custGeom>
              <a:avLst/>
              <a:gdLst/>
              <a:ahLst/>
              <a:cxnLst/>
              <a:rect l="l" t="t" r="r" b="b"/>
              <a:pathLst>
                <a:path w="80" h="63" extrusionOk="0">
                  <a:moveTo>
                    <a:pt x="40" y="0"/>
                  </a:moveTo>
                  <a:cubicBezTo>
                    <a:pt x="0" y="0"/>
                    <a:pt x="0" y="62"/>
                    <a:pt x="40" y="62"/>
                  </a:cubicBezTo>
                  <a:cubicBezTo>
                    <a:pt x="79" y="62"/>
                    <a:pt x="79" y="0"/>
                    <a:pt x="4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4" name="Google Shape;37674;p58"/>
            <p:cNvSpPr/>
            <p:nvPr/>
          </p:nvSpPr>
          <p:spPr>
            <a:xfrm>
              <a:off x="8586157" y="4134287"/>
              <a:ext cx="28734" cy="21667"/>
            </a:xfrm>
            <a:custGeom>
              <a:avLst/>
              <a:gdLst/>
              <a:ahLst/>
              <a:cxnLst/>
              <a:rect l="l" t="t" r="r" b="b"/>
              <a:pathLst>
                <a:path w="61" h="46" extrusionOk="0">
                  <a:moveTo>
                    <a:pt x="31" y="1"/>
                  </a:moveTo>
                  <a:cubicBezTo>
                    <a:pt x="3" y="1"/>
                    <a:pt x="1" y="45"/>
                    <a:pt x="31" y="45"/>
                  </a:cubicBezTo>
                  <a:cubicBezTo>
                    <a:pt x="61" y="45"/>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5" name="Google Shape;37675;p58"/>
            <p:cNvSpPr/>
            <p:nvPr/>
          </p:nvSpPr>
          <p:spPr>
            <a:xfrm>
              <a:off x="8629493" y="4176208"/>
              <a:ext cx="16958" cy="12718"/>
            </a:xfrm>
            <a:custGeom>
              <a:avLst/>
              <a:gdLst/>
              <a:ahLst/>
              <a:cxnLst/>
              <a:rect l="l" t="t" r="r" b="b"/>
              <a:pathLst>
                <a:path w="36" h="27" extrusionOk="0">
                  <a:moveTo>
                    <a:pt x="19" y="0"/>
                  </a:moveTo>
                  <a:cubicBezTo>
                    <a:pt x="1" y="0"/>
                    <a:pt x="1" y="27"/>
                    <a:pt x="19" y="27"/>
                  </a:cubicBezTo>
                  <a:cubicBezTo>
                    <a:pt x="35" y="27"/>
                    <a:pt x="35" y="0"/>
                    <a:pt x="1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6" name="Google Shape;37676;p58"/>
            <p:cNvSpPr/>
            <p:nvPr/>
          </p:nvSpPr>
          <p:spPr>
            <a:xfrm>
              <a:off x="8618659" y="4252515"/>
              <a:ext cx="21668" cy="16957"/>
            </a:xfrm>
            <a:custGeom>
              <a:avLst/>
              <a:gdLst/>
              <a:ahLst/>
              <a:cxnLst/>
              <a:rect l="l" t="t" r="r" b="b"/>
              <a:pathLst>
                <a:path w="46" h="36" extrusionOk="0">
                  <a:moveTo>
                    <a:pt x="24" y="1"/>
                  </a:moveTo>
                  <a:cubicBezTo>
                    <a:pt x="0" y="2"/>
                    <a:pt x="0" y="36"/>
                    <a:pt x="24" y="36"/>
                  </a:cubicBezTo>
                  <a:cubicBezTo>
                    <a:pt x="46" y="36"/>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7" name="Google Shape;37677;p58"/>
            <p:cNvSpPr/>
            <p:nvPr/>
          </p:nvSpPr>
          <p:spPr>
            <a:xfrm>
              <a:off x="8613006" y="4293494"/>
              <a:ext cx="16487" cy="16486"/>
            </a:xfrm>
            <a:custGeom>
              <a:avLst/>
              <a:gdLst/>
              <a:ahLst/>
              <a:cxnLst/>
              <a:rect l="l" t="t" r="r" b="b"/>
              <a:pathLst>
                <a:path w="35" h="35" extrusionOk="0">
                  <a:moveTo>
                    <a:pt x="18" y="0"/>
                  </a:moveTo>
                  <a:cubicBezTo>
                    <a:pt x="10" y="0"/>
                    <a:pt x="1" y="5"/>
                    <a:pt x="1" y="16"/>
                  </a:cubicBezTo>
                  <a:lnTo>
                    <a:pt x="1" y="20"/>
                  </a:lnTo>
                  <a:cubicBezTo>
                    <a:pt x="1" y="30"/>
                    <a:pt x="10" y="34"/>
                    <a:pt x="18" y="34"/>
                  </a:cubicBezTo>
                  <a:cubicBezTo>
                    <a:pt x="26" y="34"/>
                    <a:pt x="33" y="30"/>
                    <a:pt x="33" y="20"/>
                  </a:cubicBezTo>
                  <a:lnTo>
                    <a:pt x="33" y="16"/>
                  </a:lnTo>
                  <a:cubicBezTo>
                    <a:pt x="35" y="5"/>
                    <a:pt x="26" y="0"/>
                    <a:pt x="1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8" name="Google Shape;37678;p58"/>
            <p:cNvSpPr/>
            <p:nvPr/>
          </p:nvSpPr>
          <p:spPr>
            <a:xfrm>
              <a:off x="8505136" y="4201644"/>
              <a:ext cx="25437" cy="20254"/>
            </a:xfrm>
            <a:custGeom>
              <a:avLst/>
              <a:gdLst/>
              <a:ahLst/>
              <a:cxnLst/>
              <a:rect l="l" t="t" r="r" b="b"/>
              <a:pathLst>
                <a:path w="54" h="43" extrusionOk="0">
                  <a:moveTo>
                    <a:pt x="27" y="0"/>
                  </a:moveTo>
                  <a:cubicBezTo>
                    <a:pt x="1" y="0"/>
                    <a:pt x="1" y="42"/>
                    <a:pt x="27" y="42"/>
                  </a:cubicBezTo>
                  <a:cubicBezTo>
                    <a:pt x="54" y="42"/>
                    <a:pt x="54"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79" name="Google Shape;37679;p58"/>
          <p:cNvGrpSpPr/>
          <p:nvPr/>
        </p:nvGrpSpPr>
        <p:grpSpPr>
          <a:xfrm rot="-2423376">
            <a:off x="413591" y="3125223"/>
            <a:ext cx="920090" cy="536604"/>
            <a:chOff x="8120762" y="5581287"/>
            <a:chExt cx="880392" cy="513420"/>
          </a:xfrm>
        </p:grpSpPr>
        <p:sp>
          <p:nvSpPr>
            <p:cNvPr id="37680" name="Google Shape;37680;p58"/>
            <p:cNvSpPr/>
            <p:nvPr/>
          </p:nvSpPr>
          <p:spPr>
            <a:xfrm>
              <a:off x="8120762" y="5581287"/>
              <a:ext cx="880392" cy="513420"/>
            </a:xfrm>
            <a:custGeom>
              <a:avLst/>
              <a:gdLst/>
              <a:ahLst/>
              <a:cxnLst/>
              <a:rect l="l" t="t" r="r" b="b"/>
              <a:pathLst>
                <a:path w="1869" h="1090" extrusionOk="0">
                  <a:moveTo>
                    <a:pt x="918" y="1"/>
                  </a:moveTo>
                  <a:cubicBezTo>
                    <a:pt x="794" y="1"/>
                    <a:pt x="671" y="34"/>
                    <a:pt x="549" y="100"/>
                  </a:cubicBezTo>
                  <a:cubicBezTo>
                    <a:pt x="533" y="109"/>
                    <a:pt x="519" y="119"/>
                    <a:pt x="503" y="127"/>
                  </a:cubicBezTo>
                  <a:cubicBezTo>
                    <a:pt x="469" y="148"/>
                    <a:pt x="435" y="173"/>
                    <a:pt x="416" y="206"/>
                  </a:cubicBezTo>
                  <a:cubicBezTo>
                    <a:pt x="390" y="247"/>
                    <a:pt x="386" y="300"/>
                    <a:pt x="359" y="341"/>
                  </a:cubicBezTo>
                  <a:cubicBezTo>
                    <a:pt x="317" y="406"/>
                    <a:pt x="233" y="423"/>
                    <a:pt x="165" y="462"/>
                  </a:cubicBezTo>
                  <a:cubicBezTo>
                    <a:pt x="77" y="513"/>
                    <a:pt x="13" y="607"/>
                    <a:pt x="3" y="709"/>
                  </a:cubicBezTo>
                  <a:cubicBezTo>
                    <a:pt x="1" y="725"/>
                    <a:pt x="1" y="743"/>
                    <a:pt x="8" y="758"/>
                  </a:cubicBezTo>
                  <a:cubicBezTo>
                    <a:pt x="15" y="771"/>
                    <a:pt x="27" y="780"/>
                    <a:pt x="40" y="788"/>
                  </a:cubicBezTo>
                  <a:cubicBezTo>
                    <a:pt x="108" y="833"/>
                    <a:pt x="189" y="859"/>
                    <a:pt x="271" y="865"/>
                  </a:cubicBezTo>
                  <a:cubicBezTo>
                    <a:pt x="361" y="873"/>
                    <a:pt x="461" y="855"/>
                    <a:pt x="534" y="910"/>
                  </a:cubicBezTo>
                  <a:cubicBezTo>
                    <a:pt x="569" y="935"/>
                    <a:pt x="592" y="973"/>
                    <a:pt x="623" y="1003"/>
                  </a:cubicBezTo>
                  <a:cubicBezTo>
                    <a:pt x="686" y="1066"/>
                    <a:pt x="770" y="1090"/>
                    <a:pt x="860" y="1090"/>
                  </a:cubicBezTo>
                  <a:cubicBezTo>
                    <a:pt x="947" y="1090"/>
                    <a:pt x="1038" y="1067"/>
                    <a:pt x="1119" y="1036"/>
                  </a:cubicBezTo>
                  <a:cubicBezTo>
                    <a:pt x="1336" y="952"/>
                    <a:pt x="1535" y="817"/>
                    <a:pt x="1695" y="648"/>
                  </a:cubicBezTo>
                  <a:cubicBezTo>
                    <a:pt x="1787" y="552"/>
                    <a:pt x="1868" y="406"/>
                    <a:pt x="1799" y="295"/>
                  </a:cubicBezTo>
                  <a:cubicBezTo>
                    <a:pt x="1785" y="275"/>
                    <a:pt x="1771" y="261"/>
                    <a:pt x="1756" y="251"/>
                  </a:cubicBezTo>
                  <a:cubicBezTo>
                    <a:pt x="1688" y="201"/>
                    <a:pt x="1601" y="221"/>
                    <a:pt x="1519" y="199"/>
                  </a:cubicBezTo>
                  <a:cubicBezTo>
                    <a:pt x="1403" y="167"/>
                    <a:pt x="1350" y="124"/>
                    <a:pt x="1240" y="75"/>
                  </a:cubicBezTo>
                  <a:cubicBezTo>
                    <a:pt x="1133" y="26"/>
                    <a:pt x="1025"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1" name="Google Shape;37681;p58"/>
            <p:cNvSpPr/>
            <p:nvPr/>
          </p:nvSpPr>
          <p:spPr>
            <a:xfrm>
              <a:off x="8120762" y="5627919"/>
              <a:ext cx="880392" cy="466788"/>
            </a:xfrm>
            <a:custGeom>
              <a:avLst/>
              <a:gdLst/>
              <a:ahLst/>
              <a:cxnLst/>
              <a:rect l="l" t="t" r="r" b="b"/>
              <a:pathLst>
                <a:path w="1869" h="991" extrusionOk="0">
                  <a:moveTo>
                    <a:pt x="549" y="1"/>
                  </a:moveTo>
                  <a:cubicBezTo>
                    <a:pt x="533" y="10"/>
                    <a:pt x="519" y="20"/>
                    <a:pt x="503" y="28"/>
                  </a:cubicBezTo>
                  <a:cubicBezTo>
                    <a:pt x="469" y="49"/>
                    <a:pt x="435" y="74"/>
                    <a:pt x="416" y="107"/>
                  </a:cubicBezTo>
                  <a:cubicBezTo>
                    <a:pt x="390" y="148"/>
                    <a:pt x="386" y="201"/>
                    <a:pt x="359" y="242"/>
                  </a:cubicBezTo>
                  <a:cubicBezTo>
                    <a:pt x="317" y="307"/>
                    <a:pt x="233" y="324"/>
                    <a:pt x="165" y="363"/>
                  </a:cubicBezTo>
                  <a:cubicBezTo>
                    <a:pt x="77" y="414"/>
                    <a:pt x="13" y="508"/>
                    <a:pt x="3" y="610"/>
                  </a:cubicBezTo>
                  <a:cubicBezTo>
                    <a:pt x="1" y="626"/>
                    <a:pt x="1" y="644"/>
                    <a:pt x="8" y="659"/>
                  </a:cubicBezTo>
                  <a:cubicBezTo>
                    <a:pt x="15" y="672"/>
                    <a:pt x="27" y="681"/>
                    <a:pt x="40" y="689"/>
                  </a:cubicBezTo>
                  <a:cubicBezTo>
                    <a:pt x="108" y="734"/>
                    <a:pt x="189" y="760"/>
                    <a:pt x="271" y="766"/>
                  </a:cubicBezTo>
                  <a:cubicBezTo>
                    <a:pt x="361" y="774"/>
                    <a:pt x="461" y="756"/>
                    <a:pt x="534" y="811"/>
                  </a:cubicBezTo>
                  <a:cubicBezTo>
                    <a:pt x="569" y="836"/>
                    <a:pt x="592" y="874"/>
                    <a:pt x="623" y="904"/>
                  </a:cubicBezTo>
                  <a:cubicBezTo>
                    <a:pt x="686" y="967"/>
                    <a:pt x="770" y="991"/>
                    <a:pt x="860" y="991"/>
                  </a:cubicBezTo>
                  <a:cubicBezTo>
                    <a:pt x="947" y="991"/>
                    <a:pt x="1038" y="968"/>
                    <a:pt x="1119" y="937"/>
                  </a:cubicBezTo>
                  <a:cubicBezTo>
                    <a:pt x="1336" y="853"/>
                    <a:pt x="1535" y="718"/>
                    <a:pt x="1695" y="549"/>
                  </a:cubicBezTo>
                  <a:cubicBezTo>
                    <a:pt x="1787" y="453"/>
                    <a:pt x="1868" y="307"/>
                    <a:pt x="1799" y="195"/>
                  </a:cubicBezTo>
                  <a:cubicBezTo>
                    <a:pt x="1785" y="175"/>
                    <a:pt x="1771" y="160"/>
                    <a:pt x="1756" y="150"/>
                  </a:cubicBezTo>
                  <a:cubicBezTo>
                    <a:pt x="1677" y="181"/>
                    <a:pt x="1601" y="222"/>
                    <a:pt x="1521" y="247"/>
                  </a:cubicBezTo>
                  <a:cubicBezTo>
                    <a:pt x="1498" y="290"/>
                    <a:pt x="1476" y="335"/>
                    <a:pt x="1452" y="379"/>
                  </a:cubicBezTo>
                  <a:cubicBezTo>
                    <a:pt x="1399" y="424"/>
                    <a:pt x="1330" y="448"/>
                    <a:pt x="1262" y="448"/>
                  </a:cubicBezTo>
                  <a:cubicBezTo>
                    <a:pt x="1233" y="448"/>
                    <a:pt x="1203" y="443"/>
                    <a:pt x="1176" y="434"/>
                  </a:cubicBezTo>
                  <a:cubicBezTo>
                    <a:pt x="1154" y="427"/>
                    <a:pt x="1130" y="418"/>
                    <a:pt x="1108" y="418"/>
                  </a:cubicBezTo>
                  <a:cubicBezTo>
                    <a:pt x="1097" y="418"/>
                    <a:pt x="1086" y="421"/>
                    <a:pt x="1076" y="428"/>
                  </a:cubicBezTo>
                  <a:cubicBezTo>
                    <a:pt x="1049" y="448"/>
                    <a:pt x="1049" y="486"/>
                    <a:pt x="1044" y="519"/>
                  </a:cubicBezTo>
                  <a:cubicBezTo>
                    <a:pt x="1027" y="615"/>
                    <a:pt x="936" y="689"/>
                    <a:pt x="840" y="689"/>
                  </a:cubicBezTo>
                  <a:cubicBezTo>
                    <a:pt x="832" y="689"/>
                    <a:pt x="823" y="689"/>
                    <a:pt x="815" y="687"/>
                  </a:cubicBezTo>
                  <a:cubicBezTo>
                    <a:pt x="712" y="674"/>
                    <a:pt x="629" y="566"/>
                    <a:pt x="641" y="463"/>
                  </a:cubicBezTo>
                  <a:cubicBezTo>
                    <a:pt x="651" y="379"/>
                    <a:pt x="739" y="268"/>
                    <a:pt x="715" y="183"/>
                  </a:cubicBezTo>
                  <a:cubicBezTo>
                    <a:pt x="691" y="100"/>
                    <a:pt x="572" y="94"/>
                    <a:pt x="554" y="25"/>
                  </a:cubicBezTo>
                  <a:cubicBezTo>
                    <a:pt x="551" y="16"/>
                    <a:pt x="550" y="9"/>
                    <a:pt x="54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2" name="Google Shape;37682;p58"/>
            <p:cNvSpPr/>
            <p:nvPr/>
          </p:nvSpPr>
          <p:spPr>
            <a:xfrm>
              <a:off x="8476402" y="5610020"/>
              <a:ext cx="24495" cy="19312"/>
            </a:xfrm>
            <a:custGeom>
              <a:avLst/>
              <a:gdLst/>
              <a:ahLst/>
              <a:cxnLst/>
              <a:rect l="l" t="t" r="r" b="b"/>
              <a:pathLst>
                <a:path w="52" h="41" extrusionOk="0">
                  <a:moveTo>
                    <a:pt x="26" y="1"/>
                  </a:moveTo>
                  <a:cubicBezTo>
                    <a:pt x="1" y="1"/>
                    <a:pt x="1" y="41"/>
                    <a:pt x="26" y="41"/>
                  </a:cubicBezTo>
                  <a:cubicBezTo>
                    <a:pt x="51" y="41"/>
                    <a:pt x="51"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3" name="Google Shape;37683;p58"/>
            <p:cNvSpPr/>
            <p:nvPr/>
          </p:nvSpPr>
          <p:spPr>
            <a:xfrm>
              <a:off x="8512202" y="5683029"/>
              <a:ext cx="28263" cy="21667"/>
            </a:xfrm>
            <a:custGeom>
              <a:avLst/>
              <a:gdLst/>
              <a:ahLst/>
              <a:cxnLst/>
              <a:rect l="l" t="t" r="r" b="b"/>
              <a:pathLst>
                <a:path w="60" h="46" extrusionOk="0">
                  <a:moveTo>
                    <a:pt x="32" y="1"/>
                  </a:moveTo>
                  <a:cubicBezTo>
                    <a:pt x="2" y="1"/>
                    <a:pt x="1" y="46"/>
                    <a:pt x="29" y="46"/>
                  </a:cubicBezTo>
                  <a:cubicBezTo>
                    <a:pt x="31" y="46"/>
                    <a:pt x="33" y="46"/>
                    <a:pt x="36" y="45"/>
                  </a:cubicBezTo>
                  <a:cubicBezTo>
                    <a:pt x="37" y="45"/>
                    <a:pt x="39" y="45"/>
                    <a:pt x="40" y="44"/>
                  </a:cubicBezTo>
                  <a:cubicBezTo>
                    <a:pt x="60" y="40"/>
                    <a:pt x="60" y="7"/>
                    <a:pt x="40" y="3"/>
                  </a:cubicBezTo>
                  <a:cubicBezTo>
                    <a:pt x="39" y="3"/>
                    <a:pt x="37" y="3"/>
                    <a:pt x="36" y="1"/>
                  </a:cubicBezTo>
                  <a:cubicBezTo>
                    <a:pt x="34" y="1"/>
                    <a:pt x="33" y="1"/>
                    <a:pt x="3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4" name="Google Shape;37684;p58"/>
            <p:cNvSpPr/>
            <p:nvPr/>
          </p:nvSpPr>
          <p:spPr>
            <a:xfrm>
              <a:off x="8484410" y="5833758"/>
              <a:ext cx="57468" cy="44748"/>
            </a:xfrm>
            <a:custGeom>
              <a:avLst/>
              <a:gdLst/>
              <a:ahLst/>
              <a:cxnLst/>
              <a:rect l="l" t="t" r="r" b="b"/>
              <a:pathLst>
                <a:path w="122" h="95" extrusionOk="0">
                  <a:moveTo>
                    <a:pt x="62" y="0"/>
                  </a:moveTo>
                  <a:cubicBezTo>
                    <a:pt x="3" y="0"/>
                    <a:pt x="1" y="94"/>
                    <a:pt x="62" y="94"/>
                  </a:cubicBezTo>
                  <a:cubicBezTo>
                    <a:pt x="122" y="94"/>
                    <a:pt x="122" y="0"/>
                    <a:pt x="6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5" name="Google Shape;37685;p58"/>
            <p:cNvSpPr/>
            <p:nvPr/>
          </p:nvSpPr>
          <p:spPr>
            <a:xfrm>
              <a:off x="8517855" y="5741908"/>
              <a:ext cx="58410" cy="45690"/>
            </a:xfrm>
            <a:custGeom>
              <a:avLst/>
              <a:gdLst/>
              <a:ahLst/>
              <a:cxnLst/>
              <a:rect l="l" t="t" r="r" b="b"/>
              <a:pathLst>
                <a:path w="124" h="97" extrusionOk="0">
                  <a:moveTo>
                    <a:pt x="61" y="0"/>
                  </a:moveTo>
                  <a:cubicBezTo>
                    <a:pt x="0" y="0"/>
                    <a:pt x="0" y="96"/>
                    <a:pt x="61" y="96"/>
                  </a:cubicBezTo>
                  <a:cubicBezTo>
                    <a:pt x="124" y="96"/>
                    <a:pt x="124" y="0"/>
                    <a:pt x="6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6" name="Google Shape;37686;p58"/>
            <p:cNvSpPr/>
            <p:nvPr/>
          </p:nvSpPr>
          <p:spPr>
            <a:xfrm>
              <a:off x="8607825" y="5749915"/>
              <a:ext cx="27792" cy="21667"/>
            </a:xfrm>
            <a:custGeom>
              <a:avLst/>
              <a:gdLst/>
              <a:ahLst/>
              <a:cxnLst/>
              <a:rect l="l" t="t" r="r" b="b"/>
              <a:pathLst>
                <a:path w="59" h="46" extrusionOk="0">
                  <a:moveTo>
                    <a:pt x="29" y="0"/>
                  </a:moveTo>
                  <a:cubicBezTo>
                    <a:pt x="0" y="0"/>
                    <a:pt x="0" y="46"/>
                    <a:pt x="29" y="46"/>
                  </a:cubicBezTo>
                  <a:cubicBezTo>
                    <a:pt x="58" y="46"/>
                    <a:pt x="58" y="0"/>
                    <a:pt x="2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7" name="Google Shape;37687;p58"/>
            <p:cNvSpPr/>
            <p:nvPr/>
          </p:nvSpPr>
          <p:spPr>
            <a:xfrm>
              <a:off x="8666706" y="5752270"/>
              <a:ext cx="42866" cy="33914"/>
            </a:xfrm>
            <a:custGeom>
              <a:avLst/>
              <a:gdLst/>
              <a:ahLst/>
              <a:cxnLst/>
              <a:rect l="l" t="t" r="r" b="b"/>
              <a:pathLst>
                <a:path w="91" h="72" extrusionOk="0">
                  <a:moveTo>
                    <a:pt x="45" y="0"/>
                  </a:moveTo>
                  <a:cubicBezTo>
                    <a:pt x="1" y="0"/>
                    <a:pt x="1" y="71"/>
                    <a:pt x="45" y="71"/>
                  </a:cubicBezTo>
                  <a:cubicBezTo>
                    <a:pt x="90" y="71"/>
                    <a:pt x="90"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8" name="Google Shape;37688;p58"/>
            <p:cNvSpPr/>
            <p:nvPr/>
          </p:nvSpPr>
          <p:spPr>
            <a:xfrm>
              <a:off x="8588983" y="5661833"/>
              <a:ext cx="31560" cy="24964"/>
            </a:xfrm>
            <a:custGeom>
              <a:avLst/>
              <a:gdLst/>
              <a:ahLst/>
              <a:cxnLst/>
              <a:rect l="l" t="t" r="r" b="b"/>
              <a:pathLst>
                <a:path w="67" h="53" extrusionOk="0">
                  <a:moveTo>
                    <a:pt x="33" y="1"/>
                  </a:moveTo>
                  <a:cubicBezTo>
                    <a:pt x="0" y="1"/>
                    <a:pt x="0" y="52"/>
                    <a:pt x="34" y="52"/>
                  </a:cubicBezTo>
                  <a:cubicBezTo>
                    <a:pt x="67" y="52"/>
                    <a:pt x="67" y="1"/>
                    <a:pt x="34" y="1"/>
                  </a:cubicBezTo>
                  <a:cubicBezTo>
                    <a:pt x="34" y="1"/>
                    <a:pt x="3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9" name="Google Shape;37689;p58"/>
            <p:cNvSpPr/>
            <p:nvPr/>
          </p:nvSpPr>
          <p:spPr>
            <a:xfrm>
              <a:off x="8667648" y="5660420"/>
              <a:ext cx="23081" cy="17899"/>
            </a:xfrm>
            <a:custGeom>
              <a:avLst/>
              <a:gdLst/>
              <a:ahLst/>
              <a:cxnLst/>
              <a:rect l="l" t="t" r="r" b="b"/>
              <a:pathLst>
                <a:path w="49" h="38" extrusionOk="0">
                  <a:moveTo>
                    <a:pt x="25" y="0"/>
                  </a:moveTo>
                  <a:cubicBezTo>
                    <a:pt x="1" y="0"/>
                    <a:pt x="1" y="37"/>
                    <a:pt x="25" y="37"/>
                  </a:cubicBezTo>
                  <a:cubicBezTo>
                    <a:pt x="48" y="37"/>
                    <a:pt x="48"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0" name="Google Shape;37690;p58"/>
            <p:cNvSpPr/>
            <p:nvPr/>
          </p:nvSpPr>
          <p:spPr>
            <a:xfrm>
              <a:off x="8742073" y="5706109"/>
              <a:ext cx="56997" cy="43806"/>
            </a:xfrm>
            <a:custGeom>
              <a:avLst/>
              <a:gdLst/>
              <a:ahLst/>
              <a:cxnLst/>
              <a:rect l="l" t="t" r="r" b="b"/>
              <a:pathLst>
                <a:path w="121" h="93" extrusionOk="0">
                  <a:moveTo>
                    <a:pt x="58" y="0"/>
                  </a:moveTo>
                  <a:cubicBezTo>
                    <a:pt x="1" y="0"/>
                    <a:pt x="2" y="92"/>
                    <a:pt x="60" y="92"/>
                  </a:cubicBezTo>
                  <a:cubicBezTo>
                    <a:pt x="120" y="92"/>
                    <a:pt x="120" y="0"/>
                    <a:pt x="60" y="0"/>
                  </a:cubicBezTo>
                  <a:cubicBezTo>
                    <a:pt x="59" y="0"/>
                    <a:pt x="59"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1" name="Google Shape;37691;p58"/>
            <p:cNvSpPr/>
            <p:nvPr/>
          </p:nvSpPr>
          <p:spPr>
            <a:xfrm>
              <a:off x="8706274" y="5679261"/>
              <a:ext cx="20726" cy="20254"/>
            </a:xfrm>
            <a:custGeom>
              <a:avLst/>
              <a:gdLst/>
              <a:ahLst/>
              <a:cxnLst/>
              <a:rect l="l" t="t" r="r" b="b"/>
              <a:pathLst>
                <a:path w="44" h="43" extrusionOk="0">
                  <a:moveTo>
                    <a:pt x="23" y="0"/>
                  </a:moveTo>
                  <a:cubicBezTo>
                    <a:pt x="19" y="0"/>
                    <a:pt x="15" y="2"/>
                    <a:pt x="12" y="4"/>
                  </a:cubicBezTo>
                  <a:cubicBezTo>
                    <a:pt x="6" y="8"/>
                    <a:pt x="4" y="12"/>
                    <a:pt x="3" y="18"/>
                  </a:cubicBezTo>
                  <a:cubicBezTo>
                    <a:pt x="1" y="34"/>
                    <a:pt x="11" y="42"/>
                    <a:pt x="22" y="42"/>
                  </a:cubicBezTo>
                  <a:cubicBezTo>
                    <a:pt x="32" y="42"/>
                    <a:pt x="43" y="34"/>
                    <a:pt x="41" y="18"/>
                  </a:cubicBezTo>
                  <a:cubicBezTo>
                    <a:pt x="40" y="12"/>
                    <a:pt x="39" y="8"/>
                    <a:pt x="34" y="4"/>
                  </a:cubicBezTo>
                  <a:cubicBezTo>
                    <a:pt x="30" y="2"/>
                    <a:pt x="2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2" name="Google Shape;37692;p58"/>
            <p:cNvSpPr/>
            <p:nvPr/>
          </p:nvSpPr>
          <p:spPr>
            <a:xfrm>
              <a:off x="8598404" y="5616614"/>
              <a:ext cx="20726" cy="16015"/>
            </a:xfrm>
            <a:custGeom>
              <a:avLst/>
              <a:gdLst/>
              <a:ahLst/>
              <a:cxnLst/>
              <a:rect l="l" t="t" r="r" b="b"/>
              <a:pathLst>
                <a:path w="44" h="34" extrusionOk="0">
                  <a:moveTo>
                    <a:pt x="20" y="1"/>
                  </a:moveTo>
                  <a:cubicBezTo>
                    <a:pt x="0" y="1"/>
                    <a:pt x="1" y="33"/>
                    <a:pt x="22" y="33"/>
                  </a:cubicBezTo>
                  <a:cubicBezTo>
                    <a:pt x="43" y="33"/>
                    <a:pt x="43" y="1"/>
                    <a:pt x="22" y="1"/>
                  </a:cubicBezTo>
                  <a:cubicBezTo>
                    <a:pt x="22" y="1"/>
                    <a:pt x="2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3" name="Google Shape;37693;p58"/>
            <p:cNvSpPr/>
            <p:nvPr/>
          </p:nvSpPr>
          <p:spPr>
            <a:xfrm>
              <a:off x="8725116" y="5776293"/>
              <a:ext cx="24966" cy="19783"/>
            </a:xfrm>
            <a:custGeom>
              <a:avLst/>
              <a:gdLst/>
              <a:ahLst/>
              <a:cxnLst/>
              <a:rect l="l" t="t" r="r" b="b"/>
              <a:pathLst>
                <a:path w="53" h="42" extrusionOk="0">
                  <a:moveTo>
                    <a:pt x="25" y="0"/>
                  </a:moveTo>
                  <a:cubicBezTo>
                    <a:pt x="0" y="0"/>
                    <a:pt x="0" y="41"/>
                    <a:pt x="26" y="41"/>
                  </a:cubicBezTo>
                  <a:cubicBezTo>
                    <a:pt x="53" y="41"/>
                    <a:pt x="53" y="0"/>
                    <a:pt x="26" y="0"/>
                  </a:cubicBezTo>
                  <a:cubicBezTo>
                    <a:pt x="26" y="0"/>
                    <a:pt x="26" y="0"/>
                    <a:pt x="2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4" name="Google Shape;37694;p58"/>
            <p:cNvSpPr/>
            <p:nvPr/>
          </p:nvSpPr>
          <p:spPr>
            <a:xfrm>
              <a:off x="8532457" y="5889811"/>
              <a:ext cx="20726" cy="16015"/>
            </a:xfrm>
            <a:custGeom>
              <a:avLst/>
              <a:gdLst/>
              <a:ahLst/>
              <a:cxnLst/>
              <a:rect l="l" t="t" r="r" b="b"/>
              <a:pathLst>
                <a:path w="44" h="34" extrusionOk="0">
                  <a:moveTo>
                    <a:pt x="22" y="1"/>
                  </a:moveTo>
                  <a:cubicBezTo>
                    <a:pt x="1" y="1"/>
                    <a:pt x="1" y="33"/>
                    <a:pt x="22" y="33"/>
                  </a:cubicBezTo>
                  <a:cubicBezTo>
                    <a:pt x="43" y="33"/>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5" name="Google Shape;37695;p58"/>
            <p:cNvSpPr/>
            <p:nvPr/>
          </p:nvSpPr>
          <p:spPr>
            <a:xfrm>
              <a:off x="8477816" y="5910065"/>
              <a:ext cx="30147" cy="24022"/>
            </a:xfrm>
            <a:custGeom>
              <a:avLst/>
              <a:gdLst/>
              <a:ahLst/>
              <a:cxnLst/>
              <a:rect l="l" t="t" r="r" b="b"/>
              <a:pathLst>
                <a:path w="64" h="51" extrusionOk="0">
                  <a:moveTo>
                    <a:pt x="33" y="1"/>
                  </a:moveTo>
                  <a:cubicBezTo>
                    <a:pt x="1" y="1"/>
                    <a:pt x="1" y="50"/>
                    <a:pt x="33" y="50"/>
                  </a:cubicBezTo>
                  <a:cubicBezTo>
                    <a:pt x="63" y="50"/>
                    <a:pt x="63" y="1"/>
                    <a:pt x="3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6" name="Google Shape;37696;p58"/>
            <p:cNvSpPr/>
            <p:nvPr/>
          </p:nvSpPr>
          <p:spPr>
            <a:xfrm>
              <a:off x="8440603" y="5830932"/>
              <a:ext cx="21668" cy="16957"/>
            </a:xfrm>
            <a:custGeom>
              <a:avLst/>
              <a:gdLst/>
              <a:ahLst/>
              <a:cxnLst/>
              <a:rect l="l" t="t" r="r" b="b"/>
              <a:pathLst>
                <a:path w="46" h="36" extrusionOk="0">
                  <a:moveTo>
                    <a:pt x="23" y="0"/>
                  </a:moveTo>
                  <a:cubicBezTo>
                    <a:pt x="1" y="0"/>
                    <a:pt x="1" y="36"/>
                    <a:pt x="23" y="36"/>
                  </a:cubicBezTo>
                  <a:cubicBezTo>
                    <a:pt x="45" y="36"/>
                    <a:pt x="45"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7" name="Google Shape;37697;p58"/>
            <p:cNvSpPr/>
            <p:nvPr/>
          </p:nvSpPr>
          <p:spPr>
            <a:xfrm>
              <a:off x="8556009" y="5825751"/>
              <a:ext cx="15074" cy="11305"/>
            </a:xfrm>
            <a:custGeom>
              <a:avLst/>
              <a:gdLst/>
              <a:ahLst/>
              <a:cxnLst/>
              <a:rect l="l" t="t" r="r" b="b"/>
              <a:pathLst>
                <a:path w="32" h="24" extrusionOk="0">
                  <a:moveTo>
                    <a:pt x="14" y="1"/>
                  </a:moveTo>
                  <a:cubicBezTo>
                    <a:pt x="1" y="1"/>
                    <a:pt x="1" y="24"/>
                    <a:pt x="15" y="24"/>
                  </a:cubicBezTo>
                  <a:cubicBezTo>
                    <a:pt x="31" y="24"/>
                    <a:pt x="31" y="1"/>
                    <a:pt x="15" y="1"/>
                  </a:cubicBezTo>
                  <a:cubicBezTo>
                    <a:pt x="15" y="1"/>
                    <a:pt x="1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8" name="Google Shape;37698;p58"/>
            <p:cNvSpPr/>
            <p:nvPr/>
          </p:nvSpPr>
          <p:spPr>
            <a:xfrm>
              <a:off x="8429769" y="5634513"/>
              <a:ext cx="26850" cy="20725"/>
            </a:xfrm>
            <a:custGeom>
              <a:avLst/>
              <a:gdLst/>
              <a:ahLst/>
              <a:cxnLst/>
              <a:rect l="l" t="t" r="r" b="b"/>
              <a:pathLst>
                <a:path w="57" h="44" extrusionOk="0">
                  <a:moveTo>
                    <a:pt x="29" y="1"/>
                  </a:moveTo>
                  <a:cubicBezTo>
                    <a:pt x="1" y="1"/>
                    <a:pt x="1" y="44"/>
                    <a:pt x="29" y="44"/>
                  </a:cubicBezTo>
                  <a:cubicBezTo>
                    <a:pt x="57" y="44"/>
                    <a:pt x="57" y="1"/>
                    <a:pt x="2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9" name="Google Shape;37699;p58"/>
            <p:cNvSpPr/>
            <p:nvPr/>
          </p:nvSpPr>
          <p:spPr>
            <a:xfrm>
              <a:off x="8316717" y="5823867"/>
              <a:ext cx="58881" cy="48987"/>
            </a:xfrm>
            <a:custGeom>
              <a:avLst/>
              <a:gdLst/>
              <a:ahLst/>
              <a:cxnLst/>
              <a:rect l="l" t="t" r="r" b="b"/>
              <a:pathLst>
                <a:path w="125" h="104" extrusionOk="0">
                  <a:moveTo>
                    <a:pt x="59" y="0"/>
                  </a:moveTo>
                  <a:cubicBezTo>
                    <a:pt x="36" y="0"/>
                    <a:pt x="13" y="11"/>
                    <a:pt x="8" y="35"/>
                  </a:cubicBezTo>
                  <a:cubicBezTo>
                    <a:pt x="0" y="63"/>
                    <a:pt x="19" y="83"/>
                    <a:pt x="40" y="96"/>
                  </a:cubicBezTo>
                  <a:cubicBezTo>
                    <a:pt x="48" y="102"/>
                    <a:pt x="57" y="104"/>
                    <a:pt x="66" y="104"/>
                  </a:cubicBezTo>
                  <a:cubicBezTo>
                    <a:pt x="88" y="104"/>
                    <a:pt x="110" y="88"/>
                    <a:pt x="116" y="67"/>
                  </a:cubicBezTo>
                  <a:cubicBezTo>
                    <a:pt x="125" y="32"/>
                    <a:pt x="98" y="5"/>
                    <a:pt x="66" y="0"/>
                  </a:cubicBezTo>
                  <a:cubicBezTo>
                    <a:pt x="64" y="0"/>
                    <a:pt x="61" y="0"/>
                    <a:pt x="5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0" name="Google Shape;37700;p58"/>
            <p:cNvSpPr/>
            <p:nvPr/>
          </p:nvSpPr>
          <p:spPr>
            <a:xfrm>
              <a:off x="8322841" y="5727306"/>
              <a:ext cx="74897" cy="57936"/>
            </a:xfrm>
            <a:custGeom>
              <a:avLst/>
              <a:gdLst/>
              <a:ahLst/>
              <a:cxnLst/>
              <a:rect l="l" t="t" r="r" b="b"/>
              <a:pathLst>
                <a:path w="159" h="123" extrusionOk="0">
                  <a:moveTo>
                    <a:pt x="80" y="1"/>
                  </a:moveTo>
                  <a:cubicBezTo>
                    <a:pt x="3" y="3"/>
                    <a:pt x="1" y="122"/>
                    <a:pt x="80" y="122"/>
                  </a:cubicBezTo>
                  <a:cubicBezTo>
                    <a:pt x="158" y="122"/>
                    <a:pt x="158" y="1"/>
                    <a:pt x="8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1" name="Google Shape;37701;p58"/>
            <p:cNvSpPr/>
            <p:nvPr/>
          </p:nvSpPr>
          <p:spPr>
            <a:xfrm>
              <a:off x="8215913" y="5847418"/>
              <a:ext cx="32502" cy="25435"/>
            </a:xfrm>
            <a:custGeom>
              <a:avLst/>
              <a:gdLst/>
              <a:ahLst/>
              <a:cxnLst/>
              <a:rect l="l" t="t" r="r" b="b"/>
              <a:pathLst>
                <a:path w="69" h="54" extrusionOk="0">
                  <a:moveTo>
                    <a:pt x="35" y="1"/>
                  </a:moveTo>
                  <a:cubicBezTo>
                    <a:pt x="0" y="1"/>
                    <a:pt x="0" y="54"/>
                    <a:pt x="35" y="54"/>
                  </a:cubicBezTo>
                  <a:cubicBezTo>
                    <a:pt x="69" y="54"/>
                    <a:pt x="69" y="1"/>
                    <a:pt x="3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2" name="Google Shape;37702;p58"/>
            <p:cNvSpPr/>
            <p:nvPr/>
          </p:nvSpPr>
          <p:spPr>
            <a:xfrm>
              <a:off x="8187650" y="5895463"/>
              <a:ext cx="40039" cy="36269"/>
            </a:xfrm>
            <a:custGeom>
              <a:avLst/>
              <a:gdLst/>
              <a:ahLst/>
              <a:cxnLst/>
              <a:rect l="l" t="t" r="r" b="b"/>
              <a:pathLst>
                <a:path w="85" h="77" extrusionOk="0">
                  <a:moveTo>
                    <a:pt x="45" y="0"/>
                  </a:moveTo>
                  <a:cubicBezTo>
                    <a:pt x="39" y="0"/>
                    <a:pt x="32" y="2"/>
                    <a:pt x="26" y="5"/>
                  </a:cubicBezTo>
                  <a:cubicBezTo>
                    <a:pt x="24" y="5"/>
                    <a:pt x="23" y="7"/>
                    <a:pt x="23" y="7"/>
                  </a:cubicBezTo>
                  <a:cubicBezTo>
                    <a:pt x="0" y="22"/>
                    <a:pt x="0" y="57"/>
                    <a:pt x="23" y="70"/>
                  </a:cubicBezTo>
                  <a:cubicBezTo>
                    <a:pt x="24" y="70"/>
                    <a:pt x="26" y="71"/>
                    <a:pt x="26" y="71"/>
                  </a:cubicBezTo>
                  <a:cubicBezTo>
                    <a:pt x="32" y="74"/>
                    <a:pt x="39" y="76"/>
                    <a:pt x="45" y="76"/>
                  </a:cubicBezTo>
                  <a:cubicBezTo>
                    <a:pt x="65" y="76"/>
                    <a:pt x="84" y="60"/>
                    <a:pt x="84" y="38"/>
                  </a:cubicBezTo>
                  <a:cubicBezTo>
                    <a:pt x="84" y="17"/>
                    <a:pt x="65" y="0"/>
                    <a:pt x="4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3" name="Google Shape;37703;p58"/>
            <p:cNvSpPr/>
            <p:nvPr/>
          </p:nvSpPr>
          <p:spPr>
            <a:xfrm>
              <a:off x="8294578" y="5910065"/>
              <a:ext cx="31560" cy="24964"/>
            </a:xfrm>
            <a:custGeom>
              <a:avLst/>
              <a:gdLst/>
              <a:ahLst/>
              <a:cxnLst/>
              <a:rect l="l" t="t" r="r" b="b"/>
              <a:pathLst>
                <a:path w="67" h="53" extrusionOk="0">
                  <a:moveTo>
                    <a:pt x="34" y="1"/>
                  </a:moveTo>
                  <a:cubicBezTo>
                    <a:pt x="2" y="1"/>
                    <a:pt x="1" y="53"/>
                    <a:pt x="34" y="53"/>
                  </a:cubicBezTo>
                  <a:cubicBezTo>
                    <a:pt x="66" y="53"/>
                    <a:pt x="66" y="1"/>
                    <a:pt x="3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4" name="Google Shape;37704;p58"/>
            <p:cNvSpPr/>
            <p:nvPr/>
          </p:nvSpPr>
          <p:spPr>
            <a:xfrm>
              <a:off x="8392085" y="5956697"/>
              <a:ext cx="27792" cy="22138"/>
            </a:xfrm>
            <a:custGeom>
              <a:avLst/>
              <a:gdLst/>
              <a:ahLst/>
              <a:cxnLst/>
              <a:rect l="l" t="t" r="r" b="b"/>
              <a:pathLst>
                <a:path w="59" h="47" extrusionOk="0">
                  <a:moveTo>
                    <a:pt x="30" y="1"/>
                  </a:moveTo>
                  <a:cubicBezTo>
                    <a:pt x="1" y="1"/>
                    <a:pt x="1" y="46"/>
                    <a:pt x="30" y="46"/>
                  </a:cubicBezTo>
                  <a:cubicBezTo>
                    <a:pt x="59" y="46"/>
                    <a:pt x="59"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5" name="Google Shape;37705;p58"/>
            <p:cNvSpPr/>
            <p:nvPr/>
          </p:nvSpPr>
          <p:spPr>
            <a:xfrm>
              <a:off x="8462742" y="5989669"/>
              <a:ext cx="21197" cy="14131"/>
            </a:xfrm>
            <a:custGeom>
              <a:avLst/>
              <a:gdLst/>
              <a:ahLst/>
              <a:cxnLst/>
              <a:rect l="l" t="t" r="r" b="b"/>
              <a:pathLst>
                <a:path w="45" h="30" extrusionOk="0">
                  <a:moveTo>
                    <a:pt x="21" y="0"/>
                  </a:moveTo>
                  <a:cubicBezTo>
                    <a:pt x="3" y="0"/>
                    <a:pt x="1" y="30"/>
                    <a:pt x="19" y="30"/>
                  </a:cubicBezTo>
                  <a:cubicBezTo>
                    <a:pt x="21" y="30"/>
                    <a:pt x="22" y="30"/>
                    <a:pt x="25" y="29"/>
                  </a:cubicBezTo>
                  <a:cubicBezTo>
                    <a:pt x="28" y="28"/>
                    <a:pt x="30" y="28"/>
                    <a:pt x="33" y="27"/>
                  </a:cubicBezTo>
                  <a:cubicBezTo>
                    <a:pt x="45" y="24"/>
                    <a:pt x="45" y="6"/>
                    <a:pt x="33" y="3"/>
                  </a:cubicBezTo>
                  <a:cubicBezTo>
                    <a:pt x="30" y="2"/>
                    <a:pt x="28" y="2"/>
                    <a:pt x="25" y="1"/>
                  </a:cubicBezTo>
                  <a:cubicBezTo>
                    <a:pt x="23" y="0"/>
                    <a:pt x="22" y="0"/>
                    <a:pt x="2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6" name="Google Shape;37706;p58"/>
            <p:cNvSpPr/>
            <p:nvPr/>
          </p:nvSpPr>
          <p:spPr>
            <a:xfrm>
              <a:off x="8524449" y="6026409"/>
              <a:ext cx="19784" cy="15544"/>
            </a:xfrm>
            <a:custGeom>
              <a:avLst/>
              <a:gdLst/>
              <a:ahLst/>
              <a:cxnLst/>
              <a:rect l="l" t="t" r="r" b="b"/>
              <a:pathLst>
                <a:path w="42" h="33" extrusionOk="0">
                  <a:moveTo>
                    <a:pt x="21" y="1"/>
                  </a:moveTo>
                  <a:cubicBezTo>
                    <a:pt x="0" y="1"/>
                    <a:pt x="0" y="32"/>
                    <a:pt x="21" y="32"/>
                  </a:cubicBezTo>
                  <a:cubicBezTo>
                    <a:pt x="41" y="32"/>
                    <a:pt x="41" y="1"/>
                    <a:pt x="2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7" name="Google Shape;37707;p58"/>
            <p:cNvSpPr/>
            <p:nvPr/>
          </p:nvSpPr>
          <p:spPr>
            <a:xfrm>
              <a:off x="8628551" y="5923725"/>
              <a:ext cx="64534" cy="56052"/>
            </a:xfrm>
            <a:custGeom>
              <a:avLst/>
              <a:gdLst/>
              <a:ahLst/>
              <a:cxnLst/>
              <a:rect l="l" t="t" r="r" b="b"/>
              <a:pathLst>
                <a:path w="137" h="119" extrusionOk="0">
                  <a:moveTo>
                    <a:pt x="35" y="11"/>
                  </a:moveTo>
                  <a:cubicBezTo>
                    <a:pt x="35" y="11"/>
                    <a:pt x="35" y="12"/>
                    <a:pt x="34" y="12"/>
                  </a:cubicBezTo>
                  <a:lnTo>
                    <a:pt x="34" y="12"/>
                  </a:lnTo>
                  <a:cubicBezTo>
                    <a:pt x="35" y="12"/>
                    <a:pt x="35" y="11"/>
                    <a:pt x="35" y="11"/>
                  </a:cubicBezTo>
                  <a:close/>
                  <a:moveTo>
                    <a:pt x="67" y="0"/>
                  </a:moveTo>
                  <a:cubicBezTo>
                    <a:pt x="47" y="0"/>
                    <a:pt x="27" y="9"/>
                    <a:pt x="16" y="28"/>
                  </a:cubicBezTo>
                  <a:lnTo>
                    <a:pt x="16" y="28"/>
                  </a:lnTo>
                  <a:cubicBezTo>
                    <a:pt x="4" y="44"/>
                    <a:pt x="0" y="64"/>
                    <a:pt x="9" y="84"/>
                  </a:cubicBezTo>
                  <a:cubicBezTo>
                    <a:pt x="17" y="101"/>
                    <a:pt x="38" y="116"/>
                    <a:pt x="59" y="118"/>
                  </a:cubicBezTo>
                  <a:lnTo>
                    <a:pt x="59" y="118"/>
                  </a:lnTo>
                  <a:cubicBezTo>
                    <a:pt x="62" y="118"/>
                    <a:pt x="66" y="119"/>
                    <a:pt x="69" y="119"/>
                  </a:cubicBezTo>
                  <a:cubicBezTo>
                    <a:pt x="77" y="119"/>
                    <a:pt x="85" y="117"/>
                    <a:pt x="92" y="114"/>
                  </a:cubicBezTo>
                  <a:cubicBezTo>
                    <a:pt x="119" y="104"/>
                    <a:pt x="137" y="72"/>
                    <a:pt x="126" y="43"/>
                  </a:cubicBezTo>
                  <a:cubicBezTo>
                    <a:pt x="117" y="15"/>
                    <a:pt x="92" y="0"/>
                    <a:pt x="6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8" name="Google Shape;37708;p58"/>
            <p:cNvSpPr/>
            <p:nvPr/>
          </p:nvSpPr>
          <p:spPr>
            <a:xfrm>
              <a:off x="8736892" y="5904883"/>
              <a:ext cx="33916" cy="26849"/>
            </a:xfrm>
            <a:custGeom>
              <a:avLst/>
              <a:gdLst/>
              <a:ahLst/>
              <a:cxnLst/>
              <a:rect l="l" t="t" r="r" b="b"/>
              <a:pathLst>
                <a:path w="72" h="57" extrusionOk="0">
                  <a:moveTo>
                    <a:pt x="36" y="0"/>
                  </a:moveTo>
                  <a:cubicBezTo>
                    <a:pt x="0" y="0"/>
                    <a:pt x="0" y="56"/>
                    <a:pt x="36" y="56"/>
                  </a:cubicBezTo>
                  <a:cubicBezTo>
                    <a:pt x="71" y="56"/>
                    <a:pt x="71" y="0"/>
                    <a:pt x="36"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9" name="Google Shape;37709;p58"/>
            <p:cNvSpPr/>
            <p:nvPr/>
          </p:nvSpPr>
          <p:spPr>
            <a:xfrm>
              <a:off x="8664821" y="5857781"/>
              <a:ext cx="28734" cy="21667"/>
            </a:xfrm>
            <a:custGeom>
              <a:avLst/>
              <a:gdLst/>
              <a:ahLst/>
              <a:cxnLst/>
              <a:rect l="l" t="t" r="r" b="b"/>
              <a:pathLst>
                <a:path w="61" h="46" extrusionOk="0">
                  <a:moveTo>
                    <a:pt x="31" y="0"/>
                  </a:moveTo>
                  <a:cubicBezTo>
                    <a:pt x="0" y="0"/>
                    <a:pt x="0" y="45"/>
                    <a:pt x="31" y="45"/>
                  </a:cubicBezTo>
                  <a:cubicBezTo>
                    <a:pt x="61" y="45"/>
                    <a:pt x="61"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0" name="Google Shape;37710;p58"/>
            <p:cNvSpPr/>
            <p:nvPr/>
          </p:nvSpPr>
          <p:spPr>
            <a:xfrm>
              <a:off x="8710513" y="5919485"/>
              <a:ext cx="28734" cy="22138"/>
            </a:xfrm>
            <a:custGeom>
              <a:avLst/>
              <a:gdLst/>
              <a:ahLst/>
              <a:cxnLst/>
              <a:rect l="l" t="t" r="r" b="b"/>
              <a:pathLst>
                <a:path w="61" h="47" extrusionOk="0">
                  <a:moveTo>
                    <a:pt x="31" y="1"/>
                  </a:moveTo>
                  <a:cubicBezTo>
                    <a:pt x="0" y="1"/>
                    <a:pt x="0" y="46"/>
                    <a:pt x="31" y="46"/>
                  </a:cubicBezTo>
                  <a:cubicBezTo>
                    <a:pt x="61" y="46"/>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1" name="Google Shape;37711;p58"/>
            <p:cNvSpPr/>
            <p:nvPr/>
          </p:nvSpPr>
          <p:spPr>
            <a:xfrm>
              <a:off x="8762328" y="5858723"/>
              <a:ext cx="24966" cy="19783"/>
            </a:xfrm>
            <a:custGeom>
              <a:avLst/>
              <a:gdLst/>
              <a:ahLst/>
              <a:cxnLst/>
              <a:rect l="l" t="t" r="r" b="b"/>
              <a:pathLst>
                <a:path w="53" h="42" extrusionOk="0">
                  <a:moveTo>
                    <a:pt x="27" y="0"/>
                  </a:moveTo>
                  <a:cubicBezTo>
                    <a:pt x="0" y="0"/>
                    <a:pt x="0" y="41"/>
                    <a:pt x="27" y="41"/>
                  </a:cubicBezTo>
                  <a:cubicBezTo>
                    <a:pt x="53" y="41"/>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2" name="Google Shape;37712;p58"/>
            <p:cNvSpPr/>
            <p:nvPr/>
          </p:nvSpPr>
          <p:spPr>
            <a:xfrm>
              <a:off x="8832985" y="5879919"/>
              <a:ext cx="24024" cy="18841"/>
            </a:xfrm>
            <a:custGeom>
              <a:avLst/>
              <a:gdLst/>
              <a:ahLst/>
              <a:cxnLst/>
              <a:rect l="l" t="t" r="r" b="b"/>
              <a:pathLst>
                <a:path w="51" h="40" extrusionOk="0">
                  <a:moveTo>
                    <a:pt x="25" y="1"/>
                  </a:moveTo>
                  <a:cubicBezTo>
                    <a:pt x="1" y="1"/>
                    <a:pt x="1" y="40"/>
                    <a:pt x="25" y="40"/>
                  </a:cubicBezTo>
                  <a:cubicBezTo>
                    <a:pt x="51" y="40"/>
                    <a:pt x="51"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3" name="Google Shape;37713;p58"/>
            <p:cNvSpPr/>
            <p:nvPr/>
          </p:nvSpPr>
          <p:spPr>
            <a:xfrm>
              <a:off x="8868314" y="5818685"/>
              <a:ext cx="20726" cy="16015"/>
            </a:xfrm>
            <a:custGeom>
              <a:avLst/>
              <a:gdLst/>
              <a:ahLst/>
              <a:cxnLst/>
              <a:rect l="l" t="t" r="r" b="b"/>
              <a:pathLst>
                <a:path w="44" h="34" extrusionOk="0">
                  <a:moveTo>
                    <a:pt x="22" y="1"/>
                  </a:moveTo>
                  <a:cubicBezTo>
                    <a:pt x="1" y="1"/>
                    <a:pt x="1" y="34"/>
                    <a:pt x="22" y="34"/>
                  </a:cubicBezTo>
                  <a:cubicBezTo>
                    <a:pt x="43" y="34"/>
                    <a:pt x="43"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4" name="Google Shape;37714;p58"/>
            <p:cNvSpPr/>
            <p:nvPr/>
          </p:nvSpPr>
          <p:spPr>
            <a:xfrm>
              <a:off x="8894222" y="5771111"/>
              <a:ext cx="26379" cy="20254"/>
            </a:xfrm>
            <a:custGeom>
              <a:avLst/>
              <a:gdLst/>
              <a:ahLst/>
              <a:cxnLst/>
              <a:rect l="l" t="t" r="r" b="b"/>
              <a:pathLst>
                <a:path w="56" h="43" extrusionOk="0">
                  <a:moveTo>
                    <a:pt x="27" y="1"/>
                  </a:moveTo>
                  <a:cubicBezTo>
                    <a:pt x="1" y="1"/>
                    <a:pt x="1" y="43"/>
                    <a:pt x="27" y="43"/>
                  </a:cubicBezTo>
                  <a:cubicBezTo>
                    <a:pt x="56" y="43"/>
                    <a:pt x="56"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5" name="Google Shape;37715;p58"/>
            <p:cNvSpPr/>
            <p:nvPr/>
          </p:nvSpPr>
          <p:spPr>
            <a:xfrm>
              <a:off x="8600759" y="6036771"/>
              <a:ext cx="25437" cy="19783"/>
            </a:xfrm>
            <a:custGeom>
              <a:avLst/>
              <a:gdLst/>
              <a:ahLst/>
              <a:cxnLst/>
              <a:rect l="l" t="t" r="r" b="b"/>
              <a:pathLst>
                <a:path w="54" h="42" extrusionOk="0">
                  <a:moveTo>
                    <a:pt x="27" y="1"/>
                  </a:moveTo>
                  <a:cubicBezTo>
                    <a:pt x="0" y="1"/>
                    <a:pt x="0" y="42"/>
                    <a:pt x="27" y="42"/>
                  </a:cubicBezTo>
                  <a:cubicBezTo>
                    <a:pt x="53" y="42"/>
                    <a:pt x="53" y="1"/>
                    <a:pt x="27"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6" name="Google Shape;37716;p58"/>
            <p:cNvSpPr/>
            <p:nvPr/>
          </p:nvSpPr>
          <p:spPr>
            <a:xfrm>
              <a:off x="8559778" y="5971299"/>
              <a:ext cx="45221" cy="40508"/>
            </a:xfrm>
            <a:custGeom>
              <a:avLst/>
              <a:gdLst/>
              <a:ahLst/>
              <a:cxnLst/>
              <a:rect l="l" t="t" r="r" b="b"/>
              <a:pathLst>
                <a:path w="96" h="86" extrusionOk="0">
                  <a:moveTo>
                    <a:pt x="47" y="0"/>
                  </a:moveTo>
                  <a:cubicBezTo>
                    <a:pt x="43" y="0"/>
                    <a:pt x="40" y="1"/>
                    <a:pt x="36" y="2"/>
                  </a:cubicBezTo>
                  <a:cubicBezTo>
                    <a:pt x="35" y="2"/>
                    <a:pt x="34" y="2"/>
                    <a:pt x="34" y="3"/>
                  </a:cubicBezTo>
                  <a:cubicBezTo>
                    <a:pt x="22" y="5"/>
                    <a:pt x="9" y="17"/>
                    <a:pt x="7" y="29"/>
                  </a:cubicBezTo>
                  <a:cubicBezTo>
                    <a:pt x="7" y="30"/>
                    <a:pt x="7" y="31"/>
                    <a:pt x="6" y="31"/>
                  </a:cubicBezTo>
                  <a:cubicBezTo>
                    <a:pt x="1" y="54"/>
                    <a:pt x="13" y="76"/>
                    <a:pt x="35" y="83"/>
                  </a:cubicBezTo>
                  <a:cubicBezTo>
                    <a:pt x="36" y="83"/>
                    <a:pt x="39" y="84"/>
                    <a:pt x="40" y="84"/>
                  </a:cubicBezTo>
                  <a:cubicBezTo>
                    <a:pt x="44" y="85"/>
                    <a:pt x="47" y="85"/>
                    <a:pt x="50" y="85"/>
                  </a:cubicBezTo>
                  <a:cubicBezTo>
                    <a:pt x="76" y="85"/>
                    <a:pt x="96" y="61"/>
                    <a:pt x="88" y="35"/>
                  </a:cubicBezTo>
                  <a:cubicBezTo>
                    <a:pt x="88" y="34"/>
                    <a:pt x="87" y="31"/>
                    <a:pt x="87" y="30"/>
                  </a:cubicBezTo>
                  <a:cubicBezTo>
                    <a:pt x="82" y="12"/>
                    <a:pt x="66" y="0"/>
                    <a:pt x="4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7" name="Google Shape;37717;p58"/>
            <p:cNvSpPr/>
            <p:nvPr/>
          </p:nvSpPr>
          <p:spPr>
            <a:xfrm>
              <a:off x="8393498" y="5796076"/>
              <a:ext cx="25437" cy="20254"/>
            </a:xfrm>
            <a:custGeom>
              <a:avLst/>
              <a:gdLst/>
              <a:ahLst/>
              <a:cxnLst/>
              <a:rect l="l" t="t" r="r" b="b"/>
              <a:pathLst>
                <a:path w="54" h="43" extrusionOk="0">
                  <a:moveTo>
                    <a:pt x="27" y="0"/>
                  </a:moveTo>
                  <a:cubicBezTo>
                    <a:pt x="1" y="1"/>
                    <a:pt x="1" y="42"/>
                    <a:pt x="27" y="42"/>
                  </a:cubicBezTo>
                  <a:cubicBezTo>
                    <a:pt x="53" y="42"/>
                    <a:pt x="53"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8" name="Google Shape;37718;p58"/>
            <p:cNvSpPr/>
            <p:nvPr/>
          </p:nvSpPr>
          <p:spPr>
            <a:xfrm>
              <a:off x="8401977" y="5731074"/>
              <a:ext cx="24966" cy="18841"/>
            </a:xfrm>
            <a:custGeom>
              <a:avLst/>
              <a:gdLst/>
              <a:ahLst/>
              <a:cxnLst/>
              <a:rect l="l" t="t" r="r" b="b"/>
              <a:pathLst>
                <a:path w="53" h="40" extrusionOk="0">
                  <a:moveTo>
                    <a:pt x="24" y="0"/>
                  </a:moveTo>
                  <a:cubicBezTo>
                    <a:pt x="1" y="0"/>
                    <a:pt x="1" y="39"/>
                    <a:pt x="26" y="39"/>
                  </a:cubicBezTo>
                  <a:cubicBezTo>
                    <a:pt x="52" y="39"/>
                    <a:pt x="52" y="0"/>
                    <a:pt x="26"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9" name="Google Shape;37719;p58"/>
            <p:cNvSpPr/>
            <p:nvPr/>
          </p:nvSpPr>
          <p:spPr>
            <a:xfrm>
              <a:off x="8342625" y="5682558"/>
              <a:ext cx="19784" cy="15544"/>
            </a:xfrm>
            <a:custGeom>
              <a:avLst/>
              <a:gdLst/>
              <a:ahLst/>
              <a:cxnLst/>
              <a:rect l="l" t="t" r="r" b="b"/>
              <a:pathLst>
                <a:path w="42" h="33" extrusionOk="0">
                  <a:moveTo>
                    <a:pt x="20" y="1"/>
                  </a:moveTo>
                  <a:cubicBezTo>
                    <a:pt x="0" y="1"/>
                    <a:pt x="0" y="32"/>
                    <a:pt x="20" y="32"/>
                  </a:cubicBezTo>
                  <a:cubicBezTo>
                    <a:pt x="41" y="32"/>
                    <a:pt x="41" y="1"/>
                    <a:pt x="2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0" name="Google Shape;37720;p58"/>
            <p:cNvSpPr/>
            <p:nvPr/>
          </p:nvSpPr>
          <p:spPr>
            <a:xfrm>
              <a:off x="8258307" y="5814446"/>
              <a:ext cx="22139" cy="16957"/>
            </a:xfrm>
            <a:custGeom>
              <a:avLst/>
              <a:gdLst/>
              <a:ahLst/>
              <a:cxnLst/>
              <a:rect l="l" t="t" r="r" b="b"/>
              <a:pathLst>
                <a:path w="47" h="36" extrusionOk="0">
                  <a:moveTo>
                    <a:pt x="24" y="0"/>
                  </a:moveTo>
                  <a:cubicBezTo>
                    <a:pt x="1" y="0"/>
                    <a:pt x="1" y="35"/>
                    <a:pt x="24" y="35"/>
                  </a:cubicBezTo>
                  <a:cubicBezTo>
                    <a:pt x="46" y="35"/>
                    <a:pt x="46"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1" name="Google Shape;37721;p58"/>
            <p:cNvSpPr/>
            <p:nvPr/>
          </p:nvSpPr>
          <p:spPr>
            <a:xfrm>
              <a:off x="8372772" y="5912891"/>
              <a:ext cx="24966" cy="18841"/>
            </a:xfrm>
            <a:custGeom>
              <a:avLst/>
              <a:gdLst/>
              <a:ahLst/>
              <a:cxnLst/>
              <a:rect l="l" t="t" r="r" b="b"/>
              <a:pathLst>
                <a:path w="53" h="40" extrusionOk="0">
                  <a:moveTo>
                    <a:pt x="27" y="0"/>
                  </a:moveTo>
                  <a:cubicBezTo>
                    <a:pt x="2" y="0"/>
                    <a:pt x="0" y="39"/>
                    <a:pt x="27" y="39"/>
                  </a:cubicBezTo>
                  <a:cubicBezTo>
                    <a:pt x="52" y="39"/>
                    <a:pt x="52"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22" name="Google Shape;37722;p58"/>
          <p:cNvSpPr/>
          <p:nvPr/>
        </p:nvSpPr>
        <p:spPr>
          <a:xfrm flipH="1">
            <a:off x="1582702" y="3276296"/>
            <a:ext cx="55968" cy="43788"/>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3" name="Google Shape;37723;p58"/>
          <p:cNvSpPr/>
          <p:nvPr/>
        </p:nvSpPr>
        <p:spPr>
          <a:xfrm flipH="1">
            <a:off x="1197486" y="1273019"/>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4" name="Google Shape;37724;p58"/>
          <p:cNvSpPr/>
          <p:nvPr/>
        </p:nvSpPr>
        <p:spPr>
          <a:xfrm flipH="1">
            <a:off x="1749204" y="726983"/>
            <a:ext cx="88600" cy="69308"/>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25" name="Google Shape;37725;p58"/>
          <p:cNvGrpSpPr/>
          <p:nvPr/>
        </p:nvGrpSpPr>
        <p:grpSpPr>
          <a:xfrm>
            <a:off x="7493752" y="1216919"/>
            <a:ext cx="244246" cy="219081"/>
            <a:chOff x="9122209" y="4733906"/>
            <a:chExt cx="315604" cy="283088"/>
          </a:xfrm>
        </p:grpSpPr>
        <p:sp>
          <p:nvSpPr>
            <p:cNvPr id="37726" name="Google Shape;37726;p58"/>
            <p:cNvSpPr/>
            <p:nvPr/>
          </p:nvSpPr>
          <p:spPr>
            <a:xfrm>
              <a:off x="9122209" y="4733906"/>
              <a:ext cx="315604" cy="283088"/>
            </a:xfrm>
            <a:custGeom>
              <a:avLst/>
              <a:gdLst/>
              <a:ahLst/>
              <a:cxnLst/>
              <a:rect l="l" t="t" r="r" b="b"/>
              <a:pathLst>
                <a:path w="670" h="601" extrusionOk="0">
                  <a:moveTo>
                    <a:pt x="367" y="1"/>
                  </a:moveTo>
                  <a:cubicBezTo>
                    <a:pt x="313" y="1"/>
                    <a:pt x="241" y="31"/>
                    <a:pt x="201" y="45"/>
                  </a:cubicBezTo>
                  <a:lnTo>
                    <a:pt x="190" y="48"/>
                  </a:lnTo>
                  <a:cubicBezTo>
                    <a:pt x="163" y="57"/>
                    <a:pt x="135" y="66"/>
                    <a:pt x="116" y="84"/>
                  </a:cubicBezTo>
                  <a:cubicBezTo>
                    <a:pt x="58" y="138"/>
                    <a:pt x="91" y="246"/>
                    <a:pt x="39" y="306"/>
                  </a:cubicBezTo>
                  <a:cubicBezTo>
                    <a:pt x="25" y="323"/>
                    <a:pt x="1" y="342"/>
                    <a:pt x="10" y="363"/>
                  </a:cubicBezTo>
                  <a:cubicBezTo>
                    <a:pt x="13" y="370"/>
                    <a:pt x="20" y="374"/>
                    <a:pt x="25" y="379"/>
                  </a:cubicBezTo>
                  <a:cubicBezTo>
                    <a:pt x="96" y="440"/>
                    <a:pt x="165" y="500"/>
                    <a:pt x="237" y="561"/>
                  </a:cubicBezTo>
                  <a:cubicBezTo>
                    <a:pt x="252" y="574"/>
                    <a:pt x="265" y="587"/>
                    <a:pt x="284" y="594"/>
                  </a:cubicBezTo>
                  <a:cubicBezTo>
                    <a:pt x="296" y="598"/>
                    <a:pt x="307" y="600"/>
                    <a:pt x="319" y="600"/>
                  </a:cubicBezTo>
                  <a:cubicBezTo>
                    <a:pt x="355" y="600"/>
                    <a:pt x="391" y="583"/>
                    <a:pt x="423" y="565"/>
                  </a:cubicBezTo>
                  <a:cubicBezTo>
                    <a:pt x="447" y="553"/>
                    <a:pt x="470" y="541"/>
                    <a:pt x="486" y="521"/>
                  </a:cubicBezTo>
                  <a:cubicBezTo>
                    <a:pt x="500" y="504"/>
                    <a:pt x="507" y="484"/>
                    <a:pt x="515" y="465"/>
                  </a:cubicBezTo>
                  <a:cubicBezTo>
                    <a:pt x="547" y="395"/>
                    <a:pt x="587" y="330"/>
                    <a:pt x="637" y="270"/>
                  </a:cubicBezTo>
                  <a:cubicBezTo>
                    <a:pt x="649" y="254"/>
                    <a:pt x="664" y="238"/>
                    <a:pt x="666" y="217"/>
                  </a:cubicBezTo>
                  <a:cubicBezTo>
                    <a:pt x="669" y="195"/>
                    <a:pt x="659" y="175"/>
                    <a:pt x="648" y="154"/>
                  </a:cubicBezTo>
                  <a:cubicBezTo>
                    <a:pt x="642" y="142"/>
                    <a:pt x="635" y="131"/>
                    <a:pt x="631" y="120"/>
                  </a:cubicBezTo>
                  <a:cubicBezTo>
                    <a:pt x="628" y="110"/>
                    <a:pt x="619" y="103"/>
                    <a:pt x="609" y="103"/>
                  </a:cubicBezTo>
                  <a:cubicBezTo>
                    <a:pt x="607" y="103"/>
                    <a:pt x="606" y="103"/>
                    <a:pt x="605" y="103"/>
                  </a:cubicBezTo>
                  <a:cubicBezTo>
                    <a:pt x="594" y="104"/>
                    <a:pt x="583" y="104"/>
                    <a:pt x="572" y="104"/>
                  </a:cubicBezTo>
                  <a:cubicBezTo>
                    <a:pt x="554" y="104"/>
                    <a:pt x="535" y="103"/>
                    <a:pt x="517" y="99"/>
                  </a:cubicBezTo>
                  <a:cubicBezTo>
                    <a:pt x="482" y="90"/>
                    <a:pt x="448" y="68"/>
                    <a:pt x="433" y="35"/>
                  </a:cubicBezTo>
                  <a:cubicBezTo>
                    <a:pt x="422" y="10"/>
                    <a:pt x="397"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7" name="Google Shape;37727;p58"/>
            <p:cNvSpPr/>
            <p:nvPr/>
          </p:nvSpPr>
          <p:spPr>
            <a:xfrm>
              <a:off x="9122209" y="4754631"/>
              <a:ext cx="315604" cy="262362"/>
            </a:xfrm>
            <a:custGeom>
              <a:avLst/>
              <a:gdLst/>
              <a:ahLst/>
              <a:cxnLst/>
              <a:rect l="l" t="t" r="r" b="b"/>
              <a:pathLst>
                <a:path w="670" h="557" extrusionOk="0">
                  <a:moveTo>
                    <a:pt x="201" y="1"/>
                  </a:moveTo>
                  <a:lnTo>
                    <a:pt x="190" y="4"/>
                  </a:lnTo>
                  <a:cubicBezTo>
                    <a:pt x="163" y="13"/>
                    <a:pt x="135" y="22"/>
                    <a:pt x="116" y="40"/>
                  </a:cubicBezTo>
                  <a:cubicBezTo>
                    <a:pt x="58" y="94"/>
                    <a:pt x="91" y="202"/>
                    <a:pt x="39" y="262"/>
                  </a:cubicBezTo>
                  <a:cubicBezTo>
                    <a:pt x="25" y="279"/>
                    <a:pt x="1" y="298"/>
                    <a:pt x="10" y="319"/>
                  </a:cubicBezTo>
                  <a:cubicBezTo>
                    <a:pt x="13" y="326"/>
                    <a:pt x="20" y="330"/>
                    <a:pt x="25" y="335"/>
                  </a:cubicBezTo>
                  <a:cubicBezTo>
                    <a:pt x="96" y="396"/>
                    <a:pt x="165" y="456"/>
                    <a:pt x="237" y="517"/>
                  </a:cubicBezTo>
                  <a:cubicBezTo>
                    <a:pt x="252" y="530"/>
                    <a:pt x="265" y="543"/>
                    <a:pt x="284" y="550"/>
                  </a:cubicBezTo>
                  <a:cubicBezTo>
                    <a:pt x="296" y="554"/>
                    <a:pt x="307" y="556"/>
                    <a:pt x="319" y="556"/>
                  </a:cubicBezTo>
                  <a:cubicBezTo>
                    <a:pt x="355" y="556"/>
                    <a:pt x="391" y="539"/>
                    <a:pt x="423" y="521"/>
                  </a:cubicBezTo>
                  <a:cubicBezTo>
                    <a:pt x="447" y="509"/>
                    <a:pt x="470" y="497"/>
                    <a:pt x="486" y="477"/>
                  </a:cubicBezTo>
                  <a:cubicBezTo>
                    <a:pt x="500" y="460"/>
                    <a:pt x="507" y="440"/>
                    <a:pt x="515" y="421"/>
                  </a:cubicBezTo>
                  <a:cubicBezTo>
                    <a:pt x="547" y="351"/>
                    <a:pt x="587" y="286"/>
                    <a:pt x="637" y="226"/>
                  </a:cubicBezTo>
                  <a:cubicBezTo>
                    <a:pt x="649" y="210"/>
                    <a:pt x="664" y="194"/>
                    <a:pt x="666" y="173"/>
                  </a:cubicBezTo>
                  <a:cubicBezTo>
                    <a:pt x="669" y="151"/>
                    <a:pt x="659" y="131"/>
                    <a:pt x="646" y="111"/>
                  </a:cubicBezTo>
                  <a:cubicBezTo>
                    <a:pt x="613" y="157"/>
                    <a:pt x="582" y="203"/>
                    <a:pt x="549" y="250"/>
                  </a:cubicBezTo>
                  <a:cubicBezTo>
                    <a:pt x="535" y="268"/>
                    <a:pt x="517" y="290"/>
                    <a:pt x="493" y="290"/>
                  </a:cubicBezTo>
                  <a:cubicBezTo>
                    <a:pt x="478" y="290"/>
                    <a:pt x="463" y="281"/>
                    <a:pt x="448" y="281"/>
                  </a:cubicBezTo>
                  <a:cubicBezTo>
                    <a:pt x="446" y="281"/>
                    <a:pt x="443" y="281"/>
                    <a:pt x="440" y="281"/>
                  </a:cubicBezTo>
                  <a:cubicBezTo>
                    <a:pt x="424" y="284"/>
                    <a:pt x="414" y="303"/>
                    <a:pt x="403" y="315"/>
                  </a:cubicBezTo>
                  <a:cubicBezTo>
                    <a:pt x="385" y="335"/>
                    <a:pt x="360" y="345"/>
                    <a:pt x="335" y="345"/>
                  </a:cubicBezTo>
                  <a:cubicBezTo>
                    <a:pt x="322" y="345"/>
                    <a:pt x="308" y="342"/>
                    <a:pt x="296" y="336"/>
                  </a:cubicBezTo>
                  <a:cubicBezTo>
                    <a:pt x="260" y="320"/>
                    <a:pt x="239" y="279"/>
                    <a:pt x="244" y="241"/>
                  </a:cubicBezTo>
                  <a:cubicBezTo>
                    <a:pt x="248" y="221"/>
                    <a:pt x="256" y="200"/>
                    <a:pt x="245" y="183"/>
                  </a:cubicBezTo>
                  <a:cubicBezTo>
                    <a:pt x="200" y="113"/>
                    <a:pt x="177" y="62"/>
                    <a:pt x="20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8" name="Google Shape;37728;p58"/>
            <p:cNvSpPr/>
            <p:nvPr/>
          </p:nvSpPr>
          <p:spPr>
            <a:xfrm>
              <a:off x="9266820" y="4793256"/>
              <a:ext cx="20255" cy="17428"/>
            </a:xfrm>
            <a:custGeom>
              <a:avLst/>
              <a:gdLst/>
              <a:ahLst/>
              <a:cxnLst/>
              <a:rect l="l" t="t" r="r" b="b"/>
              <a:pathLst>
                <a:path w="43" h="37" extrusionOk="0">
                  <a:moveTo>
                    <a:pt x="22" y="0"/>
                  </a:moveTo>
                  <a:cubicBezTo>
                    <a:pt x="17" y="0"/>
                    <a:pt x="12" y="2"/>
                    <a:pt x="9" y="6"/>
                  </a:cubicBezTo>
                  <a:cubicBezTo>
                    <a:pt x="1" y="16"/>
                    <a:pt x="6" y="33"/>
                    <a:pt x="19" y="36"/>
                  </a:cubicBezTo>
                  <a:lnTo>
                    <a:pt x="21" y="36"/>
                  </a:lnTo>
                  <a:cubicBezTo>
                    <a:pt x="21" y="36"/>
                    <a:pt x="22" y="36"/>
                    <a:pt x="22" y="36"/>
                  </a:cubicBezTo>
                  <a:cubicBezTo>
                    <a:pt x="35" y="36"/>
                    <a:pt x="43" y="25"/>
                    <a:pt x="40" y="15"/>
                  </a:cubicBezTo>
                  <a:cubicBezTo>
                    <a:pt x="40" y="13"/>
                    <a:pt x="40" y="13"/>
                    <a:pt x="38" y="12"/>
                  </a:cubicBezTo>
                  <a:cubicBezTo>
                    <a:pt x="36" y="4"/>
                    <a:pt x="29"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9" name="Google Shape;37729;p58"/>
            <p:cNvSpPr/>
            <p:nvPr/>
          </p:nvSpPr>
          <p:spPr>
            <a:xfrm>
              <a:off x="9316751" y="4826228"/>
              <a:ext cx="29205" cy="26378"/>
            </a:xfrm>
            <a:custGeom>
              <a:avLst/>
              <a:gdLst/>
              <a:ahLst/>
              <a:cxnLst/>
              <a:rect l="l" t="t" r="r" b="b"/>
              <a:pathLst>
                <a:path w="62" h="56" extrusionOk="0">
                  <a:moveTo>
                    <a:pt x="31" y="0"/>
                  </a:moveTo>
                  <a:cubicBezTo>
                    <a:pt x="19" y="0"/>
                    <a:pt x="7" y="11"/>
                    <a:pt x="3" y="23"/>
                  </a:cubicBezTo>
                  <a:cubicBezTo>
                    <a:pt x="0" y="33"/>
                    <a:pt x="5" y="44"/>
                    <a:pt x="15" y="50"/>
                  </a:cubicBezTo>
                  <a:cubicBezTo>
                    <a:pt x="20" y="54"/>
                    <a:pt x="25" y="55"/>
                    <a:pt x="30" y="55"/>
                  </a:cubicBezTo>
                  <a:cubicBezTo>
                    <a:pt x="40" y="55"/>
                    <a:pt x="49" y="50"/>
                    <a:pt x="55" y="40"/>
                  </a:cubicBezTo>
                  <a:cubicBezTo>
                    <a:pt x="61" y="26"/>
                    <a:pt x="55" y="10"/>
                    <a:pt x="41" y="3"/>
                  </a:cubicBezTo>
                  <a:cubicBezTo>
                    <a:pt x="38" y="1"/>
                    <a:pt x="34" y="0"/>
                    <a:pt x="3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0" name="Google Shape;37730;p58"/>
            <p:cNvSpPr/>
            <p:nvPr/>
          </p:nvSpPr>
          <p:spPr>
            <a:xfrm>
              <a:off x="9272944" y="4877099"/>
              <a:ext cx="19784" cy="14602"/>
            </a:xfrm>
            <a:custGeom>
              <a:avLst/>
              <a:gdLst/>
              <a:ahLst/>
              <a:cxnLst/>
              <a:rect l="l" t="t" r="r" b="b"/>
              <a:pathLst>
                <a:path w="42" h="31" extrusionOk="0">
                  <a:moveTo>
                    <a:pt x="22" y="0"/>
                  </a:moveTo>
                  <a:cubicBezTo>
                    <a:pt x="21" y="0"/>
                    <a:pt x="20" y="0"/>
                    <a:pt x="19" y="0"/>
                  </a:cubicBezTo>
                  <a:cubicBezTo>
                    <a:pt x="1" y="1"/>
                    <a:pt x="2" y="31"/>
                    <a:pt x="21" y="31"/>
                  </a:cubicBezTo>
                  <a:cubicBezTo>
                    <a:pt x="22" y="31"/>
                    <a:pt x="22" y="31"/>
                    <a:pt x="22" y="31"/>
                  </a:cubicBezTo>
                  <a:cubicBezTo>
                    <a:pt x="42" y="29"/>
                    <a:pt x="40"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1" name="Google Shape;37731;p58"/>
            <p:cNvSpPr/>
            <p:nvPr/>
          </p:nvSpPr>
          <p:spPr>
            <a:xfrm>
              <a:off x="9271060" y="4836590"/>
              <a:ext cx="20726" cy="16957"/>
            </a:xfrm>
            <a:custGeom>
              <a:avLst/>
              <a:gdLst/>
              <a:ahLst/>
              <a:cxnLst/>
              <a:rect l="l" t="t" r="r" b="b"/>
              <a:pathLst>
                <a:path w="44" h="36" extrusionOk="0">
                  <a:moveTo>
                    <a:pt x="22" y="1"/>
                  </a:moveTo>
                  <a:cubicBezTo>
                    <a:pt x="18" y="1"/>
                    <a:pt x="14" y="3"/>
                    <a:pt x="11" y="6"/>
                  </a:cubicBezTo>
                  <a:cubicBezTo>
                    <a:pt x="11" y="7"/>
                    <a:pt x="10" y="7"/>
                    <a:pt x="10" y="8"/>
                  </a:cubicBezTo>
                  <a:cubicBezTo>
                    <a:pt x="0" y="19"/>
                    <a:pt x="10" y="36"/>
                    <a:pt x="22" y="36"/>
                  </a:cubicBezTo>
                  <a:cubicBezTo>
                    <a:pt x="38" y="34"/>
                    <a:pt x="43" y="15"/>
                    <a:pt x="33" y="6"/>
                  </a:cubicBezTo>
                  <a:cubicBezTo>
                    <a:pt x="32" y="6"/>
                    <a:pt x="32" y="4"/>
                    <a:pt x="31" y="4"/>
                  </a:cubicBezTo>
                  <a:cubicBezTo>
                    <a:pt x="28" y="2"/>
                    <a:pt x="25" y="1"/>
                    <a:pt x="2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2" name="Google Shape;37732;p58"/>
            <p:cNvSpPr/>
            <p:nvPr/>
          </p:nvSpPr>
          <p:spPr>
            <a:xfrm>
              <a:off x="9280952" y="4752747"/>
              <a:ext cx="26850" cy="23080"/>
            </a:xfrm>
            <a:custGeom>
              <a:avLst/>
              <a:gdLst/>
              <a:ahLst/>
              <a:cxnLst/>
              <a:rect l="l" t="t" r="r" b="b"/>
              <a:pathLst>
                <a:path w="57" h="49" extrusionOk="0">
                  <a:moveTo>
                    <a:pt x="25" y="1"/>
                  </a:moveTo>
                  <a:cubicBezTo>
                    <a:pt x="24" y="1"/>
                    <a:pt x="24" y="1"/>
                    <a:pt x="23" y="1"/>
                  </a:cubicBezTo>
                  <a:lnTo>
                    <a:pt x="20" y="1"/>
                  </a:lnTo>
                  <a:cubicBezTo>
                    <a:pt x="10" y="1"/>
                    <a:pt x="0" y="12"/>
                    <a:pt x="1" y="23"/>
                  </a:cubicBezTo>
                  <a:lnTo>
                    <a:pt x="1" y="27"/>
                  </a:lnTo>
                  <a:cubicBezTo>
                    <a:pt x="2" y="37"/>
                    <a:pt x="8" y="44"/>
                    <a:pt x="17" y="48"/>
                  </a:cubicBezTo>
                  <a:cubicBezTo>
                    <a:pt x="19" y="49"/>
                    <a:pt x="22" y="49"/>
                    <a:pt x="24" y="49"/>
                  </a:cubicBezTo>
                  <a:cubicBezTo>
                    <a:pt x="31" y="49"/>
                    <a:pt x="38" y="47"/>
                    <a:pt x="42" y="42"/>
                  </a:cubicBezTo>
                  <a:cubicBezTo>
                    <a:pt x="57" y="23"/>
                    <a:pt x="45" y="1"/>
                    <a:pt x="2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3" name="Google Shape;37733;p58"/>
            <p:cNvSpPr/>
            <p:nvPr/>
          </p:nvSpPr>
          <p:spPr>
            <a:xfrm>
              <a:off x="9325701" y="4797495"/>
              <a:ext cx="11776" cy="8950"/>
            </a:xfrm>
            <a:custGeom>
              <a:avLst/>
              <a:gdLst/>
              <a:ahLst/>
              <a:cxnLst/>
              <a:rect l="l" t="t" r="r" b="b"/>
              <a:pathLst>
                <a:path w="25" h="19" extrusionOk="0">
                  <a:moveTo>
                    <a:pt x="13" y="1"/>
                  </a:moveTo>
                  <a:cubicBezTo>
                    <a:pt x="12" y="1"/>
                    <a:pt x="12" y="1"/>
                    <a:pt x="12" y="1"/>
                  </a:cubicBezTo>
                  <a:cubicBezTo>
                    <a:pt x="1" y="1"/>
                    <a:pt x="1" y="19"/>
                    <a:pt x="11" y="19"/>
                  </a:cubicBezTo>
                  <a:cubicBezTo>
                    <a:pt x="12" y="19"/>
                    <a:pt x="12" y="19"/>
                    <a:pt x="13" y="19"/>
                  </a:cubicBezTo>
                  <a:cubicBezTo>
                    <a:pt x="25" y="18"/>
                    <a:pt x="23"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4" name="Google Shape;37734;p58"/>
            <p:cNvSpPr/>
            <p:nvPr/>
          </p:nvSpPr>
          <p:spPr>
            <a:xfrm>
              <a:off x="9351138" y="4807858"/>
              <a:ext cx="12718" cy="9421"/>
            </a:xfrm>
            <a:custGeom>
              <a:avLst/>
              <a:gdLst/>
              <a:ahLst/>
              <a:cxnLst/>
              <a:rect l="l" t="t" r="r" b="b"/>
              <a:pathLst>
                <a:path w="27" h="20" extrusionOk="0">
                  <a:moveTo>
                    <a:pt x="14" y="1"/>
                  </a:moveTo>
                  <a:cubicBezTo>
                    <a:pt x="1" y="2"/>
                    <a:pt x="3" y="20"/>
                    <a:pt x="15" y="20"/>
                  </a:cubicBezTo>
                  <a:cubicBezTo>
                    <a:pt x="26" y="18"/>
                    <a:pt x="25" y="1"/>
                    <a:pt x="1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5" name="Google Shape;37735;p58"/>
            <p:cNvSpPr/>
            <p:nvPr/>
          </p:nvSpPr>
          <p:spPr>
            <a:xfrm>
              <a:off x="9345956" y="4854489"/>
              <a:ext cx="12247" cy="8950"/>
            </a:xfrm>
            <a:custGeom>
              <a:avLst/>
              <a:gdLst/>
              <a:ahLst/>
              <a:cxnLst/>
              <a:rect l="l" t="t" r="r" b="b"/>
              <a:pathLst>
                <a:path w="26" h="19" extrusionOk="0">
                  <a:moveTo>
                    <a:pt x="13" y="1"/>
                  </a:moveTo>
                  <a:cubicBezTo>
                    <a:pt x="13" y="1"/>
                    <a:pt x="12" y="1"/>
                    <a:pt x="12" y="1"/>
                  </a:cubicBezTo>
                  <a:cubicBezTo>
                    <a:pt x="1" y="2"/>
                    <a:pt x="1" y="19"/>
                    <a:pt x="12" y="19"/>
                  </a:cubicBezTo>
                  <a:cubicBezTo>
                    <a:pt x="13" y="19"/>
                    <a:pt x="13" y="19"/>
                    <a:pt x="14" y="19"/>
                  </a:cubicBezTo>
                  <a:cubicBezTo>
                    <a:pt x="25" y="18"/>
                    <a:pt x="25"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6" name="Google Shape;37736;p58"/>
            <p:cNvSpPr/>
            <p:nvPr/>
          </p:nvSpPr>
          <p:spPr>
            <a:xfrm>
              <a:off x="9362443" y="4821989"/>
              <a:ext cx="10834" cy="8007"/>
            </a:xfrm>
            <a:custGeom>
              <a:avLst/>
              <a:gdLst/>
              <a:ahLst/>
              <a:cxnLst/>
              <a:rect l="l" t="t" r="r" b="b"/>
              <a:pathLst>
                <a:path w="23" h="17" extrusionOk="0">
                  <a:moveTo>
                    <a:pt x="11" y="0"/>
                  </a:moveTo>
                  <a:cubicBezTo>
                    <a:pt x="0" y="1"/>
                    <a:pt x="1" y="16"/>
                    <a:pt x="11" y="16"/>
                  </a:cubicBezTo>
                  <a:cubicBezTo>
                    <a:pt x="11" y="16"/>
                    <a:pt x="11" y="16"/>
                    <a:pt x="12" y="16"/>
                  </a:cubicBezTo>
                  <a:cubicBezTo>
                    <a:pt x="22" y="14"/>
                    <a:pt x="21" y="0"/>
                    <a:pt x="11"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7" name="Google Shape;37737;p58"/>
            <p:cNvSpPr/>
            <p:nvPr/>
          </p:nvSpPr>
          <p:spPr>
            <a:xfrm>
              <a:off x="9386937" y="4795611"/>
              <a:ext cx="10363" cy="7536"/>
            </a:xfrm>
            <a:custGeom>
              <a:avLst/>
              <a:gdLst/>
              <a:ahLst/>
              <a:cxnLst/>
              <a:rect l="l" t="t" r="r" b="b"/>
              <a:pathLst>
                <a:path w="22" h="16" extrusionOk="0">
                  <a:moveTo>
                    <a:pt x="12" y="0"/>
                  </a:moveTo>
                  <a:cubicBezTo>
                    <a:pt x="12" y="0"/>
                    <a:pt x="12" y="0"/>
                    <a:pt x="11" y="0"/>
                  </a:cubicBezTo>
                  <a:cubicBezTo>
                    <a:pt x="1" y="0"/>
                    <a:pt x="2" y="15"/>
                    <a:pt x="12" y="15"/>
                  </a:cubicBezTo>
                  <a:cubicBezTo>
                    <a:pt x="22" y="14"/>
                    <a:pt x="20"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8" name="Google Shape;37738;p58"/>
            <p:cNvSpPr/>
            <p:nvPr/>
          </p:nvSpPr>
          <p:spPr>
            <a:xfrm>
              <a:off x="9296967" y="4804560"/>
              <a:ext cx="17429" cy="13189"/>
            </a:xfrm>
            <a:custGeom>
              <a:avLst/>
              <a:gdLst/>
              <a:ahLst/>
              <a:cxnLst/>
              <a:rect l="l" t="t" r="r" b="b"/>
              <a:pathLst>
                <a:path w="37" h="28" extrusionOk="0">
                  <a:moveTo>
                    <a:pt x="20" y="0"/>
                  </a:moveTo>
                  <a:cubicBezTo>
                    <a:pt x="19" y="0"/>
                    <a:pt x="18" y="0"/>
                    <a:pt x="18" y="0"/>
                  </a:cubicBezTo>
                  <a:cubicBezTo>
                    <a:pt x="0" y="1"/>
                    <a:pt x="2" y="28"/>
                    <a:pt x="19" y="28"/>
                  </a:cubicBezTo>
                  <a:cubicBezTo>
                    <a:pt x="19" y="28"/>
                    <a:pt x="20" y="28"/>
                    <a:pt x="20" y="28"/>
                  </a:cubicBezTo>
                  <a:cubicBezTo>
                    <a:pt x="36" y="27"/>
                    <a:pt x="36" y="0"/>
                    <a:pt x="2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9" name="Google Shape;37739;p58"/>
            <p:cNvSpPr/>
            <p:nvPr/>
          </p:nvSpPr>
          <p:spPr>
            <a:xfrm>
              <a:off x="9245623" y="4786190"/>
              <a:ext cx="10834" cy="8007"/>
            </a:xfrm>
            <a:custGeom>
              <a:avLst/>
              <a:gdLst/>
              <a:ahLst/>
              <a:cxnLst/>
              <a:rect l="l" t="t" r="r" b="b"/>
              <a:pathLst>
                <a:path w="23" h="17" extrusionOk="0">
                  <a:moveTo>
                    <a:pt x="12" y="0"/>
                  </a:moveTo>
                  <a:cubicBezTo>
                    <a:pt x="11" y="0"/>
                    <a:pt x="11" y="0"/>
                    <a:pt x="11" y="0"/>
                  </a:cubicBezTo>
                  <a:cubicBezTo>
                    <a:pt x="1" y="2"/>
                    <a:pt x="1" y="16"/>
                    <a:pt x="10" y="16"/>
                  </a:cubicBezTo>
                  <a:cubicBezTo>
                    <a:pt x="11" y="16"/>
                    <a:pt x="11" y="16"/>
                    <a:pt x="12" y="16"/>
                  </a:cubicBezTo>
                  <a:cubicBezTo>
                    <a:pt x="22" y="15"/>
                    <a:pt x="21"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0" name="Google Shape;37740;p58"/>
            <p:cNvSpPr/>
            <p:nvPr/>
          </p:nvSpPr>
          <p:spPr>
            <a:xfrm>
              <a:off x="9229136" y="4764523"/>
              <a:ext cx="10363" cy="8007"/>
            </a:xfrm>
            <a:custGeom>
              <a:avLst/>
              <a:gdLst/>
              <a:ahLst/>
              <a:cxnLst/>
              <a:rect l="l" t="t" r="r" b="b"/>
              <a:pathLst>
                <a:path w="22" h="17" extrusionOk="0">
                  <a:moveTo>
                    <a:pt x="13" y="1"/>
                  </a:moveTo>
                  <a:cubicBezTo>
                    <a:pt x="12" y="1"/>
                    <a:pt x="12" y="1"/>
                    <a:pt x="11" y="1"/>
                  </a:cubicBezTo>
                  <a:cubicBezTo>
                    <a:pt x="1" y="1"/>
                    <a:pt x="1" y="17"/>
                    <a:pt x="11" y="17"/>
                  </a:cubicBezTo>
                  <a:cubicBezTo>
                    <a:pt x="11" y="17"/>
                    <a:pt x="12" y="17"/>
                    <a:pt x="12" y="17"/>
                  </a:cubicBezTo>
                  <a:cubicBezTo>
                    <a:pt x="22" y="15"/>
                    <a:pt x="22"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1" name="Google Shape;37741;p58"/>
            <p:cNvSpPr/>
            <p:nvPr/>
          </p:nvSpPr>
          <p:spPr>
            <a:xfrm>
              <a:off x="9239028" y="4806916"/>
              <a:ext cx="9421" cy="7065"/>
            </a:xfrm>
            <a:custGeom>
              <a:avLst/>
              <a:gdLst/>
              <a:ahLst/>
              <a:cxnLst/>
              <a:rect l="l" t="t" r="r" b="b"/>
              <a:pathLst>
                <a:path w="20" h="15" extrusionOk="0">
                  <a:moveTo>
                    <a:pt x="9" y="1"/>
                  </a:moveTo>
                  <a:cubicBezTo>
                    <a:pt x="0" y="2"/>
                    <a:pt x="0" y="15"/>
                    <a:pt x="8" y="15"/>
                  </a:cubicBezTo>
                  <a:cubicBezTo>
                    <a:pt x="9" y="15"/>
                    <a:pt x="9" y="14"/>
                    <a:pt x="10" y="14"/>
                  </a:cubicBezTo>
                  <a:cubicBezTo>
                    <a:pt x="20" y="13"/>
                    <a:pt x="17" y="1"/>
                    <a:pt x="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2" name="Google Shape;37742;p58"/>
            <p:cNvSpPr/>
            <p:nvPr/>
          </p:nvSpPr>
          <p:spPr>
            <a:xfrm>
              <a:off x="9247978" y="4859671"/>
              <a:ext cx="13189" cy="10363"/>
            </a:xfrm>
            <a:custGeom>
              <a:avLst/>
              <a:gdLst/>
              <a:ahLst/>
              <a:cxnLst/>
              <a:rect l="l" t="t" r="r" b="b"/>
              <a:pathLst>
                <a:path w="28" h="22" extrusionOk="0">
                  <a:moveTo>
                    <a:pt x="14" y="0"/>
                  </a:moveTo>
                  <a:cubicBezTo>
                    <a:pt x="14" y="0"/>
                    <a:pt x="14" y="0"/>
                    <a:pt x="13" y="0"/>
                  </a:cubicBezTo>
                  <a:cubicBezTo>
                    <a:pt x="1" y="1"/>
                    <a:pt x="2" y="22"/>
                    <a:pt x="13" y="22"/>
                  </a:cubicBezTo>
                  <a:cubicBezTo>
                    <a:pt x="14" y="22"/>
                    <a:pt x="14" y="22"/>
                    <a:pt x="14" y="22"/>
                  </a:cubicBezTo>
                  <a:cubicBezTo>
                    <a:pt x="28" y="20"/>
                    <a:pt x="27"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3" name="Google Shape;37743;p58"/>
            <p:cNvSpPr/>
            <p:nvPr/>
          </p:nvSpPr>
          <p:spPr>
            <a:xfrm>
              <a:off x="9299322" y="4855432"/>
              <a:ext cx="13660" cy="10363"/>
            </a:xfrm>
            <a:custGeom>
              <a:avLst/>
              <a:gdLst/>
              <a:ahLst/>
              <a:cxnLst/>
              <a:rect l="l" t="t" r="r" b="b"/>
              <a:pathLst>
                <a:path w="29" h="22" extrusionOk="0">
                  <a:moveTo>
                    <a:pt x="15" y="1"/>
                  </a:moveTo>
                  <a:cubicBezTo>
                    <a:pt x="15" y="1"/>
                    <a:pt x="14" y="1"/>
                    <a:pt x="14" y="1"/>
                  </a:cubicBezTo>
                  <a:cubicBezTo>
                    <a:pt x="1" y="3"/>
                    <a:pt x="2" y="21"/>
                    <a:pt x="14" y="21"/>
                  </a:cubicBezTo>
                  <a:cubicBezTo>
                    <a:pt x="14" y="21"/>
                    <a:pt x="15" y="21"/>
                    <a:pt x="15" y="21"/>
                  </a:cubicBezTo>
                  <a:cubicBezTo>
                    <a:pt x="28" y="20"/>
                    <a:pt x="27" y="1"/>
                    <a:pt x="1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4" name="Google Shape;37744;p58"/>
            <p:cNvSpPr/>
            <p:nvPr/>
          </p:nvSpPr>
          <p:spPr>
            <a:xfrm>
              <a:off x="9280480" y="4939275"/>
              <a:ext cx="13660" cy="10363"/>
            </a:xfrm>
            <a:custGeom>
              <a:avLst/>
              <a:gdLst/>
              <a:ahLst/>
              <a:cxnLst/>
              <a:rect l="l" t="t" r="r" b="b"/>
              <a:pathLst>
                <a:path w="29" h="22" extrusionOk="0">
                  <a:moveTo>
                    <a:pt x="15" y="0"/>
                  </a:moveTo>
                  <a:cubicBezTo>
                    <a:pt x="14" y="0"/>
                    <a:pt x="14" y="0"/>
                    <a:pt x="14" y="0"/>
                  </a:cubicBezTo>
                  <a:cubicBezTo>
                    <a:pt x="0" y="1"/>
                    <a:pt x="2" y="21"/>
                    <a:pt x="15" y="21"/>
                  </a:cubicBezTo>
                  <a:cubicBezTo>
                    <a:pt x="15" y="21"/>
                    <a:pt x="16" y="21"/>
                    <a:pt x="16" y="21"/>
                  </a:cubicBezTo>
                  <a:cubicBezTo>
                    <a:pt x="28" y="19"/>
                    <a:pt x="28" y="0"/>
                    <a:pt x="1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5" name="Google Shape;37745;p58"/>
            <p:cNvSpPr/>
            <p:nvPr/>
          </p:nvSpPr>
          <p:spPr>
            <a:xfrm>
              <a:off x="9263523" y="4964239"/>
              <a:ext cx="12247" cy="9421"/>
            </a:xfrm>
            <a:custGeom>
              <a:avLst/>
              <a:gdLst/>
              <a:ahLst/>
              <a:cxnLst/>
              <a:rect l="l" t="t" r="r" b="b"/>
              <a:pathLst>
                <a:path w="26" h="20" extrusionOk="0">
                  <a:moveTo>
                    <a:pt x="13" y="1"/>
                  </a:moveTo>
                  <a:cubicBezTo>
                    <a:pt x="12" y="1"/>
                    <a:pt x="12" y="1"/>
                    <a:pt x="12" y="1"/>
                  </a:cubicBezTo>
                  <a:cubicBezTo>
                    <a:pt x="1" y="1"/>
                    <a:pt x="1" y="20"/>
                    <a:pt x="12" y="20"/>
                  </a:cubicBezTo>
                  <a:cubicBezTo>
                    <a:pt x="12" y="20"/>
                    <a:pt x="13" y="20"/>
                    <a:pt x="13" y="20"/>
                  </a:cubicBezTo>
                  <a:cubicBezTo>
                    <a:pt x="25" y="18"/>
                    <a:pt x="24"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6" name="Google Shape;37746;p58"/>
            <p:cNvSpPr/>
            <p:nvPr/>
          </p:nvSpPr>
          <p:spPr>
            <a:xfrm>
              <a:off x="9193337" y="4906303"/>
              <a:ext cx="11305" cy="8478"/>
            </a:xfrm>
            <a:custGeom>
              <a:avLst/>
              <a:gdLst/>
              <a:ahLst/>
              <a:cxnLst/>
              <a:rect l="l" t="t" r="r" b="b"/>
              <a:pathLst>
                <a:path w="24" h="18" extrusionOk="0">
                  <a:moveTo>
                    <a:pt x="14" y="0"/>
                  </a:moveTo>
                  <a:cubicBezTo>
                    <a:pt x="13" y="0"/>
                    <a:pt x="13" y="0"/>
                    <a:pt x="12" y="1"/>
                  </a:cubicBezTo>
                  <a:cubicBezTo>
                    <a:pt x="1" y="1"/>
                    <a:pt x="2" y="17"/>
                    <a:pt x="13" y="17"/>
                  </a:cubicBezTo>
                  <a:cubicBezTo>
                    <a:pt x="23" y="16"/>
                    <a:pt x="24"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7" name="Google Shape;37747;p58"/>
            <p:cNvSpPr/>
            <p:nvPr/>
          </p:nvSpPr>
          <p:spPr>
            <a:xfrm>
              <a:off x="9179676" y="4829054"/>
              <a:ext cx="23081" cy="22138"/>
            </a:xfrm>
            <a:custGeom>
              <a:avLst/>
              <a:gdLst/>
              <a:ahLst/>
              <a:cxnLst/>
              <a:rect l="l" t="t" r="r" b="b"/>
              <a:pathLst>
                <a:path w="49" h="47" extrusionOk="0">
                  <a:moveTo>
                    <a:pt x="26" y="1"/>
                  </a:moveTo>
                  <a:cubicBezTo>
                    <a:pt x="25" y="1"/>
                    <a:pt x="23" y="1"/>
                    <a:pt x="22" y="1"/>
                  </a:cubicBezTo>
                  <a:cubicBezTo>
                    <a:pt x="11" y="2"/>
                    <a:pt x="0" y="13"/>
                    <a:pt x="1" y="25"/>
                  </a:cubicBezTo>
                  <a:cubicBezTo>
                    <a:pt x="3" y="38"/>
                    <a:pt x="12" y="47"/>
                    <a:pt x="23" y="47"/>
                  </a:cubicBezTo>
                  <a:cubicBezTo>
                    <a:pt x="24" y="47"/>
                    <a:pt x="25" y="47"/>
                    <a:pt x="26" y="46"/>
                  </a:cubicBezTo>
                  <a:cubicBezTo>
                    <a:pt x="38" y="45"/>
                    <a:pt x="49" y="35"/>
                    <a:pt x="47" y="22"/>
                  </a:cubicBezTo>
                  <a:cubicBezTo>
                    <a:pt x="47" y="11"/>
                    <a:pt x="38"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8" name="Google Shape;37748;p58"/>
            <p:cNvSpPr/>
            <p:nvPr/>
          </p:nvSpPr>
          <p:spPr>
            <a:xfrm>
              <a:off x="9225839" y="4930325"/>
              <a:ext cx="15545" cy="11776"/>
            </a:xfrm>
            <a:custGeom>
              <a:avLst/>
              <a:gdLst/>
              <a:ahLst/>
              <a:cxnLst/>
              <a:rect l="l" t="t" r="r" b="b"/>
              <a:pathLst>
                <a:path w="33" h="25" extrusionOk="0">
                  <a:moveTo>
                    <a:pt x="17" y="0"/>
                  </a:moveTo>
                  <a:cubicBezTo>
                    <a:pt x="16" y="0"/>
                    <a:pt x="16" y="0"/>
                    <a:pt x="16" y="0"/>
                  </a:cubicBezTo>
                  <a:cubicBezTo>
                    <a:pt x="0" y="0"/>
                    <a:pt x="1" y="24"/>
                    <a:pt x="16" y="24"/>
                  </a:cubicBezTo>
                  <a:cubicBezTo>
                    <a:pt x="16" y="24"/>
                    <a:pt x="17" y="24"/>
                    <a:pt x="17" y="24"/>
                  </a:cubicBezTo>
                  <a:cubicBezTo>
                    <a:pt x="32" y="23"/>
                    <a:pt x="30"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9" name="Google Shape;37749;p58"/>
            <p:cNvSpPr/>
            <p:nvPr/>
          </p:nvSpPr>
          <p:spPr>
            <a:xfrm>
              <a:off x="9155182" y="4889817"/>
              <a:ext cx="9892" cy="7536"/>
            </a:xfrm>
            <a:custGeom>
              <a:avLst/>
              <a:gdLst/>
              <a:ahLst/>
              <a:cxnLst/>
              <a:rect l="l" t="t" r="r" b="b"/>
              <a:pathLst>
                <a:path w="21" h="16" extrusionOk="0">
                  <a:moveTo>
                    <a:pt x="11" y="1"/>
                  </a:moveTo>
                  <a:cubicBezTo>
                    <a:pt x="10" y="1"/>
                    <a:pt x="10" y="1"/>
                    <a:pt x="10" y="1"/>
                  </a:cubicBezTo>
                  <a:cubicBezTo>
                    <a:pt x="0" y="1"/>
                    <a:pt x="2" y="16"/>
                    <a:pt x="11" y="16"/>
                  </a:cubicBezTo>
                  <a:cubicBezTo>
                    <a:pt x="20" y="15"/>
                    <a:pt x="19" y="1"/>
                    <a:pt x="1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0" name="Google Shape;37750;p58"/>
            <p:cNvSpPr/>
            <p:nvPr/>
          </p:nvSpPr>
          <p:spPr>
            <a:xfrm>
              <a:off x="9196634" y="4860142"/>
              <a:ext cx="12718" cy="9892"/>
            </a:xfrm>
            <a:custGeom>
              <a:avLst/>
              <a:gdLst/>
              <a:ahLst/>
              <a:cxnLst/>
              <a:rect l="l" t="t" r="r" b="b"/>
              <a:pathLst>
                <a:path w="27" h="21" extrusionOk="0">
                  <a:moveTo>
                    <a:pt x="14" y="0"/>
                  </a:moveTo>
                  <a:cubicBezTo>
                    <a:pt x="13" y="0"/>
                    <a:pt x="13" y="0"/>
                    <a:pt x="13" y="0"/>
                  </a:cubicBezTo>
                  <a:cubicBezTo>
                    <a:pt x="0" y="2"/>
                    <a:pt x="1" y="21"/>
                    <a:pt x="14" y="21"/>
                  </a:cubicBezTo>
                  <a:cubicBezTo>
                    <a:pt x="14" y="21"/>
                    <a:pt x="14" y="21"/>
                    <a:pt x="15" y="21"/>
                  </a:cubicBezTo>
                  <a:cubicBezTo>
                    <a:pt x="27" y="19"/>
                    <a:pt x="26"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1" name="Google Shape;37751;p58"/>
            <p:cNvSpPr/>
            <p:nvPr/>
          </p:nvSpPr>
          <p:spPr>
            <a:xfrm>
              <a:off x="9223484" y="4896411"/>
              <a:ext cx="10363" cy="8478"/>
            </a:xfrm>
            <a:custGeom>
              <a:avLst/>
              <a:gdLst/>
              <a:ahLst/>
              <a:cxnLst/>
              <a:rect l="l" t="t" r="r" b="b"/>
              <a:pathLst>
                <a:path w="22" h="18" extrusionOk="0">
                  <a:moveTo>
                    <a:pt x="9" y="0"/>
                  </a:moveTo>
                  <a:cubicBezTo>
                    <a:pt x="0" y="1"/>
                    <a:pt x="1" y="17"/>
                    <a:pt x="10" y="17"/>
                  </a:cubicBezTo>
                  <a:cubicBezTo>
                    <a:pt x="11" y="17"/>
                    <a:pt x="11" y="17"/>
                    <a:pt x="11" y="17"/>
                  </a:cubicBezTo>
                  <a:cubicBezTo>
                    <a:pt x="22" y="16"/>
                    <a:pt x="21" y="0"/>
                    <a:pt x="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2" name="Google Shape;37752;p58"/>
            <p:cNvSpPr/>
            <p:nvPr/>
          </p:nvSpPr>
          <p:spPr>
            <a:xfrm>
              <a:off x="9328527" y="4927028"/>
              <a:ext cx="12247" cy="9421"/>
            </a:xfrm>
            <a:custGeom>
              <a:avLst/>
              <a:gdLst/>
              <a:ahLst/>
              <a:cxnLst/>
              <a:rect l="l" t="t" r="r" b="b"/>
              <a:pathLst>
                <a:path w="26" h="20" extrusionOk="0">
                  <a:moveTo>
                    <a:pt x="12" y="1"/>
                  </a:moveTo>
                  <a:cubicBezTo>
                    <a:pt x="1" y="2"/>
                    <a:pt x="1" y="20"/>
                    <a:pt x="13" y="20"/>
                  </a:cubicBezTo>
                  <a:cubicBezTo>
                    <a:pt x="13" y="20"/>
                    <a:pt x="14" y="20"/>
                    <a:pt x="14" y="20"/>
                  </a:cubicBezTo>
                  <a:cubicBezTo>
                    <a:pt x="26" y="18"/>
                    <a:pt x="25" y="1"/>
                    <a:pt x="1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3" name="Google Shape;37753;p58"/>
            <p:cNvSpPr/>
            <p:nvPr/>
          </p:nvSpPr>
          <p:spPr>
            <a:xfrm>
              <a:off x="9319106" y="4970834"/>
              <a:ext cx="12247" cy="8950"/>
            </a:xfrm>
            <a:custGeom>
              <a:avLst/>
              <a:gdLst/>
              <a:ahLst/>
              <a:cxnLst/>
              <a:rect l="l" t="t" r="r" b="b"/>
              <a:pathLst>
                <a:path w="26" h="19" extrusionOk="0">
                  <a:moveTo>
                    <a:pt x="13" y="1"/>
                  </a:moveTo>
                  <a:cubicBezTo>
                    <a:pt x="1" y="2"/>
                    <a:pt x="2" y="19"/>
                    <a:pt x="13" y="19"/>
                  </a:cubicBezTo>
                  <a:cubicBezTo>
                    <a:pt x="13" y="19"/>
                    <a:pt x="14" y="19"/>
                    <a:pt x="14" y="19"/>
                  </a:cubicBezTo>
                  <a:cubicBezTo>
                    <a:pt x="26" y="18"/>
                    <a:pt x="25" y="1"/>
                    <a:pt x="13"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4" name="Google Shape;37754;p58"/>
            <p:cNvSpPr/>
            <p:nvPr/>
          </p:nvSpPr>
          <p:spPr>
            <a:xfrm>
              <a:off x="9239028" y="4969892"/>
              <a:ext cx="11776" cy="8950"/>
            </a:xfrm>
            <a:custGeom>
              <a:avLst/>
              <a:gdLst/>
              <a:ahLst/>
              <a:cxnLst/>
              <a:rect l="l" t="t" r="r" b="b"/>
              <a:pathLst>
                <a:path w="25" h="19" extrusionOk="0">
                  <a:moveTo>
                    <a:pt x="13" y="0"/>
                  </a:moveTo>
                  <a:cubicBezTo>
                    <a:pt x="13" y="0"/>
                    <a:pt x="13" y="1"/>
                    <a:pt x="12" y="1"/>
                  </a:cubicBezTo>
                  <a:cubicBezTo>
                    <a:pt x="1" y="3"/>
                    <a:pt x="2" y="19"/>
                    <a:pt x="13" y="19"/>
                  </a:cubicBezTo>
                  <a:cubicBezTo>
                    <a:pt x="14" y="19"/>
                    <a:pt x="14" y="19"/>
                    <a:pt x="14" y="18"/>
                  </a:cubicBezTo>
                  <a:cubicBezTo>
                    <a:pt x="24" y="16"/>
                    <a:pt x="25" y="0"/>
                    <a:pt x="1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5" name="Google Shape;37755;p58"/>
            <p:cNvSpPr/>
            <p:nvPr/>
          </p:nvSpPr>
          <p:spPr>
            <a:xfrm>
              <a:off x="9316280" y="4897824"/>
              <a:ext cx="25437" cy="18841"/>
            </a:xfrm>
            <a:custGeom>
              <a:avLst/>
              <a:gdLst/>
              <a:ahLst/>
              <a:cxnLst/>
              <a:rect l="l" t="t" r="r" b="b"/>
              <a:pathLst>
                <a:path w="54" h="40" extrusionOk="0">
                  <a:moveTo>
                    <a:pt x="28" y="1"/>
                  </a:moveTo>
                  <a:cubicBezTo>
                    <a:pt x="28" y="1"/>
                    <a:pt x="27" y="1"/>
                    <a:pt x="26" y="1"/>
                  </a:cubicBezTo>
                  <a:cubicBezTo>
                    <a:pt x="1" y="3"/>
                    <a:pt x="4" y="40"/>
                    <a:pt x="28" y="40"/>
                  </a:cubicBezTo>
                  <a:cubicBezTo>
                    <a:pt x="28" y="40"/>
                    <a:pt x="29" y="40"/>
                    <a:pt x="30" y="40"/>
                  </a:cubicBezTo>
                  <a:cubicBezTo>
                    <a:pt x="53" y="38"/>
                    <a:pt x="52" y="1"/>
                    <a:pt x="2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6" name="Google Shape;37756;p58"/>
            <p:cNvSpPr/>
            <p:nvPr/>
          </p:nvSpPr>
          <p:spPr>
            <a:xfrm>
              <a:off x="9295554" y="4979783"/>
              <a:ext cx="10834" cy="8950"/>
            </a:xfrm>
            <a:custGeom>
              <a:avLst/>
              <a:gdLst/>
              <a:ahLst/>
              <a:cxnLst/>
              <a:rect l="l" t="t" r="r" b="b"/>
              <a:pathLst>
                <a:path w="23" h="19" extrusionOk="0">
                  <a:moveTo>
                    <a:pt x="12" y="1"/>
                  </a:moveTo>
                  <a:cubicBezTo>
                    <a:pt x="12" y="1"/>
                    <a:pt x="12" y="1"/>
                    <a:pt x="11" y="1"/>
                  </a:cubicBezTo>
                  <a:cubicBezTo>
                    <a:pt x="0" y="3"/>
                    <a:pt x="1" y="19"/>
                    <a:pt x="11" y="19"/>
                  </a:cubicBezTo>
                  <a:cubicBezTo>
                    <a:pt x="12" y="19"/>
                    <a:pt x="12" y="19"/>
                    <a:pt x="12" y="19"/>
                  </a:cubicBezTo>
                  <a:cubicBezTo>
                    <a:pt x="23" y="17"/>
                    <a:pt x="23" y="1"/>
                    <a:pt x="12"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7" name="Google Shape;37757;p58"/>
            <p:cNvSpPr/>
            <p:nvPr/>
          </p:nvSpPr>
          <p:spPr>
            <a:xfrm>
              <a:off x="9296496" y="4935035"/>
              <a:ext cx="24495" cy="18841"/>
            </a:xfrm>
            <a:custGeom>
              <a:avLst/>
              <a:gdLst/>
              <a:ahLst/>
              <a:cxnLst/>
              <a:rect l="l" t="t" r="r" b="b"/>
              <a:pathLst>
                <a:path w="52" h="40" extrusionOk="0">
                  <a:moveTo>
                    <a:pt x="26" y="1"/>
                  </a:moveTo>
                  <a:cubicBezTo>
                    <a:pt x="26" y="1"/>
                    <a:pt x="25" y="1"/>
                    <a:pt x="25" y="1"/>
                  </a:cubicBezTo>
                  <a:cubicBezTo>
                    <a:pt x="0" y="4"/>
                    <a:pt x="3" y="40"/>
                    <a:pt x="26" y="40"/>
                  </a:cubicBezTo>
                  <a:cubicBezTo>
                    <a:pt x="27" y="40"/>
                    <a:pt x="27" y="40"/>
                    <a:pt x="27" y="40"/>
                  </a:cubicBezTo>
                  <a:cubicBezTo>
                    <a:pt x="51" y="38"/>
                    <a:pt x="48" y="1"/>
                    <a:pt x="26"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8" name="Google Shape;37758;p58"/>
            <p:cNvSpPr/>
            <p:nvPr/>
          </p:nvSpPr>
          <p:spPr>
            <a:xfrm>
              <a:off x="9372335" y="4892643"/>
              <a:ext cx="12718" cy="10834"/>
            </a:xfrm>
            <a:custGeom>
              <a:avLst/>
              <a:gdLst/>
              <a:ahLst/>
              <a:cxnLst/>
              <a:rect l="l" t="t" r="r" b="b"/>
              <a:pathLst>
                <a:path w="27" h="23" extrusionOk="0">
                  <a:moveTo>
                    <a:pt x="12" y="0"/>
                  </a:moveTo>
                  <a:cubicBezTo>
                    <a:pt x="8" y="0"/>
                    <a:pt x="5" y="2"/>
                    <a:pt x="2" y="6"/>
                  </a:cubicBezTo>
                  <a:cubicBezTo>
                    <a:pt x="0" y="15"/>
                    <a:pt x="3" y="22"/>
                    <a:pt x="13" y="22"/>
                  </a:cubicBezTo>
                  <a:cubicBezTo>
                    <a:pt x="22" y="22"/>
                    <a:pt x="27" y="12"/>
                    <a:pt x="21" y="5"/>
                  </a:cubicBezTo>
                  <a:cubicBezTo>
                    <a:pt x="19" y="2"/>
                    <a:pt x="15" y="0"/>
                    <a:pt x="1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59" name="Google Shape;37759;p58"/>
          <p:cNvGrpSpPr/>
          <p:nvPr/>
        </p:nvGrpSpPr>
        <p:grpSpPr>
          <a:xfrm>
            <a:off x="6999430" y="539989"/>
            <a:ext cx="503437" cy="426863"/>
            <a:chOff x="8483468" y="3859206"/>
            <a:chExt cx="650520" cy="551573"/>
          </a:xfrm>
        </p:grpSpPr>
        <p:sp>
          <p:nvSpPr>
            <p:cNvPr id="37760" name="Google Shape;37760;p58"/>
            <p:cNvSpPr/>
            <p:nvPr/>
          </p:nvSpPr>
          <p:spPr>
            <a:xfrm>
              <a:off x="8483468" y="3859206"/>
              <a:ext cx="650520" cy="551573"/>
            </a:xfrm>
            <a:custGeom>
              <a:avLst/>
              <a:gdLst/>
              <a:ahLst/>
              <a:cxnLst/>
              <a:rect l="l" t="t" r="r" b="b"/>
              <a:pathLst>
                <a:path w="1381" h="1171" extrusionOk="0">
                  <a:moveTo>
                    <a:pt x="1169" y="1"/>
                  </a:moveTo>
                  <a:cubicBezTo>
                    <a:pt x="1152" y="1"/>
                    <a:pt x="1134" y="5"/>
                    <a:pt x="1118" y="13"/>
                  </a:cubicBezTo>
                  <a:cubicBezTo>
                    <a:pt x="1088" y="31"/>
                    <a:pt x="1068" y="63"/>
                    <a:pt x="1039" y="82"/>
                  </a:cubicBezTo>
                  <a:cubicBezTo>
                    <a:pt x="1016" y="98"/>
                    <a:pt x="988" y="104"/>
                    <a:pt x="956" y="104"/>
                  </a:cubicBezTo>
                  <a:cubicBezTo>
                    <a:pt x="844" y="104"/>
                    <a:pt x="687" y="27"/>
                    <a:pt x="562" y="26"/>
                  </a:cubicBezTo>
                  <a:cubicBezTo>
                    <a:pt x="559" y="26"/>
                    <a:pt x="557" y="26"/>
                    <a:pt x="555" y="26"/>
                  </a:cubicBezTo>
                  <a:cubicBezTo>
                    <a:pt x="458" y="26"/>
                    <a:pt x="384" y="74"/>
                    <a:pt x="365" y="240"/>
                  </a:cubicBezTo>
                  <a:cubicBezTo>
                    <a:pt x="360" y="291"/>
                    <a:pt x="370" y="344"/>
                    <a:pt x="349" y="390"/>
                  </a:cubicBezTo>
                  <a:cubicBezTo>
                    <a:pt x="327" y="433"/>
                    <a:pt x="284" y="459"/>
                    <a:pt x="244" y="486"/>
                  </a:cubicBezTo>
                  <a:cubicBezTo>
                    <a:pt x="118" y="570"/>
                    <a:pt x="1" y="703"/>
                    <a:pt x="17" y="854"/>
                  </a:cubicBezTo>
                  <a:lnTo>
                    <a:pt x="350" y="1094"/>
                  </a:lnTo>
                  <a:cubicBezTo>
                    <a:pt x="371" y="1109"/>
                    <a:pt x="393" y="1125"/>
                    <a:pt x="417" y="1139"/>
                  </a:cubicBezTo>
                  <a:cubicBezTo>
                    <a:pt x="450" y="1160"/>
                    <a:pt x="488" y="1170"/>
                    <a:pt x="525" y="1170"/>
                  </a:cubicBezTo>
                  <a:cubicBezTo>
                    <a:pt x="588" y="1170"/>
                    <a:pt x="650" y="1140"/>
                    <a:pt x="686" y="1084"/>
                  </a:cubicBezTo>
                  <a:cubicBezTo>
                    <a:pt x="711" y="1045"/>
                    <a:pt x="757" y="1012"/>
                    <a:pt x="803" y="999"/>
                  </a:cubicBezTo>
                  <a:cubicBezTo>
                    <a:pt x="886" y="977"/>
                    <a:pt x="978" y="990"/>
                    <a:pt x="1057" y="955"/>
                  </a:cubicBezTo>
                  <a:cubicBezTo>
                    <a:pt x="1096" y="938"/>
                    <a:pt x="1130" y="912"/>
                    <a:pt x="1170" y="900"/>
                  </a:cubicBezTo>
                  <a:cubicBezTo>
                    <a:pt x="1203" y="888"/>
                    <a:pt x="1240" y="891"/>
                    <a:pt x="1271" y="877"/>
                  </a:cubicBezTo>
                  <a:cubicBezTo>
                    <a:pt x="1345" y="845"/>
                    <a:pt x="1366" y="753"/>
                    <a:pt x="1373" y="674"/>
                  </a:cubicBezTo>
                  <a:cubicBezTo>
                    <a:pt x="1381" y="565"/>
                    <a:pt x="1378" y="455"/>
                    <a:pt x="1367" y="347"/>
                  </a:cubicBezTo>
                  <a:cubicBezTo>
                    <a:pt x="1362" y="303"/>
                    <a:pt x="1356" y="261"/>
                    <a:pt x="1347" y="218"/>
                  </a:cubicBezTo>
                  <a:cubicBezTo>
                    <a:pt x="1336" y="160"/>
                    <a:pt x="1320" y="98"/>
                    <a:pt x="1281" y="53"/>
                  </a:cubicBezTo>
                  <a:cubicBezTo>
                    <a:pt x="1253" y="22"/>
                    <a:pt x="1210"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1" name="Google Shape;37761;p58"/>
            <p:cNvSpPr/>
            <p:nvPr/>
          </p:nvSpPr>
          <p:spPr>
            <a:xfrm>
              <a:off x="8483468" y="3870982"/>
              <a:ext cx="650520" cy="539798"/>
            </a:xfrm>
            <a:custGeom>
              <a:avLst/>
              <a:gdLst/>
              <a:ahLst/>
              <a:cxnLst/>
              <a:rect l="l" t="t" r="r" b="b"/>
              <a:pathLst>
                <a:path w="1381" h="1146" extrusionOk="0">
                  <a:moveTo>
                    <a:pt x="555" y="1"/>
                  </a:moveTo>
                  <a:cubicBezTo>
                    <a:pt x="458" y="1"/>
                    <a:pt x="384" y="49"/>
                    <a:pt x="365" y="215"/>
                  </a:cubicBezTo>
                  <a:cubicBezTo>
                    <a:pt x="360" y="266"/>
                    <a:pt x="370" y="319"/>
                    <a:pt x="349" y="365"/>
                  </a:cubicBezTo>
                  <a:cubicBezTo>
                    <a:pt x="327" y="408"/>
                    <a:pt x="284" y="434"/>
                    <a:pt x="244" y="461"/>
                  </a:cubicBezTo>
                  <a:cubicBezTo>
                    <a:pt x="118" y="545"/>
                    <a:pt x="1" y="678"/>
                    <a:pt x="17" y="829"/>
                  </a:cubicBezTo>
                  <a:lnTo>
                    <a:pt x="350" y="1069"/>
                  </a:lnTo>
                  <a:cubicBezTo>
                    <a:pt x="371" y="1084"/>
                    <a:pt x="393" y="1100"/>
                    <a:pt x="417" y="1114"/>
                  </a:cubicBezTo>
                  <a:cubicBezTo>
                    <a:pt x="450" y="1135"/>
                    <a:pt x="488" y="1145"/>
                    <a:pt x="525" y="1145"/>
                  </a:cubicBezTo>
                  <a:cubicBezTo>
                    <a:pt x="588" y="1145"/>
                    <a:pt x="650" y="1115"/>
                    <a:pt x="686" y="1059"/>
                  </a:cubicBezTo>
                  <a:cubicBezTo>
                    <a:pt x="711" y="1020"/>
                    <a:pt x="757" y="987"/>
                    <a:pt x="803" y="974"/>
                  </a:cubicBezTo>
                  <a:cubicBezTo>
                    <a:pt x="886" y="952"/>
                    <a:pt x="978" y="965"/>
                    <a:pt x="1057" y="930"/>
                  </a:cubicBezTo>
                  <a:cubicBezTo>
                    <a:pt x="1096" y="913"/>
                    <a:pt x="1130" y="887"/>
                    <a:pt x="1170" y="875"/>
                  </a:cubicBezTo>
                  <a:cubicBezTo>
                    <a:pt x="1203" y="863"/>
                    <a:pt x="1240" y="866"/>
                    <a:pt x="1271" y="852"/>
                  </a:cubicBezTo>
                  <a:cubicBezTo>
                    <a:pt x="1345" y="820"/>
                    <a:pt x="1366" y="728"/>
                    <a:pt x="1373" y="649"/>
                  </a:cubicBezTo>
                  <a:cubicBezTo>
                    <a:pt x="1381" y="540"/>
                    <a:pt x="1378" y="430"/>
                    <a:pt x="1368" y="324"/>
                  </a:cubicBezTo>
                  <a:cubicBezTo>
                    <a:pt x="1303" y="418"/>
                    <a:pt x="1238" y="513"/>
                    <a:pt x="1173" y="608"/>
                  </a:cubicBezTo>
                  <a:cubicBezTo>
                    <a:pt x="1135" y="570"/>
                    <a:pt x="1075" y="534"/>
                    <a:pt x="1021" y="534"/>
                  </a:cubicBezTo>
                  <a:cubicBezTo>
                    <a:pt x="986" y="534"/>
                    <a:pt x="953" y="549"/>
                    <a:pt x="929" y="589"/>
                  </a:cubicBezTo>
                  <a:cubicBezTo>
                    <a:pt x="919" y="605"/>
                    <a:pt x="907" y="610"/>
                    <a:pt x="891" y="610"/>
                  </a:cubicBezTo>
                  <a:cubicBezTo>
                    <a:pt x="843" y="610"/>
                    <a:pt x="770" y="551"/>
                    <a:pt x="712" y="551"/>
                  </a:cubicBezTo>
                  <a:cubicBezTo>
                    <a:pt x="707" y="551"/>
                    <a:pt x="702" y="551"/>
                    <a:pt x="698" y="552"/>
                  </a:cubicBezTo>
                  <a:cubicBezTo>
                    <a:pt x="720" y="610"/>
                    <a:pt x="665" y="677"/>
                    <a:pt x="603" y="686"/>
                  </a:cubicBezTo>
                  <a:cubicBezTo>
                    <a:pt x="595" y="687"/>
                    <a:pt x="588" y="688"/>
                    <a:pt x="581" y="688"/>
                  </a:cubicBezTo>
                  <a:cubicBezTo>
                    <a:pt x="527" y="688"/>
                    <a:pt x="476" y="661"/>
                    <a:pt x="433" y="626"/>
                  </a:cubicBezTo>
                  <a:lnTo>
                    <a:pt x="433" y="626"/>
                  </a:lnTo>
                  <a:cubicBezTo>
                    <a:pt x="433" y="626"/>
                    <a:pt x="433" y="626"/>
                    <a:pt x="434" y="626"/>
                  </a:cubicBezTo>
                  <a:cubicBezTo>
                    <a:pt x="448" y="626"/>
                    <a:pt x="365" y="382"/>
                    <a:pt x="488" y="355"/>
                  </a:cubicBezTo>
                  <a:cubicBezTo>
                    <a:pt x="567" y="336"/>
                    <a:pt x="569" y="170"/>
                    <a:pt x="562" y="1"/>
                  </a:cubicBezTo>
                  <a:cubicBezTo>
                    <a:pt x="559" y="1"/>
                    <a:pt x="557" y="1"/>
                    <a:pt x="5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2" name="Google Shape;37762;p58"/>
            <p:cNvSpPr/>
            <p:nvPr/>
          </p:nvSpPr>
          <p:spPr>
            <a:xfrm>
              <a:off x="8853240" y="3983557"/>
              <a:ext cx="42395" cy="32972"/>
            </a:xfrm>
            <a:custGeom>
              <a:avLst/>
              <a:gdLst/>
              <a:ahLst/>
              <a:cxnLst/>
              <a:rect l="l" t="t" r="r" b="b"/>
              <a:pathLst>
                <a:path w="90" h="70" extrusionOk="0">
                  <a:moveTo>
                    <a:pt x="44" y="0"/>
                  </a:moveTo>
                  <a:cubicBezTo>
                    <a:pt x="0" y="0"/>
                    <a:pt x="0" y="70"/>
                    <a:pt x="44" y="70"/>
                  </a:cubicBezTo>
                  <a:cubicBezTo>
                    <a:pt x="90" y="70"/>
                    <a:pt x="90" y="0"/>
                    <a:pt x="4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3" name="Google Shape;37763;p58"/>
            <p:cNvSpPr/>
            <p:nvPr/>
          </p:nvSpPr>
          <p:spPr>
            <a:xfrm>
              <a:off x="8798599" y="4071640"/>
              <a:ext cx="18842" cy="14602"/>
            </a:xfrm>
            <a:custGeom>
              <a:avLst/>
              <a:gdLst/>
              <a:ahLst/>
              <a:cxnLst/>
              <a:rect l="l" t="t" r="r" b="b"/>
              <a:pathLst>
                <a:path w="40" h="31" extrusionOk="0">
                  <a:moveTo>
                    <a:pt x="19" y="1"/>
                  </a:moveTo>
                  <a:cubicBezTo>
                    <a:pt x="0" y="1"/>
                    <a:pt x="0" y="30"/>
                    <a:pt x="19" y="30"/>
                  </a:cubicBezTo>
                  <a:cubicBezTo>
                    <a:pt x="39" y="30"/>
                    <a:pt x="39" y="1"/>
                    <a:pt x="19"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4" name="Google Shape;37764;p58"/>
            <p:cNvSpPr/>
            <p:nvPr/>
          </p:nvSpPr>
          <p:spPr>
            <a:xfrm>
              <a:off x="8880561" y="4066459"/>
              <a:ext cx="21197" cy="16957"/>
            </a:xfrm>
            <a:custGeom>
              <a:avLst/>
              <a:gdLst/>
              <a:ahLst/>
              <a:cxnLst/>
              <a:rect l="l" t="t" r="r" b="b"/>
              <a:pathLst>
                <a:path w="45" h="36" extrusionOk="0">
                  <a:moveTo>
                    <a:pt x="22" y="0"/>
                  </a:moveTo>
                  <a:cubicBezTo>
                    <a:pt x="0" y="1"/>
                    <a:pt x="0" y="35"/>
                    <a:pt x="22" y="35"/>
                  </a:cubicBezTo>
                  <a:cubicBezTo>
                    <a:pt x="44" y="35"/>
                    <a:pt x="44" y="0"/>
                    <a:pt x="2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5" name="Google Shape;37765;p58"/>
            <p:cNvSpPr/>
            <p:nvPr/>
          </p:nvSpPr>
          <p:spPr>
            <a:xfrm>
              <a:off x="8960168" y="4011348"/>
              <a:ext cx="50873" cy="49458"/>
            </a:xfrm>
            <a:custGeom>
              <a:avLst/>
              <a:gdLst/>
              <a:ahLst/>
              <a:cxnLst/>
              <a:rect l="l" t="t" r="r" b="b"/>
              <a:pathLst>
                <a:path w="108" h="105" extrusionOk="0">
                  <a:moveTo>
                    <a:pt x="55" y="1"/>
                  </a:moveTo>
                  <a:cubicBezTo>
                    <a:pt x="38" y="1"/>
                    <a:pt x="20" y="9"/>
                    <a:pt x="14" y="24"/>
                  </a:cubicBezTo>
                  <a:cubicBezTo>
                    <a:pt x="13" y="26"/>
                    <a:pt x="13" y="27"/>
                    <a:pt x="11" y="30"/>
                  </a:cubicBezTo>
                  <a:cubicBezTo>
                    <a:pt x="3" y="47"/>
                    <a:pt x="1" y="62"/>
                    <a:pt x="11" y="79"/>
                  </a:cubicBezTo>
                  <a:cubicBezTo>
                    <a:pt x="21" y="95"/>
                    <a:pt x="37" y="105"/>
                    <a:pt x="55" y="105"/>
                  </a:cubicBezTo>
                  <a:cubicBezTo>
                    <a:pt x="72" y="105"/>
                    <a:pt x="90" y="95"/>
                    <a:pt x="98" y="79"/>
                  </a:cubicBezTo>
                  <a:cubicBezTo>
                    <a:pt x="107" y="63"/>
                    <a:pt x="105" y="47"/>
                    <a:pt x="98" y="30"/>
                  </a:cubicBezTo>
                  <a:cubicBezTo>
                    <a:pt x="97" y="29"/>
                    <a:pt x="97" y="27"/>
                    <a:pt x="96" y="24"/>
                  </a:cubicBezTo>
                  <a:cubicBezTo>
                    <a:pt x="89" y="9"/>
                    <a:pt x="72" y="1"/>
                    <a:pt x="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6" name="Google Shape;37766;p58"/>
            <p:cNvSpPr/>
            <p:nvPr/>
          </p:nvSpPr>
          <p:spPr>
            <a:xfrm>
              <a:off x="9016223" y="3933628"/>
              <a:ext cx="22139" cy="17428"/>
            </a:xfrm>
            <a:custGeom>
              <a:avLst/>
              <a:gdLst/>
              <a:ahLst/>
              <a:cxnLst/>
              <a:rect l="l" t="t" r="r" b="b"/>
              <a:pathLst>
                <a:path w="47" h="37" extrusionOk="0">
                  <a:moveTo>
                    <a:pt x="24" y="1"/>
                  </a:moveTo>
                  <a:cubicBezTo>
                    <a:pt x="0" y="1"/>
                    <a:pt x="0" y="37"/>
                    <a:pt x="24" y="37"/>
                  </a:cubicBezTo>
                  <a:cubicBezTo>
                    <a:pt x="46" y="37"/>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7" name="Google Shape;37767;p58"/>
            <p:cNvSpPr/>
            <p:nvPr/>
          </p:nvSpPr>
          <p:spPr>
            <a:xfrm>
              <a:off x="9042130" y="4002399"/>
              <a:ext cx="27792" cy="21196"/>
            </a:xfrm>
            <a:custGeom>
              <a:avLst/>
              <a:gdLst/>
              <a:ahLst/>
              <a:cxnLst/>
              <a:rect l="l" t="t" r="r" b="b"/>
              <a:pathLst>
                <a:path w="59" h="45" extrusionOk="0">
                  <a:moveTo>
                    <a:pt x="28" y="0"/>
                  </a:moveTo>
                  <a:cubicBezTo>
                    <a:pt x="1" y="0"/>
                    <a:pt x="2" y="45"/>
                    <a:pt x="29" y="45"/>
                  </a:cubicBezTo>
                  <a:cubicBezTo>
                    <a:pt x="59" y="45"/>
                    <a:pt x="59" y="0"/>
                    <a:pt x="29" y="0"/>
                  </a:cubicBezTo>
                  <a:cubicBezTo>
                    <a:pt x="29" y="0"/>
                    <a:pt x="28"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8" name="Google Shape;37768;p58"/>
            <p:cNvSpPr/>
            <p:nvPr/>
          </p:nvSpPr>
          <p:spPr>
            <a:xfrm>
              <a:off x="8930021" y="3965187"/>
              <a:ext cx="37684" cy="29204"/>
            </a:xfrm>
            <a:custGeom>
              <a:avLst/>
              <a:gdLst/>
              <a:ahLst/>
              <a:cxnLst/>
              <a:rect l="l" t="t" r="r" b="b"/>
              <a:pathLst>
                <a:path w="80" h="62" extrusionOk="0">
                  <a:moveTo>
                    <a:pt x="40" y="0"/>
                  </a:moveTo>
                  <a:cubicBezTo>
                    <a:pt x="1" y="0"/>
                    <a:pt x="1" y="61"/>
                    <a:pt x="40" y="61"/>
                  </a:cubicBezTo>
                  <a:cubicBezTo>
                    <a:pt x="80" y="61"/>
                    <a:pt x="80" y="0"/>
                    <a:pt x="4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9" name="Google Shape;37769;p58"/>
            <p:cNvSpPr/>
            <p:nvPr/>
          </p:nvSpPr>
          <p:spPr>
            <a:xfrm>
              <a:off x="8756205" y="3953412"/>
              <a:ext cx="45221" cy="35327"/>
            </a:xfrm>
            <a:custGeom>
              <a:avLst/>
              <a:gdLst/>
              <a:ahLst/>
              <a:cxnLst/>
              <a:rect l="l" t="t" r="r" b="b"/>
              <a:pathLst>
                <a:path w="96" h="75" extrusionOk="0">
                  <a:moveTo>
                    <a:pt x="48" y="1"/>
                  </a:moveTo>
                  <a:cubicBezTo>
                    <a:pt x="1" y="1"/>
                    <a:pt x="1" y="75"/>
                    <a:pt x="48" y="75"/>
                  </a:cubicBezTo>
                  <a:cubicBezTo>
                    <a:pt x="95" y="75"/>
                    <a:pt x="95" y="1"/>
                    <a:pt x="48"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0" name="Google Shape;37770;p58"/>
            <p:cNvSpPr/>
            <p:nvPr/>
          </p:nvSpPr>
          <p:spPr>
            <a:xfrm>
              <a:off x="8753849" y="4102728"/>
              <a:ext cx="33445" cy="27320"/>
            </a:xfrm>
            <a:custGeom>
              <a:avLst/>
              <a:gdLst/>
              <a:ahLst/>
              <a:cxnLst/>
              <a:rect l="l" t="t" r="r" b="b"/>
              <a:pathLst>
                <a:path w="71" h="58" extrusionOk="0">
                  <a:moveTo>
                    <a:pt x="35" y="0"/>
                  </a:moveTo>
                  <a:cubicBezTo>
                    <a:pt x="0" y="0"/>
                    <a:pt x="0" y="57"/>
                    <a:pt x="35" y="57"/>
                  </a:cubicBezTo>
                  <a:cubicBezTo>
                    <a:pt x="71" y="57"/>
                    <a:pt x="71" y="0"/>
                    <a:pt x="35"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1" name="Google Shape;37771;p58"/>
            <p:cNvSpPr/>
            <p:nvPr/>
          </p:nvSpPr>
          <p:spPr>
            <a:xfrm>
              <a:off x="8719934" y="4064574"/>
              <a:ext cx="26850" cy="20725"/>
            </a:xfrm>
            <a:custGeom>
              <a:avLst/>
              <a:gdLst/>
              <a:ahLst/>
              <a:cxnLst/>
              <a:rect l="l" t="t" r="r" b="b"/>
              <a:pathLst>
                <a:path w="57" h="44" extrusionOk="0">
                  <a:moveTo>
                    <a:pt x="28" y="0"/>
                  </a:moveTo>
                  <a:cubicBezTo>
                    <a:pt x="1" y="0"/>
                    <a:pt x="1" y="43"/>
                    <a:pt x="28" y="43"/>
                  </a:cubicBezTo>
                  <a:cubicBezTo>
                    <a:pt x="56" y="43"/>
                    <a:pt x="56" y="0"/>
                    <a:pt x="2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2" name="Google Shape;37772;p58"/>
            <p:cNvSpPr/>
            <p:nvPr/>
          </p:nvSpPr>
          <p:spPr>
            <a:xfrm>
              <a:off x="8832985" y="3928918"/>
              <a:ext cx="24495" cy="19312"/>
            </a:xfrm>
            <a:custGeom>
              <a:avLst/>
              <a:gdLst/>
              <a:ahLst/>
              <a:cxnLst/>
              <a:rect l="l" t="t" r="r" b="b"/>
              <a:pathLst>
                <a:path w="52" h="41" extrusionOk="0">
                  <a:moveTo>
                    <a:pt x="24" y="0"/>
                  </a:moveTo>
                  <a:cubicBezTo>
                    <a:pt x="1" y="0"/>
                    <a:pt x="1" y="40"/>
                    <a:pt x="25" y="40"/>
                  </a:cubicBezTo>
                  <a:cubicBezTo>
                    <a:pt x="52" y="40"/>
                    <a:pt x="52" y="0"/>
                    <a:pt x="25" y="0"/>
                  </a:cubicBezTo>
                  <a:cubicBezTo>
                    <a:pt x="25" y="0"/>
                    <a:pt x="25" y="0"/>
                    <a:pt x="2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3" name="Google Shape;37773;p58"/>
            <p:cNvSpPr/>
            <p:nvPr/>
          </p:nvSpPr>
          <p:spPr>
            <a:xfrm>
              <a:off x="8563075" y="4201173"/>
              <a:ext cx="58410" cy="45690"/>
            </a:xfrm>
            <a:custGeom>
              <a:avLst/>
              <a:gdLst/>
              <a:ahLst/>
              <a:cxnLst/>
              <a:rect l="l" t="t" r="r" b="b"/>
              <a:pathLst>
                <a:path w="124" h="97" extrusionOk="0">
                  <a:moveTo>
                    <a:pt x="63" y="0"/>
                  </a:moveTo>
                  <a:cubicBezTo>
                    <a:pt x="0" y="1"/>
                    <a:pt x="0" y="96"/>
                    <a:pt x="63" y="96"/>
                  </a:cubicBezTo>
                  <a:cubicBezTo>
                    <a:pt x="124" y="96"/>
                    <a:pt x="124" y="0"/>
                    <a:pt x="6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4" name="Google Shape;37774;p58"/>
            <p:cNvSpPr/>
            <p:nvPr/>
          </p:nvSpPr>
          <p:spPr>
            <a:xfrm>
              <a:off x="8642682" y="4317988"/>
              <a:ext cx="38155" cy="32501"/>
            </a:xfrm>
            <a:custGeom>
              <a:avLst/>
              <a:gdLst/>
              <a:ahLst/>
              <a:cxnLst/>
              <a:rect l="l" t="t" r="r" b="b"/>
              <a:pathLst>
                <a:path w="81" h="69" extrusionOk="0">
                  <a:moveTo>
                    <a:pt x="39" y="0"/>
                  </a:moveTo>
                  <a:cubicBezTo>
                    <a:pt x="29" y="0"/>
                    <a:pt x="19" y="4"/>
                    <a:pt x="13" y="10"/>
                  </a:cubicBezTo>
                  <a:cubicBezTo>
                    <a:pt x="0" y="23"/>
                    <a:pt x="0" y="54"/>
                    <a:pt x="21" y="63"/>
                  </a:cubicBezTo>
                  <a:cubicBezTo>
                    <a:pt x="22" y="64"/>
                    <a:pt x="25" y="64"/>
                    <a:pt x="26" y="65"/>
                  </a:cubicBezTo>
                  <a:cubicBezTo>
                    <a:pt x="32" y="68"/>
                    <a:pt x="38" y="69"/>
                    <a:pt x="43" y="69"/>
                  </a:cubicBezTo>
                  <a:cubicBezTo>
                    <a:pt x="65" y="69"/>
                    <a:pt x="81" y="47"/>
                    <a:pt x="70" y="22"/>
                  </a:cubicBezTo>
                  <a:cubicBezTo>
                    <a:pt x="69" y="20"/>
                    <a:pt x="69" y="18"/>
                    <a:pt x="68" y="17"/>
                  </a:cubicBezTo>
                  <a:cubicBezTo>
                    <a:pt x="62" y="5"/>
                    <a:pt x="51" y="0"/>
                    <a:pt x="3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5" name="Google Shape;37775;p58"/>
            <p:cNvSpPr/>
            <p:nvPr/>
          </p:nvSpPr>
          <p:spPr>
            <a:xfrm>
              <a:off x="8653045" y="4225666"/>
              <a:ext cx="27792" cy="21667"/>
            </a:xfrm>
            <a:custGeom>
              <a:avLst/>
              <a:gdLst/>
              <a:ahLst/>
              <a:cxnLst/>
              <a:rect l="l" t="t" r="r" b="b"/>
              <a:pathLst>
                <a:path w="59" h="46" extrusionOk="0">
                  <a:moveTo>
                    <a:pt x="30" y="1"/>
                  </a:moveTo>
                  <a:cubicBezTo>
                    <a:pt x="0" y="1"/>
                    <a:pt x="0" y="45"/>
                    <a:pt x="30" y="45"/>
                  </a:cubicBezTo>
                  <a:cubicBezTo>
                    <a:pt x="58" y="45"/>
                    <a:pt x="58" y="1"/>
                    <a:pt x="30"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6" name="Google Shape;37776;p58"/>
            <p:cNvSpPr/>
            <p:nvPr/>
          </p:nvSpPr>
          <p:spPr>
            <a:xfrm>
              <a:off x="8781641" y="4235087"/>
              <a:ext cx="63592" cy="48987"/>
            </a:xfrm>
            <a:custGeom>
              <a:avLst/>
              <a:gdLst/>
              <a:ahLst/>
              <a:cxnLst/>
              <a:rect l="l" t="t" r="r" b="b"/>
              <a:pathLst>
                <a:path w="135" h="104" extrusionOk="0">
                  <a:moveTo>
                    <a:pt x="58" y="0"/>
                  </a:moveTo>
                  <a:cubicBezTo>
                    <a:pt x="50" y="0"/>
                    <a:pt x="41" y="2"/>
                    <a:pt x="33" y="7"/>
                  </a:cubicBezTo>
                  <a:cubicBezTo>
                    <a:pt x="10" y="21"/>
                    <a:pt x="0" y="53"/>
                    <a:pt x="15" y="78"/>
                  </a:cubicBezTo>
                  <a:cubicBezTo>
                    <a:pt x="25" y="95"/>
                    <a:pt x="41" y="103"/>
                    <a:pt x="58" y="103"/>
                  </a:cubicBezTo>
                  <a:cubicBezTo>
                    <a:pt x="71" y="103"/>
                    <a:pt x="85" y="98"/>
                    <a:pt x="96" y="88"/>
                  </a:cubicBezTo>
                  <a:cubicBezTo>
                    <a:pt x="134" y="56"/>
                    <a:pt x="100" y="0"/>
                    <a:pt x="5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7" name="Google Shape;37777;p58"/>
            <p:cNvSpPr/>
            <p:nvPr/>
          </p:nvSpPr>
          <p:spPr>
            <a:xfrm>
              <a:off x="8864546" y="4184216"/>
              <a:ext cx="27792" cy="21196"/>
            </a:xfrm>
            <a:custGeom>
              <a:avLst/>
              <a:gdLst/>
              <a:ahLst/>
              <a:cxnLst/>
              <a:rect l="l" t="t" r="r" b="b"/>
              <a:pathLst>
                <a:path w="59" h="45" extrusionOk="0">
                  <a:moveTo>
                    <a:pt x="30" y="0"/>
                  </a:moveTo>
                  <a:cubicBezTo>
                    <a:pt x="0" y="0"/>
                    <a:pt x="0" y="45"/>
                    <a:pt x="30" y="45"/>
                  </a:cubicBezTo>
                  <a:cubicBezTo>
                    <a:pt x="58" y="45"/>
                    <a:pt x="58" y="0"/>
                    <a:pt x="3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8" name="Google Shape;37778;p58"/>
            <p:cNvSpPr/>
            <p:nvPr/>
          </p:nvSpPr>
          <p:spPr>
            <a:xfrm>
              <a:off x="8900816" y="4228963"/>
              <a:ext cx="29676" cy="22609"/>
            </a:xfrm>
            <a:custGeom>
              <a:avLst/>
              <a:gdLst/>
              <a:ahLst/>
              <a:cxnLst/>
              <a:rect l="l" t="t" r="r" b="b"/>
              <a:pathLst>
                <a:path w="63" h="48" extrusionOk="0">
                  <a:moveTo>
                    <a:pt x="32" y="0"/>
                  </a:moveTo>
                  <a:cubicBezTo>
                    <a:pt x="0" y="1"/>
                    <a:pt x="0" y="48"/>
                    <a:pt x="32" y="48"/>
                  </a:cubicBezTo>
                  <a:cubicBezTo>
                    <a:pt x="63" y="48"/>
                    <a:pt x="63" y="0"/>
                    <a:pt x="3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9" name="Google Shape;37779;p58"/>
            <p:cNvSpPr/>
            <p:nvPr/>
          </p:nvSpPr>
          <p:spPr>
            <a:xfrm>
              <a:off x="8955458" y="4224253"/>
              <a:ext cx="52758" cy="40979"/>
            </a:xfrm>
            <a:custGeom>
              <a:avLst/>
              <a:gdLst/>
              <a:ahLst/>
              <a:cxnLst/>
              <a:rect l="l" t="t" r="r" b="b"/>
              <a:pathLst>
                <a:path w="112" h="87" extrusionOk="0">
                  <a:moveTo>
                    <a:pt x="55" y="1"/>
                  </a:moveTo>
                  <a:cubicBezTo>
                    <a:pt x="0" y="1"/>
                    <a:pt x="0" y="86"/>
                    <a:pt x="55" y="86"/>
                  </a:cubicBezTo>
                  <a:cubicBezTo>
                    <a:pt x="111" y="86"/>
                    <a:pt x="111" y="1"/>
                    <a:pt x="55"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0" name="Google Shape;37780;p58"/>
            <p:cNvSpPr/>
            <p:nvPr/>
          </p:nvSpPr>
          <p:spPr>
            <a:xfrm>
              <a:off x="8942268" y="4173853"/>
              <a:ext cx="13189" cy="9421"/>
            </a:xfrm>
            <a:custGeom>
              <a:avLst/>
              <a:gdLst/>
              <a:ahLst/>
              <a:cxnLst/>
              <a:rect l="l" t="t" r="r" b="b"/>
              <a:pathLst>
                <a:path w="28" h="20" extrusionOk="0">
                  <a:moveTo>
                    <a:pt x="14" y="0"/>
                  </a:moveTo>
                  <a:cubicBezTo>
                    <a:pt x="1" y="0"/>
                    <a:pt x="1" y="19"/>
                    <a:pt x="14" y="19"/>
                  </a:cubicBezTo>
                  <a:cubicBezTo>
                    <a:pt x="27" y="19"/>
                    <a:pt x="27" y="0"/>
                    <a:pt x="14"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1" name="Google Shape;37781;p58"/>
            <p:cNvSpPr/>
            <p:nvPr/>
          </p:nvSpPr>
          <p:spPr>
            <a:xfrm>
              <a:off x="9069451" y="4213890"/>
              <a:ext cx="15545" cy="11305"/>
            </a:xfrm>
            <a:custGeom>
              <a:avLst/>
              <a:gdLst/>
              <a:ahLst/>
              <a:cxnLst/>
              <a:rect l="l" t="t" r="r" b="b"/>
              <a:pathLst>
                <a:path w="33" h="24" extrusionOk="0">
                  <a:moveTo>
                    <a:pt x="17" y="0"/>
                  </a:moveTo>
                  <a:cubicBezTo>
                    <a:pt x="1" y="0"/>
                    <a:pt x="1" y="24"/>
                    <a:pt x="17" y="24"/>
                  </a:cubicBezTo>
                  <a:cubicBezTo>
                    <a:pt x="33" y="24"/>
                    <a:pt x="33" y="0"/>
                    <a:pt x="1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2" name="Google Shape;37782;p58"/>
            <p:cNvSpPr/>
            <p:nvPr/>
          </p:nvSpPr>
          <p:spPr>
            <a:xfrm>
              <a:off x="8722289" y="4339655"/>
              <a:ext cx="22139" cy="16957"/>
            </a:xfrm>
            <a:custGeom>
              <a:avLst/>
              <a:gdLst/>
              <a:ahLst/>
              <a:cxnLst/>
              <a:rect l="l" t="t" r="r" b="b"/>
              <a:pathLst>
                <a:path w="47" h="36" extrusionOk="0">
                  <a:moveTo>
                    <a:pt x="23" y="0"/>
                  </a:moveTo>
                  <a:cubicBezTo>
                    <a:pt x="1" y="1"/>
                    <a:pt x="1" y="35"/>
                    <a:pt x="23" y="35"/>
                  </a:cubicBezTo>
                  <a:cubicBezTo>
                    <a:pt x="46" y="35"/>
                    <a:pt x="46" y="0"/>
                    <a:pt x="23"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3" name="Google Shape;37783;p58"/>
            <p:cNvSpPr/>
            <p:nvPr/>
          </p:nvSpPr>
          <p:spPr>
            <a:xfrm>
              <a:off x="8710042" y="4237442"/>
              <a:ext cx="29676" cy="22609"/>
            </a:xfrm>
            <a:custGeom>
              <a:avLst/>
              <a:gdLst/>
              <a:ahLst/>
              <a:cxnLst/>
              <a:rect l="l" t="t" r="r" b="b"/>
              <a:pathLst>
                <a:path w="63" h="48" extrusionOk="0">
                  <a:moveTo>
                    <a:pt x="32" y="0"/>
                  </a:moveTo>
                  <a:cubicBezTo>
                    <a:pt x="0" y="0"/>
                    <a:pt x="0" y="48"/>
                    <a:pt x="32" y="48"/>
                  </a:cubicBezTo>
                  <a:cubicBezTo>
                    <a:pt x="63" y="48"/>
                    <a:pt x="63" y="0"/>
                    <a:pt x="32"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4" name="Google Shape;37784;p58"/>
            <p:cNvSpPr/>
            <p:nvPr/>
          </p:nvSpPr>
          <p:spPr>
            <a:xfrm>
              <a:off x="8735008" y="4292081"/>
              <a:ext cx="37684" cy="29675"/>
            </a:xfrm>
            <a:custGeom>
              <a:avLst/>
              <a:gdLst/>
              <a:ahLst/>
              <a:cxnLst/>
              <a:rect l="l" t="t" r="r" b="b"/>
              <a:pathLst>
                <a:path w="80" h="63" extrusionOk="0">
                  <a:moveTo>
                    <a:pt x="40" y="0"/>
                  </a:moveTo>
                  <a:cubicBezTo>
                    <a:pt x="0" y="0"/>
                    <a:pt x="0" y="62"/>
                    <a:pt x="40" y="62"/>
                  </a:cubicBezTo>
                  <a:cubicBezTo>
                    <a:pt x="79" y="62"/>
                    <a:pt x="79" y="0"/>
                    <a:pt x="40"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5" name="Google Shape;37785;p58"/>
            <p:cNvSpPr/>
            <p:nvPr/>
          </p:nvSpPr>
          <p:spPr>
            <a:xfrm>
              <a:off x="8586157" y="4134287"/>
              <a:ext cx="28734" cy="21667"/>
            </a:xfrm>
            <a:custGeom>
              <a:avLst/>
              <a:gdLst/>
              <a:ahLst/>
              <a:cxnLst/>
              <a:rect l="l" t="t" r="r" b="b"/>
              <a:pathLst>
                <a:path w="61" h="46" extrusionOk="0">
                  <a:moveTo>
                    <a:pt x="31" y="1"/>
                  </a:moveTo>
                  <a:cubicBezTo>
                    <a:pt x="3" y="1"/>
                    <a:pt x="1" y="45"/>
                    <a:pt x="31" y="45"/>
                  </a:cubicBezTo>
                  <a:cubicBezTo>
                    <a:pt x="61" y="45"/>
                    <a:pt x="61" y="1"/>
                    <a:pt x="31"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6" name="Google Shape;37786;p58"/>
            <p:cNvSpPr/>
            <p:nvPr/>
          </p:nvSpPr>
          <p:spPr>
            <a:xfrm>
              <a:off x="8629493" y="4176208"/>
              <a:ext cx="16958" cy="12718"/>
            </a:xfrm>
            <a:custGeom>
              <a:avLst/>
              <a:gdLst/>
              <a:ahLst/>
              <a:cxnLst/>
              <a:rect l="l" t="t" r="r" b="b"/>
              <a:pathLst>
                <a:path w="36" h="27" extrusionOk="0">
                  <a:moveTo>
                    <a:pt x="19" y="0"/>
                  </a:moveTo>
                  <a:cubicBezTo>
                    <a:pt x="1" y="0"/>
                    <a:pt x="1" y="27"/>
                    <a:pt x="19" y="27"/>
                  </a:cubicBezTo>
                  <a:cubicBezTo>
                    <a:pt x="35" y="27"/>
                    <a:pt x="35" y="0"/>
                    <a:pt x="19"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7" name="Google Shape;37787;p58"/>
            <p:cNvSpPr/>
            <p:nvPr/>
          </p:nvSpPr>
          <p:spPr>
            <a:xfrm>
              <a:off x="8618659" y="4252515"/>
              <a:ext cx="21668" cy="16957"/>
            </a:xfrm>
            <a:custGeom>
              <a:avLst/>
              <a:gdLst/>
              <a:ahLst/>
              <a:cxnLst/>
              <a:rect l="l" t="t" r="r" b="b"/>
              <a:pathLst>
                <a:path w="46" h="36" extrusionOk="0">
                  <a:moveTo>
                    <a:pt x="24" y="1"/>
                  </a:moveTo>
                  <a:cubicBezTo>
                    <a:pt x="0" y="2"/>
                    <a:pt x="0" y="36"/>
                    <a:pt x="24" y="36"/>
                  </a:cubicBezTo>
                  <a:cubicBezTo>
                    <a:pt x="46" y="36"/>
                    <a:pt x="46" y="1"/>
                    <a:pt x="24" y="1"/>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8" name="Google Shape;37788;p58"/>
            <p:cNvSpPr/>
            <p:nvPr/>
          </p:nvSpPr>
          <p:spPr>
            <a:xfrm>
              <a:off x="8613006" y="4293494"/>
              <a:ext cx="16487" cy="16486"/>
            </a:xfrm>
            <a:custGeom>
              <a:avLst/>
              <a:gdLst/>
              <a:ahLst/>
              <a:cxnLst/>
              <a:rect l="l" t="t" r="r" b="b"/>
              <a:pathLst>
                <a:path w="35" h="35" extrusionOk="0">
                  <a:moveTo>
                    <a:pt x="18" y="0"/>
                  </a:moveTo>
                  <a:cubicBezTo>
                    <a:pt x="10" y="0"/>
                    <a:pt x="1" y="5"/>
                    <a:pt x="1" y="16"/>
                  </a:cubicBezTo>
                  <a:lnTo>
                    <a:pt x="1" y="20"/>
                  </a:lnTo>
                  <a:cubicBezTo>
                    <a:pt x="1" y="30"/>
                    <a:pt x="10" y="34"/>
                    <a:pt x="18" y="34"/>
                  </a:cubicBezTo>
                  <a:cubicBezTo>
                    <a:pt x="26" y="34"/>
                    <a:pt x="33" y="30"/>
                    <a:pt x="33" y="20"/>
                  </a:cubicBezTo>
                  <a:lnTo>
                    <a:pt x="33" y="16"/>
                  </a:lnTo>
                  <a:cubicBezTo>
                    <a:pt x="35" y="5"/>
                    <a:pt x="26" y="0"/>
                    <a:pt x="18"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9" name="Google Shape;37789;p58"/>
            <p:cNvSpPr/>
            <p:nvPr/>
          </p:nvSpPr>
          <p:spPr>
            <a:xfrm>
              <a:off x="8505136" y="4201644"/>
              <a:ext cx="25437" cy="20254"/>
            </a:xfrm>
            <a:custGeom>
              <a:avLst/>
              <a:gdLst/>
              <a:ahLst/>
              <a:cxnLst/>
              <a:rect l="l" t="t" r="r" b="b"/>
              <a:pathLst>
                <a:path w="54" h="43" extrusionOk="0">
                  <a:moveTo>
                    <a:pt x="27" y="0"/>
                  </a:moveTo>
                  <a:cubicBezTo>
                    <a:pt x="1" y="0"/>
                    <a:pt x="1" y="42"/>
                    <a:pt x="27" y="42"/>
                  </a:cubicBezTo>
                  <a:cubicBezTo>
                    <a:pt x="54" y="42"/>
                    <a:pt x="54" y="0"/>
                    <a:pt x="27" y="0"/>
                  </a:cubicBezTo>
                  <a:close/>
                </a:path>
              </a:pathLst>
            </a:custGeom>
            <a:solidFill>
              <a:srgbClr val="05023B">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90" name="Google Shape;37790;p58"/>
          <p:cNvSpPr/>
          <p:nvPr/>
        </p:nvSpPr>
        <p:spPr>
          <a:xfrm>
            <a:off x="8148426" y="1526944"/>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1" name="Google Shape;37791;p58"/>
          <p:cNvSpPr/>
          <p:nvPr/>
        </p:nvSpPr>
        <p:spPr>
          <a:xfrm>
            <a:off x="2717434" y="4098875"/>
            <a:ext cx="101166" cy="79138"/>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37897;p60">
            <a:extLst>
              <a:ext uri="{FF2B5EF4-FFF2-40B4-BE49-F238E27FC236}">
                <a16:creationId xmlns:a16="http://schemas.microsoft.com/office/drawing/2014/main" id="{D9E8518E-C909-6CCA-6BE6-7C1107997ACE}"/>
              </a:ext>
            </a:extLst>
          </p:cNvPr>
          <p:cNvSpPr/>
          <p:nvPr/>
        </p:nvSpPr>
        <p:spPr>
          <a:xfrm>
            <a:off x="5306319" y="1348149"/>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7925;p60">
            <a:extLst>
              <a:ext uri="{FF2B5EF4-FFF2-40B4-BE49-F238E27FC236}">
                <a16:creationId xmlns:a16="http://schemas.microsoft.com/office/drawing/2014/main" id="{F2150C10-C7CE-E4D3-F674-2CEA1E6EBB40}"/>
              </a:ext>
            </a:extLst>
          </p:cNvPr>
          <p:cNvSpPr/>
          <p:nvPr/>
        </p:nvSpPr>
        <p:spPr>
          <a:xfrm>
            <a:off x="2984348" y="3839373"/>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26;p60">
            <a:extLst>
              <a:ext uri="{FF2B5EF4-FFF2-40B4-BE49-F238E27FC236}">
                <a16:creationId xmlns:a16="http://schemas.microsoft.com/office/drawing/2014/main" id="{C02BF69C-BBAD-36D9-8AA0-0875B53F8124}"/>
              </a:ext>
            </a:extLst>
          </p:cNvPr>
          <p:cNvSpPr/>
          <p:nvPr/>
        </p:nvSpPr>
        <p:spPr>
          <a:xfrm>
            <a:off x="1759793" y="-284986"/>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13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542"/>
                                        </p:tgtEl>
                                        <p:attrNameLst>
                                          <p:attrName>style.visibility</p:attrName>
                                        </p:attrNameLst>
                                      </p:cBhvr>
                                      <p:to>
                                        <p:strVal val="visible"/>
                                      </p:to>
                                    </p:set>
                                    <p:animEffect transition="in" filter="barn(inVertical)">
                                      <p:cBhvr>
                                        <p:cTn id="7" dur="500"/>
                                        <p:tgtEl>
                                          <p:spTgt spid="375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42" grpId="0"/>
      <p:bldP spid="2" grpId="0" animBg="1"/>
      <p:bldP spid="3" grpId="0" animBg="1"/>
      <p:bldP spid="4" grpId="0" animBg="1"/>
    </p:bldLst>
  </p:timing>
</p:sld>
</file>

<file path=ppt/theme/theme1.xml><?xml version="1.0" encoding="utf-8"?>
<a:theme xmlns:a="http://schemas.openxmlformats.org/drawingml/2006/main" name="Enjoy Meteor Watch Day! by Slidesgo">
  <a:themeElements>
    <a:clrScheme name="Simple Light">
      <a:dk1>
        <a:srgbClr val="EDE9BC"/>
      </a:dk1>
      <a:lt1>
        <a:srgbClr val="270C2A"/>
      </a:lt1>
      <a:dk2>
        <a:srgbClr val="05023B"/>
      </a:dk2>
      <a:lt2>
        <a:srgbClr val="A8AAB0"/>
      </a:lt2>
      <a:accent1>
        <a:srgbClr val="825842"/>
      </a:accent1>
      <a:accent2>
        <a:srgbClr val="C65E47"/>
      </a:accent2>
      <a:accent3>
        <a:srgbClr val="C0782E"/>
      </a:accent3>
      <a:accent4>
        <a:srgbClr val="E09230"/>
      </a:accent4>
      <a:accent5>
        <a:srgbClr val="EBC255"/>
      </a:accent5>
      <a:accent6>
        <a:srgbClr val="D3AF6F"/>
      </a:accent6>
      <a:hlink>
        <a:srgbClr val="EDE9B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1233</Words>
  <Application>Microsoft Office PowerPoint</Application>
  <PresentationFormat>On-screen Show (16:9)</PresentationFormat>
  <Paragraphs>95</Paragraphs>
  <Slides>23</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Times New Roman</vt:lpstr>
      <vt:lpstr>Calibri</vt:lpstr>
      <vt:lpstr>Quicksand</vt:lpstr>
      <vt:lpstr>Spartan</vt:lpstr>
      <vt:lpstr>MS Mincho</vt:lpstr>
      <vt:lpstr>SimSun</vt:lpstr>
      <vt:lpstr>Fira Sans Extra Condensed</vt:lpstr>
      <vt:lpstr>Cabin</vt:lpstr>
      <vt:lpstr>Arial</vt:lpstr>
      <vt:lpstr>Gamja Flower</vt:lpstr>
      <vt:lpstr>Enjoy Meteor Watch Day! by Slidesgo</vt:lpstr>
      <vt:lpstr>PowerPoint Presentation</vt:lpstr>
      <vt:lpstr>Yêu cầu cần đạt</vt:lpstr>
      <vt:lpstr>Hoạt động khởi động</vt:lpstr>
      <vt:lpstr>PowerPoint Presentation</vt:lpstr>
      <vt:lpstr>PowerPoint Presentation</vt:lpstr>
      <vt:lpstr>Hoạt động khởi động</vt:lpstr>
      <vt:lpstr>Hoạt động khởi động</vt:lpstr>
      <vt:lpstr>Hoạt động khởi động</vt:lpstr>
      <vt:lpstr>Hình thành kiến thức</vt:lpstr>
      <vt:lpstr>Trải nghiệm cùng văn bản</vt:lpstr>
      <vt:lpstr>1. Đọc</vt:lpstr>
      <vt:lpstr>2. Suy luận</vt:lpstr>
      <vt:lpstr>3. Theo dõi</vt:lpstr>
      <vt:lpstr>4. Xác định thông tin chính và thông tin chi tiết</vt:lpstr>
      <vt:lpstr>Suy ngẫm và phản hồi</vt:lpstr>
      <vt:lpstr>PowerPoint Presentation</vt:lpstr>
      <vt:lpstr>1. Đặc điểm của văn bản thông tin</vt:lpstr>
      <vt:lpstr>1. Đặc điểm của văn bản thông tin</vt:lpstr>
      <vt:lpstr>1. Đặc điểm của văn bản thông tin</vt:lpstr>
      <vt:lpstr>1. Đặc điểm của văn bản thông tin</vt:lpstr>
      <vt:lpstr>1. Đặc điểm của văn bản thông tin</vt:lpstr>
      <vt:lpstr>1. Đặc điểm của văn bản thông tin</vt:lpstr>
      <vt:lpstr>1. Đặc điểm của văn bản thông tin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8</cp:revision>
  <dcterms:modified xsi:type="dcterms:W3CDTF">2025-02-14T02:29:03Z</dcterms:modified>
</cp:coreProperties>
</file>